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34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EDC3F0D6-8CAC-4D21-92BB-2B6CC3C922BC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73705"/>
            <a:ext cx="955457" cy="1690155"/>
          </a:xfrm>
          <a:custGeom>
            <a:avLst/>
            <a:gdLst>
              <a:gd name="T0" fmla="*/ 97 w 818"/>
              <a:gd name="T1" fmla="*/ 724 h 1447"/>
              <a:gd name="T2" fmla="*/ 118 w 818"/>
              <a:gd name="T3" fmla="*/ 910 h 1447"/>
              <a:gd name="T4" fmla="*/ 165 w 818"/>
              <a:gd name="T5" fmla="*/ 1086 h 1447"/>
              <a:gd name="T6" fmla="*/ 220 w 818"/>
              <a:gd name="T7" fmla="*/ 1239 h 1447"/>
              <a:gd name="T8" fmla="*/ 200 w 818"/>
              <a:gd name="T9" fmla="*/ 1342 h 1447"/>
              <a:gd name="T10" fmla="*/ 207 w 818"/>
              <a:gd name="T11" fmla="*/ 1418 h 1447"/>
              <a:gd name="T12" fmla="*/ 287 w 818"/>
              <a:gd name="T13" fmla="*/ 1443 h 1447"/>
              <a:gd name="T14" fmla="*/ 300 w 818"/>
              <a:gd name="T15" fmla="*/ 1384 h 1447"/>
              <a:gd name="T16" fmla="*/ 349 w 818"/>
              <a:gd name="T17" fmla="*/ 1197 h 1447"/>
              <a:gd name="T18" fmla="*/ 359 w 818"/>
              <a:gd name="T19" fmla="*/ 967 h 1447"/>
              <a:gd name="T20" fmla="*/ 395 w 818"/>
              <a:gd name="T21" fmla="*/ 797 h 1447"/>
              <a:gd name="T22" fmla="*/ 461 w 818"/>
              <a:gd name="T23" fmla="*/ 706 h 1447"/>
              <a:gd name="T24" fmla="*/ 476 w 818"/>
              <a:gd name="T25" fmla="*/ 769 h 1447"/>
              <a:gd name="T26" fmla="*/ 482 w 818"/>
              <a:gd name="T27" fmla="*/ 823 h 1447"/>
              <a:gd name="T28" fmla="*/ 526 w 818"/>
              <a:gd name="T29" fmla="*/ 911 h 1447"/>
              <a:gd name="T30" fmla="*/ 579 w 818"/>
              <a:gd name="T31" fmla="*/ 1142 h 1447"/>
              <a:gd name="T32" fmla="*/ 617 w 818"/>
              <a:gd name="T33" fmla="*/ 1249 h 1447"/>
              <a:gd name="T34" fmla="*/ 611 w 818"/>
              <a:gd name="T35" fmla="*/ 1309 h 1447"/>
              <a:gd name="T36" fmla="*/ 655 w 818"/>
              <a:gd name="T37" fmla="*/ 1351 h 1447"/>
              <a:gd name="T38" fmla="*/ 676 w 818"/>
              <a:gd name="T39" fmla="*/ 1337 h 1447"/>
              <a:gd name="T40" fmla="*/ 739 w 818"/>
              <a:gd name="T41" fmla="*/ 1357 h 1447"/>
              <a:gd name="T42" fmla="*/ 738 w 818"/>
              <a:gd name="T43" fmla="*/ 1292 h 1447"/>
              <a:gd name="T44" fmla="*/ 768 w 818"/>
              <a:gd name="T45" fmla="*/ 1165 h 1447"/>
              <a:gd name="T46" fmla="*/ 770 w 818"/>
              <a:gd name="T47" fmla="*/ 1056 h 1447"/>
              <a:gd name="T48" fmla="*/ 809 w 818"/>
              <a:gd name="T49" fmla="*/ 1018 h 1447"/>
              <a:gd name="T50" fmla="*/ 817 w 818"/>
              <a:gd name="T51" fmla="*/ 974 h 1447"/>
              <a:gd name="T52" fmla="*/ 805 w 818"/>
              <a:gd name="T53" fmla="*/ 909 h 1447"/>
              <a:gd name="T54" fmla="*/ 767 w 818"/>
              <a:gd name="T55" fmla="*/ 845 h 1447"/>
              <a:gd name="T56" fmla="*/ 748 w 818"/>
              <a:gd name="T57" fmla="*/ 790 h 1447"/>
              <a:gd name="T58" fmla="*/ 740 w 818"/>
              <a:gd name="T59" fmla="*/ 714 h 1447"/>
              <a:gd name="T60" fmla="*/ 648 w 818"/>
              <a:gd name="T61" fmla="*/ 695 h 1447"/>
              <a:gd name="T62" fmla="*/ 632 w 818"/>
              <a:gd name="T63" fmla="*/ 769 h 1447"/>
              <a:gd name="T64" fmla="*/ 648 w 818"/>
              <a:gd name="T65" fmla="*/ 801 h 1447"/>
              <a:gd name="T66" fmla="*/ 616 w 818"/>
              <a:gd name="T67" fmla="*/ 820 h 1447"/>
              <a:gd name="T68" fmla="*/ 586 w 818"/>
              <a:gd name="T69" fmla="*/ 839 h 1447"/>
              <a:gd name="T70" fmla="*/ 545 w 818"/>
              <a:gd name="T71" fmla="*/ 810 h 1447"/>
              <a:gd name="T72" fmla="*/ 526 w 818"/>
              <a:gd name="T73" fmla="*/ 735 h 1447"/>
              <a:gd name="T74" fmla="*/ 541 w 818"/>
              <a:gd name="T75" fmla="*/ 678 h 1447"/>
              <a:gd name="T76" fmla="*/ 499 w 818"/>
              <a:gd name="T77" fmla="*/ 553 h 1447"/>
              <a:gd name="T78" fmla="*/ 473 w 818"/>
              <a:gd name="T79" fmla="*/ 367 h 1447"/>
              <a:gd name="T80" fmla="*/ 396 w 818"/>
              <a:gd name="T81" fmla="*/ 275 h 1447"/>
              <a:gd name="T82" fmla="*/ 315 w 818"/>
              <a:gd name="T83" fmla="*/ 190 h 1447"/>
              <a:gd name="T84" fmla="*/ 336 w 818"/>
              <a:gd name="T85" fmla="*/ 55 h 1447"/>
              <a:gd name="T86" fmla="*/ 260 w 818"/>
              <a:gd name="T87" fmla="*/ 3 h 1447"/>
              <a:gd name="T88" fmla="*/ 172 w 818"/>
              <a:gd name="T89" fmla="*/ 42 h 1447"/>
              <a:gd name="T90" fmla="*/ 172 w 818"/>
              <a:gd name="T91" fmla="*/ 131 h 1447"/>
              <a:gd name="T92" fmla="*/ 182 w 818"/>
              <a:gd name="T93" fmla="*/ 189 h 1447"/>
              <a:gd name="T94" fmla="*/ 174 w 818"/>
              <a:gd name="T95" fmla="*/ 239 h 1447"/>
              <a:gd name="T96" fmla="*/ 106 w 818"/>
              <a:gd name="T97" fmla="*/ 270 h 1447"/>
              <a:gd name="T98" fmla="*/ 29 w 818"/>
              <a:gd name="T99" fmla="*/ 414 h 1447"/>
              <a:gd name="T100" fmla="*/ 13 w 818"/>
              <a:gd name="T101" fmla="*/ 507 h 1447"/>
              <a:gd name="T102" fmla="*/ 3 w 818"/>
              <a:gd name="T103" fmla="*/ 680 h 1447"/>
              <a:gd name="T104" fmla="*/ 46 w 818"/>
              <a:gd name="T105" fmla="*/ 829 h 1447"/>
              <a:gd name="T106" fmla="*/ 65 w 818"/>
              <a:gd name="T107" fmla="*/ 820 h 1447"/>
              <a:gd name="T108" fmla="*/ 64 w 818"/>
              <a:gd name="T109" fmla="*/ 801 h 1447"/>
              <a:gd name="T110" fmla="*/ 73 w 818"/>
              <a:gd name="T111" fmla="*/ 726 h 1447"/>
              <a:gd name="T112" fmla="*/ 88 w 818"/>
              <a:gd name="T113" fmla="*/ 628 h 1447"/>
              <a:gd name="T114" fmla="*/ 45 w 818"/>
              <a:gd name="T115" fmla="*/ 784 h 1447"/>
              <a:gd name="T116" fmla="*/ 666 w 818"/>
              <a:gd name="T117" fmla="*/ 1167 h 1447"/>
              <a:gd name="T118" fmla="*/ 684 w 818"/>
              <a:gd name="T119" fmla="*/ 1215 h 1447"/>
              <a:gd name="T120" fmla="*/ 675 w 818"/>
              <a:gd name="T121" fmla="*/ 1249 h 1447"/>
              <a:gd name="T122" fmla="*/ 660 w 818"/>
              <a:gd name="T123" fmla="*/ 1229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8" h="1447">
                <a:moveTo>
                  <a:pt x="93" y="630"/>
                </a:moveTo>
                <a:lnTo>
                  <a:pt x="93" y="630"/>
                </a:lnTo>
                <a:lnTo>
                  <a:pt x="91" y="643"/>
                </a:lnTo>
                <a:lnTo>
                  <a:pt x="88" y="669"/>
                </a:lnTo>
                <a:lnTo>
                  <a:pt x="86" y="697"/>
                </a:lnTo>
                <a:lnTo>
                  <a:pt x="87" y="708"/>
                </a:lnTo>
                <a:lnTo>
                  <a:pt x="88" y="714"/>
                </a:lnTo>
                <a:lnTo>
                  <a:pt x="88" y="714"/>
                </a:lnTo>
                <a:lnTo>
                  <a:pt x="92" y="717"/>
                </a:lnTo>
                <a:lnTo>
                  <a:pt x="95" y="720"/>
                </a:lnTo>
                <a:lnTo>
                  <a:pt x="97" y="722"/>
                </a:lnTo>
                <a:lnTo>
                  <a:pt x="97" y="724"/>
                </a:lnTo>
                <a:lnTo>
                  <a:pt x="97" y="724"/>
                </a:lnTo>
                <a:lnTo>
                  <a:pt x="97" y="742"/>
                </a:lnTo>
                <a:lnTo>
                  <a:pt x="98" y="781"/>
                </a:lnTo>
                <a:lnTo>
                  <a:pt x="100" y="804"/>
                </a:lnTo>
                <a:lnTo>
                  <a:pt x="103" y="827"/>
                </a:lnTo>
                <a:lnTo>
                  <a:pt x="106" y="850"/>
                </a:lnTo>
                <a:lnTo>
                  <a:pt x="111" y="869"/>
                </a:lnTo>
                <a:lnTo>
                  <a:pt x="111" y="869"/>
                </a:lnTo>
                <a:lnTo>
                  <a:pt x="116" y="883"/>
                </a:lnTo>
                <a:lnTo>
                  <a:pt x="118" y="895"/>
                </a:lnTo>
                <a:lnTo>
                  <a:pt x="118" y="903"/>
                </a:lnTo>
                <a:lnTo>
                  <a:pt x="118" y="910"/>
                </a:lnTo>
                <a:lnTo>
                  <a:pt x="118" y="917"/>
                </a:lnTo>
                <a:lnTo>
                  <a:pt x="118" y="924"/>
                </a:lnTo>
                <a:lnTo>
                  <a:pt x="120" y="934"/>
                </a:lnTo>
                <a:lnTo>
                  <a:pt x="124" y="946"/>
                </a:lnTo>
                <a:lnTo>
                  <a:pt x="124" y="946"/>
                </a:lnTo>
                <a:lnTo>
                  <a:pt x="144" y="1001"/>
                </a:lnTo>
                <a:lnTo>
                  <a:pt x="152" y="1026"/>
                </a:lnTo>
                <a:lnTo>
                  <a:pt x="155" y="1037"/>
                </a:lnTo>
                <a:lnTo>
                  <a:pt x="157" y="1045"/>
                </a:lnTo>
                <a:lnTo>
                  <a:pt x="157" y="1045"/>
                </a:lnTo>
                <a:lnTo>
                  <a:pt x="162" y="1073"/>
                </a:lnTo>
                <a:lnTo>
                  <a:pt x="165" y="1086"/>
                </a:lnTo>
                <a:lnTo>
                  <a:pt x="169" y="1102"/>
                </a:lnTo>
                <a:lnTo>
                  <a:pt x="169" y="1102"/>
                </a:lnTo>
                <a:lnTo>
                  <a:pt x="177" y="1123"/>
                </a:lnTo>
                <a:lnTo>
                  <a:pt x="189" y="1151"/>
                </a:lnTo>
                <a:lnTo>
                  <a:pt x="200" y="1178"/>
                </a:lnTo>
                <a:lnTo>
                  <a:pt x="205" y="1197"/>
                </a:lnTo>
                <a:lnTo>
                  <a:pt x="205" y="1197"/>
                </a:lnTo>
                <a:lnTo>
                  <a:pt x="210" y="1215"/>
                </a:lnTo>
                <a:lnTo>
                  <a:pt x="215" y="1229"/>
                </a:lnTo>
                <a:lnTo>
                  <a:pt x="215" y="1229"/>
                </a:lnTo>
                <a:lnTo>
                  <a:pt x="217" y="1235"/>
                </a:lnTo>
                <a:lnTo>
                  <a:pt x="220" y="1239"/>
                </a:lnTo>
                <a:lnTo>
                  <a:pt x="224" y="1241"/>
                </a:lnTo>
                <a:lnTo>
                  <a:pt x="224" y="1241"/>
                </a:lnTo>
                <a:lnTo>
                  <a:pt x="228" y="1245"/>
                </a:lnTo>
                <a:lnTo>
                  <a:pt x="230" y="1249"/>
                </a:lnTo>
                <a:lnTo>
                  <a:pt x="230" y="1277"/>
                </a:lnTo>
                <a:lnTo>
                  <a:pt x="220" y="1298"/>
                </a:lnTo>
                <a:lnTo>
                  <a:pt x="220" y="1298"/>
                </a:lnTo>
                <a:lnTo>
                  <a:pt x="214" y="1307"/>
                </a:lnTo>
                <a:lnTo>
                  <a:pt x="205" y="1320"/>
                </a:lnTo>
                <a:lnTo>
                  <a:pt x="203" y="1327"/>
                </a:lnTo>
                <a:lnTo>
                  <a:pt x="201" y="1335"/>
                </a:lnTo>
                <a:lnTo>
                  <a:pt x="200" y="1342"/>
                </a:lnTo>
                <a:lnTo>
                  <a:pt x="200" y="1349"/>
                </a:lnTo>
                <a:lnTo>
                  <a:pt x="200" y="1349"/>
                </a:lnTo>
                <a:lnTo>
                  <a:pt x="202" y="1355"/>
                </a:lnTo>
                <a:lnTo>
                  <a:pt x="204" y="1359"/>
                </a:lnTo>
                <a:lnTo>
                  <a:pt x="208" y="1363"/>
                </a:lnTo>
                <a:lnTo>
                  <a:pt x="211" y="1364"/>
                </a:lnTo>
                <a:lnTo>
                  <a:pt x="217" y="1366"/>
                </a:lnTo>
                <a:lnTo>
                  <a:pt x="220" y="1366"/>
                </a:lnTo>
                <a:lnTo>
                  <a:pt x="220" y="1366"/>
                </a:lnTo>
                <a:lnTo>
                  <a:pt x="213" y="1390"/>
                </a:lnTo>
                <a:lnTo>
                  <a:pt x="208" y="1410"/>
                </a:lnTo>
                <a:lnTo>
                  <a:pt x="207" y="1418"/>
                </a:lnTo>
                <a:lnTo>
                  <a:pt x="207" y="1426"/>
                </a:lnTo>
                <a:lnTo>
                  <a:pt x="207" y="1426"/>
                </a:lnTo>
                <a:lnTo>
                  <a:pt x="209" y="1434"/>
                </a:lnTo>
                <a:lnTo>
                  <a:pt x="211" y="1440"/>
                </a:lnTo>
                <a:lnTo>
                  <a:pt x="214" y="1442"/>
                </a:lnTo>
                <a:lnTo>
                  <a:pt x="217" y="1444"/>
                </a:lnTo>
                <a:lnTo>
                  <a:pt x="217" y="1444"/>
                </a:lnTo>
                <a:lnTo>
                  <a:pt x="222" y="1446"/>
                </a:lnTo>
                <a:lnTo>
                  <a:pt x="230" y="1447"/>
                </a:lnTo>
                <a:lnTo>
                  <a:pt x="253" y="1447"/>
                </a:lnTo>
                <a:lnTo>
                  <a:pt x="278" y="1446"/>
                </a:lnTo>
                <a:lnTo>
                  <a:pt x="287" y="1443"/>
                </a:lnTo>
                <a:lnTo>
                  <a:pt x="294" y="1442"/>
                </a:lnTo>
                <a:lnTo>
                  <a:pt x="294" y="1442"/>
                </a:lnTo>
                <a:lnTo>
                  <a:pt x="301" y="1437"/>
                </a:lnTo>
                <a:lnTo>
                  <a:pt x="306" y="1433"/>
                </a:lnTo>
                <a:lnTo>
                  <a:pt x="307" y="1427"/>
                </a:lnTo>
                <a:lnTo>
                  <a:pt x="307" y="1422"/>
                </a:lnTo>
                <a:lnTo>
                  <a:pt x="307" y="1422"/>
                </a:lnTo>
                <a:lnTo>
                  <a:pt x="302" y="1408"/>
                </a:lnTo>
                <a:lnTo>
                  <a:pt x="299" y="1398"/>
                </a:lnTo>
                <a:lnTo>
                  <a:pt x="299" y="1391"/>
                </a:lnTo>
                <a:lnTo>
                  <a:pt x="299" y="1391"/>
                </a:lnTo>
                <a:lnTo>
                  <a:pt x="300" y="1384"/>
                </a:lnTo>
                <a:lnTo>
                  <a:pt x="304" y="1374"/>
                </a:lnTo>
                <a:lnTo>
                  <a:pt x="307" y="1359"/>
                </a:lnTo>
                <a:lnTo>
                  <a:pt x="307" y="1359"/>
                </a:lnTo>
                <a:lnTo>
                  <a:pt x="305" y="1353"/>
                </a:lnTo>
                <a:lnTo>
                  <a:pt x="301" y="1348"/>
                </a:lnTo>
                <a:lnTo>
                  <a:pt x="301" y="1340"/>
                </a:lnTo>
                <a:lnTo>
                  <a:pt x="310" y="1336"/>
                </a:lnTo>
                <a:lnTo>
                  <a:pt x="310" y="1336"/>
                </a:lnTo>
                <a:lnTo>
                  <a:pt x="327" y="1279"/>
                </a:lnTo>
                <a:lnTo>
                  <a:pt x="341" y="1233"/>
                </a:lnTo>
                <a:lnTo>
                  <a:pt x="346" y="1213"/>
                </a:lnTo>
                <a:lnTo>
                  <a:pt x="349" y="1197"/>
                </a:lnTo>
                <a:lnTo>
                  <a:pt x="349" y="1197"/>
                </a:lnTo>
                <a:lnTo>
                  <a:pt x="354" y="1136"/>
                </a:lnTo>
                <a:lnTo>
                  <a:pt x="358" y="1104"/>
                </a:lnTo>
                <a:lnTo>
                  <a:pt x="359" y="1080"/>
                </a:lnTo>
                <a:lnTo>
                  <a:pt x="359" y="1080"/>
                </a:lnTo>
                <a:lnTo>
                  <a:pt x="358" y="1059"/>
                </a:lnTo>
                <a:lnTo>
                  <a:pt x="357" y="1037"/>
                </a:lnTo>
                <a:lnTo>
                  <a:pt x="354" y="1007"/>
                </a:lnTo>
                <a:lnTo>
                  <a:pt x="354" y="1007"/>
                </a:lnTo>
                <a:lnTo>
                  <a:pt x="354" y="999"/>
                </a:lnTo>
                <a:lnTo>
                  <a:pt x="356" y="985"/>
                </a:lnTo>
                <a:lnTo>
                  <a:pt x="359" y="967"/>
                </a:lnTo>
                <a:lnTo>
                  <a:pt x="364" y="949"/>
                </a:lnTo>
                <a:lnTo>
                  <a:pt x="364" y="949"/>
                </a:lnTo>
                <a:lnTo>
                  <a:pt x="376" y="912"/>
                </a:lnTo>
                <a:lnTo>
                  <a:pt x="381" y="896"/>
                </a:lnTo>
                <a:lnTo>
                  <a:pt x="382" y="889"/>
                </a:lnTo>
                <a:lnTo>
                  <a:pt x="382" y="882"/>
                </a:lnTo>
                <a:lnTo>
                  <a:pt x="382" y="882"/>
                </a:lnTo>
                <a:lnTo>
                  <a:pt x="383" y="869"/>
                </a:lnTo>
                <a:lnTo>
                  <a:pt x="385" y="852"/>
                </a:lnTo>
                <a:lnTo>
                  <a:pt x="391" y="818"/>
                </a:lnTo>
                <a:lnTo>
                  <a:pt x="391" y="818"/>
                </a:lnTo>
                <a:lnTo>
                  <a:pt x="395" y="797"/>
                </a:lnTo>
                <a:lnTo>
                  <a:pt x="397" y="769"/>
                </a:lnTo>
                <a:lnTo>
                  <a:pt x="398" y="735"/>
                </a:lnTo>
                <a:lnTo>
                  <a:pt x="398" y="735"/>
                </a:lnTo>
                <a:lnTo>
                  <a:pt x="403" y="733"/>
                </a:lnTo>
                <a:lnTo>
                  <a:pt x="407" y="732"/>
                </a:lnTo>
                <a:lnTo>
                  <a:pt x="409" y="728"/>
                </a:lnTo>
                <a:lnTo>
                  <a:pt x="409" y="728"/>
                </a:lnTo>
                <a:lnTo>
                  <a:pt x="441" y="652"/>
                </a:lnTo>
                <a:lnTo>
                  <a:pt x="441" y="652"/>
                </a:lnTo>
                <a:lnTo>
                  <a:pt x="449" y="677"/>
                </a:lnTo>
                <a:lnTo>
                  <a:pt x="456" y="695"/>
                </a:lnTo>
                <a:lnTo>
                  <a:pt x="461" y="706"/>
                </a:lnTo>
                <a:lnTo>
                  <a:pt x="461" y="706"/>
                </a:lnTo>
                <a:lnTo>
                  <a:pt x="464" y="709"/>
                </a:lnTo>
                <a:lnTo>
                  <a:pt x="469" y="711"/>
                </a:lnTo>
                <a:lnTo>
                  <a:pt x="473" y="714"/>
                </a:lnTo>
                <a:lnTo>
                  <a:pt x="475" y="716"/>
                </a:lnTo>
                <a:lnTo>
                  <a:pt x="475" y="716"/>
                </a:lnTo>
                <a:lnTo>
                  <a:pt x="477" y="724"/>
                </a:lnTo>
                <a:lnTo>
                  <a:pt x="477" y="729"/>
                </a:lnTo>
                <a:lnTo>
                  <a:pt x="477" y="735"/>
                </a:lnTo>
                <a:lnTo>
                  <a:pt x="477" y="735"/>
                </a:lnTo>
                <a:lnTo>
                  <a:pt x="476" y="769"/>
                </a:lnTo>
                <a:lnTo>
                  <a:pt x="476" y="769"/>
                </a:lnTo>
                <a:lnTo>
                  <a:pt x="479" y="785"/>
                </a:lnTo>
                <a:lnTo>
                  <a:pt x="480" y="795"/>
                </a:lnTo>
                <a:lnTo>
                  <a:pt x="482" y="801"/>
                </a:lnTo>
                <a:lnTo>
                  <a:pt x="482" y="801"/>
                </a:lnTo>
                <a:lnTo>
                  <a:pt x="486" y="806"/>
                </a:lnTo>
                <a:lnTo>
                  <a:pt x="488" y="807"/>
                </a:lnTo>
                <a:lnTo>
                  <a:pt x="488" y="807"/>
                </a:lnTo>
                <a:lnTo>
                  <a:pt x="487" y="808"/>
                </a:lnTo>
                <a:lnTo>
                  <a:pt x="485" y="811"/>
                </a:lnTo>
                <a:lnTo>
                  <a:pt x="483" y="816"/>
                </a:lnTo>
                <a:lnTo>
                  <a:pt x="482" y="823"/>
                </a:lnTo>
                <a:lnTo>
                  <a:pt x="482" y="823"/>
                </a:lnTo>
                <a:lnTo>
                  <a:pt x="483" y="838"/>
                </a:lnTo>
                <a:lnTo>
                  <a:pt x="485" y="846"/>
                </a:lnTo>
                <a:lnTo>
                  <a:pt x="488" y="858"/>
                </a:lnTo>
                <a:lnTo>
                  <a:pt x="488" y="858"/>
                </a:lnTo>
                <a:lnTo>
                  <a:pt x="493" y="873"/>
                </a:lnTo>
                <a:lnTo>
                  <a:pt x="499" y="889"/>
                </a:lnTo>
                <a:lnTo>
                  <a:pt x="502" y="896"/>
                </a:lnTo>
                <a:lnTo>
                  <a:pt x="506" y="902"/>
                </a:lnTo>
                <a:lnTo>
                  <a:pt x="511" y="907"/>
                </a:lnTo>
                <a:lnTo>
                  <a:pt x="518" y="910"/>
                </a:lnTo>
                <a:lnTo>
                  <a:pt x="518" y="910"/>
                </a:lnTo>
                <a:lnTo>
                  <a:pt x="526" y="911"/>
                </a:lnTo>
                <a:lnTo>
                  <a:pt x="538" y="912"/>
                </a:lnTo>
                <a:lnTo>
                  <a:pt x="565" y="914"/>
                </a:lnTo>
                <a:lnTo>
                  <a:pt x="600" y="912"/>
                </a:lnTo>
                <a:lnTo>
                  <a:pt x="600" y="912"/>
                </a:lnTo>
                <a:lnTo>
                  <a:pt x="592" y="982"/>
                </a:lnTo>
                <a:lnTo>
                  <a:pt x="586" y="1035"/>
                </a:lnTo>
                <a:lnTo>
                  <a:pt x="583" y="1072"/>
                </a:lnTo>
                <a:lnTo>
                  <a:pt x="583" y="1072"/>
                </a:lnTo>
                <a:lnTo>
                  <a:pt x="582" y="1116"/>
                </a:lnTo>
                <a:lnTo>
                  <a:pt x="580" y="1134"/>
                </a:lnTo>
                <a:lnTo>
                  <a:pt x="579" y="1142"/>
                </a:lnTo>
                <a:lnTo>
                  <a:pt x="579" y="1142"/>
                </a:lnTo>
                <a:lnTo>
                  <a:pt x="579" y="1148"/>
                </a:lnTo>
                <a:lnTo>
                  <a:pt x="580" y="1154"/>
                </a:lnTo>
                <a:lnTo>
                  <a:pt x="583" y="1160"/>
                </a:lnTo>
                <a:lnTo>
                  <a:pt x="584" y="1162"/>
                </a:lnTo>
                <a:lnTo>
                  <a:pt x="584" y="1162"/>
                </a:lnTo>
                <a:lnTo>
                  <a:pt x="599" y="1165"/>
                </a:lnTo>
                <a:lnTo>
                  <a:pt x="599" y="1165"/>
                </a:lnTo>
                <a:lnTo>
                  <a:pt x="598" y="1177"/>
                </a:lnTo>
                <a:lnTo>
                  <a:pt x="599" y="1189"/>
                </a:lnTo>
                <a:lnTo>
                  <a:pt x="603" y="1202"/>
                </a:lnTo>
                <a:lnTo>
                  <a:pt x="603" y="1202"/>
                </a:lnTo>
                <a:lnTo>
                  <a:pt x="617" y="1249"/>
                </a:lnTo>
                <a:lnTo>
                  <a:pt x="617" y="1249"/>
                </a:lnTo>
                <a:lnTo>
                  <a:pt x="617" y="1249"/>
                </a:lnTo>
                <a:lnTo>
                  <a:pt x="615" y="1252"/>
                </a:lnTo>
                <a:lnTo>
                  <a:pt x="613" y="1256"/>
                </a:lnTo>
                <a:lnTo>
                  <a:pt x="615" y="1262"/>
                </a:lnTo>
                <a:lnTo>
                  <a:pt x="615" y="1262"/>
                </a:lnTo>
                <a:lnTo>
                  <a:pt x="617" y="1271"/>
                </a:lnTo>
                <a:lnTo>
                  <a:pt x="617" y="1274"/>
                </a:lnTo>
                <a:lnTo>
                  <a:pt x="617" y="1274"/>
                </a:lnTo>
                <a:lnTo>
                  <a:pt x="616" y="1284"/>
                </a:lnTo>
                <a:lnTo>
                  <a:pt x="612" y="1299"/>
                </a:lnTo>
                <a:lnTo>
                  <a:pt x="611" y="1309"/>
                </a:lnTo>
                <a:lnTo>
                  <a:pt x="611" y="1317"/>
                </a:lnTo>
                <a:lnTo>
                  <a:pt x="612" y="1325"/>
                </a:lnTo>
                <a:lnTo>
                  <a:pt x="615" y="1332"/>
                </a:lnTo>
                <a:lnTo>
                  <a:pt x="615" y="1332"/>
                </a:lnTo>
                <a:lnTo>
                  <a:pt x="618" y="1338"/>
                </a:lnTo>
                <a:lnTo>
                  <a:pt x="623" y="1344"/>
                </a:lnTo>
                <a:lnTo>
                  <a:pt x="628" y="1348"/>
                </a:lnTo>
                <a:lnTo>
                  <a:pt x="634" y="1351"/>
                </a:lnTo>
                <a:lnTo>
                  <a:pt x="640" y="1353"/>
                </a:lnTo>
                <a:lnTo>
                  <a:pt x="644" y="1353"/>
                </a:lnTo>
                <a:lnTo>
                  <a:pt x="650" y="1353"/>
                </a:lnTo>
                <a:lnTo>
                  <a:pt x="655" y="1351"/>
                </a:lnTo>
                <a:lnTo>
                  <a:pt x="655" y="1351"/>
                </a:lnTo>
                <a:lnTo>
                  <a:pt x="658" y="1349"/>
                </a:lnTo>
                <a:lnTo>
                  <a:pt x="660" y="1345"/>
                </a:lnTo>
                <a:lnTo>
                  <a:pt x="664" y="1338"/>
                </a:lnTo>
                <a:lnTo>
                  <a:pt x="667" y="1329"/>
                </a:lnTo>
                <a:lnTo>
                  <a:pt x="669" y="1319"/>
                </a:lnTo>
                <a:lnTo>
                  <a:pt x="671" y="1301"/>
                </a:lnTo>
                <a:lnTo>
                  <a:pt x="673" y="1294"/>
                </a:lnTo>
                <a:lnTo>
                  <a:pt x="673" y="1294"/>
                </a:lnTo>
                <a:lnTo>
                  <a:pt x="674" y="1313"/>
                </a:lnTo>
                <a:lnTo>
                  <a:pt x="675" y="1329"/>
                </a:lnTo>
                <a:lnTo>
                  <a:pt x="676" y="1337"/>
                </a:lnTo>
                <a:lnTo>
                  <a:pt x="676" y="1337"/>
                </a:lnTo>
                <a:lnTo>
                  <a:pt x="682" y="1349"/>
                </a:lnTo>
                <a:lnTo>
                  <a:pt x="684" y="1355"/>
                </a:lnTo>
                <a:lnTo>
                  <a:pt x="687" y="1358"/>
                </a:lnTo>
                <a:lnTo>
                  <a:pt x="687" y="1358"/>
                </a:lnTo>
                <a:lnTo>
                  <a:pt x="690" y="1359"/>
                </a:lnTo>
                <a:lnTo>
                  <a:pt x="696" y="1361"/>
                </a:lnTo>
                <a:lnTo>
                  <a:pt x="712" y="1362"/>
                </a:lnTo>
                <a:lnTo>
                  <a:pt x="721" y="1362"/>
                </a:lnTo>
                <a:lnTo>
                  <a:pt x="728" y="1361"/>
                </a:lnTo>
                <a:lnTo>
                  <a:pt x="735" y="1359"/>
                </a:lnTo>
                <a:lnTo>
                  <a:pt x="739" y="1357"/>
                </a:lnTo>
                <a:lnTo>
                  <a:pt x="739" y="1357"/>
                </a:lnTo>
                <a:lnTo>
                  <a:pt x="741" y="1353"/>
                </a:lnTo>
                <a:lnTo>
                  <a:pt x="742" y="1351"/>
                </a:lnTo>
                <a:lnTo>
                  <a:pt x="742" y="1345"/>
                </a:lnTo>
                <a:lnTo>
                  <a:pt x="740" y="1338"/>
                </a:lnTo>
                <a:lnTo>
                  <a:pt x="738" y="1331"/>
                </a:lnTo>
                <a:lnTo>
                  <a:pt x="738" y="1331"/>
                </a:lnTo>
                <a:lnTo>
                  <a:pt x="733" y="1317"/>
                </a:lnTo>
                <a:lnTo>
                  <a:pt x="732" y="1310"/>
                </a:lnTo>
                <a:lnTo>
                  <a:pt x="732" y="1310"/>
                </a:lnTo>
                <a:lnTo>
                  <a:pt x="735" y="1300"/>
                </a:lnTo>
                <a:lnTo>
                  <a:pt x="738" y="1292"/>
                </a:lnTo>
                <a:lnTo>
                  <a:pt x="739" y="1285"/>
                </a:lnTo>
                <a:lnTo>
                  <a:pt x="739" y="1285"/>
                </a:lnTo>
                <a:lnTo>
                  <a:pt x="739" y="1283"/>
                </a:lnTo>
                <a:lnTo>
                  <a:pt x="738" y="1279"/>
                </a:lnTo>
                <a:lnTo>
                  <a:pt x="734" y="1274"/>
                </a:lnTo>
                <a:lnTo>
                  <a:pt x="729" y="1271"/>
                </a:lnTo>
                <a:lnTo>
                  <a:pt x="740" y="1171"/>
                </a:lnTo>
                <a:lnTo>
                  <a:pt x="740" y="1171"/>
                </a:lnTo>
                <a:lnTo>
                  <a:pt x="754" y="1170"/>
                </a:lnTo>
                <a:lnTo>
                  <a:pt x="763" y="1169"/>
                </a:lnTo>
                <a:lnTo>
                  <a:pt x="766" y="1167"/>
                </a:lnTo>
                <a:lnTo>
                  <a:pt x="768" y="1165"/>
                </a:lnTo>
                <a:lnTo>
                  <a:pt x="768" y="1165"/>
                </a:lnTo>
                <a:lnTo>
                  <a:pt x="767" y="1155"/>
                </a:lnTo>
                <a:lnTo>
                  <a:pt x="766" y="1138"/>
                </a:lnTo>
                <a:lnTo>
                  <a:pt x="764" y="1122"/>
                </a:lnTo>
                <a:lnTo>
                  <a:pt x="763" y="1115"/>
                </a:lnTo>
                <a:lnTo>
                  <a:pt x="764" y="1110"/>
                </a:lnTo>
                <a:lnTo>
                  <a:pt x="764" y="1110"/>
                </a:lnTo>
                <a:lnTo>
                  <a:pt x="767" y="1097"/>
                </a:lnTo>
                <a:lnTo>
                  <a:pt x="770" y="1086"/>
                </a:lnTo>
                <a:lnTo>
                  <a:pt x="770" y="1086"/>
                </a:lnTo>
                <a:lnTo>
                  <a:pt x="770" y="1070"/>
                </a:lnTo>
                <a:lnTo>
                  <a:pt x="770" y="1056"/>
                </a:lnTo>
                <a:lnTo>
                  <a:pt x="776" y="1054"/>
                </a:lnTo>
                <a:lnTo>
                  <a:pt x="776" y="1054"/>
                </a:lnTo>
                <a:lnTo>
                  <a:pt x="781" y="1052"/>
                </a:lnTo>
                <a:lnTo>
                  <a:pt x="786" y="1051"/>
                </a:lnTo>
                <a:lnTo>
                  <a:pt x="790" y="1048"/>
                </a:lnTo>
                <a:lnTo>
                  <a:pt x="790" y="1048"/>
                </a:lnTo>
                <a:lnTo>
                  <a:pt x="792" y="1040"/>
                </a:lnTo>
                <a:lnTo>
                  <a:pt x="793" y="1035"/>
                </a:lnTo>
                <a:lnTo>
                  <a:pt x="793" y="1035"/>
                </a:lnTo>
                <a:lnTo>
                  <a:pt x="802" y="1028"/>
                </a:lnTo>
                <a:lnTo>
                  <a:pt x="806" y="1021"/>
                </a:lnTo>
                <a:lnTo>
                  <a:pt x="809" y="1018"/>
                </a:lnTo>
                <a:lnTo>
                  <a:pt x="809" y="1014"/>
                </a:lnTo>
                <a:lnTo>
                  <a:pt x="809" y="1014"/>
                </a:lnTo>
                <a:lnTo>
                  <a:pt x="810" y="1002"/>
                </a:lnTo>
                <a:lnTo>
                  <a:pt x="810" y="998"/>
                </a:lnTo>
                <a:lnTo>
                  <a:pt x="811" y="996"/>
                </a:lnTo>
                <a:lnTo>
                  <a:pt x="811" y="996"/>
                </a:lnTo>
                <a:lnTo>
                  <a:pt x="812" y="995"/>
                </a:lnTo>
                <a:lnTo>
                  <a:pt x="815" y="992"/>
                </a:lnTo>
                <a:lnTo>
                  <a:pt x="817" y="987"/>
                </a:lnTo>
                <a:lnTo>
                  <a:pt x="818" y="985"/>
                </a:lnTo>
                <a:lnTo>
                  <a:pt x="818" y="985"/>
                </a:lnTo>
                <a:lnTo>
                  <a:pt x="817" y="974"/>
                </a:lnTo>
                <a:lnTo>
                  <a:pt x="816" y="968"/>
                </a:lnTo>
                <a:lnTo>
                  <a:pt x="815" y="963"/>
                </a:lnTo>
                <a:lnTo>
                  <a:pt x="815" y="963"/>
                </a:lnTo>
                <a:lnTo>
                  <a:pt x="816" y="950"/>
                </a:lnTo>
                <a:lnTo>
                  <a:pt x="815" y="938"/>
                </a:lnTo>
                <a:lnTo>
                  <a:pt x="815" y="938"/>
                </a:lnTo>
                <a:lnTo>
                  <a:pt x="816" y="925"/>
                </a:lnTo>
                <a:lnTo>
                  <a:pt x="815" y="918"/>
                </a:lnTo>
                <a:lnTo>
                  <a:pt x="813" y="916"/>
                </a:lnTo>
                <a:lnTo>
                  <a:pt x="811" y="912"/>
                </a:lnTo>
                <a:lnTo>
                  <a:pt x="811" y="912"/>
                </a:lnTo>
                <a:lnTo>
                  <a:pt x="805" y="909"/>
                </a:lnTo>
                <a:lnTo>
                  <a:pt x="803" y="908"/>
                </a:lnTo>
                <a:lnTo>
                  <a:pt x="800" y="905"/>
                </a:lnTo>
                <a:lnTo>
                  <a:pt x="798" y="899"/>
                </a:lnTo>
                <a:lnTo>
                  <a:pt x="798" y="899"/>
                </a:lnTo>
                <a:lnTo>
                  <a:pt x="796" y="890"/>
                </a:lnTo>
                <a:lnTo>
                  <a:pt x="791" y="882"/>
                </a:lnTo>
                <a:lnTo>
                  <a:pt x="783" y="869"/>
                </a:lnTo>
                <a:lnTo>
                  <a:pt x="783" y="869"/>
                </a:lnTo>
                <a:lnTo>
                  <a:pt x="773" y="857"/>
                </a:lnTo>
                <a:lnTo>
                  <a:pt x="766" y="850"/>
                </a:lnTo>
                <a:lnTo>
                  <a:pt x="766" y="850"/>
                </a:lnTo>
                <a:lnTo>
                  <a:pt x="767" y="845"/>
                </a:lnTo>
                <a:lnTo>
                  <a:pt x="766" y="840"/>
                </a:lnTo>
                <a:lnTo>
                  <a:pt x="764" y="836"/>
                </a:lnTo>
                <a:lnTo>
                  <a:pt x="764" y="836"/>
                </a:lnTo>
                <a:lnTo>
                  <a:pt x="757" y="829"/>
                </a:lnTo>
                <a:lnTo>
                  <a:pt x="747" y="823"/>
                </a:lnTo>
                <a:lnTo>
                  <a:pt x="736" y="816"/>
                </a:lnTo>
                <a:lnTo>
                  <a:pt x="736" y="816"/>
                </a:lnTo>
                <a:lnTo>
                  <a:pt x="741" y="807"/>
                </a:lnTo>
                <a:lnTo>
                  <a:pt x="746" y="799"/>
                </a:lnTo>
                <a:lnTo>
                  <a:pt x="747" y="794"/>
                </a:lnTo>
                <a:lnTo>
                  <a:pt x="748" y="790"/>
                </a:lnTo>
                <a:lnTo>
                  <a:pt x="748" y="790"/>
                </a:lnTo>
                <a:lnTo>
                  <a:pt x="750" y="772"/>
                </a:lnTo>
                <a:lnTo>
                  <a:pt x="750" y="762"/>
                </a:lnTo>
                <a:lnTo>
                  <a:pt x="750" y="762"/>
                </a:lnTo>
                <a:lnTo>
                  <a:pt x="750" y="753"/>
                </a:lnTo>
                <a:lnTo>
                  <a:pt x="748" y="746"/>
                </a:lnTo>
                <a:lnTo>
                  <a:pt x="747" y="737"/>
                </a:lnTo>
                <a:lnTo>
                  <a:pt x="747" y="737"/>
                </a:lnTo>
                <a:lnTo>
                  <a:pt x="745" y="730"/>
                </a:lnTo>
                <a:lnTo>
                  <a:pt x="746" y="726"/>
                </a:lnTo>
                <a:lnTo>
                  <a:pt x="745" y="721"/>
                </a:lnTo>
                <a:lnTo>
                  <a:pt x="740" y="714"/>
                </a:lnTo>
                <a:lnTo>
                  <a:pt x="740" y="714"/>
                </a:lnTo>
                <a:lnTo>
                  <a:pt x="733" y="704"/>
                </a:lnTo>
                <a:lnTo>
                  <a:pt x="723" y="697"/>
                </a:lnTo>
                <a:lnTo>
                  <a:pt x="712" y="693"/>
                </a:lnTo>
                <a:lnTo>
                  <a:pt x="700" y="688"/>
                </a:lnTo>
                <a:lnTo>
                  <a:pt x="700" y="688"/>
                </a:lnTo>
                <a:lnTo>
                  <a:pt x="693" y="687"/>
                </a:lnTo>
                <a:lnTo>
                  <a:pt x="684" y="687"/>
                </a:lnTo>
                <a:lnTo>
                  <a:pt x="676" y="688"/>
                </a:lnTo>
                <a:lnTo>
                  <a:pt x="668" y="689"/>
                </a:lnTo>
                <a:lnTo>
                  <a:pt x="654" y="693"/>
                </a:lnTo>
                <a:lnTo>
                  <a:pt x="648" y="695"/>
                </a:lnTo>
                <a:lnTo>
                  <a:pt x="648" y="695"/>
                </a:lnTo>
                <a:lnTo>
                  <a:pt x="644" y="697"/>
                </a:lnTo>
                <a:lnTo>
                  <a:pt x="638" y="704"/>
                </a:lnTo>
                <a:lnTo>
                  <a:pt x="635" y="708"/>
                </a:lnTo>
                <a:lnTo>
                  <a:pt x="632" y="714"/>
                </a:lnTo>
                <a:lnTo>
                  <a:pt x="630" y="721"/>
                </a:lnTo>
                <a:lnTo>
                  <a:pt x="630" y="728"/>
                </a:lnTo>
                <a:lnTo>
                  <a:pt x="630" y="728"/>
                </a:lnTo>
                <a:lnTo>
                  <a:pt x="630" y="743"/>
                </a:lnTo>
                <a:lnTo>
                  <a:pt x="631" y="753"/>
                </a:lnTo>
                <a:lnTo>
                  <a:pt x="632" y="763"/>
                </a:lnTo>
                <a:lnTo>
                  <a:pt x="632" y="763"/>
                </a:lnTo>
                <a:lnTo>
                  <a:pt x="632" y="769"/>
                </a:lnTo>
                <a:lnTo>
                  <a:pt x="631" y="773"/>
                </a:lnTo>
                <a:lnTo>
                  <a:pt x="632" y="779"/>
                </a:lnTo>
                <a:lnTo>
                  <a:pt x="632" y="779"/>
                </a:lnTo>
                <a:lnTo>
                  <a:pt x="635" y="785"/>
                </a:lnTo>
                <a:lnTo>
                  <a:pt x="637" y="790"/>
                </a:lnTo>
                <a:lnTo>
                  <a:pt x="642" y="795"/>
                </a:lnTo>
                <a:lnTo>
                  <a:pt x="642" y="795"/>
                </a:lnTo>
                <a:lnTo>
                  <a:pt x="643" y="798"/>
                </a:lnTo>
                <a:lnTo>
                  <a:pt x="645" y="799"/>
                </a:lnTo>
                <a:lnTo>
                  <a:pt x="648" y="800"/>
                </a:lnTo>
                <a:lnTo>
                  <a:pt x="648" y="801"/>
                </a:lnTo>
                <a:lnTo>
                  <a:pt x="648" y="801"/>
                </a:lnTo>
                <a:lnTo>
                  <a:pt x="645" y="803"/>
                </a:lnTo>
                <a:lnTo>
                  <a:pt x="641" y="805"/>
                </a:lnTo>
                <a:lnTo>
                  <a:pt x="630" y="807"/>
                </a:lnTo>
                <a:lnTo>
                  <a:pt x="630" y="807"/>
                </a:lnTo>
                <a:lnTo>
                  <a:pt x="619" y="807"/>
                </a:lnTo>
                <a:lnTo>
                  <a:pt x="616" y="807"/>
                </a:lnTo>
                <a:lnTo>
                  <a:pt x="615" y="808"/>
                </a:lnTo>
                <a:lnTo>
                  <a:pt x="615" y="810"/>
                </a:lnTo>
                <a:lnTo>
                  <a:pt x="615" y="810"/>
                </a:lnTo>
                <a:lnTo>
                  <a:pt x="615" y="816"/>
                </a:lnTo>
                <a:lnTo>
                  <a:pt x="616" y="820"/>
                </a:lnTo>
                <a:lnTo>
                  <a:pt x="616" y="820"/>
                </a:lnTo>
                <a:lnTo>
                  <a:pt x="616" y="820"/>
                </a:lnTo>
                <a:lnTo>
                  <a:pt x="615" y="821"/>
                </a:lnTo>
                <a:lnTo>
                  <a:pt x="612" y="823"/>
                </a:lnTo>
                <a:lnTo>
                  <a:pt x="606" y="823"/>
                </a:lnTo>
                <a:lnTo>
                  <a:pt x="606" y="823"/>
                </a:lnTo>
                <a:lnTo>
                  <a:pt x="603" y="824"/>
                </a:lnTo>
                <a:lnTo>
                  <a:pt x="600" y="825"/>
                </a:lnTo>
                <a:lnTo>
                  <a:pt x="595" y="829"/>
                </a:lnTo>
                <a:lnTo>
                  <a:pt x="591" y="832"/>
                </a:lnTo>
                <a:lnTo>
                  <a:pt x="590" y="836"/>
                </a:lnTo>
                <a:lnTo>
                  <a:pt x="590" y="836"/>
                </a:lnTo>
                <a:lnTo>
                  <a:pt x="586" y="839"/>
                </a:lnTo>
                <a:lnTo>
                  <a:pt x="582" y="844"/>
                </a:lnTo>
                <a:lnTo>
                  <a:pt x="582" y="844"/>
                </a:lnTo>
                <a:lnTo>
                  <a:pt x="576" y="846"/>
                </a:lnTo>
                <a:lnTo>
                  <a:pt x="567" y="847"/>
                </a:lnTo>
                <a:lnTo>
                  <a:pt x="556" y="850"/>
                </a:lnTo>
                <a:lnTo>
                  <a:pt x="556" y="850"/>
                </a:lnTo>
                <a:lnTo>
                  <a:pt x="552" y="844"/>
                </a:lnTo>
                <a:lnTo>
                  <a:pt x="550" y="837"/>
                </a:lnTo>
                <a:lnTo>
                  <a:pt x="547" y="829"/>
                </a:lnTo>
                <a:lnTo>
                  <a:pt x="547" y="829"/>
                </a:lnTo>
                <a:lnTo>
                  <a:pt x="546" y="816"/>
                </a:lnTo>
                <a:lnTo>
                  <a:pt x="545" y="810"/>
                </a:lnTo>
                <a:lnTo>
                  <a:pt x="545" y="810"/>
                </a:lnTo>
                <a:lnTo>
                  <a:pt x="543" y="799"/>
                </a:lnTo>
                <a:lnTo>
                  <a:pt x="543" y="799"/>
                </a:lnTo>
                <a:lnTo>
                  <a:pt x="546" y="792"/>
                </a:lnTo>
                <a:lnTo>
                  <a:pt x="547" y="787"/>
                </a:lnTo>
                <a:lnTo>
                  <a:pt x="547" y="781"/>
                </a:lnTo>
                <a:lnTo>
                  <a:pt x="547" y="781"/>
                </a:lnTo>
                <a:lnTo>
                  <a:pt x="543" y="771"/>
                </a:lnTo>
                <a:lnTo>
                  <a:pt x="537" y="760"/>
                </a:lnTo>
                <a:lnTo>
                  <a:pt x="537" y="760"/>
                </a:lnTo>
                <a:lnTo>
                  <a:pt x="526" y="735"/>
                </a:lnTo>
                <a:lnTo>
                  <a:pt x="526" y="735"/>
                </a:lnTo>
                <a:lnTo>
                  <a:pt x="530" y="733"/>
                </a:lnTo>
                <a:lnTo>
                  <a:pt x="533" y="730"/>
                </a:lnTo>
                <a:lnTo>
                  <a:pt x="534" y="726"/>
                </a:lnTo>
                <a:lnTo>
                  <a:pt x="534" y="726"/>
                </a:lnTo>
                <a:lnTo>
                  <a:pt x="534" y="715"/>
                </a:lnTo>
                <a:lnTo>
                  <a:pt x="534" y="706"/>
                </a:lnTo>
                <a:lnTo>
                  <a:pt x="534" y="706"/>
                </a:lnTo>
                <a:lnTo>
                  <a:pt x="534" y="701"/>
                </a:lnTo>
                <a:lnTo>
                  <a:pt x="535" y="696"/>
                </a:lnTo>
                <a:lnTo>
                  <a:pt x="539" y="688"/>
                </a:lnTo>
                <a:lnTo>
                  <a:pt x="541" y="678"/>
                </a:lnTo>
                <a:lnTo>
                  <a:pt x="541" y="678"/>
                </a:lnTo>
                <a:lnTo>
                  <a:pt x="532" y="662"/>
                </a:lnTo>
                <a:lnTo>
                  <a:pt x="525" y="648"/>
                </a:lnTo>
                <a:lnTo>
                  <a:pt x="522" y="639"/>
                </a:lnTo>
                <a:lnTo>
                  <a:pt x="520" y="632"/>
                </a:lnTo>
                <a:lnTo>
                  <a:pt x="520" y="632"/>
                </a:lnTo>
                <a:lnTo>
                  <a:pt x="518" y="618"/>
                </a:lnTo>
                <a:lnTo>
                  <a:pt x="513" y="604"/>
                </a:lnTo>
                <a:lnTo>
                  <a:pt x="513" y="604"/>
                </a:lnTo>
                <a:lnTo>
                  <a:pt x="498" y="553"/>
                </a:lnTo>
                <a:lnTo>
                  <a:pt x="498" y="553"/>
                </a:lnTo>
                <a:lnTo>
                  <a:pt x="498" y="553"/>
                </a:lnTo>
                <a:lnTo>
                  <a:pt x="499" y="553"/>
                </a:lnTo>
                <a:lnTo>
                  <a:pt x="500" y="553"/>
                </a:lnTo>
                <a:lnTo>
                  <a:pt x="501" y="551"/>
                </a:lnTo>
                <a:lnTo>
                  <a:pt x="502" y="542"/>
                </a:lnTo>
                <a:lnTo>
                  <a:pt x="502" y="542"/>
                </a:lnTo>
                <a:lnTo>
                  <a:pt x="504" y="526"/>
                </a:lnTo>
                <a:lnTo>
                  <a:pt x="504" y="519"/>
                </a:lnTo>
                <a:lnTo>
                  <a:pt x="502" y="510"/>
                </a:lnTo>
                <a:lnTo>
                  <a:pt x="502" y="510"/>
                </a:lnTo>
                <a:lnTo>
                  <a:pt x="487" y="438"/>
                </a:lnTo>
                <a:lnTo>
                  <a:pt x="479" y="392"/>
                </a:lnTo>
                <a:lnTo>
                  <a:pt x="473" y="367"/>
                </a:lnTo>
                <a:lnTo>
                  <a:pt x="473" y="367"/>
                </a:lnTo>
                <a:lnTo>
                  <a:pt x="462" y="339"/>
                </a:lnTo>
                <a:lnTo>
                  <a:pt x="454" y="318"/>
                </a:lnTo>
                <a:lnTo>
                  <a:pt x="454" y="318"/>
                </a:lnTo>
                <a:lnTo>
                  <a:pt x="454" y="317"/>
                </a:lnTo>
                <a:lnTo>
                  <a:pt x="455" y="314"/>
                </a:lnTo>
                <a:lnTo>
                  <a:pt x="453" y="311"/>
                </a:lnTo>
                <a:lnTo>
                  <a:pt x="446" y="304"/>
                </a:lnTo>
                <a:lnTo>
                  <a:pt x="446" y="304"/>
                </a:lnTo>
                <a:lnTo>
                  <a:pt x="435" y="298"/>
                </a:lnTo>
                <a:lnTo>
                  <a:pt x="424" y="293"/>
                </a:lnTo>
                <a:lnTo>
                  <a:pt x="412" y="289"/>
                </a:lnTo>
                <a:lnTo>
                  <a:pt x="396" y="275"/>
                </a:lnTo>
                <a:lnTo>
                  <a:pt x="362" y="250"/>
                </a:lnTo>
                <a:lnTo>
                  <a:pt x="344" y="233"/>
                </a:lnTo>
                <a:lnTo>
                  <a:pt x="328" y="227"/>
                </a:lnTo>
                <a:lnTo>
                  <a:pt x="328" y="227"/>
                </a:lnTo>
                <a:lnTo>
                  <a:pt x="325" y="223"/>
                </a:lnTo>
                <a:lnTo>
                  <a:pt x="321" y="217"/>
                </a:lnTo>
                <a:lnTo>
                  <a:pt x="321" y="217"/>
                </a:lnTo>
                <a:lnTo>
                  <a:pt x="318" y="209"/>
                </a:lnTo>
                <a:lnTo>
                  <a:pt x="317" y="202"/>
                </a:lnTo>
                <a:lnTo>
                  <a:pt x="315" y="195"/>
                </a:lnTo>
                <a:lnTo>
                  <a:pt x="315" y="195"/>
                </a:lnTo>
                <a:lnTo>
                  <a:pt x="315" y="190"/>
                </a:lnTo>
                <a:lnTo>
                  <a:pt x="317" y="187"/>
                </a:lnTo>
                <a:lnTo>
                  <a:pt x="320" y="177"/>
                </a:lnTo>
                <a:lnTo>
                  <a:pt x="325" y="166"/>
                </a:lnTo>
                <a:lnTo>
                  <a:pt x="330" y="153"/>
                </a:lnTo>
                <a:lnTo>
                  <a:pt x="330" y="153"/>
                </a:lnTo>
                <a:lnTo>
                  <a:pt x="334" y="137"/>
                </a:lnTo>
                <a:lnTo>
                  <a:pt x="339" y="117"/>
                </a:lnTo>
                <a:lnTo>
                  <a:pt x="344" y="90"/>
                </a:lnTo>
                <a:lnTo>
                  <a:pt x="344" y="90"/>
                </a:lnTo>
                <a:lnTo>
                  <a:pt x="343" y="80"/>
                </a:lnTo>
                <a:lnTo>
                  <a:pt x="339" y="65"/>
                </a:lnTo>
                <a:lnTo>
                  <a:pt x="336" y="55"/>
                </a:lnTo>
                <a:lnTo>
                  <a:pt x="331" y="46"/>
                </a:lnTo>
                <a:lnTo>
                  <a:pt x="326" y="38"/>
                </a:lnTo>
                <a:lnTo>
                  <a:pt x="319" y="30"/>
                </a:lnTo>
                <a:lnTo>
                  <a:pt x="319" y="30"/>
                </a:lnTo>
                <a:lnTo>
                  <a:pt x="308" y="20"/>
                </a:lnTo>
                <a:lnTo>
                  <a:pt x="300" y="14"/>
                </a:lnTo>
                <a:lnTo>
                  <a:pt x="294" y="9"/>
                </a:lnTo>
                <a:lnTo>
                  <a:pt x="286" y="8"/>
                </a:lnTo>
                <a:lnTo>
                  <a:pt x="286" y="8"/>
                </a:lnTo>
                <a:lnTo>
                  <a:pt x="269" y="4"/>
                </a:lnTo>
                <a:lnTo>
                  <a:pt x="260" y="3"/>
                </a:lnTo>
                <a:lnTo>
                  <a:pt x="260" y="3"/>
                </a:lnTo>
                <a:lnTo>
                  <a:pt x="260" y="2"/>
                </a:lnTo>
                <a:lnTo>
                  <a:pt x="256" y="0"/>
                </a:lnTo>
                <a:lnTo>
                  <a:pt x="254" y="0"/>
                </a:lnTo>
                <a:lnTo>
                  <a:pt x="250" y="0"/>
                </a:lnTo>
                <a:lnTo>
                  <a:pt x="237" y="3"/>
                </a:lnTo>
                <a:lnTo>
                  <a:pt x="237" y="3"/>
                </a:lnTo>
                <a:lnTo>
                  <a:pt x="210" y="12"/>
                </a:lnTo>
                <a:lnTo>
                  <a:pt x="201" y="15"/>
                </a:lnTo>
                <a:lnTo>
                  <a:pt x="192" y="21"/>
                </a:lnTo>
                <a:lnTo>
                  <a:pt x="192" y="21"/>
                </a:lnTo>
                <a:lnTo>
                  <a:pt x="183" y="30"/>
                </a:lnTo>
                <a:lnTo>
                  <a:pt x="172" y="42"/>
                </a:lnTo>
                <a:lnTo>
                  <a:pt x="164" y="54"/>
                </a:lnTo>
                <a:lnTo>
                  <a:pt x="161" y="62"/>
                </a:lnTo>
                <a:lnTo>
                  <a:pt x="161" y="62"/>
                </a:lnTo>
                <a:lnTo>
                  <a:pt x="159" y="72"/>
                </a:lnTo>
                <a:lnTo>
                  <a:pt x="159" y="87"/>
                </a:lnTo>
                <a:lnTo>
                  <a:pt x="159" y="103"/>
                </a:lnTo>
                <a:lnTo>
                  <a:pt x="162" y="112"/>
                </a:lnTo>
                <a:lnTo>
                  <a:pt x="162" y="112"/>
                </a:lnTo>
                <a:lnTo>
                  <a:pt x="169" y="129"/>
                </a:lnTo>
                <a:lnTo>
                  <a:pt x="169" y="129"/>
                </a:lnTo>
                <a:lnTo>
                  <a:pt x="171" y="131"/>
                </a:lnTo>
                <a:lnTo>
                  <a:pt x="172" y="131"/>
                </a:lnTo>
                <a:lnTo>
                  <a:pt x="174" y="133"/>
                </a:lnTo>
                <a:lnTo>
                  <a:pt x="174" y="137"/>
                </a:lnTo>
                <a:lnTo>
                  <a:pt x="174" y="137"/>
                </a:lnTo>
                <a:lnTo>
                  <a:pt x="172" y="148"/>
                </a:lnTo>
                <a:lnTo>
                  <a:pt x="174" y="153"/>
                </a:lnTo>
                <a:lnTo>
                  <a:pt x="175" y="159"/>
                </a:lnTo>
                <a:lnTo>
                  <a:pt x="175" y="159"/>
                </a:lnTo>
                <a:lnTo>
                  <a:pt x="177" y="166"/>
                </a:lnTo>
                <a:lnTo>
                  <a:pt x="177" y="172"/>
                </a:lnTo>
                <a:lnTo>
                  <a:pt x="178" y="181"/>
                </a:lnTo>
                <a:lnTo>
                  <a:pt x="179" y="184"/>
                </a:lnTo>
                <a:lnTo>
                  <a:pt x="182" y="189"/>
                </a:lnTo>
                <a:lnTo>
                  <a:pt x="182" y="189"/>
                </a:lnTo>
                <a:lnTo>
                  <a:pt x="187" y="197"/>
                </a:lnTo>
                <a:lnTo>
                  <a:pt x="194" y="207"/>
                </a:lnTo>
                <a:lnTo>
                  <a:pt x="200" y="213"/>
                </a:lnTo>
                <a:lnTo>
                  <a:pt x="203" y="216"/>
                </a:lnTo>
                <a:lnTo>
                  <a:pt x="203" y="216"/>
                </a:lnTo>
                <a:lnTo>
                  <a:pt x="210" y="218"/>
                </a:lnTo>
                <a:lnTo>
                  <a:pt x="209" y="229"/>
                </a:lnTo>
                <a:lnTo>
                  <a:pt x="209" y="229"/>
                </a:lnTo>
                <a:lnTo>
                  <a:pt x="184" y="236"/>
                </a:lnTo>
                <a:lnTo>
                  <a:pt x="184" y="236"/>
                </a:lnTo>
                <a:lnTo>
                  <a:pt x="174" y="239"/>
                </a:lnTo>
                <a:lnTo>
                  <a:pt x="170" y="240"/>
                </a:lnTo>
                <a:lnTo>
                  <a:pt x="169" y="242"/>
                </a:lnTo>
                <a:lnTo>
                  <a:pt x="169" y="242"/>
                </a:lnTo>
                <a:lnTo>
                  <a:pt x="169" y="244"/>
                </a:lnTo>
                <a:lnTo>
                  <a:pt x="168" y="248"/>
                </a:lnTo>
                <a:lnTo>
                  <a:pt x="163" y="252"/>
                </a:lnTo>
                <a:lnTo>
                  <a:pt x="153" y="255"/>
                </a:lnTo>
                <a:lnTo>
                  <a:pt x="153" y="255"/>
                </a:lnTo>
                <a:lnTo>
                  <a:pt x="139" y="260"/>
                </a:lnTo>
                <a:lnTo>
                  <a:pt x="123" y="265"/>
                </a:lnTo>
                <a:lnTo>
                  <a:pt x="114" y="267"/>
                </a:lnTo>
                <a:lnTo>
                  <a:pt x="106" y="270"/>
                </a:lnTo>
                <a:lnTo>
                  <a:pt x="98" y="275"/>
                </a:lnTo>
                <a:lnTo>
                  <a:pt x="92" y="280"/>
                </a:lnTo>
                <a:lnTo>
                  <a:pt x="92" y="280"/>
                </a:lnTo>
                <a:lnTo>
                  <a:pt x="85" y="287"/>
                </a:lnTo>
                <a:lnTo>
                  <a:pt x="79" y="298"/>
                </a:lnTo>
                <a:lnTo>
                  <a:pt x="64" y="323"/>
                </a:lnTo>
                <a:lnTo>
                  <a:pt x="51" y="349"/>
                </a:lnTo>
                <a:lnTo>
                  <a:pt x="41" y="370"/>
                </a:lnTo>
                <a:lnTo>
                  <a:pt x="41" y="370"/>
                </a:lnTo>
                <a:lnTo>
                  <a:pt x="33" y="395"/>
                </a:lnTo>
                <a:lnTo>
                  <a:pt x="30" y="404"/>
                </a:lnTo>
                <a:lnTo>
                  <a:pt x="29" y="414"/>
                </a:lnTo>
                <a:lnTo>
                  <a:pt x="29" y="414"/>
                </a:lnTo>
                <a:lnTo>
                  <a:pt x="29" y="427"/>
                </a:lnTo>
                <a:lnTo>
                  <a:pt x="28" y="443"/>
                </a:lnTo>
                <a:lnTo>
                  <a:pt x="26" y="458"/>
                </a:lnTo>
                <a:lnTo>
                  <a:pt x="25" y="466"/>
                </a:lnTo>
                <a:lnTo>
                  <a:pt x="22" y="471"/>
                </a:lnTo>
                <a:lnTo>
                  <a:pt x="22" y="471"/>
                </a:lnTo>
                <a:lnTo>
                  <a:pt x="17" y="481"/>
                </a:lnTo>
                <a:lnTo>
                  <a:pt x="15" y="489"/>
                </a:lnTo>
                <a:lnTo>
                  <a:pt x="13" y="497"/>
                </a:lnTo>
                <a:lnTo>
                  <a:pt x="13" y="507"/>
                </a:lnTo>
                <a:lnTo>
                  <a:pt x="13" y="507"/>
                </a:lnTo>
                <a:lnTo>
                  <a:pt x="12" y="526"/>
                </a:lnTo>
                <a:lnTo>
                  <a:pt x="10" y="560"/>
                </a:lnTo>
                <a:lnTo>
                  <a:pt x="7" y="594"/>
                </a:lnTo>
                <a:lnTo>
                  <a:pt x="4" y="607"/>
                </a:lnTo>
                <a:lnTo>
                  <a:pt x="2" y="618"/>
                </a:lnTo>
                <a:lnTo>
                  <a:pt x="2" y="618"/>
                </a:lnTo>
                <a:lnTo>
                  <a:pt x="1" y="625"/>
                </a:lnTo>
                <a:lnTo>
                  <a:pt x="0" y="633"/>
                </a:lnTo>
                <a:lnTo>
                  <a:pt x="1" y="650"/>
                </a:lnTo>
                <a:lnTo>
                  <a:pt x="2" y="667"/>
                </a:lnTo>
                <a:lnTo>
                  <a:pt x="3" y="680"/>
                </a:lnTo>
                <a:lnTo>
                  <a:pt x="3" y="680"/>
                </a:lnTo>
                <a:lnTo>
                  <a:pt x="3" y="701"/>
                </a:lnTo>
                <a:lnTo>
                  <a:pt x="3" y="716"/>
                </a:lnTo>
                <a:lnTo>
                  <a:pt x="3" y="716"/>
                </a:lnTo>
                <a:lnTo>
                  <a:pt x="1" y="774"/>
                </a:lnTo>
                <a:lnTo>
                  <a:pt x="17" y="807"/>
                </a:lnTo>
                <a:lnTo>
                  <a:pt x="17" y="807"/>
                </a:lnTo>
                <a:lnTo>
                  <a:pt x="19" y="810"/>
                </a:lnTo>
                <a:lnTo>
                  <a:pt x="22" y="812"/>
                </a:lnTo>
                <a:lnTo>
                  <a:pt x="29" y="817"/>
                </a:lnTo>
                <a:lnTo>
                  <a:pt x="40" y="823"/>
                </a:lnTo>
                <a:lnTo>
                  <a:pt x="40" y="823"/>
                </a:lnTo>
                <a:lnTo>
                  <a:pt x="46" y="829"/>
                </a:lnTo>
                <a:lnTo>
                  <a:pt x="49" y="831"/>
                </a:lnTo>
                <a:lnTo>
                  <a:pt x="51" y="831"/>
                </a:lnTo>
                <a:lnTo>
                  <a:pt x="52" y="831"/>
                </a:lnTo>
                <a:lnTo>
                  <a:pt x="52" y="831"/>
                </a:lnTo>
                <a:lnTo>
                  <a:pt x="54" y="827"/>
                </a:lnTo>
                <a:lnTo>
                  <a:pt x="55" y="826"/>
                </a:lnTo>
                <a:lnTo>
                  <a:pt x="55" y="825"/>
                </a:lnTo>
                <a:lnTo>
                  <a:pt x="55" y="825"/>
                </a:lnTo>
                <a:lnTo>
                  <a:pt x="60" y="823"/>
                </a:lnTo>
                <a:lnTo>
                  <a:pt x="64" y="821"/>
                </a:lnTo>
                <a:lnTo>
                  <a:pt x="65" y="820"/>
                </a:lnTo>
                <a:lnTo>
                  <a:pt x="65" y="820"/>
                </a:lnTo>
                <a:lnTo>
                  <a:pt x="65" y="820"/>
                </a:lnTo>
                <a:lnTo>
                  <a:pt x="61" y="813"/>
                </a:lnTo>
                <a:lnTo>
                  <a:pt x="61" y="813"/>
                </a:lnTo>
                <a:lnTo>
                  <a:pt x="64" y="814"/>
                </a:lnTo>
                <a:lnTo>
                  <a:pt x="65" y="813"/>
                </a:lnTo>
                <a:lnTo>
                  <a:pt x="66" y="811"/>
                </a:lnTo>
                <a:lnTo>
                  <a:pt x="66" y="811"/>
                </a:lnTo>
                <a:lnTo>
                  <a:pt x="65" y="807"/>
                </a:lnTo>
                <a:lnTo>
                  <a:pt x="64" y="805"/>
                </a:lnTo>
                <a:lnTo>
                  <a:pt x="61" y="803"/>
                </a:lnTo>
                <a:lnTo>
                  <a:pt x="61" y="803"/>
                </a:lnTo>
                <a:lnTo>
                  <a:pt x="64" y="801"/>
                </a:lnTo>
                <a:lnTo>
                  <a:pt x="65" y="800"/>
                </a:lnTo>
                <a:lnTo>
                  <a:pt x="67" y="797"/>
                </a:lnTo>
                <a:lnTo>
                  <a:pt x="67" y="797"/>
                </a:lnTo>
                <a:lnTo>
                  <a:pt x="68" y="793"/>
                </a:lnTo>
                <a:lnTo>
                  <a:pt x="69" y="787"/>
                </a:lnTo>
                <a:lnTo>
                  <a:pt x="71" y="778"/>
                </a:lnTo>
                <a:lnTo>
                  <a:pt x="71" y="778"/>
                </a:lnTo>
                <a:lnTo>
                  <a:pt x="72" y="758"/>
                </a:lnTo>
                <a:lnTo>
                  <a:pt x="73" y="741"/>
                </a:lnTo>
                <a:lnTo>
                  <a:pt x="73" y="741"/>
                </a:lnTo>
                <a:lnTo>
                  <a:pt x="71" y="728"/>
                </a:lnTo>
                <a:lnTo>
                  <a:pt x="73" y="726"/>
                </a:lnTo>
                <a:lnTo>
                  <a:pt x="73" y="726"/>
                </a:lnTo>
                <a:lnTo>
                  <a:pt x="75" y="715"/>
                </a:lnTo>
                <a:lnTo>
                  <a:pt x="78" y="706"/>
                </a:lnTo>
                <a:lnTo>
                  <a:pt x="78" y="696"/>
                </a:lnTo>
                <a:lnTo>
                  <a:pt x="78" y="696"/>
                </a:lnTo>
                <a:lnTo>
                  <a:pt x="79" y="688"/>
                </a:lnTo>
                <a:lnTo>
                  <a:pt x="79" y="681"/>
                </a:lnTo>
                <a:lnTo>
                  <a:pt x="81" y="671"/>
                </a:lnTo>
                <a:lnTo>
                  <a:pt x="81" y="671"/>
                </a:lnTo>
                <a:lnTo>
                  <a:pt x="86" y="636"/>
                </a:lnTo>
                <a:lnTo>
                  <a:pt x="86" y="636"/>
                </a:lnTo>
                <a:lnTo>
                  <a:pt x="88" y="628"/>
                </a:lnTo>
                <a:lnTo>
                  <a:pt x="91" y="623"/>
                </a:lnTo>
                <a:lnTo>
                  <a:pt x="92" y="622"/>
                </a:lnTo>
                <a:lnTo>
                  <a:pt x="93" y="622"/>
                </a:lnTo>
                <a:lnTo>
                  <a:pt x="93" y="622"/>
                </a:lnTo>
                <a:lnTo>
                  <a:pt x="94" y="626"/>
                </a:lnTo>
                <a:lnTo>
                  <a:pt x="93" y="630"/>
                </a:lnTo>
                <a:lnTo>
                  <a:pt x="93" y="630"/>
                </a:lnTo>
                <a:close/>
                <a:moveTo>
                  <a:pt x="46" y="763"/>
                </a:moveTo>
                <a:lnTo>
                  <a:pt x="46" y="763"/>
                </a:lnTo>
                <a:lnTo>
                  <a:pt x="45" y="772"/>
                </a:lnTo>
                <a:lnTo>
                  <a:pt x="45" y="779"/>
                </a:lnTo>
                <a:lnTo>
                  <a:pt x="45" y="784"/>
                </a:lnTo>
                <a:lnTo>
                  <a:pt x="45" y="784"/>
                </a:lnTo>
                <a:lnTo>
                  <a:pt x="46" y="790"/>
                </a:lnTo>
                <a:lnTo>
                  <a:pt x="35" y="790"/>
                </a:lnTo>
                <a:lnTo>
                  <a:pt x="35" y="790"/>
                </a:lnTo>
                <a:lnTo>
                  <a:pt x="35" y="787"/>
                </a:lnTo>
                <a:lnTo>
                  <a:pt x="35" y="779"/>
                </a:lnTo>
                <a:lnTo>
                  <a:pt x="35" y="779"/>
                </a:lnTo>
                <a:lnTo>
                  <a:pt x="38" y="774"/>
                </a:lnTo>
                <a:lnTo>
                  <a:pt x="41" y="768"/>
                </a:lnTo>
                <a:lnTo>
                  <a:pt x="46" y="763"/>
                </a:lnTo>
                <a:lnTo>
                  <a:pt x="46" y="763"/>
                </a:lnTo>
                <a:close/>
                <a:moveTo>
                  <a:pt x="666" y="1167"/>
                </a:moveTo>
                <a:lnTo>
                  <a:pt x="666" y="1167"/>
                </a:lnTo>
                <a:lnTo>
                  <a:pt x="671" y="1168"/>
                </a:lnTo>
                <a:lnTo>
                  <a:pt x="676" y="1168"/>
                </a:lnTo>
                <a:lnTo>
                  <a:pt x="676" y="1168"/>
                </a:lnTo>
                <a:lnTo>
                  <a:pt x="676" y="1174"/>
                </a:lnTo>
                <a:lnTo>
                  <a:pt x="675" y="1183"/>
                </a:lnTo>
                <a:lnTo>
                  <a:pt x="675" y="1183"/>
                </a:lnTo>
                <a:lnTo>
                  <a:pt x="676" y="1188"/>
                </a:lnTo>
                <a:lnTo>
                  <a:pt x="680" y="1195"/>
                </a:lnTo>
                <a:lnTo>
                  <a:pt x="682" y="1204"/>
                </a:lnTo>
                <a:lnTo>
                  <a:pt x="684" y="1215"/>
                </a:lnTo>
                <a:lnTo>
                  <a:pt x="684" y="1215"/>
                </a:lnTo>
                <a:lnTo>
                  <a:pt x="686" y="1245"/>
                </a:lnTo>
                <a:lnTo>
                  <a:pt x="686" y="1262"/>
                </a:lnTo>
                <a:lnTo>
                  <a:pt x="686" y="1262"/>
                </a:lnTo>
                <a:lnTo>
                  <a:pt x="683" y="1264"/>
                </a:lnTo>
                <a:lnTo>
                  <a:pt x="679" y="1267"/>
                </a:lnTo>
                <a:lnTo>
                  <a:pt x="679" y="1267"/>
                </a:lnTo>
                <a:lnTo>
                  <a:pt x="677" y="1268"/>
                </a:lnTo>
                <a:lnTo>
                  <a:pt x="676" y="1268"/>
                </a:lnTo>
                <a:lnTo>
                  <a:pt x="675" y="1267"/>
                </a:lnTo>
                <a:lnTo>
                  <a:pt x="675" y="1267"/>
                </a:lnTo>
                <a:lnTo>
                  <a:pt x="675" y="1258"/>
                </a:lnTo>
                <a:lnTo>
                  <a:pt x="675" y="1249"/>
                </a:lnTo>
                <a:lnTo>
                  <a:pt x="674" y="1245"/>
                </a:lnTo>
                <a:lnTo>
                  <a:pt x="674" y="1245"/>
                </a:lnTo>
                <a:lnTo>
                  <a:pt x="673" y="1241"/>
                </a:lnTo>
                <a:lnTo>
                  <a:pt x="670" y="1238"/>
                </a:lnTo>
                <a:lnTo>
                  <a:pt x="670" y="1238"/>
                </a:lnTo>
                <a:lnTo>
                  <a:pt x="668" y="1233"/>
                </a:lnTo>
                <a:lnTo>
                  <a:pt x="664" y="1230"/>
                </a:lnTo>
                <a:lnTo>
                  <a:pt x="664" y="1230"/>
                </a:lnTo>
                <a:lnTo>
                  <a:pt x="661" y="1230"/>
                </a:lnTo>
                <a:lnTo>
                  <a:pt x="661" y="1230"/>
                </a:lnTo>
                <a:lnTo>
                  <a:pt x="660" y="1229"/>
                </a:lnTo>
                <a:lnTo>
                  <a:pt x="660" y="1229"/>
                </a:lnTo>
                <a:lnTo>
                  <a:pt x="657" y="1194"/>
                </a:lnTo>
                <a:lnTo>
                  <a:pt x="657" y="1194"/>
                </a:lnTo>
                <a:lnTo>
                  <a:pt x="658" y="1194"/>
                </a:lnTo>
                <a:lnTo>
                  <a:pt x="660" y="1190"/>
                </a:lnTo>
                <a:lnTo>
                  <a:pt x="662" y="1184"/>
                </a:lnTo>
                <a:lnTo>
                  <a:pt x="662" y="1184"/>
                </a:lnTo>
                <a:lnTo>
                  <a:pt x="664" y="1173"/>
                </a:lnTo>
                <a:lnTo>
                  <a:pt x="666" y="1168"/>
                </a:lnTo>
                <a:lnTo>
                  <a:pt x="666" y="1167"/>
                </a:lnTo>
                <a:lnTo>
                  <a:pt x="666" y="11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0D4CCBF8-1B07-475B-BF9E-C3786C21DD7E}"/>
              </a:ext>
            </a:extLst>
          </p:cNvPr>
          <p:cNvSpPr>
            <a:spLocks noEditPoints="1"/>
          </p:cNvSpPr>
          <p:nvPr/>
        </p:nvSpPr>
        <p:spPr bwMode="auto">
          <a:xfrm>
            <a:off x="780970" y="2734322"/>
            <a:ext cx="944096" cy="1702064"/>
          </a:xfrm>
          <a:custGeom>
            <a:avLst/>
            <a:gdLst>
              <a:gd name="T0" fmla="*/ 244 w 842"/>
              <a:gd name="T1" fmla="*/ 188 h 1518"/>
              <a:gd name="T2" fmla="*/ 275 w 842"/>
              <a:gd name="T3" fmla="*/ 241 h 1518"/>
              <a:gd name="T4" fmla="*/ 150 w 842"/>
              <a:gd name="T5" fmla="*/ 287 h 1518"/>
              <a:gd name="T6" fmla="*/ 30 w 842"/>
              <a:gd name="T7" fmla="*/ 598 h 1518"/>
              <a:gd name="T8" fmla="*/ 12 w 842"/>
              <a:gd name="T9" fmla="*/ 739 h 1518"/>
              <a:gd name="T10" fmla="*/ 4 w 842"/>
              <a:gd name="T11" fmla="*/ 804 h 1518"/>
              <a:gd name="T12" fmla="*/ 62 w 842"/>
              <a:gd name="T13" fmla="*/ 844 h 1518"/>
              <a:gd name="T14" fmla="*/ 75 w 842"/>
              <a:gd name="T15" fmla="*/ 782 h 1518"/>
              <a:gd name="T16" fmla="*/ 106 w 842"/>
              <a:gd name="T17" fmla="*/ 711 h 1518"/>
              <a:gd name="T18" fmla="*/ 108 w 842"/>
              <a:gd name="T19" fmla="*/ 892 h 1518"/>
              <a:gd name="T20" fmla="*/ 110 w 842"/>
              <a:gd name="T21" fmla="*/ 1124 h 1518"/>
              <a:gd name="T22" fmla="*/ 198 w 842"/>
              <a:gd name="T23" fmla="*/ 1411 h 1518"/>
              <a:gd name="T24" fmla="*/ 288 w 842"/>
              <a:gd name="T25" fmla="*/ 1379 h 1518"/>
              <a:gd name="T26" fmla="*/ 305 w 842"/>
              <a:gd name="T27" fmla="*/ 1518 h 1518"/>
              <a:gd name="T28" fmla="*/ 381 w 842"/>
              <a:gd name="T29" fmla="*/ 1401 h 1518"/>
              <a:gd name="T30" fmla="*/ 415 w 842"/>
              <a:gd name="T31" fmla="*/ 1299 h 1518"/>
              <a:gd name="T32" fmla="*/ 428 w 842"/>
              <a:gd name="T33" fmla="*/ 1000 h 1518"/>
              <a:gd name="T34" fmla="*/ 488 w 842"/>
              <a:gd name="T35" fmla="*/ 717 h 1518"/>
              <a:gd name="T36" fmla="*/ 474 w 842"/>
              <a:gd name="T37" fmla="*/ 599 h 1518"/>
              <a:gd name="T38" fmla="*/ 553 w 842"/>
              <a:gd name="T39" fmla="*/ 723 h 1518"/>
              <a:gd name="T40" fmla="*/ 575 w 842"/>
              <a:gd name="T41" fmla="*/ 798 h 1518"/>
              <a:gd name="T42" fmla="*/ 573 w 842"/>
              <a:gd name="T43" fmla="*/ 879 h 1518"/>
              <a:gd name="T44" fmla="*/ 573 w 842"/>
              <a:gd name="T45" fmla="*/ 962 h 1518"/>
              <a:gd name="T46" fmla="*/ 589 w 842"/>
              <a:gd name="T47" fmla="*/ 1229 h 1518"/>
              <a:gd name="T48" fmla="*/ 655 w 842"/>
              <a:gd name="T49" fmla="*/ 1352 h 1518"/>
              <a:gd name="T50" fmla="*/ 681 w 842"/>
              <a:gd name="T51" fmla="*/ 1410 h 1518"/>
              <a:gd name="T52" fmla="*/ 709 w 842"/>
              <a:gd name="T53" fmla="*/ 1466 h 1518"/>
              <a:gd name="T54" fmla="*/ 749 w 842"/>
              <a:gd name="T55" fmla="*/ 1409 h 1518"/>
              <a:gd name="T56" fmla="*/ 754 w 842"/>
              <a:gd name="T57" fmla="*/ 1259 h 1518"/>
              <a:gd name="T58" fmla="*/ 789 w 842"/>
              <a:gd name="T59" fmla="*/ 1158 h 1518"/>
              <a:gd name="T60" fmla="*/ 810 w 842"/>
              <a:gd name="T61" fmla="*/ 1113 h 1518"/>
              <a:gd name="T62" fmla="*/ 810 w 842"/>
              <a:gd name="T63" fmla="*/ 1129 h 1518"/>
              <a:gd name="T64" fmla="*/ 842 w 842"/>
              <a:gd name="T65" fmla="*/ 1124 h 1518"/>
              <a:gd name="T66" fmla="*/ 834 w 842"/>
              <a:gd name="T67" fmla="*/ 1065 h 1518"/>
              <a:gd name="T68" fmla="*/ 821 w 842"/>
              <a:gd name="T69" fmla="*/ 1002 h 1518"/>
              <a:gd name="T70" fmla="*/ 788 w 842"/>
              <a:gd name="T71" fmla="*/ 924 h 1518"/>
              <a:gd name="T72" fmla="*/ 794 w 842"/>
              <a:gd name="T73" fmla="*/ 869 h 1518"/>
              <a:gd name="T74" fmla="*/ 802 w 842"/>
              <a:gd name="T75" fmla="*/ 825 h 1518"/>
              <a:gd name="T76" fmla="*/ 793 w 842"/>
              <a:gd name="T77" fmla="*/ 781 h 1518"/>
              <a:gd name="T78" fmla="*/ 696 w 842"/>
              <a:gd name="T79" fmla="*/ 760 h 1518"/>
              <a:gd name="T80" fmla="*/ 658 w 842"/>
              <a:gd name="T81" fmla="*/ 833 h 1518"/>
              <a:gd name="T82" fmla="*/ 637 w 842"/>
              <a:gd name="T83" fmla="*/ 890 h 1518"/>
              <a:gd name="T84" fmla="*/ 639 w 842"/>
              <a:gd name="T85" fmla="*/ 850 h 1518"/>
              <a:gd name="T86" fmla="*/ 645 w 842"/>
              <a:gd name="T87" fmla="*/ 804 h 1518"/>
              <a:gd name="T88" fmla="*/ 627 w 842"/>
              <a:gd name="T89" fmla="*/ 754 h 1518"/>
              <a:gd name="T90" fmla="*/ 625 w 842"/>
              <a:gd name="T91" fmla="*/ 687 h 1518"/>
              <a:gd name="T92" fmla="*/ 581 w 842"/>
              <a:gd name="T93" fmla="*/ 486 h 1518"/>
              <a:gd name="T94" fmla="*/ 538 w 842"/>
              <a:gd name="T95" fmla="*/ 333 h 1518"/>
              <a:gd name="T96" fmla="*/ 482 w 842"/>
              <a:gd name="T97" fmla="*/ 294 h 1518"/>
              <a:gd name="T98" fmla="*/ 431 w 842"/>
              <a:gd name="T99" fmla="*/ 253 h 1518"/>
              <a:gd name="T100" fmla="*/ 396 w 842"/>
              <a:gd name="T101" fmla="*/ 208 h 1518"/>
              <a:gd name="T102" fmla="*/ 420 w 842"/>
              <a:gd name="T103" fmla="*/ 98 h 1518"/>
              <a:gd name="T104" fmla="*/ 356 w 842"/>
              <a:gd name="T105" fmla="*/ 3 h 1518"/>
              <a:gd name="T106" fmla="*/ 250 w 842"/>
              <a:gd name="T107" fmla="*/ 30 h 1518"/>
              <a:gd name="T108" fmla="*/ 230 w 842"/>
              <a:gd name="T109" fmla="*/ 101 h 1518"/>
              <a:gd name="T110" fmla="*/ 297 w 842"/>
              <a:gd name="T111" fmla="*/ 994 h 1518"/>
              <a:gd name="T112" fmla="*/ 311 w 842"/>
              <a:gd name="T113" fmla="*/ 1212 h 1518"/>
              <a:gd name="T114" fmla="*/ 263 w 842"/>
              <a:gd name="T115" fmla="*/ 1143 h 1518"/>
              <a:gd name="T116" fmla="*/ 245 w 842"/>
              <a:gd name="T117" fmla="*/ 1016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2" h="1518">
                <a:moveTo>
                  <a:pt x="237" y="112"/>
                </a:moveTo>
                <a:lnTo>
                  <a:pt x="237" y="112"/>
                </a:lnTo>
                <a:lnTo>
                  <a:pt x="240" y="126"/>
                </a:lnTo>
                <a:lnTo>
                  <a:pt x="242" y="138"/>
                </a:lnTo>
                <a:lnTo>
                  <a:pt x="243" y="143"/>
                </a:lnTo>
                <a:lnTo>
                  <a:pt x="242" y="146"/>
                </a:lnTo>
                <a:lnTo>
                  <a:pt x="237" y="163"/>
                </a:lnTo>
                <a:lnTo>
                  <a:pt x="237" y="163"/>
                </a:lnTo>
                <a:lnTo>
                  <a:pt x="239" y="165"/>
                </a:lnTo>
                <a:lnTo>
                  <a:pt x="240" y="168"/>
                </a:lnTo>
                <a:lnTo>
                  <a:pt x="242" y="171"/>
                </a:lnTo>
                <a:lnTo>
                  <a:pt x="242" y="171"/>
                </a:lnTo>
                <a:lnTo>
                  <a:pt x="244" y="188"/>
                </a:lnTo>
                <a:lnTo>
                  <a:pt x="246" y="200"/>
                </a:lnTo>
                <a:lnTo>
                  <a:pt x="250" y="209"/>
                </a:lnTo>
                <a:lnTo>
                  <a:pt x="250" y="209"/>
                </a:lnTo>
                <a:lnTo>
                  <a:pt x="253" y="214"/>
                </a:lnTo>
                <a:lnTo>
                  <a:pt x="256" y="217"/>
                </a:lnTo>
                <a:lnTo>
                  <a:pt x="263" y="222"/>
                </a:lnTo>
                <a:lnTo>
                  <a:pt x="263" y="222"/>
                </a:lnTo>
                <a:lnTo>
                  <a:pt x="269" y="224"/>
                </a:lnTo>
                <a:lnTo>
                  <a:pt x="275" y="227"/>
                </a:lnTo>
                <a:lnTo>
                  <a:pt x="282" y="227"/>
                </a:lnTo>
                <a:lnTo>
                  <a:pt x="288" y="239"/>
                </a:lnTo>
                <a:lnTo>
                  <a:pt x="288" y="239"/>
                </a:lnTo>
                <a:lnTo>
                  <a:pt x="275" y="241"/>
                </a:lnTo>
                <a:lnTo>
                  <a:pt x="258" y="246"/>
                </a:lnTo>
                <a:lnTo>
                  <a:pt x="258" y="246"/>
                </a:lnTo>
                <a:lnTo>
                  <a:pt x="250" y="250"/>
                </a:lnTo>
                <a:lnTo>
                  <a:pt x="244" y="253"/>
                </a:lnTo>
                <a:lnTo>
                  <a:pt x="233" y="257"/>
                </a:lnTo>
                <a:lnTo>
                  <a:pt x="233" y="257"/>
                </a:lnTo>
                <a:lnTo>
                  <a:pt x="215" y="262"/>
                </a:lnTo>
                <a:lnTo>
                  <a:pt x="191" y="268"/>
                </a:lnTo>
                <a:lnTo>
                  <a:pt x="178" y="272"/>
                </a:lnTo>
                <a:lnTo>
                  <a:pt x="167" y="276"/>
                </a:lnTo>
                <a:lnTo>
                  <a:pt x="158" y="281"/>
                </a:lnTo>
                <a:lnTo>
                  <a:pt x="150" y="287"/>
                </a:lnTo>
                <a:lnTo>
                  <a:pt x="150" y="287"/>
                </a:lnTo>
                <a:lnTo>
                  <a:pt x="135" y="311"/>
                </a:lnTo>
                <a:lnTo>
                  <a:pt x="110" y="350"/>
                </a:lnTo>
                <a:lnTo>
                  <a:pt x="97" y="372"/>
                </a:lnTo>
                <a:lnTo>
                  <a:pt x="87" y="392"/>
                </a:lnTo>
                <a:lnTo>
                  <a:pt x="78" y="410"/>
                </a:lnTo>
                <a:lnTo>
                  <a:pt x="74" y="424"/>
                </a:lnTo>
                <a:lnTo>
                  <a:pt x="74" y="424"/>
                </a:lnTo>
                <a:lnTo>
                  <a:pt x="58" y="489"/>
                </a:lnTo>
                <a:lnTo>
                  <a:pt x="49" y="526"/>
                </a:lnTo>
                <a:lnTo>
                  <a:pt x="42" y="551"/>
                </a:lnTo>
                <a:lnTo>
                  <a:pt x="42" y="551"/>
                </a:lnTo>
                <a:lnTo>
                  <a:pt x="36" y="572"/>
                </a:lnTo>
                <a:lnTo>
                  <a:pt x="30" y="598"/>
                </a:lnTo>
                <a:lnTo>
                  <a:pt x="24" y="625"/>
                </a:lnTo>
                <a:lnTo>
                  <a:pt x="20" y="648"/>
                </a:lnTo>
                <a:lnTo>
                  <a:pt x="20" y="648"/>
                </a:lnTo>
                <a:lnTo>
                  <a:pt x="18" y="663"/>
                </a:lnTo>
                <a:lnTo>
                  <a:pt x="14" y="678"/>
                </a:lnTo>
                <a:lnTo>
                  <a:pt x="11" y="690"/>
                </a:lnTo>
                <a:lnTo>
                  <a:pt x="10" y="701"/>
                </a:lnTo>
                <a:lnTo>
                  <a:pt x="10" y="701"/>
                </a:lnTo>
                <a:lnTo>
                  <a:pt x="7" y="720"/>
                </a:lnTo>
                <a:lnTo>
                  <a:pt x="7" y="727"/>
                </a:lnTo>
                <a:lnTo>
                  <a:pt x="7" y="730"/>
                </a:lnTo>
                <a:lnTo>
                  <a:pt x="7" y="730"/>
                </a:lnTo>
                <a:lnTo>
                  <a:pt x="12" y="739"/>
                </a:lnTo>
                <a:lnTo>
                  <a:pt x="18" y="745"/>
                </a:lnTo>
                <a:lnTo>
                  <a:pt x="18" y="745"/>
                </a:lnTo>
                <a:lnTo>
                  <a:pt x="12" y="756"/>
                </a:lnTo>
                <a:lnTo>
                  <a:pt x="7" y="767"/>
                </a:lnTo>
                <a:lnTo>
                  <a:pt x="4" y="776"/>
                </a:lnTo>
                <a:lnTo>
                  <a:pt x="4" y="776"/>
                </a:lnTo>
                <a:lnTo>
                  <a:pt x="3" y="784"/>
                </a:lnTo>
                <a:lnTo>
                  <a:pt x="0" y="789"/>
                </a:lnTo>
                <a:lnTo>
                  <a:pt x="0" y="793"/>
                </a:lnTo>
                <a:lnTo>
                  <a:pt x="0" y="795"/>
                </a:lnTo>
                <a:lnTo>
                  <a:pt x="1" y="799"/>
                </a:lnTo>
                <a:lnTo>
                  <a:pt x="4" y="804"/>
                </a:lnTo>
                <a:lnTo>
                  <a:pt x="4" y="804"/>
                </a:lnTo>
                <a:lnTo>
                  <a:pt x="7" y="808"/>
                </a:lnTo>
                <a:lnTo>
                  <a:pt x="9" y="813"/>
                </a:lnTo>
                <a:lnTo>
                  <a:pt x="11" y="823"/>
                </a:lnTo>
                <a:lnTo>
                  <a:pt x="12" y="831"/>
                </a:lnTo>
                <a:lnTo>
                  <a:pt x="13" y="834"/>
                </a:lnTo>
                <a:lnTo>
                  <a:pt x="14" y="836"/>
                </a:lnTo>
                <a:lnTo>
                  <a:pt x="14" y="836"/>
                </a:lnTo>
                <a:lnTo>
                  <a:pt x="23" y="840"/>
                </a:lnTo>
                <a:lnTo>
                  <a:pt x="36" y="846"/>
                </a:lnTo>
                <a:lnTo>
                  <a:pt x="52" y="855"/>
                </a:lnTo>
                <a:lnTo>
                  <a:pt x="58" y="844"/>
                </a:lnTo>
                <a:lnTo>
                  <a:pt x="58" y="844"/>
                </a:lnTo>
                <a:lnTo>
                  <a:pt x="62" y="844"/>
                </a:lnTo>
                <a:lnTo>
                  <a:pt x="65" y="843"/>
                </a:lnTo>
                <a:lnTo>
                  <a:pt x="69" y="842"/>
                </a:lnTo>
                <a:lnTo>
                  <a:pt x="79" y="833"/>
                </a:lnTo>
                <a:lnTo>
                  <a:pt x="79" y="833"/>
                </a:lnTo>
                <a:lnTo>
                  <a:pt x="77" y="830"/>
                </a:lnTo>
                <a:lnTo>
                  <a:pt x="72" y="821"/>
                </a:lnTo>
                <a:lnTo>
                  <a:pt x="70" y="817"/>
                </a:lnTo>
                <a:lnTo>
                  <a:pt x="69" y="812"/>
                </a:lnTo>
                <a:lnTo>
                  <a:pt x="68" y="806"/>
                </a:lnTo>
                <a:lnTo>
                  <a:pt x="69" y="801"/>
                </a:lnTo>
                <a:lnTo>
                  <a:pt x="69" y="801"/>
                </a:lnTo>
                <a:lnTo>
                  <a:pt x="72" y="788"/>
                </a:lnTo>
                <a:lnTo>
                  <a:pt x="75" y="782"/>
                </a:lnTo>
                <a:lnTo>
                  <a:pt x="76" y="774"/>
                </a:lnTo>
                <a:lnTo>
                  <a:pt x="76" y="774"/>
                </a:lnTo>
                <a:lnTo>
                  <a:pt x="77" y="768"/>
                </a:lnTo>
                <a:lnTo>
                  <a:pt x="77" y="763"/>
                </a:lnTo>
                <a:lnTo>
                  <a:pt x="75" y="754"/>
                </a:lnTo>
                <a:lnTo>
                  <a:pt x="75" y="748"/>
                </a:lnTo>
                <a:lnTo>
                  <a:pt x="75" y="747"/>
                </a:lnTo>
                <a:lnTo>
                  <a:pt x="76" y="747"/>
                </a:lnTo>
                <a:lnTo>
                  <a:pt x="76" y="747"/>
                </a:lnTo>
                <a:lnTo>
                  <a:pt x="85" y="747"/>
                </a:lnTo>
                <a:lnTo>
                  <a:pt x="90" y="747"/>
                </a:lnTo>
                <a:lnTo>
                  <a:pt x="90" y="720"/>
                </a:lnTo>
                <a:lnTo>
                  <a:pt x="106" y="711"/>
                </a:lnTo>
                <a:lnTo>
                  <a:pt x="137" y="615"/>
                </a:lnTo>
                <a:lnTo>
                  <a:pt x="137" y="615"/>
                </a:lnTo>
                <a:lnTo>
                  <a:pt x="140" y="652"/>
                </a:lnTo>
                <a:lnTo>
                  <a:pt x="142" y="683"/>
                </a:lnTo>
                <a:lnTo>
                  <a:pt x="143" y="709"/>
                </a:lnTo>
                <a:lnTo>
                  <a:pt x="143" y="709"/>
                </a:lnTo>
                <a:lnTo>
                  <a:pt x="143" y="729"/>
                </a:lnTo>
                <a:lnTo>
                  <a:pt x="143" y="735"/>
                </a:lnTo>
                <a:lnTo>
                  <a:pt x="140" y="747"/>
                </a:lnTo>
                <a:lnTo>
                  <a:pt x="140" y="747"/>
                </a:lnTo>
                <a:lnTo>
                  <a:pt x="123" y="825"/>
                </a:lnTo>
                <a:lnTo>
                  <a:pt x="108" y="892"/>
                </a:lnTo>
                <a:lnTo>
                  <a:pt x="108" y="892"/>
                </a:lnTo>
                <a:lnTo>
                  <a:pt x="98" y="959"/>
                </a:lnTo>
                <a:lnTo>
                  <a:pt x="92" y="1008"/>
                </a:lnTo>
                <a:lnTo>
                  <a:pt x="90" y="1044"/>
                </a:lnTo>
                <a:lnTo>
                  <a:pt x="90" y="1044"/>
                </a:lnTo>
                <a:lnTo>
                  <a:pt x="89" y="1054"/>
                </a:lnTo>
                <a:lnTo>
                  <a:pt x="90" y="1064"/>
                </a:lnTo>
                <a:lnTo>
                  <a:pt x="92" y="1083"/>
                </a:lnTo>
                <a:lnTo>
                  <a:pt x="97" y="1096"/>
                </a:lnTo>
                <a:lnTo>
                  <a:pt x="101" y="1105"/>
                </a:lnTo>
                <a:lnTo>
                  <a:pt x="101" y="1105"/>
                </a:lnTo>
                <a:lnTo>
                  <a:pt x="102" y="1110"/>
                </a:lnTo>
                <a:lnTo>
                  <a:pt x="106" y="1116"/>
                </a:lnTo>
                <a:lnTo>
                  <a:pt x="110" y="1124"/>
                </a:lnTo>
                <a:lnTo>
                  <a:pt x="122" y="1137"/>
                </a:lnTo>
                <a:lnTo>
                  <a:pt x="122" y="1137"/>
                </a:lnTo>
                <a:lnTo>
                  <a:pt x="199" y="1223"/>
                </a:lnTo>
                <a:lnTo>
                  <a:pt x="210" y="1245"/>
                </a:lnTo>
                <a:lnTo>
                  <a:pt x="229" y="1272"/>
                </a:lnTo>
                <a:lnTo>
                  <a:pt x="229" y="1272"/>
                </a:lnTo>
                <a:lnTo>
                  <a:pt x="218" y="1320"/>
                </a:lnTo>
                <a:lnTo>
                  <a:pt x="201" y="1385"/>
                </a:lnTo>
                <a:lnTo>
                  <a:pt x="201" y="1385"/>
                </a:lnTo>
                <a:lnTo>
                  <a:pt x="198" y="1398"/>
                </a:lnTo>
                <a:lnTo>
                  <a:pt x="197" y="1403"/>
                </a:lnTo>
                <a:lnTo>
                  <a:pt x="197" y="1408"/>
                </a:lnTo>
                <a:lnTo>
                  <a:pt x="198" y="1411"/>
                </a:lnTo>
                <a:lnTo>
                  <a:pt x="200" y="1414"/>
                </a:lnTo>
                <a:lnTo>
                  <a:pt x="205" y="1417"/>
                </a:lnTo>
                <a:lnTo>
                  <a:pt x="212" y="1420"/>
                </a:lnTo>
                <a:lnTo>
                  <a:pt x="212" y="1420"/>
                </a:lnTo>
                <a:lnTo>
                  <a:pt x="217" y="1421"/>
                </a:lnTo>
                <a:lnTo>
                  <a:pt x="223" y="1421"/>
                </a:lnTo>
                <a:lnTo>
                  <a:pt x="227" y="1420"/>
                </a:lnTo>
                <a:lnTo>
                  <a:pt x="234" y="1417"/>
                </a:lnTo>
                <a:lnTo>
                  <a:pt x="246" y="1411"/>
                </a:lnTo>
                <a:lnTo>
                  <a:pt x="258" y="1403"/>
                </a:lnTo>
                <a:lnTo>
                  <a:pt x="270" y="1395"/>
                </a:lnTo>
                <a:lnTo>
                  <a:pt x="278" y="1388"/>
                </a:lnTo>
                <a:lnTo>
                  <a:pt x="288" y="1379"/>
                </a:lnTo>
                <a:lnTo>
                  <a:pt x="298" y="1401"/>
                </a:lnTo>
                <a:lnTo>
                  <a:pt x="298" y="1401"/>
                </a:lnTo>
                <a:lnTo>
                  <a:pt x="279" y="1482"/>
                </a:lnTo>
                <a:lnTo>
                  <a:pt x="279" y="1482"/>
                </a:lnTo>
                <a:lnTo>
                  <a:pt x="277" y="1493"/>
                </a:lnTo>
                <a:lnTo>
                  <a:pt x="277" y="1498"/>
                </a:lnTo>
                <a:lnTo>
                  <a:pt x="277" y="1504"/>
                </a:lnTo>
                <a:lnTo>
                  <a:pt x="278" y="1508"/>
                </a:lnTo>
                <a:lnTo>
                  <a:pt x="282" y="1512"/>
                </a:lnTo>
                <a:lnTo>
                  <a:pt x="288" y="1515"/>
                </a:lnTo>
                <a:lnTo>
                  <a:pt x="295" y="1517"/>
                </a:lnTo>
                <a:lnTo>
                  <a:pt x="295" y="1517"/>
                </a:lnTo>
                <a:lnTo>
                  <a:pt x="305" y="1518"/>
                </a:lnTo>
                <a:lnTo>
                  <a:pt x="316" y="1518"/>
                </a:lnTo>
                <a:lnTo>
                  <a:pt x="338" y="1514"/>
                </a:lnTo>
                <a:lnTo>
                  <a:pt x="356" y="1511"/>
                </a:lnTo>
                <a:lnTo>
                  <a:pt x="362" y="1508"/>
                </a:lnTo>
                <a:lnTo>
                  <a:pt x="365" y="1506"/>
                </a:lnTo>
                <a:lnTo>
                  <a:pt x="365" y="1506"/>
                </a:lnTo>
                <a:lnTo>
                  <a:pt x="373" y="1491"/>
                </a:lnTo>
                <a:lnTo>
                  <a:pt x="376" y="1479"/>
                </a:lnTo>
                <a:lnTo>
                  <a:pt x="378" y="1473"/>
                </a:lnTo>
                <a:lnTo>
                  <a:pt x="378" y="1468"/>
                </a:lnTo>
                <a:lnTo>
                  <a:pt x="378" y="1468"/>
                </a:lnTo>
                <a:lnTo>
                  <a:pt x="381" y="1401"/>
                </a:lnTo>
                <a:lnTo>
                  <a:pt x="381" y="1401"/>
                </a:lnTo>
                <a:lnTo>
                  <a:pt x="383" y="1401"/>
                </a:lnTo>
                <a:lnTo>
                  <a:pt x="387" y="1398"/>
                </a:lnTo>
                <a:lnTo>
                  <a:pt x="388" y="1396"/>
                </a:lnTo>
                <a:lnTo>
                  <a:pt x="388" y="1396"/>
                </a:lnTo>
                <a:lnTo>
                  <a:pt x="389" y="1391"/>
                </a:lnTo>
                <a:lnTo>
                  <a:pt x="391" y="1384"/>
                </a:lnTo>
                <a:lnTo>
                  <a:pt x="394" y="1364"/>
                </a:lnTo>
                <a:lnTo>
                  <a:pt x="394" y="1364"/>
                </a:lnTo>
                <a:lnTo>
                  <a:pt x="396" y="1353"/>
                </a:lnTo>
                <a:lnTo>
                  <a:pt x="400" y="1343"/>
                </a:lnTo>
                <a:lnTo>
                  <a:pt x="406" y="1326"/>
                </a:lnTo>
                <a:lnTo>
                  <a:pt x="415" y="1299"/>
                </a:lnTo>
                <a:lnTo>
                  <a:pt x="415" y="1299"/>
                </a:lnTo>
                <a:lnTo>
                  <a:pt x="420" y="1281"/>
                </a:lnTo>
                <a:lnTo>
                  <a:pt x="424" y="1265"/>
                </a:lnTo>
                <a:lnTo>
                  <a:pt x="428" y="1236"/>
                </a:lnTo>
                <a:lnTo>
                  <a:pt x="431" y="1215"/>
                </a:lnTo>
                <a:lnTo>
                  <a:pt x="431" y="1204"/>
                </a:lnTo>
                <a:lnTo>
                  <a:pt x="431" y="1204"/>
                </a:lnTo>
                <a:lnTo>
                  <a:pt x="420" y="1029"/>
                </a:lnTo>
                <a:lnTo>
                  <a:pt x="420" y="1029"/>
                </a:lnTo>
                <a:lnTo>
                  <a:pt x="421" y="1026"/>
                </a:lnTo>
                <a:lnTo>
                  <a:pt x="424" y="1019"/>
                </a:lnTo>
                <a:lnTo>
                  <a:pt x="426" y="1009"/>
                </a:lnTo>
                <a:lnTo>
                  <a:pt x="428" y="1000"/>
                </a:lnTo>
                <a:lnTo>
                  <a:pt x="428" y="1000"/>
                </a:lnTo>
                <a:lnTo>
                  <a:pt x="431" y="981"/>
                </a:lnTo>
                <a:lnTo>
                  <a:pt x="434" y="964"/>
                </a:lnTo>
                <a:lnTo>
                  <a:pt x="434" y="964"/>
                </a:lnTo>
                <a:lnTo>
                  <a:pt x="444" y="931"/>
                </a:lnTo>
                <a:lnTo>
                  <a:pt x="452" y="898"/>
                </a:lnTo>
                <a:lnTo>
                  <a:pt x="452" y="898"/>
                </a:lnTo>
                <a:lnTo>
                  <a:pt x="453" y="875"/>
                </a:lnTo>
                <a:lnTo>
                  <a:pt x="454" y="832"/>
                </a:lnTo>
                <a:lnTo>
                  <a:pt x="456" y="774"/>
                </a:lnTo>
                <a:lnTo>
                  <a:pt x="456" y="774"/>
                </a:lnTo>
                <a:lnTo>
                  <a:pt x="466" y="753"/>
                </a:lnTo>
                <a:lnTo>
                  <a:pt x="477" y="734"/>
                </a:lnTo>
                <a:lnTo>
                  <a:pt x="488" y="717"/>
                </a:lnTo>
                <a:lnTo>
                  <a:pt x="488" y="717"/>
                </a:lnTo>
                <a:lnTo>
                  <a:pt x="491" y="709"/>
                </a:lnTo>
                <a:lnTo>
                  <a:pt x="493" y="701"/>
                </a:lnTo>
                <a:lnTo>
                  <a:pt x="493" y="691"/>
                </a:lnTo>
                <a:lnTo>
                  <a:pt x="492" y="682"/>
                </a:lnTo>
                <a:lnTo>
                  <a:pt x="489" y="663"/>
                </a:lnTo>
                <a:lnTo>
                  <a:pt x="485" y="650"/>
                </a:lnTo>
                <a:lnTo>
                  <a:pt x="485" y="650"/>
                </a:lnTo>
                <a:lnTo>
                  <a:pt x="482" y="639"/>
                </a:lnTo>
                <a:lnTo>
                  <a:pt x="478" y="626"/>
                </a:lnTo>
                <a:lnTo>
                  <a:pt x="474" y="613"/>
                </a:lnTo>
                <a:lnTo>
                  <a:pt x="474" y="599"/>
                </a:lnTo>
                <a:lnTo>
                  <a:pt x="474" y="599"/>
                </a:lnTo>
                <a:lnTo>
                  <a:pt x="476" y="552"/>
                </a:lnTo>
                <a:lnTo>
                  <a:pt x="477" y="521"/>
                </a:lnTo>
                <a:lnTo>
                  <a:pt x="477" y="521"/>
                </a:lnTo>
                <a:lnTo>
                  <a:pt x="484" y="547"/>
                </a:lnTo>
                <a:lnTo>
                  <a:pt x="499" y="606"/>
                </a:lnTo>
                <a:lnTo>
                  <a:pt x="509" y="639"/>
                </a:lnTo>
                <a:lnTo>
                  <a:pt x="518" y="669"/>
                </a:lnTo>
                <a:lnTo>
                  <a:pt x="527" y="691"/>
                </a:lnTo>
                <a:lnTo>
                  <a:pt x="530" y="700"/>
                </a:lnTo>
                <a:lnTo>
                  <a:pt x="532" y="704"/>
                </a:lnTo>
                <a:lnTo>
                  <a:pt x="532" y="704"/>
                </a:lnTo>
                <a:lnTo>
                  <a:pt x="543" y="715"/>
                </a:lnTo>
                <a:lnTo>
                  <a:pt x="553" y="723"/>
                </a:lnTo>
                <a:lnTo>
                  <a:pt x="558" y="730"/>
                </a:lnTo>
                <a:lnTo>
                  <a:pt x="561" y="734"/>
                </a:lnTo>
                <a:lnTo>
                  <a:pt x="562" y="736"/>
                </a:lnTo>
                <a:lnTo>
                  <a:pt x="562" y="736"/>
                </a:lnTo>
                <a:lnTo>
                  <a:pt x="566" y="750"/>
                </a:lnTo>
                <a:lnTo>
                  <a:pt x="568" y="760"/>
                </a:lnTo>
                <a:lnTo>
                  <a:pt x="579" y="755"/>
                </a:lnTo>
                <a:lnTo>
                  <a:pt x="579" y="755"/>
                </a:lnTo>
                <a:lnTo>
                  <a:pt x="575" y="774"/>
                </a:lnTo>
                <a:lnTo>
                  <a:pt x="574" y="788"/>
                </a:lnTo>
                <a:lnTo>
                  <a:pt x="574" y="794"/>
                </a:lnTo>
                <a:lnTo>
                  <a:pt x="575" y="798"/>
                </a:lnTo>
                <a:lnTo>
                  <a:pt x="575" y="798"/>
                </a:lnTo>
                <a:lnTo>
                  <a:pt x="582" y="806"/>
                </a:lnTo>
                <a:lnTo>
                  <a:pt x="584" y="810"/>
                </a:lnTo>
                <a:lnTo>
                  <a:pt x="586" y="814"/>
                </a:lnTo>
                <a:lnTo>
                  <a:pt x="586" y="814"/>
                </a:lnTo>
                <a:lnTo>
                  <a:pt x="592" y="831"/>
                </a:lnTo>
                <a:lnTo>
                  <a:pt x="592" y="831"/>
                </a:lnTo>
                <a:lnTo>
                  <a:pt x="584" y="842"/>
                </a:lnTo>
                <a:lnTo>
                  <a:pt x="579" y="855"/>
                </a:lnTo>
                <a:lnTo>
                  <a:pt x="579" y="855"/>
                </a:lnTo>
                <a:lnTo>
                  <a:pt x="575" y="865"/>
                </a:lnTo>
                <a:lnTo>
                  <a:pt x="574" y="872"/>
                </a:lnTo>
                <a:lnTo>
                  <a:pt x="573" y="879"/>
                </a:lnTo>
                <a:lnTo>
                  <a:pt x="573" y="879"/>
                </a:lnTo>
                <a:lnTo>
                  <a:pt x="571" y="882"/>
                </a:lnTo>
                <a:lnTo>
                  <a:pt x="570" y="885"/>
                </a:lnTo>
                <a:lnTo>
                  <a:pt x="564" y="895"/>
                </a:lnTo>
                <a:lnTo>
                  <a:pt x="558" y="905"/>
                </a:lnTo>
                <a:lnTo>
                  <a:pt x="557" y="911"/>
                </a:lnTo>
                <a:lnTo>
                  <a:pt x="556" y="916"/>
                </a:lnTo>
                <a:lnTo>
                  <a:pt x="556" y="916"/>
                </a:lnTo>
                <a:lnTo>
                  <a:pt x="560" y="929"/>
                </a:lnTo>
                <a:lnTo>
                  <a:pt x="563" y="941"/>
                </a:lnTo>
                <a:lnTo>
                  <a:pt x="568" y="954"/>
                </a:lnTo>
                <a:lnTo>
                  <a:pt x="568" y="954"/>
                </a:lnTo>
                <a:lnTo>
                  <a:pt x="569" y="956"/>
                </a:lnTo>
                <a:lnTo>
                  <a:pt x="573" y="962"/>
                </a:lnTo>
                <a:lnTo>
                  <a:pt x="579" y="968"/>
                </a:lnTo>
                <a:lnTo>
                  <a:pt x="583" y="970"/>
                </a:lnTo>
                <a:lnTo>
                  <a:pt x="589" y="973"/>
                </a:lnTo>
                <a:lnTo>
                  <a:pt x="589" y="973"/>
                </a:lnTo>
                <a:lnTo>
                  <a:pt x="608" y="979"/>
                </a:lnTo>
                <a:lnTo>
                  <a:pt x="615" y="981"/>
                </a:lnTo>
                <a:lnTo>
                  <a:pt x="615" y="981"/>
                </a:lnTo>
                <a:lnTo>
                  <a:pt x="605" y="1141"/>
                </a:lnTo>
                <a:lnTo>
                  <a:pt x="605" y="1141"/>
                </a:lnTo>
                <a:lnTo>
                  <a:pt x="602" y="1157"/>
                </a:lnTo>
                <a:lnTo>
                  <a:pt x="596" y="1186"/>
                </a:lnTo>
                <a:lnTo>
                  <a:pt x="596" y="1186"/>
                </a:lnTo>
                <a:lnTo>
                  <a:pt x="589" y="1229"/>
                </a:lnTo>
                <a:lnTo>
                  <a:pt x="589" y="1229"/>
                </a:lnTo>
                <a:lnTo>
                  <a:pt x="601" y="1234"/>
                </a:lnTo>
                <a:lnTo>
                  <a:pt x="611" y="1239"/>
                </a:lnTo>
                <a:lnTo>
                  <a:pt x="615" y="1242"/>
                </a:lnTo>
                <a:lnTo>
                  <a:pt x="615" y="1242"/>
                </a:lnTo>
                <a:lnTo>
                  <a:pt x="620" y="1246"/>
                </a:lnTo>
                <a:lnTo>
                  <a:pt x="627" y="1249"/>
                </a:lnTo>
                <a:lnTo>
                  <a:pt x="637" y="1253"/>
                </a:lnTo>
                <a:lnTo>
                  <a:pt x="637" y="1253"/>
                </a:lnTo>
                <a:lnTo>
                  <a:pt x="645" y="1316"/>
                </a:lnTo>
                <a:lnTo>
                  <a:pt x="645" y="1316"/>
                </a:lnTo>
                <a:lnTo>
                  <a:pt x="651" y="1335"/>
                </a:lnTo>
                <a:lnTo>
                  <a:pt x="655" y="1352"/>
                </a:lnTo>
                <a:lnTo>
                  <a:pt x="655" y="1352"/>
                </a:lnTo>
                <a:lnTo>
                  <a:pt x="652" y="1372"/>
                </a:lnTo>
                <a:lnTo>
                  <a:pt x="652" y="1381"/>
                </a:lnTo>
                <a:lnTo>
                  <a:pt x="652" y="1388"/>
                </a:lnTo>
                <a:lnTo>
                  <a:pt x="653" y="1394"/>
                </a:lnTo>
                <a:lnTo>
                  <a:pt x="655" y="1398"/>
                </a:lnTo>
                <a:lnTo>
                  <a:pt x="655" y="1398"/>
                </a:lnTo>
                <a:lnTo>
                  <a:pt x="661" y="1405"/>
                </a:lnTo>
                <a:lnTo>
                  <a:pt x="666" y="1409"/>
                </a:lnTo>
                <a:lnTo>
                  <a:pt x="671" y="1411"/>
                </a:lnTo>
                <a:lnTo>
                  <a:pt x="674" y="1413"/>
                </a:lnTo>
                <a:lnTo>
                  <a:pt x="674" y="1413"/>
                </a:lnTo>
                <a:lnTo>
                  <a:pt x="681" y="1410"/>
                </a:lnTo>
                <a:lnTo>
                  <a:pt x="685" y="1409"/>
                </a:lnTo>
                <a:lnTo>
                  <a:pt x="685" y="1409"/>
                </a:lnTo>
                <a:lnTo>
                  <a:pt x="681" y="1423"/>
                </a:lnTo>
                <a:lnTo>
                  <a:pt x="680" y="1433"/>
                </a:lnTo>
                <a:lnTo>
                  <a:pt x="681" y="1436"/>
                </a:lnTo>
                <a:lnTo>
                  <a:pt x="683" y="1439"/>
                </a:lnTo>
                <a:lnTo>
                  <a:pt x="683" y="1439"/>
                </a:lnTo>
                <a:lnTo>
                  <a:pt x="686" y="1444"/>
                </a:lnTo>
                <a:lnTo>
                  <a:pt x="691" y="1454"/>
                </a:lnTo>
                <a:lnTo>
                  <a:pt x="694" y="1459"/>
                </a:lnTo>
                <a:lnTo>
                  <a:pt x="698" y="1462"/>
                </a:lnTo>
                <a:lnTo>
                  <a:pt x="703" y="1465"/>
                </a:lnTo>
                <a:lnTo>
                  <a:pt x="709" y="1466"/>
                </a:lnTo>
                <a:lnTo>
                  <a:pt x="709" y="1466"/>
                </a:lnTo>
                <a:lnTo>
                  <a:pt x="723" y="1466"/>
                </a:lnTo>
                <a:lnTo>
                  <a:pt x="739" y="1466"/>
                </a:lnTo>
                <a:lnTo>
                  <a:pt x="747" y="1463"/>
                </a:lnTo>
                <a:lnTo>
                  <a:pt x="752" y="1461"/>
                </a:lnTo>
                <a:lnTo>
                  <a:pt x="757" y="1457"/>
                </a:lnTo>
                <a:lnTo>
                  <a:pt x="758" y="1455"/>
                </a:lnTo>
                <a:lnTo>
                  <a:pt x="760" y="1453"/>
                </a:lnTo>
                <a:lnTo>
                  <a:pt x="760" y="1453"/>
                </a:lnTo>
                <a:lnTo>
                  <a:pt x="761" y="1446"/>
                </a:lnTo>
                <a:lnTo>
                  <a:pt x="760" y="1440"/>
                </a:lnTo>
                <a:lnTo>
                  <a:pt x="756" y="1426"/>
                </a:lnTo>
                <a:lnTo>
                  <a:pt x="749" y="1409"/>
                </a:lnTo>
                <a:lnTo>
                  <a:pt x="749" y="1409"/>
                </a:lnTo>
                <a:lnTo>
                  <a:pt x="747" y="1400"/>
                </a:lnTo>
                <a:lnTo>
                  <a:pt x="747" y="1394"/>
                </a:lnTo>
                <a:lnTo>
                  <a:pt x="747" y="1388"/>
                </a:lnTo>
                <a:lnTo>
                  <a:pt x="747" y="1388"/>
                </a:lnTo>
                <a:lnTo>
                  <a:pt x="747" y="1371"/>
                </a:lnTo>
                <a:lnTo>
                  <a:pt x="747" y="1361"/>
                </a:lnTo>
                <a:lnTo>
                  <a:pt x="747" y="1337"/>
                </a:lnTo>
                <a:lnTo>
                  <a:pt x="747" y="1337"/>
                </a:lnTo>
                <a:lnTo>
                  <a:pt x="748" y="1317"/>
                </a:lnTo>
                <a:lnTo>
                  <a:pt x="750" y="1291"/>
                </a:lnTo>
                <a:lnTo>
                  <a:pt x="754" y="1259"/>
                </a:lnTo>
                <a:lnTo>
                  <a:pt x="754" y="1259"/>
                </a:lnTo>
                <a:lnTo>
                  <a:pt x="764" y="1259"/>
                </a:lnTo>
                <a:lnTo>
                  <a:pt x="773" y="1256"/>
                </a:lnTo>
                <a:lnTo>
                  <a:pt x="776" y="1255"/>
                </a:lnTo>
                <a:lnTo>
                  <a:pt x="778" y="1253"/>
                </a:lnTo>
                <a:lnTo>
                  <a:pt x="778" y="1253"/>
                </a:lnTo>
                <a:lnTo>
                  <a:pt x="781" y="1247"/>
                </a:lnTo>
                <a:lnTo>
                  <a:pt x="783" y="1235"/>
                </a:lnTo>
                <a:lnTo>
                  <a:pt x="787" y="1204"/>
                </a:lnTo>
                <a:lnTo>
                  <a:pt x="790" y="1174"/>
                </a:lnTo>
                <a:lnTo>
                  <a:pt x="790" y="1163"/>
                </a:lnTo>
                <a:lnTo>
                  <a:pt x="789" y="1161"/>
                </a:lnTo>
                <a:lnTo>
                  <a:pt x="789" y="1158"/>
                </a:lnTo>
                <a:lnTo>
                  <a:pt x="789" y="1158"/>
                </a:lnTo>
                <a:lnTo>
                  <a:pt x="787" y="1157"/>
                </a:lnTo>
                <a:lnTo>
                  <a:pt x="786" y="1155"/>
                </a:lnTo>
                <a:lnTo>
                  <a:pt x="783" y="1148"/>
                </a:lnTo>
                <a:lnTo>
                  <a:pt x="782" y="1139"/>
                </a:lnTo>
                <a:lnTo>
                  <a:pt x="781" y="1132"/>
                </a:lnTo>
                <a:lnTo>
                  <a:pt x="781" y="1132"/>
                </a:lnTo>
                <a:lnTo>
                  <a:pt x="782" y="1122"/>
                </a:lnTo>
                <a:lnTo>
                  <a:pt x="783" y="1109"/>
                </a:lnTo>
                <a:lnTo>
                  <a:pt x="787" y="1092"/>
                </a:lnTo>
                <a:lnTo>
                  <a:pt x="800" y="1099"/>
                </a:lnTo>
                <a:lnTo>
                  <a:pt x="800" y="1099"/>
                </a:lnTo>
                <a:lnTo>
                  <a:pt x="804" y="1106"/>
                </a:lnTo>
                <a:lnTo>
                  <a:pt x="810" y="1113"/>
                </a:lnTo>
                <a:lnTo>
                  <a:pt x="810" y="1113"/>
                </a:lnTo>
                <a:lnTo>
                  <a:pt x="814" y="1115"/>
                </a:lnTo>
                <a:lnTo>
                  <a:pt x="816" y="1116"/>
                </a:lnTo>
                <a:lnTo>
                  <a:pt x="819" y="1118"/>
                </a:lnTo>
                <a:lnTo>
                  <a:pt x="819" y="1118"/>
                </a:lnTo>
                <a:lnTo>
                  <a:pt x="820" y="1124"/>
                </a:lnTo>
                <a:lnTo>
                  <a:pt x="821" y="1126"/>
                </a:lnTo>
                <a:lnTo>
                  <a:pt x="821" y="1126"/>
                </a:lnTo>
                <a:lnTo>
                  <a:pt x="817" y="1125"/>
                </a:lnTo>
                <a:lnTo>
                  <a:pt x="815" y="1125"/>
                </a:lnTo>
                <a:lnTo>
                  <a:pt x="813" y="1126"/>
                </a:lnTo>
                <a:lnTo>
                  <a:pt x="813" y="1126"/>
                </a:lnTo>
                <a:lnTo>
                  <a:pt x="810" y="1129"/>
                </a:lnTo>
                <a:lnTo>
                  <a:pt x="808" y="1130"/>
                </a:lnTo>
                <a:lnTo>
                  <a:pt x="806" y="1131"/>
                </a:lnTo>
                <a:lnTo>
                  <a:pt x="804" y="1132"/>
                </a:lnTo>
                <a:lnTo>
                  <a:pt x="804" y="1132"/>
                </a:lnTo>
                <a:lnTo>
                  <a:pt x="814" y="1136"/>
                </a:lnTo>
                <a:lnTo>
                  <a:pt x="821" y="1137"/>
                </a:lnTo>
                <a:lnTo>
                  <a:pt x="826" y="1137"/>
                </a:lnTo>
                <a:lnTo>
                  <a:pt x="826" y="1137"/>
                </a:lnTo>
                <a:lnTo>
                  <a:pt x="830" y="1136"/>
                </a:lnTo>
                <a:lnTo>
                  <a:pt x="836" y="1131"/>
                </a:lnTo>
                <a:lnTo>
                  <a:pt x="840" y="1126"/>
                </a:lnTo>
                <a:lnTo>
                  <a:pt x="842" y="1124"/>
                </a:lnTo>
                <a:lnTo>
                  <a:pt x="842" y="1124"/>
                </a:lnTo>
                <a:lnTo>
                  <a:pt x="841" y="1118"/>
                </a:lnTo>
                <a:lnTo>
                  <a:pt x="840" y="1113"/>
                </a:lnTo>
                <a:lnTo>
                  <a:pt x="840" y="1113"/>
                </a:lnTo>
                <a:lnTo>
                  <a:pt x="836" y="1099"/>
                </a:lnTo>
                <a:lnTo>
                  <a:pt x="836" y="1099"/>
                </a:lnTo>
                <a:lnTo>
                  <a:pt x="839" y="1099"/>
                </a:lnTo>
                <a:lnTo>
                  <a:pt x="839" y="1098"/>
                </a:lnTo>
                <a:lnTo>
                  <a:pt x="840" y="1095"/>
                </a:lnTo>
                <a:lnTo>
                  <a:pt x="840" y="1095"/>
                </a:lnTo>
                <a:lnTo>
                  <a:pt x="839" y="1086"/>
                </a:lnTo>
                <a:lnTo>
                  <a:pt x="836" y="1078"/>
                </a:lnTo>
                <a:lnTo>
                  <a:pt x="836" y="1078"/>
                </a:lnTo>
                <a:lnTo>
                  <a:pt x="834" y="1065"/>
                </a:lnTo>
                <a:lnTo>
                  <a:pt x="834" y="1065"/>
                </a:lnTo>
                <a:lnTo>
                  <a:pt x="835" y="1061"/>
                </a:lnTo>
                <a:lnTo>
                  <a:pt x="836" y="1054"/>
                </a:lnTo>
                <a:lnTo>
                  <a:pt x="836" y="1054"/>
                </a:lnTo>
                <a:lnTo>
                  <a:pt x="836" y="1050"/>
                </a:lnTo>
                <a:lnTo>
                  <a:pt x="836" y="1045"/>
                </a:lnTo>
                <a:lnTo>
                  <a:pt x="832" y="1035"/>
                </a:lnTo>
                <a:lnTo>
                  <a:pt x="832" y="1035"/>
                </a:lnTo>
                <a:lnTo>
                  <a:pt x="821" y="1013"/>
                </a:lnTo>
                <a:lnTo>
                  <a:pt x="821" y="1013"/>
                </a:lnTo>
                <a:lnTo>
                  <a:pt x="820" y="1011"/>
                </a:lnTo>
                <a:lnTo>
                  <a:pt x="820" y="1007"/>
                </a:lnTo>
                <a:lnTo>
                  <a:pt x="821" y="1002"/>
                </a:lnTo>
                <a:lnTo>
                  <a:pt x="821" y="1002"/>
                </a:lnTo>
                <a:lnTo>
                  <a:pt x="816" y="992"/>
                </a:lnTo>
                <a:lnTo>
                  <a:pt x="810" y="979"/>
                </a:lnTo>
                <a:lnTo>
                  <a:pt x="810" y="979"/>
                </a:lnTo>
                <a:lnTo>
                  <a:pt x="802" y="964"/>
                </a:lnTo>
                <a:lnTo>
                  <a:pt x="802" y="964"/>
                </a:lnTo>
                <a:lnTo>
                  <a:pt x="800" y="959"/>
                </a:lnTo>
                <a:lnTo>
                  <a:pt x="797" y="947"/>
                </a:lnTo>
                <a:lnTo>
                  <a:pt x="797" y="947"/>
                </a:lnTo>
                <a:lnTo>
                  <a:pt x="794" y="936"/>
                </a:lnTo>
                <a:lnTo>
                  <a:pt x="791" y="930"/>
                </a:lnTo>
                <a:lnTo>
                  <a:pt x="791" y="930"/>
                </a:lnTo>
                <a:lnTo>
                  <a:pt x="788" y="924"/>
                </a:lnTo>
                <a:lnTo>
                  <a:pt x="787" y="922"/>
                </a:lnTo>
                <a:lnTo>
                  <a:pt x="770" y="911"/>
                </a:lnTo>
                <a:lnTo>
                  <a:pt x="770" y="905"/>
                </a:lnTo>
                <a:lnTo>
                  <a:pt x="770" y="905"/>
                </a:lnTo>
                <a:lnTo>
                  <a:pt x="775" y="904"/>
                </a:lnTo>
                <a:lnTo>
                  <a:pt x="780" y="902"/>
                </a:lnTo>
                <a:lnTo>
                  <a:pt x="783" y="898"/>
                </a:lnTo>
                <a:lnTo>
                  <a:pt x="783" y="898"/>
                </a:lnTo>
                <a:lnTo>
                  <a:pt x="787" y="891"/>
                </a:lnTo>
                <a:lnTo>
                  <a:pt x="789" y="882"/>
                </a:lnTo>
                <a:lnTo>
                  <a:pt x="791" y="871"/>
                </a:lnTo>
                <a:lnTo>
                  <a:pt x="791" y="871"/>
                </a:lnTo>
                <a:lnTo>
                  <a:pt x="794" y="869"/>
                </a:lnTo>
                <a:lnTo>
                  <a:pt x="796" y="868"/>
                </a:lnTo>
                <a:lnTo>
                  <a:pt x="797" y="865"/>
                </a:lnTo>
                <a:lnTo>
                  <a:pt x="797" y="865"/>
                </a:lnTo>
                <a:lnTo>
                  <a:pt x="796" y="863"/>
                </a:lnTo>
                <a:lnTo>
                  <a:pt x="795" y="858"/>
                </a:lnTo>
                <a:lnTo>
                  <a:pt x="794" y="851"/>
                </a:lnTo>
                <a:lnTo>
                  <a:pt x="794" y="844"/>
                </a:lnTo>
                <a:lnTo>
                  <a:pt x="794" y="844"/>
                </a:lnTo>
                <a:lnTo>
                  <a:pt x="796" y="837"/>
                </a:lnTo>
                <a:lnTo>
                  <a:pt x="799" y="832"/>
                </a:lnTo>
                <a:lnTo>
                  <a:pt x="801" y="828"/>
                </a:lnTo>
                <a:lnTo>
                  <a:pt x="802" y="825"/>
                </a:lnTo>
                <a:lnTo>
                  <a:pt x="802" y="825"/>
                </a:lnTo>
                <a:lnTo>
                  <a:pt x="803" y="819"/>
                </a:lnTo>
                <a:lnTo>
                  <a:pt x="802" y="812"/>
                </a:lnTo>
                <a:lnTo>
                  <a:pt x="800" y="804"/>
                </a:lnTo>
                <a:lnTo>
                  <a:pt x="797" y="798"/>
                </a:lnTo>
                <a:lnTo>
                  <a:pt x="797" y="798"/>
                </a:lnTo>
                <a:lnTo>
                  <a:pt x="794" y="793"/>
                </a:lnTo>
                <a:lnTo>
                  <a:pt x="793" y="789"/>
                </a:lnTo>
                <a:lnTo>
                  <a:pt x="791" y="785"/>
                </a:lnTo>
                <a:lnTo>
                  <a:pt x="791" y="785"/>
                </a:lnTo>
                <a:lnTo>
                  <a:pt x="793" y="785"/>
                </a:lnTo>
                <a:lnTo>
                  <a:pt x="794" y="784"/>
                </a:lnTo>
                <a:lnTo>
                  <a:pt x="794" y="782"/>
                </a:lnTo>
                <a:lnTo>
                  <a:pt x="793" y="781"/>
                </a:lnTo>
                <a:lnTo>
                  <a:pt x="787" y="776"/>
                </a:lnTo>
                <a:lnTo>
                  <a:pt x="787" y="776"/>
                </a:lnTo>
                <a:lnTo>
                  <a:pt x="777" y="771"/>
                </a:lnTo>
                <a:lnTo>
                  <a:pt x="767" y="765"/>
                </a:lnTo>
                <a:lnTo>
                  <a:pt x="756" y="759"/>
                </a:lnTo>
                <a:lnTo>
                  <a:pt x="750" y="756"/>
                </a:lnTo>
                <a:lnTo>
                  <a:pt x="743" y="755"/>
                </a:lnTo>
                <a:lnTo>
                  <a:pt x="743" y="755"/>
                </a:lnTo>
                <a:lnTo>
                  <a:pt x="736" y="754"/>
                </a:lnTo>
                <a:lnTo>
                  <a:pt x="729" y="754"/>
                </a:lnTo>
                <a:lnTo>
                  <a:pt x="713" y="756"/>
                </a:lnTo>
                <a:lnTo>
                  <a:pt x="700" y="759"/>
                </a:lnTo>
                <a:lnTo>
                  <a:pt x="696" y="760"/>
                </a:lnTo>
                <a:lnTo>
                  <a:pt x="696" y="760"/>
                </a:lnTo>
                <a:lnTo>
                  <a:pt x="691" y="762"/>
                </a:lnTo>
                <a:lnTo>
                  <a:pt x="681" y="768"/>
                </a:lnTo>
                <a:lnTo>
                  <a:pt x="671" y="778"/>
                </a:lnTo>
                <a:lnTo>
                  <a:pt x="666" y="782"/>
                </a:lnTo>
                <a:lnTo>
                  <a:pt x="664" y="787"/>
                </a:lnTo>
                <a:lnTo>
                  <a:pt x="664" y="787"/>
                </a:lnTo>
                <a:lnTo>
                  <a:pt x="659" y="799"/>
                </a:lnTo>
                <a:lnTo>
                  <a:pt x="657" y="812"/>
                </a:lnTo>
                <a:lnTo>
                  <a:pt x="655" y="824"/>
                </a:lnTo>
                <a:lnTo>
                  <a:pt x="657" y="828"/>
                </a:lnTo>
                <a:lnTo>
                  <a:pt x="658" y="833"/>
                </a:lnTo>
                <a:lnTo>
                  <a:pt x="658" y="833"/>
                </a:lnTo>
                <a:lnTo>
                  <a:pt x="666" y="850"/>
                </a:lnTo>
                <a:lnTo>
                  <a:pt x="668" y="857"/>
                </a:lnTo>
                <a:lnTo>
                  <a:pt x="668" y="857"/>
                </a:lnTo>
                <a:lnTo>
                  <a:pt x="661" y="865"/>
                </a:lnTo>
                <a:lnTo>
                  <a:pt x="661" y="865"/>
                </a:lnTo>
                <a:lnTo>
                  <a:pt x="658" y="869"/>
                </a:lnTo>
                <a:lnTo>
                  <a:pt x="655" y="873"/>
                </a:lnTo>
                <a:lnTo>
                  <a:pt x="655" y="873"/>
                </a:lnTo>
                <a:lnTo>
                  <a:pt x="654" y="879"/>
                </a:lnTo>
                <a:lnTo>
                  <a:pt x="654" y="881"/>
                </a:lnTo>
                <a:lnTo>
                  <a:pt x="653" y="882"/>
                </a:lnTo>
                <a:lnTo>
                  <a:pt x="637" y="890"/>
                </a:lnTo>
                <a:lnTo>
                  <a:pt x="637" y="890"/>
                </a:lnTo>
                <a:lnTo>
                  <a:pt x="635" y="885"/>
                </a:lnTo>
                <a:lnTo>
                  <a:pt x="635" y="881"/>
                </a:lnTo>
                <a:lnTo>
                  <a:pt x="637" y="876"/>
                </a:lnTo>
                <a:lnTo>
                  <a:pt x="637" y="876"/>
                </a:lnTo>
                <a:lnTo>
                  <a:pt x="642" y="866"/>
                </a:lnTo>
                <a:lnTo>
                  <a:pt x="645" y="863"/>
                </a:lnTo>
                <a:lnTo>
                  <a:pt x="645" y="860"/>
                </a:lnTo>
                <a:lnTo>
                  <a:pt x="645" y="860"/>
                </a:lnTo>
                <a:lnTo>
                  <a:pt x="645" y="860"/>
                </a:lnTo>
                <a:lnTo>
                  <a:pt x="644" y="858"/>
                </a:lnTo>
                <a:lnTo>
                  <a:pt x="642" y="855"/>
                </a:lnTo>
                <a:lnTo>
                  <a:pt x="641" y="851"/>
                </a:lnTo>
                <a:lnTo>
                  <a:pt x="639" y="850"/>
                </a:lnTo>
                <a:lnTo>
                  <a:pt x="639" y="850"/>
                </a:lnTo>
                <a:lnTo>
                  <a:pt x="638" y="847"/>
                </a:lnTo>
                <a:lnTo>
                  <a:pt x="637" y="845"/>
                </a:lnTo>
                <a:lnTo>
                  <a:pt x="635" y="843"/>
                </a:lnTo>
                <a:lnTo>
                  <a:pt x="634" y="842"/>
                </a:lnTo>
                <a:lnTo>
                  <a:pt x="634" y="842"/>
                </a:lnTo>
                <a:lnTo>
                  <a:pt x="634" y="839"/>
                </a:lnTo>
                <a:lnTo>
                  <a:pt x="638" y="833"/>
                </a:lnTo>
                <a:lnTo>
                  <a:pt x="641" y="826"/>
                </a:lnTo>
                <a:lnTo>
                  <a:pt x="642" y="823"/>
                </a:lnTo>
                <a:lnTo>
                  <a:pt x="642" y="823"/>
                </a:lnTo>
                <a:lnTo>
                  <a:pt x="642" y="815"/>
                </a:lnTo>
                <a:lnTo>
                  <a:pt x="645" y="804"/>
                </a:lnTo>
                <a:lnTo>
                  <a:pt x="645" y="804"/>
                </a:lnTo>
                <a:lnTo>
                  <a:pt x="645" y="800"/>
                </a:lnTo>
                <a:lnTo>
                  <a:pt x="642" y="794"/>
                </a:lnTo>
                <a:lnTo>
                  <a:pt x="637" y="781"/>
                </a:lnTo>
                <a:lnTo>
                  <a:pt x="629" y="768"/>
                </a:lnTo>
                <a:lnTo>
                  <a:pt x="624" y="760"/>
                </a:lnTo>
                <a:lnTo>
                  <a:pt x="624" y="760"/>
                </a:lnTo>
                <a:lnTo>
                  <a:pt x="619" y="754"/>
                </a:lnTo>
                <a:lnTo>
                  <a:pt x="618" y="753"/>
                </a:lnTo>
                <a:lnTo>
                  <a:pt x="618" y="753"/>
                </a:lnTo>
                <a:lnTo>
                  <a:pt x="622" y="754"/>
                </a:lnTo>
                <a:lnTo>
                  <a:pt x="626" y="755"/>
                </a:lnTo>
                <a:lnTo>
                  <a:pt x="627" y="754"/>
                </a:lnTo>
                <a:lnTo>
                  <a:pt x="628" y="753"/>
                </a:lnTo>
                <a:lnTo>
                  <a:pt x="628" y="753"/>
                </a:lnTo>
                <a:lnTo>
                  <a:pt x="632" y="747"/>
                </a:lnTo>
                <a:lnTo>
                  <a:pt x="633" y="739"/>
                </a:lnTo>
                <a:lnTo>
                  <a:pt x="634" y="732"/>
                </a:lnTo>
                <a:lnTo>
                  <a:pt x="634" y="726"/>
                </a:lnTo>
                <a:lnTo>
                  <a:pt x="634" y="726"/>
                </a:lnTo>
                <a:lnTo>
                  <a:pt x="634" y="721"/>
                </a:lnTo>
                <a:lnTo>
                  <a:pt x="634" y="711"/>
                </a:lnTo>
                <a:lnTo>
                  <a:pt x="634" y="711"/>
                </a:lnTo>
                <a:lnTo>
                  <a:pt x="633" y="707"/>
                </a:lnTo>
                <a:lnTo>
                  <a:pt x="631" y="701"/>
                </a:lnTo>
                <a:lnTo>
                  <a:pt x="625" y="687"/>
                </a:lnTo>
                <a:lnTo>
                  <a:pt x="615" y="669"/>
                </a:lnTo>
                <a:lnTo>
                  <a:pt x="615" y="669"/>
                </a:lnTo>
                <a:lnTo>
                  <a:pt x="615" y="668"/>
                </a:lnTo>
                <a:lnTo>
                  <a:pt x="616" y="668"/>
                </a:lnTo>
                <a:lnTo>
                  <a:pt x="618" y="668"/>
                </a:lnTo>
                <a:lnTo>
                  <a:pt x="618" y="667"/>
                </a:lnTo>
                <a:lnTo>
                  <a:pt x="618" y="664"/>
                </a:lnTo>
                <a:lnTo>
                  <a:pt x="615" y="656"/>
                </a:lnTo>
                <a:lnTo>
                  <a:pt x="615" y="656"/>
                </a:lnTo>
                <a:lnTo>
                  <a:pt x="608" y="635"/>
                </a:lnTo>
                <a:lnTo>
                  <a:pt x="605" y="620"/>
                </a:lnTo>
                <a:lnTo>
                  <a:pt x="605" y="620"/>
                </a:lnTo>
                <a:lnTo>
                  <a:pt x="581" y="486"/>
                </a:lnTo>
                <a:lnTo>
                  <a:pt x="581" y="486"/>
                </a:lnTo>
                <a:lnTo>
                  <a:pt x="579" y="471"/>
                </a:lnTo>
                <a:lnTo>
                  <a:pt x="577" y="457"/>
                </a:lnTo>
                <a:lnTo>
                  <a:pt x="576" y="443"/>
                </a:lnTo>
                <a:lnTo>
                  <a:pt x="574" y="436"/>
                </a:lnTo>
                <a:lnTo>
                  <a:pt x="570" y="427"/>
                </a:lnTo>
                <a:lnTo>
                  <a:pt x="570" y="427"/>
                </a:lnTo>
                <a:lnTo>
                  <a:pt x="562" y="405"/>
                </a:lnTo>
                <a:lnTo>
                  <a:pt x="555" y="383"/>
                </a:lnTo>
                <a:lnTo>
                  <a:pt x="545" y="351"/>
                </a:lnTo>
                <a:lnTo>
                  <a:pt x="545" y="351"/>
                </a:lnTo>
                <a:lnTo>
                  <a:pt x="542" y="339"/>
                </a:lnTo>
                <a:lnTo>
                  <a:pt x="538" y="333"/>
                </a:lnTo>
                <a:lnTo>
                  <a:pt x="532" y="324"/>
                </a:lnTo>
                <a:lnTo>
                  <a:pt x="532" y="324"/>
                </a:lnTo>
                <a:lnTo>
                  <a:pt x="529" y="319"/>
                </a:lnTo>
                <a:lnTo>
                  <a:pt x="524" y="315"/>
                </a:lnTo>
                <a:lnTo>
                  <a:pt x="514" y="308"/>
                </a:lnTo>
                <a:lnTo>
                  <a:pt x="504" y="305"/>
                </a:lnTo>
                <a:lnTo>
                  <a:pt x="498" y="302"/>
                </a:lnTo>
                <a:lnTo>
                  <a:pt x="498" y="302"/>
                </a:lnTo>
                <a:lnTo>
                  <a:pt x="493" y="301"/>
                </a:lnTo>
                <a:lnTo>
                  <a:pt x="489" y="300"/>
                </a:lnTo>
                <a:lnTo>
                  <a:pt x="484" y="296"/>
                </a:lnTo>
                <a:lnTo>
                  <a:pt x="482" y="294"/>
                </a:lnTo>
                <a:lnTo>
                  <a:pt x="482" y="294"/>
                </a:lnTo>
                <a:lnTo>
                  <a:pt x="477" y="291"/>
                </a:lnTo>
                <a:lnTo>
                  <a:pt x="466" y="286"/>
                </a:lnTo>
                <a:lnTo>
                  <a:pt x="456" y="280"/>
                </a:lnTo>
                <a:lnTo>
                  <a:pt x="452" y="278"/>
                </a:lnTo>
                <a:lnTo>
                  <a:pt x="450" y="275"/>
                </a:lnTo>
                <a:lnTo>
                  <a:pt x="450" y="275"/>
                </a:lnTo>
                <a:lnTo>
                  <a:pt x="446" y="267"/>
                </a:lnTo>
                <a:lnTo>
                  <a:pt x="444" y="262"/>
                </a:lnTo>
                <a:lnTo>
                  <a:pt x="441" y="261"/>
                </a:lnTo>
                <a:lnTo>
                  <a:pt x="439" y="260"/>
                </a:lnTo>
                <a:lnTo>
                  <a:pt x="439" y="260"/>
                </a:lnTo>
                <a:lnTo>
                  <a:pt x="434" y="257"/>
                </a:lnTo>
                <a:lnTo>
                  <a:pt x="431" y="253"/>
                </a:lnTo>
                <a:lnTo>
                  <a:pt x="426" y="250"/>
                </a:lnTo>
                <a:lnTo>
                  <a:pt x="424" y="249"/>
                </a:lnTo>
                <a:lnTo>
                  <a:pt x="420" y="249"/>
                </a:lnTo>
                <a:lnTo>
                  <a:pt x="420" y="249"/>
                </a:lnTo>
                <a:lnTo>
                  <a:pt x="415" y="248"/>
                </a:lnTo>
                <a:lnTo>
                  <a:pt x="411" y="248"/>
                </a:lnTo>
                <a:lnTo>
                  <a:pt x="407" y="246"/>
                </a:lnTo>
                <a:lnTo>
                  <a:pt x="407" y="246"/>
                </a:lnTo>
                <a:lnTo>
                  <a:pt x="401" y="231"/>
                </a:lnTo>
                <a:lnTo>
                  <a:pt x="398" y="222"/>
                </a:lnTo>
                <a:lnTo>
                  <a:pt x="396" y="216"/>
                </a:lnTo>
                <a:lnTo>
                  <a:pt x="396" y="216"/>
                </a:lnTo>
                <a:lnTo>
                  <a:pt x="396" y="208"/>
                </a:lnTo>
                <a:lnTo>
                  <a:pt x="396" y="201"/>
                </a:lnTo>
                <a:lnTo>
                  <a:pt x="396" y="201"/>
                </a:lnTo>
                <a:lnTo>
                  <a:pt x="404" y="192"/>
                </a:lnTo>
                <a:lnTo>
                  <a:pt x="408" y="185"/>
                </a:lnTo>
                <a:lnTo>
                  <a:pt x="409" y="182"/>
                </a:lnTo>
                <a:lnTo>
                  <a:pt x="409" y="182"/>
                </a:lnTo>
                <a:lnTo>
                  <a:pt x="411" y="176"/>
                </a:lnTo>
                <a:lnTo>
                  <a:pt x="413" y="166"/>
                </a:lnTo>
                <a:lnTo>
                  <a:pt x="418" y="152"/>
                </a:lnTo>
                <a:lnTo>
                  <a:pt x="418" y="152"/>
                </a:lnTo>
                <a:lnTo>
                  <a:pt x="420" y="127"/>
                </a:lnTo>
                <a:lnTo>
                  <a:pt x="420" y="110"/>
                </a:lnTo>
                <a:lnTo>
                  <a:pt x="420" y="98"/>
                </a:lnTo>
                <a:lnTo>
                  <a:pt x="420" y="98"/>
                </a:lnTo>
                <a:lnTo>
                  <a:pt x="418" y="75"/>
                </a:lnTo>
                <a:lnTo>
                  <a:pt x="415" y="64"/>
                </a:lnTo>
                <a:lnTo>
                  <a:pt x="413" y="55"/>
                </a:lnTo>
                <a:lnTo>
                  <a:pt x="413" y="55"/>
                </a:lnTo>
                <a:lnTo>
                  <a:pt x="406" y="42"/>
                </a:lnTo>
                <a:lnTo>
                  <a:pt x="400" y="35"/>
                </a:lnTo>
                <a:lnTo>
                  <a:pt x="392" y="26"/>
                </a:lnTo>
                <a:lnTo>
                  <a:pt x="392" y="26"/>
                </a:lnTo>
                <a:lnTo>
                  <a:pt x="386" y="21"/>
                </a:lnTo>
                <a:lnTo>
                  <a:pt x="380" y="16"/>
                </a:lnTo>
                <a:lnTo>
                  <a:pt x="367" y="9"/>
                </a:lnTo>
                <a:lnTo>
                  <a:pt x="356" y="3"/>
                </a:lnTo>
                <a:lnTo>
                  <a:pt x="348" y="1"/>
                </a:lnTo>
                <a:lnTo>
                  <a:pt x="348" y="1"/>
                </a:lnTo>
                <a:lnTo>
                  <a:pt x="340" y="0"/>
                </a:lnTo>
                <a:lnTo>
                  <a:pt x="324" y="0"/>
                </a:lnTo>
                <a:lnTo>
                  <a:pt x="307" y="1"/>
                </a:lnTo>
                <a:lnTo>
                  <a:pt x="298" y="2"/>
                </a:lnTo>
                <a:lnTo>
                  <a:pt x="290" y="3"/>
                </a:lnTo>
                <a:lnTo>
                  <a:pt x="290" y="3"/>
                </a:lnTo>
                <a:lnTo>
                  <a:pt x="282" y="7"/>
                </a:lnTo>
                <a:lnTo>
                  <a:pt x="275" y="10"/>
                </a:lnTo>
                <a:lnTo>
                  <a:pt x="263" y="17"/>
                </a:lnTo>
                <a:lnTo>
                  <a:pt x="255" y="26"/>
                </a:lnTo>
                <a:lnTo>
                  <a:pt x="250" y="30"/>
                </a:lnTo>
                <a:lnTo>
                  <a:pt x="250" y="30"/>
                </a:lnTo>
                <a:lnTo>
                  <a:pt x="245" y="39"/>
                </a:lnTo>
                <a:lnTo>
                  <a:pt x="239" y="49"/>
                </a:lnTo>
                <a:lnTo>
                  <a:pt x="239" y="49"/>
                </a:lnTo>
                <a:lnTo>
                  <a:pt x="236" y="59"/>
                </a:lnTo>
                <a:lnTo>
                  <a:pt x="231" y="68"/>
                </a:lnTo>
                <a:lnTo>
                  <a:pt x="231" y="68"/>
                </a:lnTo>
                <a:lnTo>
                  <a:pt x="226" y="79"/>
                </a:lnTo>
                <a:lnTo>
                  <a:pt x="223" y="87"/>
                </a:lnTo>
                <a:lnTo>
                  <a:pt x="223" y="87"/>
                </a:lnTo>
                <a:lnTo>
                  <a:pt x="224" y="90"/>
                </a:lnTo>
                <a:lnTo>
                  <a:pt x="225" y="93"/>
                </a:lnTo>
                <a:lnTo>
                  <a:pt x="230" y="101"/>
                </a:lnTo>
                <a:lnTo>
                  <a:pt x="237" y="112"/>
                </a:lnTo>
                <a:lnTo>
                  <a:pt x="237" y="112"/>
                </a:lnTo>
                <a:close/>
                <a:moveTo>
                  <a:pt x="284" y="928"/>
                </a:moveTo>
                <a:lnTo>
                  <a:pt x="284" y="928"/>
                </a:lnTo>
                <a:lnTo>
                  <a:pt x="288" y="931"/>
                </a:lnTo>
                <a:lnTo>
                  <a:pt x="292" y="944"/>
                </a:lnTo>
                <a:lnTo>
                  <a:pt x="301" y="962"/>
                </a:lnTo>
                <a:lnTo>
                  <a:pt x="301" y="962"/>
                </a:lnTo>
                <a:lnTo>
                  <a:pt x="299" y="969"/>
                </a:lnTo>
                <a:lnTo>
                  <a:pt x="298" y="981"/>
                </a:lnTo>
                <a:lnTo>
                  <a:pt x="298" y="981"/>
                </a:lnTo>
                <a:lnTo>
                  <a:pt x="297" y="987"/>
                </a:lnTo>
                <a:lnTo>
                  <a:pt x="297" y="994"/>
                </a:lnTo>
                <a:lnTo>
                  <a:pt x="298" y="1013"/>
                </a:lnTo>
                <a:lnTo>
                  <a:pt x="298" y="1013"/>
                </a:lnTo>
                <a:lnTo>
                  <a:pt x="301" y="1042"/>
                </a:lnTo>
                <a:lnTo>
                  <a:pt x="303" y="1078"/>
                </a:lnTo>
                <a:lnTo>
                  <a:pt x="303" y="1078"/>
                </a:lnTo>
                <a:lnTo>
                  <a:pt x="304" y="1100"/>
                </a:lnTo>
                <a:lnTo>
                  <a:pt x="305" y="1118"/>
                </a:lnTo>
                <a:lnTo>
                  <a:pt x="305" y="1118"/>
                </a:lnTo>
                <a:lnTo>
                  <a:pt x="309" y="1150"/>
                </a:lnTo>
                <a:lnTo>
                  <a:pt x="311" y="1183"/>
                </a:lnTo>
                <a:lnTo>
                  <a:pt x="311" y="1183"/>
                </a:lnTo>
                <a:lnTo>
                  <a:pt x="311" y="1199"/>
                </a:lnTo>
                <a:lnTo>
                  <a:pt x="311" y="1212"/>
                </a:lnTo>
                <a:lnTo>
                  <a:pt x="311" y="1226"/>
                </a:lnTo>
                <a:lnTo>
                  <a:pt x="311" y="1226"/>
                </a:lnTo>
                <a:lnTo>
                  <a:pt x="308" y="1225"/>
                </a:lnTo>
                <a:lnTo>
                  <a:pt x="303" y="1221"/>
                </a:lnTo>
                <a:lnTo>
                  <a:pt x="303" y="1221"/>
                </a:lnTo>
                <a:lnTo>
                  <a:pt x="299" y="1213"/>
                </a:lnTo>
                <a:lnTo>
                  <a:pt x="292" y="1199"/>
                </a:lnTo>
                <a:lnTo>
                  <a:pt x="285" y="1183"/>
                </a:lnTo>
                <a:lnTo>
                  <a:pt x="282" y="1173"/>
                </a:lnTo>
                <a:lnTo>
                  <a:pt x="282" y="1173"/>
                </a:lnTo>
                <a:lnTo>
                  <a:pt x="279" y="1168"/>
                </a:lnTo>
                <a:lnTo>
                  <a:pt x="276" y="1161"/>
                </a:lnTo>
                <a:lnTo>
                  <a:pt x="263" y="1143"/>
                </a:lnTo>
                <a:lnTo>
                  <a:pt x="237" y="1108"/>
                </a:lnTo>
                <a:lnTo>
                  <a:pt x="237" y="1108"/>
                </a:lnTo>
                <a:lnTo>
                  <a:pt x="233" y="1100"/>
                </a:lnTo>
                <a:lnTo>
                  <a:pt x="231" y="1093"/>
                </a:lnTo>
                <a:lnTo>
                  <a:pt x="229" y="1085"/>
                </a:lnTo>
                <a:lnTo>
                  <a:pt x="229" y="1077"/>
                </a:lnTo>
                <a:lnTo>
                  <a:pt x="229" y="1057"/>
                </a:lnTo>
                <a:lnTo>
                  <a:pt x="229" y="1057"/>
                </a:lnTo>
                <a:lnTo>
                  <a:pt x="229" y="1053"/>
                </a:lnTo>
                <a:lnTo>
                  <a:pt x="231" y="1047"/>
                </a:lnTo>
                <a:lnTo>
                  <a:pt x="237" y="1035"/>
                </a:lnTo>
                <a:lnTo>
                  <a:pt x="237" y="1035"/>
                </a:lnTo>
                <a:lnTo>
                  <a:pt x="245" y="1016"/>
                </a:lnTo>
                <a:lnTo>
                  <a:pt x="253" y="1002"/>
                </a:lnTo>
                <a:lnTo>
                  <a:pt x="263" y="987"/>
                </a:lnTo>
                <a:lnTo>
                  <a:pt x="263" y="987"/>
                </a:lnTo>
                <a:lnTo>
                  <a:pt x="268" y="977"/>
                </a:lnTo>
                <a:lnTo>
                  <a:pt x="272" y="968"/>
                </a:lnTo>
                <a:lnTo>
                  <a:pt x="279" y="950"/>
                </a:lnTo>
                <a:lnTo>
                  <a:pt x="283" y="935"/>
                </a:lnTo>
                <a:lnTo>
                  <a:pt x="284" y="928"/>
                </a:lnTo>
                <a:lnTo>
                  <a:pt x="284" y="928"/>
                </a:lnTo>
                <a:close/>
              </a:path>
            </a:pathLst>
          </a:custGeom>
          <a:solidFill>
            <a:schemeClr val="tx1"/>
          </a:solidFill>
          <a:ln w="142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65D8E77F-F251-4625-8815-0F4A9498B092}"/>
              </a:ext>
            </a:extLst>
          </p:cNvPr>
          <p:cNvSpPr>
            <a:spLocks/>
          </p:cNvSpPr>
          <p:nvPr/>
        </p:nvSpPr>
        <p:spPr bwMode="auto">
          <a:xfrm>
            <a:off x="6354158" y="2755142"/>
            <a:ext cx="960691" cy="1637047"/>
          </a:xfrm>
          <a:custGeom>
            <a:avLst/>
            <a:gdLst>
              <a:gd name="T0" fmla="*/ 102 w 794"/>
              <a:gd name="T1" fmla="*/ 462 h 1353"/>
              <a:gd name="T2" fmla="*/ 114 w 794"/>
              <a:gd name="T3" fmla="*/ 552 h 1353"/>
              <a:gd name="T4" fmla="*/ 102 w 794"/>
              <a:gd name="T5" fmla="*/ 571 h 1353"/>
              <a:gd name="T6" fmla="*/ 35 w 794"/>
              <a:gd name="T7" fmla="*/ 612 h 1353"/>
              <a:gd name="T8" fmla="*/ 8 w 794"/>
              <a:gd name="T9" fmla="*/ 778 h 1353"/>
              <a:gd name="T10" fmla="*/ 57 w 794"/>
              <a:gd name="T11" fmla="*/ 872 h 1353"/>
              <a:gd name="T12" fmla="*/ 77 w 794"/>
              <a:gd name="T13" fmla="*/ 1035 h 1353"/>
              <a:gd name="T14" fmla="*/ 121 w 794"/>
              <a:gd name="T15" fmla="*/ 1068 h 1353"/>
              <a:gd name="T16" fmla="*/ 106 w 794"/>
              <a:gd name="T17" fmla="*/ 1237 h 1353"/>
              <a:gd name="T18" fmla="*/ 144 w 794"/>
              <a:gd name="T19" fmla="*/ 1282 h 1353"/>
              <a:gd name="T20" fmla="*/ 175 w 794"/>
              <a:gd name="T21" fmla="*/ 1270 h 1353"/>
              <a:gd name="T22" fmla="*/ 169 w 794"/>
              <a:gd name="T23" fmla="*/ 1207 h 1353"/>
              <a:gd name="T24" fmla="*/ 174 w 794"/>
              <a:gd name="T25" fmla="*/ 1093 h 1353"/>
              <a:gd name="T26" fmla="*/ 234 w 794"/>
              <a:gd name="T27" fmla="*/ 1138 h 1353"/>
              <a:gd name="T28" fmla="*/ 240 w 794"/>
              <a:gd name="T29" fmla="*/ 1299 h 1353"/>
              <a:gd name="T30" fmla="*/ 287 w 794"/>
              <a:gd name="T31" fmla="*/ 1330 h 1353"/>
              <a:gd name="T32" fmla="*/ 312 w 794"/>
              <a:gd name="T33" fmla="*/ 1254 h 1353"/>
              <a:gd name="T34" fmla="*/ 288 w 794"/>
              <a:gd name="T35" fmla="*/ 1165 h 1353"/>
              <a:gd name="T36" fmla="*/ 262 w 794"/>
              <a:gd name="T37" fmla="*/ 1052 h 1353"/>
              <a:gd name="T38" fmla="*/ 286 w 794"/>
              <a:gd name="T39" fmla="*/ 1011 h 1353"/>
              <a:gd name="T40" fmla="*/ 269 w 794"/>
              <a:gd name="T41" fmla="*/ 864 h 1353"/>
              <a:gd name="T42" fmla="*/ 245 w 794"/>
              <a:gd name="T43" fmla="*/ 755 h 1353"/>
              <a:gd name="T44" fmla="*/ 288 w 794"/>
              <a:gd name="T45" fmla="*/ 768 h 1353"/>
              <a:gd name="T46" fmla="*/ 377 w 794"/>
              <a:gd name="T47" fmla="*/ 914 h 1353"/>
              <a:gd name="T48" fmla="*/ 388 w 794"/>
              <a:gd name="T49" fmla="*/ 1087 h 1353"/>
              <a:gd name="T50" fmla="*/ 430 w 794"/>
              <a:gd name="T51" fmla="*/ 1233 h 1353"/>
              <a:gd name="T52" fmla="*/ 436 w 794"/>
              <a:gd name="T53" fmla="*/ 1280 h 1353"/>
              <a:gd name="T54" fmla="*/ 523 w 794"/>
              <a:gd name="T55" fmla="*/ 1348 h 1353"/>
              <a:gd name="T56" fmla="*/ 504 w 794"/>
              <a:gd name="T57" fmla="*/ 1240 h 1353"/>
              <a:gd name="T58" fmla="*/ 480 w 794"/>
              <a:gd name="T59" fmla="*/ 1148 h 1353"/>
              <a:gd name="T60" fmla="*/ 492 w 794"/>
              <a:gd name="T61" fmla="*/ 775 h 1353"/>
              <a:gd name="T62" fmla="*/ 509 w 794"/>
              <a:gd name="T63" fmla="*/ 988 h 1353"/>
              <a:gd name="T64" fmla="*/ 522 w 794"/>
              <a:gd name="T65" fmla="*/ 1166 h 1353"/>
              <a:gd name="T66" fmla="*/ 519 w 794"/>
              <a:gd name="T67" fmla="*/ 1257 h 1353"/>
              <a:gd name="T68" fmla="*/ 583 w 794"/>
              <a:gd name="T69" fmla="*/ 1245 h 1353"/>
              <a:gd name="T70" fmla="*/ 594 w 794"/>
              <a:gd name="T71" fmla="*/ 1180 h 1353"/>
              <a:gd name="T72" fmla="*/ 619 w 794"/>
              <a:gd name="T73" fmla="*/ 807 h 1353"/>
              <a:gd name="T74" fmla="*/ 714 w 794"/>
              <a:gd name="T75" fmla="*/ 683 h 1353"/>
              <a:gd name="T76" fmla="*/ 743 w 794"/>
              <a:gd name="T77" fmla="*/ 733 h 1353"/>
              <a:gd name="T78" fmla="*/ 740 w 794"/>
              <a:gd name="T79" fmla="*/ 757 h 1353"/>
              <a:gd name="T80" fmla="*/ 762 w 794"/>
              <a:gd name="T81" fmla="*/ 772 h 1353"/>
              <a:gd name="T82" fmla="*/ 791 w 794"/>
              <a:gd name="T83" fmla="*/ 703 h 1353"/>
              <a:gd name="T84" fmla="*/ 775 w 794"/>
              <a:gd name="T85" fmla="*/ 639 h 1353"/>
              <a:gd name="T86" fmla="*/ 723 w 794"/>
              <a:gd name="T87" fmla="*/ 489 h 1353"/>
              <a:gd name="T88" fmla="*/ 646 w 794"/>
              <a:gd name="T89" fmla="*/ 271 h 1353"/>
              <a:gd name="T90" fmla="*/ 625 w 794"/>
              <a:gd name="T91" fmla="*/ 199 h 1353"/>
              <a:gd name="T92" fmla="*/ 602 w 794"/>
              <a:gd name="T93" fmla="*/ 106 h 1353"/>
              <a:gd name="T94" fmla="*/ 494 w 794"/>
              <a:gd name="T95" fmla="*/ 17 h 1353"/>
              <a:gd name="T96" fmla="*/ 397 w 794"/>
              <a:gd name="T97" fmla="*/ 20 h 1353"/>
              <a:gd name="T98" fmla="*/ 362 w 794"/>
              <a:gd name="T99" fmla="*/ 88 h 1353"/>
              <a:gd name="T100" fmla="*/ 282 w 794"/>
              <a:gd name="T101" fmla="*/ 176 h 1353"/>
              <a:gd name="T102" fmla="*/ 365 w 794"/>
              <a:gd name="T103" fmla="*/ 257 h 1353"/>
              <a:gd name="T104" fmla="*/ 314 w 794"/>
              <a:gd name="T105" fmla="*/ 337 h 1353"/>
              <a:gd name="T106" fmla="*/ 308 w 794"/>
              <a:gd name="T107" fmla="*/ 525 h 1353"/>
              <a:gd name="T108" fmla="*/ 326 w 794"/>
              <a:gd name="T109" fmla="*/ 643 h 1353"/>
              <a:gd name="T110" fmla="*/ 290 w 794"/>
              <a:gd name="T111" fmla="*/ 702 h 1353"/>
              <a:gd name="T112" fmla="*/ 255 w 794"/>
              <a:gd name="T113" fmla="*/ 594 h 1353"/>
              <a:gd name="T114" fmla="*/ 225 w 794"/>
              <a:gd name="T115" fmla="*/ 525 h 1353"/>
              <a:gd name="T116" fmla="*/ 217 w 794"/>
              <a:gd name="T117" fmla="*/ 423 h 1353"/>
              <a:gd name="T118" fmla="*/ 157 w 794"/>
              <a:gd name="T119" fmla="*/ 40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4" h="1353">
                <a:moveTo>
                  <a:pt x="157" y="406"/>
                </a:moveTo>
                <a:lnTo>
                  <a:pt x="157" y="406"/>
                </a:lnTo>
                <a:lnTo>
                  <a:pt x="150" y="406"/>
                </a:lnTo>
                <a:lnTo>
                  <a:pt x="137" y="410"/>
                </a:lnTo>
                <a:lnTo>
                  <a:pt x="130" y="413"/>
                </a:lnTo>
                <a:lnTo>
                  <a:pt x="122" y="417"/>
                </a:lnTo>
                <a:lnTo>
                  <a:pt x="116" y="420"/>
                </a:lnTo>
                <a:lnTo>
                  <a:pt x="112" y="425"/>
                </a:lnTo>
                <a:lnTo>
                  <a:pt x="112" y="425"/>
                </a:lnTo>
                <a:lnTo>
                  <a:pt x="108" y="432"/>
                </a:lnTo>
                <a:lnTo>
                  <a:pt x="104" y="441"/>
                </a:lnTo>
                <a:lnTo>
                  <a:pt x="103" y="452"/>
                </a:lnTo>
                <a:lnTo>
                  <a:pt x="102" y="462"/>
                </a:lnTo>
                <a:lnTo>
                  <a:pt x="101" y="473"/>
                </a:lnTo>
                <a:lnTo>
                  <a:pt x="102" y="484"/>
                </a:lnTo>
                <a:lnTo>
                  <a:pt x="103" y="493"/>
                </a:lnTo>
                <a:lnTo>
                  <a:pt x="106" y="500"/>
                </a:lnTo>
                <a:lnTo>
                  <a:pt x="106" y="500"/>
                </a:lnTo>
                <a:lnTo>
                  <a:pt x="110" y="512"/>
                </a:lnTo>
                <a:lnTo>
                  <a:pt x="114" y="521"/>
                </a:lnTo>
                <a:lnTo>
                  <a:pt x="118" y="531"/>
                </a:lnTo>
                <a:lnTo>
                  <a:pt x="114" y="543"/>
                </a:lnTo>
                <a:lnTo>
                  <a:pt x="114" y="543"/>
                </a:lnTo>
                <a:lnTo>
                  <a:pt x="114" y="548"/>
                </a:lnTo>
                <a:lnTo>
                  <a:pt x="114" y="552"/>
                </a:lnTo>
                <a:lnTo>
                  <a:pt x="114" y="552"/>
                </a:lnTo>
                <a:lnTo>
                  <a:pt x="114" y="552"/>
                </a:lnTo>
                <a:lnTo>
                  <a:pt x="112" y="553"/>
                </a:lnTo>
                <a:lnTo>
                  <a:pt x="110" y="554"/>
                </a:lnTo>
                <a:lnTo>
                  <a:pt x="108" y="554"/>
                </a:lnTo>
                <a:lnTo>
                  <a:pt x="108" y="554"/>
                </a:lnTo>
                <a:lnTo>
                  <a:pt x="107" y="555"/>
                </a:lnTo>
                <a:lnTo>
                  <a:pt x="103" y="559"/>
                </a:lnTo>
                <a:lnTo>
                  <a:pt x="100" y="566"/>
                </a:lnTo>
                <a:lnTo>
                  <a:pt x="100" y="566"/>
                </a:lnTo>
                <a:lnTo>
                  <a:pt x="100" y="567"/>
                </a:lnTo>
                <a:lnTo>
                  <a:pt x="101" y="568"/>
                </a:lnTo>
                <a:lnTo>
                  <a:pt x="102" y="570"/>
                </a:lnTo>
                <a:lnTo>
                  <a:pt x="102" y="571"/>
                </a:lnTo>
                <a:lnTo>
                  <a:pt x="101" y="573"/>
                </a:lnTo>
                <a:lnTo>
                  <a:pt x="95" y="577"/>
                </a:lnTo>
                <a:lnTo>
                  <a:pt x="95" y="577"/>
                </a:lnTo>
                <a:lnTo>
                  <a:pt x="83" y="583"/>
                </a:lnTo>
                <a:lnTo>
                  <a:pt x="71" y="590"/>
                </a:lnTo>
                <a:lnTo>
                  <a:pt x="61" y="596"/>
                </a:lnTo>
                <a:lnTo>
                  <a:pt x="57" y="600"/>
                </a:lnTo>
                <a:lnTo>
                  <a:pt x="57" y="600"/>
                </a:lnTo>
                <a:lnTo>
                  <a:pt x="53" y="602"/>
                </a:lnTo>
                <a:lnTo>
                  <a:pt x="45" y="604"/>
                </a:lnTo>
                <a:lnTo>
                  <a:pt x="38" y="607"/>
                </a:lnTo>
                <a:lnTo>
                  <a:pt x="36" y="609"/>
                </a:lnTo>
                <a:lnTo>
                  <a:pt x="35" y="612"/>
                </a:lnTo>
                <a:lnTo>
                  <a:pt x="35" y="612"/>
                </a:lnTo>
                <a:lnTo>
                  <a:pt x="27" y="641"/>
                </a:lnTo>
                <a:lnTo>
                  <a:pt x="24" y="659"/>
                </a:lnTo>
                <a:lnTo>
                  <a:pt x="20" y="672"/>
                </a:lnTo>
                <a:lnTo>
                  <a:pt x="20" y="672"/>
                </a:lnTo>
                <a:lnTo>
                  <a:pt x="14" y="685"/>
                </a:lnTo>
                <a:lnTo>
                  <a:pt x="7" y="706"/>
                </a:lnTo>
                <a:lnTo>
                  <a:pt x="1" y="728"/>
                </a:lnTo>
                <a:lnTo>
                  <a:pt x="0" y="738"/>
                </a:lnTo>
                <a:lnTo>
                  <a:pt x="0" y="745"/>
                </a:lnTo>
                <a:lnTo>
                  <a:pt x="0" y="745"/>
                </a:lnTo>
                <a:lnTo>
                  <a:pt x="6" y="769"/>
                </a:lnTo>
                <a:lnTo>
                  <a:pt x="8" y="778"/>
                </a:lnTo>
                <a:lnTo>
                  <a:pt x="12" y="783"/>
                </a:lnTo>
                <a:lnTo>
                  <a:pt x="12" y="783"/>
                </a:lnTo>
                <a:lnTo>
                  <a:pt x="18" y="791"/>
                </a:lnTo>
                <a:lnTo>
                  <a:pt x="29" y="805"/>
                </a:lnTo>
                <a:lnTo>
                  <a:pt x="43" y="826"/>
                </a:lnTo>
                <a:lnTo>
                  <a:pt x="51" y="845"/>
                </a:lnTo>
                <a:lnTo>
                  <a:pt x="51" y="845"/>
                </a:lnTo>
                <a:lnTo>
                  <a:pt x="50" y="858"/>
                </a:lnTo>
                <a:lnTo>
                  <a:pt x="49" y="872"/>
                </a:lnTo>
                <a:lnTo>
                  <a:pt x="49" y="872"/>
                </a:lnTo>
                <a:lnTo>
                  <a:pt x="53" y="872"/>
                </a:lnTo>
                <a:lnTo>
                  <a:pt x="57" y="872"/>
                </a:lnTo>
                <a:lnTo>
                  <a:pt x="57" y="872"/>
                </a:lnTo>
                <a:lnTo>
                  <a:pt x="47" y="916"/>
                </a:lnTo>
                <a:lnTo>
                  <a:pt x="35" y="977"/>
                </a:lnTo>
                <a:lnTo>
                  <a:pt x="35" y="977"/>
                </a:lnTo>
                <a:lnTo>
                  <a:pt x="32" y="993"/>
                </a:lnTo>
                <a:lnTo>
                  <a:pt x="33" y="1010"/>
                </a:lnTo>
                <a:lnTo>
                  <a:pt x="35" y="1026"/>
                </a:lnTo>
                <a:lnTo>
                  <a:pt x="35" y="1026"/>
                </a:lnTo>
                <a:lnTo>
                  <a:pt x="49" y="1032"/>
                </a:lnTo>
                <a:lnTo>
                  <a:pt x="60" y="1035"/>
                </a:lnTo>
                <a:lnTo>
                  <a:pt x="68" y="1038"/>
                </a:lnTo>
                <a:lnTo>
                  <a:pt x="68" y="1038"/>
                </a:lnTo>
                <a:lnTo>
                  <a:pt x="72" y="1036"/>
                </a:lnTo>
                <a:lnTo>
                  <a:pt x="77" y="1035"/>
                </a:lnTo>
                <a:lnTo>
                  <a:pt x="86" y="1032"/>
                </a:lnTo>
                <a:lnTo>
                  <a:pt x="97" y="1028"/>
                </a:lnTo>
                <a:lnTo>
                  <a:pt x="106" y="1026"/>
                </a:lnTo>
                <a:lnTo>
                  <a:pt x="106" y="1026"/>
                </a:lnTo>
                <a:lnTo>
                  <a:pt x="121" y="1027"/>
                </a:lnTo>
                <a:lnTo>
                  <a:pt x="128" y="1028"/>
                </a:lnTo>
                <a:lnTo>
                  <a:pt x="128" y="1028"/>
                </a:lnTo>
                <a:lnTo>
                  <a:pt x="127" y="1033"/>
                </a:lnTo>
                <a:lnTo>
                  <a:pt x="126" y="1044"/>
                </a:lnTo>
                <a:lnTo>
                  <a:pt x="124" y="1055"/>
                </a:lnTo>
                <a:lnTo>
                  <a:pt x="122" y="1061"/>
                </a:lnTo>
                <a:lnTo>
                  <a:pt x="122" y="1061"/>
                </a:lnTo>
                <a:lnTo>
                  <a:pt x="121" y="1068"/>
                </a:lnTo>
                <a:lnTo>
                  <a:pt x="118" y="1083"/>
                </a:lnTo>
                <a:lnTo>
                  <a:pt x="112" y="1117"/>
                </a:lnTo>
                <a:lnTo>
                  <a:pt x="112" y="1117"/>
                </a:lnTo>
                <a:lnTo>
                  <a:pt x="112" y="1126"/>
                </a:lnTo>
                <a:lnTo>
                  <a:pt x="112" y="1138"/>
                </a:lnTo>
                <a:lnTo>
                  <a:pt x="114" y="1170"/>
                </a:lnTo>
                <a:lnTo>
                  <a:pt x="116" y="1199"/>
                </a:lnTo>
                <a:lnTo>
                  <a:pt x="118" y="1211"/>
                </a:lnTo>
                <a:lnTo>
                  <a:pt x="118" y="1211"/>
                </a:lnTo>
                <a:lnTo>
                  <a:pt x="115" y="1215"/>
                </a:lnTo>
                <a:lnTo>
                  <a:pt x="112" y="1222"/>
                </a:lnTo>
                <a:lnTo>
                  <a:pt x="106" y="1237"/>
                </a:lnTo>
                <a:lnTo>
                  <a:pt x="106" y="1237"/>
                </a:lnTo>
                <a:lnTo>
                  <a:pt x="104" y="1241"/>
                </a:lnTo>
                <a:lnTo>
                  <a:pt x="103" y="1247"/>
                </a:lnTo>
                <a:lnTo>
                  <a:pt x="103" y="1257"/>
                </a:lnTo>
                <a:lnTo>
                  <a:pt x="103" y="1257"/>
                </a:lnTo>
                <a:lnTo>
                  <a:pt x="103" y="1263"/>
                </a:lnTo>
                <a:lnTo>
                  <a:pt x="102" y="1267"/>
                </a:lnTo>
                <a:lnTo>
                  <a:pt x="103" y="1274"/>
                </a:lnTo>
                <a:lnTo>
                  <a:pt x="103" y="1276"/>
                </a:lnTo>
                <a:lnTo>
                  <a:pt x="106" y="1277"/>
                </a:lnTo>
                <a:lnTo>
                  <a:pt x="106" y="1277"/>
                </a:lnTo>
                <a:lnTo>
                  <a:pt x="116" y="1280"/>
                </a:lnTo>
                <a:lnTo>
                  <a:pt x="134" y="1282"/>
                </a:lnTo>
                <a:lnTo>
                  <a:pt x="144" y="1282"/>
                </a:lnTo>
                <a:lnTo>
                  <a:pt x="152" y="1282"/>
                </a:lnTo>
                <a:lnTo>
                  <a:pt x="160" y="1280"/>
                </a:lnTo>
                <a:lnTo>
                  <a:pt x="161" y="1278"/>
                </a:lnTo>
                <a:lnTo>
                  <a:pt x="163" y="1277"/>
                </a:lnTo>
                <a:lnTo>
                  <a:pt x="163" y="1277"/>
                </a:lnTo>
                <a:lnTo>
                  <a:pt x="164" y="1271"/>
                </a:lnTo>
                <a:lnTo>
                  <a:pt x="166" y="1269"/>
                </a:lnTo>
                <a:lnTo>
                  <a:pt x="166" y="1266"/>
                </a:lnTo>
                <a:lnTo>
                  <a:pt x="168" y="1266"/>
                </a:lnTo>
                <a:lnTo>
                  <a:pt x="168" y="1266"/>
                </a:lnTo>
                <a:lnTo>
                  <a:pt x="171" y="1266"/>
                </a:lnTo>
                <a:lnTo>
                  <a:pt x="172" y="1267"/>
                </a:lnTo>
                <a:lnTo>
                  <a:pt x="175" y="1270"/>
                </a:lnTo>
                <a:lnTo>
                  <a:pt x="177" y="1270"/>
                </a:lnTo>
                <a:lnTo>
                  <a:pt x="179" y="1269"/>
                </a:lnTo>
                <a:lnTo>
                  <a:pt x="180" y="1266"/>
                </a:lnTo>
                <a:lnTo>
                  <a:pt x="183" y="1260"/>
                </a:lnTo>
                <a:lnTo>
                  <a:pt x="183" y="1260"/>
                </a:lnTo>
                <a:lnTo>
                  <a:pt x="184" y="1253"/>
                </a:lnTo>
                <a:lnTo>
                  <a:pt x="184" y="1246"/>
                </a:lnTo>
                <a:lnTo>
                  <a:pt x="183" y="1240"/>
                </a:lnTo>
                <a:lnTo>
                  <a:pt x="180" y="1234"/>
                </a:lnTo>
                <a:lnTo>
                  <a:pt x="174" y="1224"/>
                </a:lnTo>
                <a:lnTo>
                  <a:pt x="172" y="1217"/>
                </a:lnTo>
                <a:lnTo>
                  <a:pt x="172" y="1217"/>
                </a:lnTo>
                <a:lnTo>
                  <a:pt x="169" y="1207"/>
                </a:lnTo>
                <a:lnTo>
                  <a:pt x="166" y="1198"/>
                </a:lnTo>
                <a:lnTo>
                  <a:pt x="166" y="1198"/>
                </a:lnTo>
                <a:lnTo>
                  <a:pt x="164" y="1189"/>
                </a:lnTo>
                <a:lnTo>
                  <a:pt x="163" y="1178"/>
                </a:lnTo>
                <a:lnTo>
                  <a:pt x="163" y="1157"/>
                </a:lnTo>
                <a:lnTo>
                  <a:pt x="163" y="1157"/>
                </a:lnTo>
                <a:lnTo>
                  <a:pt x="164" y="1147"/>
                </a:lnTo>
                <a:lnTo>
                  <a:pt x="167" y="1135"/>
                </a:lnTo>
                <a:lnTo>
                  <a:pt x="171" y="1123"/>
                </a:lnTo>
                <a:lnTo>
                  <a:pt x="172" y="1117"/>
                </a:lnTo>
                <a:lnTo>
                  <a:pt x="172" y="1117"/>
                </a:lnTo>
                <a:lnTo>
                  <a:pt x="172" y="1109"/>
                </a:lnTo>
                <a:lnTo>
                  <a:pt x="174" y="1093"/>
                </a:lnTo>
                <a:lnTo>
                  <a:pt x="177" y="1071"/>
                </a:lnTo>
                <a:lnTo>
                  <a:pt x="180" y="1034"/>
                </a:lnTo>
                <a:lnTo>
                  <a:pt x="195" y="1034"/>
                </a:lnTo>
                <a:lnTo>
                  <a:pt x="195" y="1034"/>
                </a:lnTo>
                <a:lnTo>
                  <a:pt x="198" y="1055"/>
                </a:lnTo>
                <a:lnTo>
                  <a:pt x="203" y="1073"/>
                </a:lnTo>
                <a:lnTo>
                  <a:pt x="205" y="1081"/>
                </a:lnTo>
                <a:lnTo>
                  <a:pt x="209" y="1088"/>
                </a:lnTo>
                <a:lnTo>
                  <a:pt x="209" y="1088"/>
                </a:lnTo>
                <a:lnTo>
                  <a:pt x="223" y="1116"/>
                </a:lnTo>
                <a:lnTo>
                  <a:pt x="231" y="1128"/>
                </a:lnTo>
                <a:lnTo>
                  <a:pt x="234" y="1138"/>
                </a:lnTo>
                <a:lnTo>
                  <a:pt x="234" y="1138"/>
                </a:lnTo>
                <a:lnTo>
                  <a:pt x="238" y="1162"/>
                </a:lnTo>
                <a:lnTo>
                  <a:pt x="239" y="1176"/>
                </a:lnTo>
                <a:lnTo>
                  <a:pt x="240" y="1186"/>
                </a:lnTo>
                <a:lnTo>
                  <a:pt x="240" y="1186"/>
                </a:lnTo>
                <a:lnTo>
                  <a:pt x="240" y="1193"/>
                </a:lnTo>
                <a:lnTo>
                  <a:pt x="240" y="1203"/>
                </a:lnTo>
                <a:lnTo>
                  <a:pt x="243" y="1221"/>
                </a:lnTo>
                <a:lnTo>
                  <a:pt x="243" y="1221"/>
                </a:lnTo>
                <a:lnTo>
                  <a:pt x="244" y="1233"/>
                </a:lnTo>
                <a:lnTo>
                  <a:pt x="243" y="1252"/>
                </a:lnTo>
                <a:lnTo>
                  <a:pt x="243" y="1280"/>
                </a:lnTo>
                <a:lnTo>
                  <a:pt x="243" y="1280"/>
                </a:lnTo>
                <a:lnTo>
                  <a:pt x="240" y="1299"/>
                </a:lnTo>
                <a:lnTo>
                  <a:pt x="239" y="1314"/>
                </a:lnTo>
                <a:lnTo>
                  <a:pt x="239" y="1320"/>
                </a:lnTo>
                <a:lnTo>
                  <a:pt x="240" y="1325"/>
                </a:lnTo>
                <a:lnTo>
                  <a:pt x="240" y="1325"/>
                </a:lnTo>
                <a:lnTo>
                  <a:pt x="242" y="1330"/>
                </a:lnTo>
                <a:lnTo>
                  <a:pt x="245" y="1332"/>
                </a:lnTo>
                <a:lnTo>
                  <a:pt x="250" y="1335"/>
                </a:lnTo>
                <a:lnTo>
                  <a:pt x="255" y="1336"/>
                </a:lnTo>
                <a:lnTo>
                  <a:pt x="260" y="1337"/>
                </a:lnTo>
                <a:lnTo>
                  <a:pt x="266" y="1336"/>
                </a:lnTo>
                <a:lnTo>
                  <a:pt x="278" y="1335"/>
                </a:lnTo>
                <a:lnTo>
                  <a:pt x="278" y="1335"/>
                </a:lnTo>
                <a:lnTo>
                  <a:pt x="287" y="1330"/>
                </a:lnTo>
                <a:lnTo>
                  <a:pt x="296" y="1324"/>
                </a:lnTo>
                <a:lnTo>
                  <a:pt x="299" y="1319"/>
                </a:lnTo>
                <a:lnTo>
                  <a:pt x="302" y="1316"/>
                </a:lnTo>
                <a:lnTo>
                  <a:pt x="304" y="1311"/>
                </a:lnTo>
                <a:lnTo>
                  <a:pt x="305" y="1306"/>
                </a:lnTo>
                <a:lnTo>
                  <a:pt x="305" y="1306"/>
                </a:lnTo>
                <a:lnTo>
                  <a:pt x="306" y="1294"/>
                </a:lnTo>
                <a:lnTo>
                  <a:pt x="306" y="1282"/>
                </a:lnTo>
                <a:lnTo>
                  <a:pt x="306" y="1271"/>
                </a:lnTo>
                <a:lnTo>
                  <a:pt x="306" y="1266"/>
                </a:lnTo>
                <a:lnTo>
                  <a:pt x="309" y="1263"/>
                </a:lnTo>
                <a:lnTo>
                  <a:pt x="309" y="1263"/>
                </a:lnTo>
                <a:lnTo>
                  <a:pt x="312" y="1254"/>
                </a:lnTo>
                <a:lnTo>
                  <a:pt x="316" y="1245"/>
                </a:lnTo>
                <a:lnTo>
                  <a:pt x="317" y="1234"/>
                </a:lnTo>
                <a:lnTo>
                  <a:pt x="317" y="1228"/>
                </a:lnTo>
                <a:lnTo>
                  <a:pt x="317" y="1223"/>
                </a:lnTo>
                <a:lnTo>
                  <a:pt x="317" y="1223"/>
                </a:lnTo>
                <a:lnTo>
                  <a:pt x="314" y="1213"/>
                </a:lnTo>
                <a:lnTo>
                  <a:pt x="309" y="1204"/>
                </a:lnTo>
                <a:lnTo>
                  <a:pt x="299" y="1192"/>
                </a:lnTo>
                <a:lnTo>
                  <a:pt x="299" y="1192"/>
                </a:lnTo>
                <a:lnTo>
                  <a:pt x="297" y="1187"/>
                </a:lnTo>
                <a:lnTo>
                  <a:pt x="293" y="1181"/>
                </a:lnTo>
                <a:lnTo>
                  <a:pt x="290" y="1172"/>
                </a:lnTo>
                <a:lnTo>
                  <a:pt x="288" y="1165"/>
                </a:lnTo>
                <a:lnTo>
                  <a:pt x="288" y="1165"/>
                </a:lnTo>
                <a:lnTo>
                  <a:pt x="288" y="1138"/>
                </a:lnTo>
                <a:lnTo>
                  <a:pt x="287" y="1119"/>
                </a:lnTo>
                <a:lnTo>
                  <a:pt x="285" y="1111"/>
                </a:lnTo>
                <a:lnTo>
                  <a:pt x="282" y="1103"/>
                </a:lnTo>
                <a:lnTo>
                  <a:pt x="282" y="1103"/>
                </a:lnTo>
                <a:lnTo>
                  <a:pt x="276" y="1091"/>
                </a:lnTo>
                <a:lnTo>
                  <a:pt x="269" y="1080"/>
                </a:lnTo>
                <a:lnTo>
                  <a:pt x="264" y="1071"/>
                </a:lnTo>
                <a:lnTo>
                  <a:pt x="263" y="1067"/>
                </a:lnTo>
                <a:lnTo>
                  <a:pt x="263" y="1063"/>
                </a:lnTo>
                <a:lnTo>
                  <a:pt x="263" y="1063"/>
                </a:lnTo>
                <a:lnTo>
                  <a:pt x="262" y="1052"/>
                </a:lnTo>
                <a:lnTo>
                  <a:pt x="260" y="1040"/>
                </a:lnTo>
                <a:lnTo>
                  <a:pt x="257" y="1026"/>
                </a:lnTo>
                <a:lnTo>
                  <a:pt x="257" y="1026"/>
                </a:lnTo>
                <a:lnTo>
                  <a:pt x="266" y="1027"/>
                </a:lnTo>
                <a:lnTo>
                  <a:pt x="273" y="1027"/>
                </a:lnTo>
                <a:lnTo>
                  <a:pt x="278" y="1026"/>
                </a:lnTo>
                <a:lnTo>
                  <a:pt x="278" y="1026"/>
                </a:lnTo>
                <a:lnTo>
                  <a:pt x="279" y="1023"/>
                </a:lnTo>
                <a:lnTo>
                  <a:pt x="279" y="1020"/>
                </a:lnTo>
                <a:lnTo>
                  <a:pt x="281" y="1016"/>
                </a:lnTo>
                <a:lnTo>
                  <a:pt x="282" y="1014"/>
                </a:lnTo>
                <a:lnTo>
                  <a:pt x="286" y="1011"/>
                </a:lnTo>
                <a:lnTo>
                  <a:pt x="286" y="1011"/>
                </a:lnTo>
                <a:lnTo>
                  <a:pt x="296" y="1005"/>
                </a:lnTo>
                <a:lnTo>
                  <a:pt x="299" y="1002"/>
                </a:lnTo>
                <a:lnTo>
                  <a:pt x="299" y="1000"/>
                </a:lnTo>
                <a:lnTo>
                  <a:pt x="299" y="1000"/>
                </a:lnTo>
                <a:lnTo>
                  <a:pt x="294" y="956"/>
                </a:lnTo>
                <a:lnTo>
                  <a:pt x="288" y="923"/>
                </a:lnTo>
                <a:lnTo>
                  <a:pt x="286" y="910"/>
                </a:lnTo>
                <a:lnTo>
                  <a:pt x="282" y="903"/>
                </a:lnTo>
                <a:lnTo>
                  <a:pt x="282" y="903"/>
                </a:lnTo>
                <a:lnTo>
                  <a:pt x="272" y="879"/>
                </a:lnTo>
                <a:lnTo>
                  <a:pt x="266" y="866"/>
                </a:lnTo>
                <a:lnTo>
                  <a:pt x="266" y="866"/>
                </a:lnTo>
                <a:lnTo>
                  <a:pt x="269" y="864"/>
                </a:lnTo>
                <a:lnTo>
                  <a:pt x="275" y="862"/>
                </a:lnTo>
                <a:lnTo>
                  <a:pt x="279" y="860"/>
                </a:lnTo>
                <a:lnTo>
                  <a:pt x="282" y="857"/>
                </a:lnTo>
                <a:lnTo>
                  <a:pt x="285" y="854"/>
                </a:lnTo>
                <a:lnTo>
                  <a:pt x="286" y="849"/>
                </a:lnTo>
                <a:lnTo>
                  <a:pt x="286" y="849"/>
                </a:lnTo>
                <a:lnTo>
                  <a:pt x="284" y="842"/>
                </a:lnTo>
                <a:lnTo>
                  <a:pt x="280" y="831"/>
                </a:lnTo>
                <a:lnTo>
                  <a:pt x="269" y="804"/>
                </a:lnTo>
                <a:lnTo>
                  <a:pt x="256" y="778"/>
                </a:lnTo>
                <a:lnTo>
                  <a:pt x="249" y="763"/>
                </a:lnTo>
                <a:lnTo>
                  <a:pt x="249" y="763"/>
                </a:lnTo>
                <a:lnTo>
                  <a:pt x="245" y="755"/>
                </a:lnTo>
                <a:lnTo>
                  <a:pt x="243" y="746"/>
                </a:lnTo>
                <a:lnTo>
                  <a:pt x="242" y="740"/>
                </a:lnTo>
                <a:lnTo>
                  <a:pt x="240" y="737"/>
                </a:lnTo>
                <a:lnTo>
                  <a:pt x="240" y="737"/>
                </a:lnTo>
                <a:lnTo>
                  <a:pt x="250" y="749"/>
                </a:lnTo>
                <a:lnTo>
                  <a:pt x="260" y="757"/>
                </a:lnTo>
                <a:lnTo>
                  <a:pt x="264" y="761"/>
                </a:lnTo>
                <a:lnTo>
                  <a:pt x="268" y="763"/>
                </a:lnTo>
                <a:lnTo>
                  <a:pt x="268" y="763"/>
                </a:lnTo>
                <a:lnTo>
                  <a:pt x="281" y="766"/>
                </a:lnTo>
                <a:lnTo>
                  <a:pt x="286" y="767"/>
                </a:lnTo>
                <a:lnTo>
                  <a:pt x="288" y="768"/>
                </a:lnTo>
                <a:lnTo>
                  <a:pt x="288" y="768"/>
                </a:lnTo>
                <a:lnTo>
                  <a:pt x="291" y="772"/>
                </a:lnTo>
                <a:lnTo>
                  <a:pt x="297" y="775"/>
                </a:lnTo>
                <a:lnTo>
                  <a:pt x="304" y="778"/>
                </a:lnTo>
                <a:lnTo>
                  <a:pt x="311" y="780"/>
                </a:lnTo>
                <a:lnTo>
                  <a:pt x="311" y="780"/>
                </a:lnTo>
                <a:lnTo>
                  <a:pt x="320" y="780"/>
                </a:lnTo>
                <a:lnTo>
                  <a:pt x="329" y="780"/>
                </a:lnTo>
                <a:lnTo>
                  <a:pt x="340" y="780"/>
                </a:lnTo>
                <a:lnTo>
                  <a:pt x="340" y="780"/>
                </a:lnTo>
                <a:lnTo>
                  <a:pt x="358" y="838"/>
                </a:lnTo>
                <a:lnTo>
                  <a:pt x="371" y="882"/>
                </a:lnTo>
                <a:lnTo>
                  <a:pt x="375" y="902"/>
                </a:lnTo>
                <a:lnTo>
                  <a:pt x="377" y="914"/>
                </a:lnTo>
                <a:lnTo>
                  <a:pt x="377" y="914"/>
                </a:lnTo>
                <a:lnTo>
                  <a:pt x="377" y="922"/>
                </a:lnTo>
                <a:lnTo>
                  <a:pt x="379" y="929"/>
                </a:lnTo>
                <a:lnTo>
                  <a:pt x="382" y="940"/>
                </a:lnTo>
                <a:lnTo>
                  <a:pt x="385" y="949"/>
                </a:lnTo>
                <a:lnTo>
                  <a:pt x="386" y="952"/>
                </a:lnTo>
                <a:lnTo>
                  <a:pt x="386" y="957"/>
                </a:lnTo>
                <a:lnTo>
                  <a:pt x="386" y="957"/>
                </a:lnTo>
                <a:lnTo>
                  <a:pt x="385" y="979"/>
                </a:lnTo>
                <a:lnTo>
                  <a:pt x="383" y="1020"/>
                </a:lnTo>
                <a:lnTo>
                  <a:pt x="385" y="1042"/>
                </a:lnTo>
                <a:lnTo>
                  <a:pt x="386" y="1065"/>
                </a:lnTo>
                <a:lnTo>
                  <a:pt x="388" y="1087"/>
                </a:lnTo>
                <a:lnTo>
                  <a:pt x="391" y="1106"/>
                </a:lnTo>
                <a:lnTo>
                  <a:pt x="391" y="1106"/>
                </a:lnTo>
                <a:lnTo>
                  <a:pt x="406" y="1166"/>
                </a:lnTo>
                <a:lnTo>
                  <a:pt x="411" y="1189"/>
                </a:lnTo>
                <a:lnTo>
                  <a:pt x="414" y="1206"/>
                </a:lnTo>
                <a:lnTo>
                  <a:pt x="414" y="1206"/>
                </a:lnTo>
                <a:lnTo>
                  <a:pt x="416" y="1217"/>
                </a:lnTo>
                <a:lnTo>
                  <a:pt x="418" y="1223"/>
                </a:lnTo>
                <a:lnTo>
                  <a:pt x="421" y="1227"/>
                </a:lnTo>
                <a:lnTo>
                  <a:pt x="423" y="1229"/>
                </a:lnTo>
                <a:lnTo>
                  <a:pt x="423" y="1229"/>
                </a:lnTo>
                <a:lnTo>
                  <a:pt x="428" y="1231"/>
                </a:lnTo>
                <a:lnTo>
                  <a:pt x="430" y="1233"/>
                </a:lnTo>
                <a:lnTo>
                  <a:pt x="432" y="1234"/>
                </a:lnTo>
                <a:lnTo>
                  <a:pt x="432" y="1234"/>
                </a:lnTo>
                <a:lnTo>
                  <a:pt x="432" y="1234"/>
                </a:lnTo>
                <a:lnTo>
                  <a:pt x="429" y="1240"/>
                </a:lnTo>
                <a:lnTo>
                  <a:pt x="428" y="1251"/>
                </a:lnTo>
                <a:lnTo>
                  <a:pt x="429" y="1263"/>
                </a:lnTo>
                <a:lnTo>
                  <a:pt x="429" y="1267"/>
                </a:lnTo>
                <a:lnTo>
                  <a:pt x="432" y="1271"/>
                </a:lnTo>
                <a:lnTo>
                  <a:pt x="432" y="1271"/>
                </a:lnTo>
                <a:lnTo>
                  <a:pt x="436" y="1278"/>
                </a:lnTo>
                <a:lnTo>
                  <a:pt x="438" y="1280"/>
                </a:lnTo>
                <a:lnTo>
                  <a:pt x="436" y="1280"/>
                </a:lnTo>
                <a:lnTo>
                  <a:pt x="436" y="1280"/>
                </a:lnTo>
                <a:lnTo>
                  <a:pt x="438" y="1290"/>
                </a:lnTo>
                <a:lnTo>
                  <a:pt x="440" y="1313"/>
                </a:lnTo>
                <a:lnTo>
                  <a:pt x="444" y="1336"/>
                </a:lnTo>
                <a:lnTo>
                  <a:pt x="446" y="1345"/>
                </a:lnTo>
                <a:lnTo>
                  <a:pt x="448" y="1348"/>
                </a:lnTo>
                <a:lnTo>
                  <a:pt x="448" y="1348"/>
                </a:lnTo>
                <a:lnTo>
                  <a:pt x="453" y="1351"/>
                </a:lnTo>
                <a:lnTo>
                  <a:pt x="462" y="1352"/>
                </a:lnTo>
                <a:lnTo>
                  <a:pt x="486" y="1353"/>
                </a:lnTo>
                <a:lnTo>
                  <a:pt x="510" y="1352"/>
                </a:lnTo>
                <a:lnTo>
                  <a:pt x="518" y="1351"/>
                </a:lnTo>
                <a:lnTo>
                  <a:pt x="521" y="1349"/>
                </a:lnTo>
                <a:lnTo>
                  <a:pt x="523" y="1348"/>
                </a:lnTo>
                <a:lnTo>
                  <a:pt x="523" y="1348"/>
                </a:lnTo>
                <a:lnTo>
                  <a:pt x="524" y="1346"/>
                </a:lnTo>
                <a:lnTo>
                  <a:pt x="525" y="1341"/>
                </a:lnTo>
                <a:lnTo>
                  <a:pt x="524" y="1329"/>
                </a:lnTo>
                <a:lnTo>
                  <a:pt x="522" y="1318"/>
                </a:lnTo>
                <a:lnTo>
                  <a:pt x="519" y="1312"/>
                </a:lnTo>
                <a:lnTo>
                  <a:pt x="519" y="1312"/>
                </a:lnTo>
                <a:lnTo>
                  <a:pt x="511" y="1292"/>
                </a:lnTo>
                <a:lnTo>
                  <a:pt x="503" y="1271"/>
                </a:lnTo>
                <a:lnTo>
                  <a:pt x="503" y="1271"/>
                </a:lnTo>
                <a:lnTo>
                  <a:pt x="504" y="1254"/>
                </a:lnTo>
                <a:lnTo>
                  <a:pt x="504" y="1243"/>
                </a:lnTo>
                <a:lnTo>
                  <a:pt x="504" y="1240"/>
                </a:lnTo>
                <a:lnTo>
                  <a:pt x="503" y="1237"/>
                </a:lnTo>
                <a:lnTo>
                  <a:pt x="503" y="1237"/>
                </a:lnTo>
                <a:lnTo>
                  <a:pt x="501" y="1233"/>
                </a:lnTo>
                <a:lnTo>
                  <a:pt x="500" y="1227"/>
                </a:lnTo>
                <a:lnTo>
                  <a:pt x="499" y="1221"/>
                </a:lnTo>
                <a:lnTo>
                  <a:pt x="497" y="1215"/>
                </a:lnTo>
                <a:lnTo>
                  <a:pt x="497" y="1215"/>
                </a:lnTo>
                <a:lnTo>
                  <a:pt x="493" y="1203"/>
                </a:lnTo>
                <a:lnTo>
                  <a:pt x="487" y="1184"/>
                </a:lnTo>
                <a:lnTo>
                  <a:pt x="481" y="1165"/>
                </a:lnTo>
                <a:lnTo>
                  <a:pt x="480" y="1156"/>
                </a:lnTo>
                <a:lnTo>
                  <a:pt x="480" y="1148"/>
                </a:lnTo>
                <a:lnTo>
                  <a:pt x="480" y="1148"/>
                </a:lnTo>
                <a:lnTo>
                  <a:pt x="480" y="1124"/>
                </a:lnTo>
                <a:lnTo>
                  <a:pt x="479" y="1088"/>
                </a:lnTo>
                <a:lnTo>
                  <a:pt x="476" y="1052"/>
                </a:lnTo>
                <a:lnTo>
                  <a:pt x="476" y="1039"/>
                </a:lnTo>
                <a:lnTo>
                  <a:pt x="477" y="1032"/>
                </a:lnTo>
                <a:lnTo>
                  <a:pt x="477" y="1032"/>
                </a:lnTo>
                <a:lnTo>
                  <a:pt x="479" y="1004"/>
                </a:lnTo>
                <a:lnTo>
                  <a:pt x="481" y="951"/>
                </a:lnTo>
                <a:lnTo>
                  <a:pt x="482" y="860"/>
                </a:lnTo>
                <a:lnTo>
                  <a:pt x="482" y="860"/>
                </a:lnTo>
                <a:lnTo>
                  <a:pt x="485" y="833"/>
                </a:lnTo>
                <a:lnTo>
                  <a:pt x="488" y="802"/>
                </a:lnTo>
                <a:lnTo>
                  <a:pt x="492" y="775"/>
                </a:lnTo>
                <a:lnTo>
                  <a:pt x="494" y="766"/>
                </a:lnTo>
                <a:lnTo>
                  <a:pt x="494" y="766"/>
                </a:lnTo>
                <a:lnTo>
                  <a:pt x="495" y="773"/>
                </a:lnTo>
                <a:lnTo>
                  <a:pt x="497" y="790"/>
                </a:lnTo>
                <a:lnTo>
                  <a:pt x="500" y="843"/>
                </a:lnTo>
                <a:lnTo>
                  <a:pt x="500" y="843"/>
                </a:lnTo>
                <a:lnTo>
                  <a:pt x="501" y="881"/>
                </a:lnTo>
                <a:lnTo>
                  <a:pt x="503" y="927"/>
                </a:lnTo>
                <a:lnTo>
                  <a:pt x="504" y="968"/>
                </a:lnTo>
                <a:lnTo>
                  <a:pt x="506" y="981"/>
                </a:lnTo>
                <a:lnTo>
                  <a:pt x="507" y="986"/>
                </a:lnTo>
                <a:lnTo>
                  <a:pt x="509" y="988"/>
                </a:lnTo>
                <a:lnTo>
                  <a:pt x="509" y="988"/>
                </a:lnTo>
                <a:lnTo>
                  <a:pt x="511" y="993"/>
                </a:lnTo>
                <a:lnTo>
                  <a:pt x="512" y="998"/>
                </a:lnTo>
                <a:lnTo>
                  <a:pt x="515" y="1011"/>
                </a:lnTo>
                <a:lnTo>
                  <a:pt x="515" y="1024"/>
                </a:lnTo>
                <a:lnTo>
                  <a:pt x="515" y="1034"/>
                </a:lnTo>
                <a:lnTo>
                  <a:pt x="515" y="1034"/>
                </a:lnTo>
                <a:lnTo>
                  <a:pt x="513" y="1040"/>
                </a:lnTo>
                <a:lnTo>
                  <a:pt x="515" y="1051"/>
                </a:lnTo>
                <a:lnTo>
                  <a:pt x="516" y="1080"/>
                </a:lnTo>
                <a:lnTo>
                  <a:pt x="519" y="1126"/>
                </a:lnTo>
                <a:lnTo>
                  <a:pt x="519" y="1126"/>
                </a:lnTo>
                <a:lnTo>
                  <a:pt x="521" y="1151"/>
                </a:lnTo>
                <a:lnTo>
                  <a:pt x="522" y="1166"/>
                </a:lnTo>
                <a:lnTo>
                  <a:pt x="519" y="1180"/>
                </a:lnTo>
                <a:lnTo>
                  <a:pt x="519" y="1180"/>
                </a:lnTo>
                <a:lnTo>
                  <a:pt x="517" y="1188"/>
                </a:lnTo>
                <a:lnTo>
                  <a:pt x="515" y="1194"/>
                </a:lnTo>
                <a:lnTo>
                  <a:pt x="512" y="1199"/>
                </a:lnTo>
                <a:lnTo>
                  <a:pt x="511" y="1209"/>
                </a:lnTo>
                <a:lnTo>
                  <a:pt x="511" y="1209"/>
                </a:lnTo>
                <a:lnTo>
                  <a:pt x="511" y="1222"/>
                </a:lnTo>
                <a:lnTo>
                  <a:pt x="511" y="1236"/>
                </a:lnTo>
                <a:lnTo>
                  <a:pt x="512" y="1242"/>
                </a:lnTo>
                <a:lnTo>
                  <a:pt x="515" y="1248"/>
                </a:lnTo>
                <a:lnTo>
                  <a:pt x="517" y="1253"/>
                </a:lnTo>
                <a:lnTo>
                  <a:pt x="519" y="1257"/>
                </a:lnTo>
                <a:lnTo>
                  <a:pt x="519" y="1257"/>
                </a:lnTo>
                <a:lnTo>
                  <a:pt x="524" y="1260"/>
                </a:lnTo>
                <a:lnTo>
                  <a:pt x="531" y="1263"/>
                </a:lnTo>
                <a:lnTo>
                  <a:pt x="540" y="1264"/>
                </a:lnTo>
                <a:lnTo>
                  <a:pt x="548" y="1265"/>
                </a:lnTo>
                <a:lnTo>
                  <a:pt x="565" y="1265"/>
                </a:lnTo>
                <a:lnTo>
                  <a:pt x="572" y="1264"/>
                </a:lnTo>
                <a:lnTo>
                  <a:pt x="577" y="1263"/>
                </a:lnTo>
                <a:lnTo>
                  <a:pt x="577" y="1263"/>
                </a:lnTo>
                <a:lnTo>
                  <a:pt x="578" y="1261"/>
                </a:lnTo>
                <a:lnTo>
                  <a:pt x="580" y="1259"/>
                </a:lnTo>
                <a:lnTo>
                  <a:pt x="582" y="1253"/>
                </a:lnTo>
                <a:lnTo>
                  <a:pt x="583" y="1245"/>
                </a:lnTo>
                <a:lnTo>
                  <a:pt x="583" y="1236"/>
                </a:lnTo>
                <a:lnTo>
                  <a:pt x="583" y="1219"/>
                </a:lnTo>
                <a:lnTo>
                  <a:pt x="583" y="1211"/>
                </a:lnTo>
                <a:lnTo>
                  <a:pt x="583" y="1211"/>
                </a:lnTo>
                <a:lnTo>
                  <a:pt x="584" y="1203"/>
                </a:lnTo>
                <a:lnTo>
                  <a:pt x="587" y="1196"/>
                </a:lnTo>
                <a:lnTo>
                  <a:pt x="588" y="1194"/>
                </a:lnTo>
                <a:lnTo>
                  <a:pt x="588" y="1194"/>
                </a:lnTo>
                <a:lnTo>
                  <a:pt x="589" y="1194"/>
                </a:lnTo>
                <a:lnTo>
                  <a:pt x="590" y="1194"/>
                </a:lnTo>
                <a:lnTo>
                  <a:pt x="592" y="1190"/>
                </a:lnTo>
                <a:lnTo>
                  <a:pt x="594" y="1180"/>
                </a:lnTo>
                <a:lnTo>
                  <a:pt x="594" y="1180"/>
                </a:lnTo>
                <a:lnTo>
                  <a:pt x="595" y="1156"/>
                </a:lnTo>
                <a:lnTo>
                  <a:pt x="596" y="1121"/>
                </a:lnTo>
                <a:lnTo>
                  <a:pt x="596" y="1088"/>
                </a:lnTo>
                <a:lnTo>
                  <a:pt x="596" y="1071"/>
                </a:lnTo>
                <a:lnTo>
                  <a:pt x="596" y="1071"/>
                </a:lnTo>
                <a:lnTo>
                  <a:pt x="600" y="1052"/>
                </a:lnTo>
                <a:lnTo>
                  <a:pt x="602" y="1020"/>
                </a:lnTo>
                <a:lnTo>
                  <a:pt x="602" y="1020"/>
                </a:lnTo>
                <a:lnTo>
                  <a:pt x="604" y="990"/>
                </a:lnTo>
                <a:lnTo>
                  <a:pt x="604" y="941"/>
                </a:lnTo>
                <a:lnTo>
                  <a:pt x="602" y="878"/>
                </a:lnTo>
                <a:lnTo>
                  <a:pt x="602" y="878"/>
                </a:lnTo>
                <a:lnTo>
                  <a:pt x="619" y="807"/>
                </a:lnTo>
                <a:lnTo>
                  <a:pt x="631" y="756"/>
                </a:lnTo>
                <a:lnTo>
                  <a:pt x="637" y="728"/>
                </a:lnTo>
                <a:lnTo>
                  <a:pt x="637" y="728"/>
                </a:lnTo>
                <a:lnTo>
                  <a:pt x="639" y="724"/>
                </a:lnTo>
                <a:lnTo>
                  <a:pt x="640" y="721"/>
                </a:lnTo>
                <a:lnTo>
                  <a:pt x="641" y="716"/>
                </a:lnTo>
                <a:lnTo>
                  <a:pt x="640" y="706"/>
                </a:lnTo>
                <a:lnTo>
                  <a:pt x="640" y="706"/>
                </a:lnTo>
                <a:lnTo>
                  <a:pt x="637" y="668"/>
                </a:lnTo>
                <a:lnTo>
                  <a:pt x="635" y="609"/>
                </a:lnTo>
                <a:lnTo>
                  <a:pt x="631" y="529"/>
                </a:lnTo>
                <a:lnTo>
                  <a:pt x="631" y="529"/>
                </a:lnTo>
                <a:lnTo>
                  <a:pt x="714" y="683"/>
                </a:lnTo>
                <a:lnTo>
                  <a:pt x="714" y="683"/>
                </a:lnTo>
                <a:lnTo>
                  <a:pt x="723" y="703"/>
                </a:lnTo>
                <a:lnTo>
                  <a:pt x="731" y="706"/>
                </a:lnTo>
                <a:lnTo>
                  <a:pt x="731" y="706"/>
                </a:lnTo>
                <a:lnTo>
                  <a:pt x="732" y="706"/>
                </a:lnTo>
                <a:lnTo>
                  <a:pt x="737" y="707"/>
                </a:lnTo>
                <a:lnTo>
                  <a:pt x="738" y="707"/>
                </a:lnTo>
                <a:lnTo>
                  <a:pt x="741" y="709"/>
                </a:lnTo>
                <a:lnTo>
                  <a:pt x="742" y="712"/>
                </a:lnTo>
                <a:lnTo>
                  <a:pt x="742" y="714"/>
                </a:lnTo>
                <a:lnTo>
                  <a:pt x="742" y="714"/>
                </a:lnTo>
                <a:lnTo>
                  <a:pt x="743" y="728"/>
                </a:lnTo>
                <a:lnTo>
                  <a:pt x="743" y="733"/>
                </a:lnTo>
                <a:lnTo>
                  <a:pt x="742" y="737"/>
                </a:lnTo>
                <a:lnTo>
                  <a:pt x="742" y="737"/>
                </a:lnTo>
                <a:lnTo>
                  <a:pt x="738" y="740"/>
                </a:lnTo>
                <a:lnTo>
                  <a:pt x="738" y="742"/>
                </a:lnTo>
                <a:lnTo>
                  <a:pt x="740" y="743"/>
                </a:lnTo>
                <a:lnTo>
                  <a:pt x="740" y="743"/>
                </a:lnTo>
                <a:lnTo>
                  <a:pt x="743" y="745"/>
                </a:lnTo>
                <a:lnTo>
                  <a:pt x="746" y="745"/>
                </a:lnTo>
                <a:lnTo>
                  <a:pt x="746" y="745"/>
                </a:lnTo>
                <a:lnTo>
                  <a:pt x="742" y="751"/>
                </a:lnTo>
                <a:lnTo>
                  <a:pt x="741" y="755"/>
                </a:lnTo>
                <a:lnTo>
                  <a:pt x="740" y="757"/>
                </a:lnTo>
                <a:lnTo>
                  <a:pt x="740" y="757"/>
                </a:lnTo>
                <a:lnTo>
                  <a:pt x="742" y="758"/>
                </a:lnTo>
                <a:lnTo>
                  <a:pt x="746" y="760"/>
                </a:lnTo>
                <a:lnTo>
                  <a:pt x="752" y="760"/>
                </a:lnTo>
                <a:lnTo>
                  <a:pt x="752" y="760"/>
                </a:lnTo>
                <a:lnTo>
                  <a:pt x="752" y="762"/>
                </a:lnTo>
                <a:lnTo>
                  <a:pt x="752" y="767"/>
                </a:lnTo>
                <a:lnTo>
                  <a:pt x="753" y="773"/>
                </a:lnTo>
                <a:lnTo>
                  <a:pt x="754" y="777"/>
                </a:lnTo>
                <a:lnTo>
                  <a:pt x="754" y="777"/>
                </a:lnTo>
                <a:lnTo>
                  <a:pt x="755" y="779"/>
                </a:lnTo>
                <a:lnTo>
                  <a:pt x="756" y="780"/>
                </a:lnTo>
                <a:lnTo>
                  <a:pt x="759" y="779"/>
                </a:lnTo>
                <a:lnTo>
                  <a:pt x="762" y="772"/>
                </a:lnTo>
                <a:lnTo>
                  <a:pt x="762" y="772"/>
                </a:lnTo>
                <a:lnTo>
                  <a:pt x="765" y="767"/>
                </a:lnTo>
                <a:lnTo>
                  <a:pt x="769" y="763"/>
                </a:lnTo>
                <a:lnTo>
                  <a:pt x="773" y="758"/>
                </a:lnTo>
                <a:lnTo>
                  <a:pt x="779" y="752"/>
                </a:lnTo>
                <a:lnTo>
                  <a:pt x="782" y="749"/>
                </a:lnTo>
                <a:lnTo>
                  <a:pt x="785" y="743"/>
                </a:lnTo>
                <a:lnTo>
                  <a:pt x="785" y="743"/>
                </a:lnTo>
                <a:lnTo>
                  <a:pt x="790" y="731"/>
                </a:lnTo>
                <a:lnTo>
                  <a:pt x="794" y="720"/>
                </a:lnTo>
                <a:lnTo>
                  <a:pt x="794" y="710"/>
                </a:lnTo>
                <a:lnTo>
                  <a:pt x="791" y="703"/>
                </a:lnTo>
                <a:lnTo>
                  <a:pt x="791" y="703"/>
                </a:lnTo>
                <a:lnTo>
                  <a:pt x="783" y="689"/>
                </a:lnTo>
                <a:lnTo>
                  <a:pt x="779" y="683"/>
                </a:lnTo>
                <a:lnTo>
                  <a:pt x="779" y="683"/>
                </a:lnTo>
                <a:lnTo>
                  <a:pt x="781" y="683"/>
                </a:lnTo>
                <a:lnTo>
                  <a:pt x="783" y="681"/>
                </a:lnTo>
                <a:lnTo>
                  <a:pt x="784" y="680"/>
                </a:lnTo>
                <a:lnTo>
                  <a:pt x="784" y="677"/>
                </a:lnTo>
                <a:lnTo>
                  <a:pt x="784" y="672"/>
                </a:lnTo>
                <a:lnTo>
                  <a:pt x="783" y="666"/>
                </a:lnTo>
                <a:lnTo>
                  <a:pt x="783" y="666"/>
                </a:lnTo>
                <a:lnTo>
                  <a:pt x="779" y="654"/>
                </a:lnTo>
                <a:lnTo>
                  <a:pt x="777" y="647"/>
                </a:lnTo>
                <a:lnTo>
                  <a:pt x="775" y="639"/>
                </a:lnTo>
                <a:lnTo>
                  <a:pt x="771" y="629"/>
                </a:lnTo>
                <a:lnTo>
                  <a:pt x="771" y="629"/>
                </a:lnTo>
                <a:lnTo>
                  <a:pt x="767" y="614"/>
                </a:lnTo>
                <a:lnTo>
                  <a:pt x="760" y="601"/>
                </a:lnTo>
                <a:lnTo>
                  <a:pt x="746" y="571"/>
                </a:lnTo>
                <a:lnTo>
                  <a:pt x="746" y="571"/>
                </a:lnTo>
                <a:lnTo>
                  <a:pt x="742" y="562"/>
                </a:lnTo>
                <a:lnTo>
                  <a:pt x="738" y="552"/>
                </a:lnTo>
                <a:lnTo>
                  <a:pt x="732" y="527"/>
                </a:lnTo>
                <a:lnTo>
                  <a:pt x="728" y="505"/>
                </a:lnTo>
                <a:lnTo>
                  <a:pt x="725" y="496"/>
                </a:lnTo>
                <a:lnTo>
                  <a:pt x="723" y="489"/>
                </a:lnTo>
                <a:lnTo>
                  <a:pt x="723" y="489"/>
                </a:lnTo>
                <a:lnTo>
                  <a:pt x="707" y="449"/>
                </a:lnTo>
                <a:lnTo>
                  <a:pt x="696" y="423"/>
                </a:lnTo>
                <a:lnTo>
                  <a:pt x="696" y="423"/>
                </a:lnTo>
                <a:lnTo>
                  <a:pt x="671" y="365"/>
                </a:lnTo>
                <a:lnTo>
                  <a:pt x="654" y="323"/>
                </a:lnTo>
                <a:lnTo>
                  <a:pt x="648" y="307"/>
                </a:lnTo>
                <a:lnTo>
                  <a:pt x="646" y="300"/>
                </a:lnTo>
                <a:lnTo>
                  <a:pt x="646" y="300"/>
                </a:lnTo>
                <a:lnTo>
                  <a:pt x="646" y="292"/>
                </a:lnTo>
                <a:lnTo>
                  <a:pt x="647" y="283"/>
                </a:lnTo>
                <a:lnTo>
                  <a:pt x="648" y="275"/>
                </a:lnTo>
                <a:lnTo>
                  <a:pt x="647" y="272"/>
                </a:lnTo>
                <a:lnTo>
                  <a:pt x="646" y="271"/>
                </a:lnTo>
                <a:lnTo>
                  <a:pt x="646" y="271"/>
                </a:lnTo>
                <a:lnTo>
                  <a:pt x="636" y="265"/>
                </a:lnTo>
                <a:lnTo>
                  <a:pt x="622" y="254"/>
                </a:lnTo>
                <a:lnTo>
                  <a:pt x="602" y="240"/>
                </a:lnTo>
                <a:lnTo>
                  <a:pt x="580" y="219"/>
                </a:lnTo>
                <a:lnTo>
                  <a:pt x="580" y="219"/>
                </a:lnTo>
                <a:lnTo>
                  <a:pt x="594" y="209"/>
                </a:lnTo>
                <a:lnTo>
                  <a:pt x="594" y="209"/>
                </a:lnTo>
                <a:lnTo>
                  <a:pt x="600" y="207"/>
                </a:lnTo>
                <a:lnTo>
                  <a:pt x="611" y="205"/>
                </a:lnTo>
                <a:lnTo>
                  <a:pt x="616" y="204"/>
                </a:lnTo>
                <a:lnTo>
                  <a:pt x="622" y="201"/>
                </a:lnTo>
                <a:lnTo>
                  <a:pt x="625" y="199"/>
                </a:lnTo>
                <a:lnTo>
                  <a:pt x="628" y="194"/>
                </a:lnTo>
                <a:lnTo>
                  <a:pt x="628" y="194"/>
                </a:lnTo>
                <a:lnTo>
                  <a:pt x="630" y="188"/>
                </a:lnTo>
                <a:lnTo>
                  <a:pt x="630" y="181"/>
                </a:lnTo>
                <a:lnTo>
                  <a:pt x="630" y="172"/>
                </a:lnTo>
                <a:lnTo>
                  <a:pt x="629" y="163"/>
                </a:lnTo>
                <a:lnTo>
                  <a:pt x="627" y="153"/>
                </a:lnTo>
                <a:lnTo>
                  <a:pt x="624" y="144"/>
                </a:lnTo>
                <a:lnTo>
                  <a:pt x="621" y="135"/>
                </a:lnTo>
                <a:lnTo>
                  <a:pt x="617" y="128"/>
                </a:lnTo>
                <a:lnTo>
                  <a:pt x="617" y="128"/>
                </a:lnTo>
                <a:lnTo>
                  <a:pt x="610" y="117"/>
                </a:lnTo>
                <a:lnTo>
                  <a:pt x="602" y="106"/>
                </a:lnTo>
                <a:lnTo>
                  <a:pt x="599" y="100"/>
                </a:lnTo>
                <a:lnTo>
                  <a:pt x="593" y="95"/>
                </a:lnTo>
                <a:lnTo>
                  <a:pt x="586" y="89"/>
                </a:lnTo>
                <a:lnTo>
                  <a:pt x="577" y="82"/>
                </a:lnTo>
                <a:lnTo>
                  <a:pt x="577" y="82"/>
                </a:lnTo>
                <a:lnTo>
                  <a:pt x="558" y="71"/>
                </a:lnTo>
                <a:lnTo>
                  <a:pt x="544" y="64"/>
                </a:lnTo>
                <a:lnTo>
                  <a:pt x="531" y="59"/>
                </a:lnTo>
                <a:lnTo>
                  <a:pt x="531" y="59"/>
                </a:lnTo>
                <a:lnTo>
                  <a:pt x="522" y="46"/>
                </a:lnTo>
                <a:lnTo>
                  <a:pt x="510" y="33"/>
                </a:lnTo>
                <a:lnTo>
                  <a:pt x="494" y="17"/>
                </a:lnTo>
                <a:lnTo>
                  <a:pt x="494" y="17"/>
                </a:lnTo>
                <a:lnTo>
                  <a:pt x="480" y="5"/>
                </a:lnTo>
                <a:lnTo>
                  <a:pt x="475" y="2"/>
                </a:lnTo>
                <a:lnTo>
                  <a:pt x="470" y="0"/>
                </a:lnTo>
                <a:lnTo>
                  <a:pt x="467" y="0"/>
                </a:lnTo>
                <a:lnTo>
                  <a:pt x="462" y="0"/>
                </a:lnTo>
                <a:lnTo>
                  <a:pt x="448" y="3"/>
                </a:lnTo>
                <a:lnTo>
                  <a:pt x="448" y="3"/>
                </a:lnTo>
                <a:lnTo>
                  <a:pt x="432" y="4"/>
                </a:lnTo>
                <a:lnTo>
                  <a:pt x="417" y="8"/>
                </a:lnTo>
                <a:lnTo>
                  <a:pt x="410" y="10"/>
                </a:lnTo>
                <a:lnTo>
                  <a:pt x="405" y="12"/>
                </a:lnTo>
                <a:lnTo>
                  <a:pt x="400" y="16"/>
                </a:lnTo>
                <a:lnTo>
                  <a:pt x="397" y="20"/>
                </a:lnTo>
                <a:lnTo>
                  <a:pt x="397" y="20"/>
                </a:lnTo>
                <a:lnTo>
                  <a:pt x="386" y="38"/>
                </a:lnTo>
                <a:lnTo>
                  <a:pt x="382" y="45"/>
                </a:lnTo>
                <a:lnTo>
                  <a:pt x="380" y="51"/>
                </a:lnTo>
                <a:lnTo>
                  <a:pt x="380" y="51"/>
                </a:lnTo>
                <a:lnTo>
                  <a:pt x="376" y="67"/>
                </a:lnTo>
                <a:lnTo>
                  <a:pt x="375" y="73"/>
                </a:lnTo>
                <a:lnTo>
                  <a:pt x="374" y="77"/>
                </a:lnTo>
                <a:lnTo>
                  <a:pt x="374" y="77"/>
                </a:lnTo>
                <a:lnTo>
                  <a:pt x="374" y="79"/>
                </a:lnTo>
                <a:lnTo>
                  <a:pt x="373" y="80"/>
                </a:lnTo>
                <a:lnTo>
                  <a:pt x="368" y="83"/>
                </a:lnTo>
                <a:lnTo>
                  <a:pt x="362" y="88"/>
                </a:lnTo>
                <a:lnTo>
                  <a:pt x="357" y="94"/>
                </a:lnTo>
                <a:lnTo>
                  <a:pt x="357" y="94"/>
                </a:lnTo>
                <a:lnTo>
                  <a:pt x="352" y="100"/>
                </a:lnTo>
                <a:lnTo>
                  <a:pt x="345" y="106"/>
                </a:lnTo>
                <a:lnTo>
                  <a:pt x="338" y="112"/>
                </a:lnTo>
                <a:lnTo>
                  <a:pt x="332" y="120"/>
                </a:lnTo>
                <a:lnTo>
                  <a:pt x="332" y="120"/>
                </a:lnTo>
                <a:lnTo>
                  <a:pt x="320" y="130"/>
                </a:lnTo>
                <a:lnTo>
                  <a:pt x="303" y="146"/>
                </a:lnTo>
                <a:lnTo>
                  <a:pt x="294" y="154"/>
                </a:lnTo>
                <a:lnTo>
                  <a:pt x="288" y="164"/>
                </a:lnTo>
                <a:lnTo>
                  <a:pt x="284" y="172"/>
                </a:lnTo>
                <a:lnTo>
                  <a:pt x="282" y="176"/>
                </a:lnTo>
                <a:lnTo>
                  <a:pt x="282" y="180"/>
                </a:lnTo>
                <a:lnTo>
                  <a:pt x="282" y="180"/>
                </a:lnTo>
                <a:lnTo>
                  <a:pt x="285" y="194"/>
                </a:lnTo>
                <a:lnTo>
                  <a:pt x="287" y="201"/>
                </a:lnTo>
                <a:lnTo>
                  <a:pt x="290" y="209"/>
                </a:lnTo>
                <a:lnTo>
                  <a:pt x="293" y="215"/>
                </a:lnTo>
                <a:lnTo>
                  <a:pt x="298" y="221"/>
                </a:lnTo>
                <a:lnTo>
                  <a:pt x="304" y="227"/>
                </a:lnTo>
                <a:lnTo>
                  <a:pt x="311" y="231"/>
                </a:lnTo>
                <a:lnTo>
                  <a:pt x="311" y="231"/>
                </a:lnTo>
                <a:lnTo>
                  <a:pt x="329" y="241"/>
                </a:lnTo>
                <a:lnTo>
                  <a:pt x="346" y="249"/>
                </a:lnTo>
                <a:lnTo>
                  <a:pt x="365" y="257"/>
                </a:lnTo>
                <a:lnTo>
                  <a:pt x="365" y="257"/>
                </a:lnTo>
                <a:lnTo>
                  <a:pt x="364" y="264"/>
                </a:lnTo>
                <a:lnTo>
                  <a:pt x="362" y="269"/>
                </a:lnTo>
                <a:lnTo>
                  <a:pt x="357" y="274"/>
                </a:lnTo>
                <a:lnTo>
                  <a:pt x="357" y="274"/>
                </a:lnTo>
                <a:lnTo>
                  <a:pt x="343" y="286"/>
                </a:lnTo>
                <a:lnTo>
                  <a:pt x="335" y="293"/>
                </a:lnTo>
                <a:lnTo>
                  <a:pt x="328" y="300"/>
                </a:lnTo>
                <a:lnTo>
                  <a:pt x="328" y="300"/>
                </a:lnTo>
                <a:lnTo>
                  <a:pt x="323" y="308"/>
                </a:lnTo>
                <a:lnTo>
                  <a:pt x="319" y="318"/>
                </a:lnTo>
                <a:lnTo>
                  <a:pt x="315" y="328"/>
                </a:lnTo>
                <a:lnTo>
                  <a:pt x="314" y="337"/>
                </a:lnTo>
                <a:lnTo>
                  <a:pt x="314" y="437"/>
                </a:lnTo>
                <a:lnTo>
                  <a:pt x="314" y="437"/>
                </a:lnTo>
                <a:lnTo>
                  <a:pt x="312" y="460"/>
                </a:lnTo>
                <a:lnTo>
                  <a:pt x="311" y="474"/>
                </a:lnTo>
                <a:lnTo>
                  <a:pt x="309" y="485"/>
                </a:lnTo>
                <a:lnTo>
                  <a:pt x="309" y="485"/>
                </a:lnTo>
                <a:lnTo>
                  <a:pt x="303" y="501"/>
                </a:lnTo>
                <a:lnTo>
                  <a:pt x="302" y="508"/>
                </a:lnTo>
                <a:lnTo>
                  <a:pt x="303" y="514"/>
                </a:lnTo>
                <a:lnTo>
                  <a:pt x="303" y="514"/>
                </a:lnTo>
                <a:lnTo>
                  <a:pt x="304" y="519"/>
                </a:lnTo>
                <a:lnTo>
                  <a:pt x="306" y="521"/>
                </a:lnTo>
                <a:lnTo>
                  <a:pt x="308" y="525"/>
                </a:lnTo>
                <a:lnTo>
                  <a:pt x="309" y="529"/>
                </a:lnTo>
                <a:lnTo>
                  <a:pt x="309" y="529"/>
                </a:lnTo>
                <a:lnTo>
                  <a:pt x="308" y="533"/>
                </a:lnTo>
                <a:lnTo>
                  <a:pt x="309" y="538"/>
                </a:lnTo>
                <a:lnTo>
                  <a:pt x="311" y="558"/>
                </a:lnTo>
                <a:lnTo>
                  <a:pt x="311" y="558"/>
                </a:lnTo>
                <a:lnTo>
                  <a:pt x="314" y="582"/>
                </a:lnTo>
                <a:lnTo>
                  <a:pt x="315" y="592"/>
                </a:lnTo>
                <a:lnTo>
                  <a:pt x="317" y="603"/>
                </a:lnTo>
                <a:lnTo>
                  <a:pt x="317" y="603"/>
                </a:lnTo>
                <a:lnTo>
                  <a:pt x="323" y="626"/>
                </a:lnTo>
                <a:lnTo>
                  <a:pt x="326" y="643"/>
                </a:lnTo>
                <a:lnTo>
                  <a:pt x="326" y="643"/>
                </a:lnTo>
                <a:lnTo>
                  <a:pt x="326" y="660"/>
                </a:lnTo>
                <a:lnTo>
                  <a:pt x="327" y="671"/>
                </a:lnTo>
                <a:lnTo>
                  <a:pt x="326" y="677"/>
                </a:lnTo>
                <a:lnTo>
                  <a:pt x="326" y="677"/>
                </a:lnTo>
                <a:lnTo>
                  <a:pt x="321" y="685"/>
                </a:lnTo>
                <a:lnTo>
                  <a:pt x="319" y="691"/>
                </a:lnTo>
                <a:lnTo>
                  <a:pt x="317" y="697"/>
                </a:lnTo>
                <a:lnTo>
                  <a:pt x="317" y="697"/>
                </a:lnTo>
                <a:lnTo>
                  <a:pt x="319" y="713"/>
                </a:lnTo>
                <a:lnTo>
                  <a:pt x="320" y="722"/>
                </a:lnTo>
                <a:lnTo>
                  <a:pt x="294" y="714"/>
                </a:lnTo>
                <a:lnTo>
                  <a:pt x="294" y="714"/>
                </a:lnTo>
                <a:lnTo>
                  <a:pt x="290" y="702"/>
                </a:lnTo>
                <a:lnTo>
                  <a:pt x="286" y="689"/>
                </a:lnTo>
                <a:lnTo>
                  <a:pt x="282" y="674"/>
                </a:lnTo>
                <a:lnTo>
                  <a:pt x="282" y="674"/>
                </a:lnTo>
                <a:lnTo>
                  <a:pt x="280" y="661"/>
                </a:lnTo>
                <a:lnTo>
                  <a:pt x="276" y="651"/>
                </a:lnTo>
                <a:lnTo>
                  <a:pt x="272" y="637"/>
                </a:lnTo>
                <a:lnTo>
                  <a:pt x="272" y="637"/>
                </a:lnTo>
                <a:lnTo>
                  <a:pt x="268" y="631"/>
                </a:lnTo>
                <a:lnTo>
                  <a:pt x="264" y="624"/>
                </a:lnTo>
                <a:lnTo>
                  <a:pt x="260" y="615"/>
                </a:lnTo>
                <a:lnTo>
                  <a:pt x="257" y="606"/>
                </a:lnTo>
                <a:lnTo>
                  <a:pt x="257" y="606"/>
                </a:lnTo>
                <a:lnTo>
                  <a:pt x="255" y="594"/>
                </a:lnTo>
                <a:lnTo>
                  <a:pt x="251" y="585"/>
                </a:lnTo>
                <a:lnTo>
                  <a:pt x="251" y="585"/>
                </a:lnTo>
                <a:lnTo>
                  <a:pt x="246" y="578"/>
                </a:lnTo>
                <a:lnTo>
                  <a:pt x="238" y="570"/>
                </a:lnTo>
                <a:lnTo>
                  <a:pt x="228" y="560"/>
                </a:lnTo>
                <a:lnTo>
                  <a:pt x="209" y="554"/>
                </a:lnTo>
                <a:lnTo>
                  <a:pt x="209" y="554"/>
                </a:lnTo>
                <a:lnTo>
                  <a:pt x="210" y="547"/>
                </a:lnTo>
                <a:lnTo>
                  <a:pt x="213" y="541"/>
                </a:lnTo>
                <a:lnTo>
                  <a:pt x="214" y="537"/>
                </a:lnTo>
                <a:lnTo>
                  <a:pt x="214" y="537"/>
                </a:lnTo>
                <a:lnTo>
                  <a:pt x="219" y="533"/>
                </a:lnTo>
                <a:lnTo>
                  <a:pt x="225" y="525"/>
                </a:lnTo>
                <a:lnTo>
                  <a:pt x="228" y="519"/>
                </a:lnTo>
                <a:lnTo>
                  <a:pt x="232" y="513"/>
                </a:lnTo>
                <a:lnTo>
                  <a:pt x="233" y="506"/>
                </a:lnTo>
                <a:lnTo>
                  <a:pt x="234" y="497"/>
                </a:lnTo>
                <a:lnTo>
                  <a:pt x="234" y="497"/>
                </a:lnTo>
                <a:lnTo>
                  <a:pt x="233" y="482"/>
                </a:lnTo>
                <a:lnTo>
                  <a:pt x="232" y="470"/>
                </a:lnTo>
                <a:lnTo>
                  <a:pt x="228" y="446"/>
                </a:lnTo>
                <a:lnTo>
                  <a:pt x="228" y="446"/>
                </a:lnTo>
                <a:lnTo>
                  <a:pt x="227" y="438"/>
                </a:lnTo>
                <a:lnTo>
                  <a:pt x="225" y="432"/>
                </a:lnTo>
                <a:lnTo>
                  <a:pt x="221" y="428"/>
                </a:lnTo>
                <a:lnTo>
                  <a:pt x="217" y="423"/>
                </a:lnTo>
                <a:lnTo>
                  <a:pt x="209" y="416"/>
                </a:lnTo>
                <a:lnTo>
                  <a:pt x="203" y="411"/>
                </a:lnTo>
                <a:lnTo>
                  <a:pt x="203" y="411"/>
                </a:lnTo>
                <a:lnTo>
                  <a:pt x="197" y="407"/>
                </a:lnTo>
                <a:lnTo>
                  <a:pt x="191" y="405"/>
                </a:lnTo>
                <a:lnTo>
                  <a:pt x="185" y="402"/>
                </a:lnTo>
                <a:lnTo>
                  <a:pt x="181" y="402"/>
                </a:lnTo>
                <a:lnTo>
                  <a:pt x="177" y="402"/>
                </a:lnTo>
                <a:lnTo>
                  <a:pt x="177" y="402"/>
                </a:lnTo>
                <a:lnTo>
                  <a:pt x="164" y="406"/>
                </a:lnTo>
                <a:lnTo>
                  <a:pt x="160" y="406"/>
                </a:lnTo>
                <a:lnTo>
                  <a:pt x="157" y="406"/>
                </a:lnTo>
                <a:lnTo>
                  <a:pt x="157" y="4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5E4C74-A592-4945-8724-5E28D44A177F}"/>
              </a:ext>
            </a:extLst>
          </p:cNvPr>
          <p:cNvSpPr>
            <a:spLocks noEditPoints="1"/>
          </p:cNvSpPr>
          <p:nvPr/>
        </p:nvSpPr>
        <p:spPr bwMode="auto">
          <a:xfrm>
            <a:off x="481952" y="4693308"/>
            <a:ext cx="1542491" cy="1692081"/>
          </a:xfrm>
          <a:custGeom>
            <a:avLst/>
            <a:gdLst>
              <a:gd name="T0" fmla="*/ 464 w 1258"/>
              <a:gd name="T1" fmla="*/ 875 h 1380"/>
              <a:gd name="T2" fmla="*/ 522 w 1258"/>
              <a:gd name="T3" fmla="*/ 1187 h 1380"/>
              <a:gd name="T4" fmla="*/ 506 w 1258"/>
              <a:gd name="T5" fmla="*/ 1333 h 1380"/>
              <a:gd name="T6" fmla="*/ 597 w 1258"/>
              <a:gd name="T7" fmla="*/ 1375 h 1380"/>
              <a:gd name="T8" fmla="*/ 666 w 1258"/>
              <a:gd name="T9" fmla="*/ 1321 h 1380"/>
              <a:gd name="T10" fmla="*/ 681 w 1258"/>
              <a:gd name="T11" fmla="*/ 1239 h 1380"/>
              <a:gd name="T12" fmla="*/ 735 w 1258"/>
              <a:gd name="T13" fmla="*/ 882 h 1380"/>
              <a:gd name="T14" fmla="*/ 765 w 1258"/>
              <a:gd name="T15" fmla="*/ 631 h 1380"/>
              <a:gd name="T16" fmla="*/ 775 w 1258"/>
              <a:gd name="T17" fmla="*/ 547 h 1380"/>
              <a:gd name="T18" fmla="*/ 831 w 1258"/>
              <a:gd name="T19" fmla="*/ 738 h 1380"/>
              <a:gd name="T20" fmla="*/ 857 w 1258"/>
              <a:gd name="T21" fmla="*/ 795 h 1380"/>
              <a:gd name="T22" fmla="*/ 891 w 1258"/>
              <a:gd name="T23" fmla="*/ 840 h 1380"/>
              <a:gd name="T24" fmla="*/ 995 w 1258"/>
              <a:gd name="T25" fmla="*/ 880 h 1380"/>
              <a:gd name="T26" fmla="*/ 990 w 1258"/>
              <a:gd name="T27" fmla="*/ 1082 h 1380"/>
              <a:gd name="T28" fmla="*/ 982 w 1258"/>
              <a:gd name="T29" fmla="*/ 1270 h 1380"/>
              <a:gd name="T30" fmla="*/ 961 w 1258"/>
              <a:gd name="T31" fmla="*/ 1371 h 1380"/>
              <a:gd name="T32" fmla="*/ 1047 w 1258"/>
              <a:gd name="T33" fmla="*/ 1345 h 1380"/>
              <a:gd name="T34" fmla="*/ 1067 w 1258"/>
              <a:gd name="T35" fmla="*/ 1214 h 1380"/>
              <a:gd name="T36" fmla="*/ 1136 w 1258"/>
              <a:gd name="T37" fmla="*/ 1247 h 1380"/>
              <a:gd name="T38" fmla="*/ 1135 w 1258"/>
              <a:gd name="T39" fmla="*/ 1354 h 1380"/>
              <a:gd name="T40" fmla="*/ 1195 w 1258"/>
              <a:gd name="T41" fmla="*/ 1304 h 1380"/>
              <a:gd name="T42" fmla="*/ 1183 w 1258"/>
              <a:gd name="T43" fmla="*/ 1135 h 1380"/>
              <a:gd name="T44" fmla="*/ 1166 w 1258"/>
              <a:gd name="T45" fmla="*/ 1029 h 1380"/>
              <a:gd name="T46" fmla="*/ 1208 w 1258"/>
              <a:gd name="T47" fmla="*/ 1044 h 1380"/>
              <a:gd name="T48" fmla="*/ 1233 w 1258"/>
              <a:gd name="T49" fmla="*/ 1074 h 1380"/>
              <a:gd name="T50" fmla="*/ 1252 w 1258"/>
              <a:gd name="T51" fmla="*/ 1084 h 1380"/>
              <a:gd name="T52" fmla="*/ 1247 w 1258"/>
              <a:gd name="T53" fmla="*/ 1013 h 1380"/>
              <a:gd name="T54" fmla="*/ 1192 w 1258"/>
              <a:gd name="T55" fmla="*/ 829 h 1380"/>
              <a:gd name="T56" fmla="*/ 1174 w 1258"/>
              <a:gd name="T57" fmla="*/ 734 h 1380"/>
              <a:gd name="T58" fmla="*/ 1161 w 1258"/>
              <a:gd name="T59" fmla="*/ 679 h 1380"/>
              <a:gd name="T60" fmla="*/ 1090 w 1258"/>
              <a:gd name="T61" fmla="*/ 650 h 1380"/>
              <a:gd name="T62" fmla="*/ 1025 w 1258"/>
              <a:gd name="T63" fmla="*/ 672 h 1380"/>
              <a:gd name="T64" fmla="*/ 1060 w 1258"/>
              <a:gd name="T65" fmla="*/ 775 h 1380"/>
              <a:gd name="T66" fmla="*/ 926 w 1258"/>
              <a:gd name="T67" fmla="*/ 803 h 1380"/>
              <a:gd name="T68" fmla="*/ 879 w 1258"/>
              <a:gd name="T69" fmla="*/ 731 h 1380"/>
              <a:gd name="T70" fmla="*/ 834 w 1258"/>
              <a:gd name="T71" fmla="*/ 461 h 1380"/>
              <a:gd name="T72" fmla="*/ 766 w 1258"/>
              <a:gd name="T73" fmla="*/ 247 h 1380"/>
              <a:gd name="T74" fmla="*/ 676 w 1258"/>
              <a:gd name="T75" fmla="*/ 138 h 1380"/>
              <a:gd name="T76" fmla="*/ 579 w 1258"/>
              <a:gd name="T77" fmla="*/ 3 h 1380"/>
              <a:gd name="T78" fmla="*/ 456 w 1258"/>
              <a:gd name="T79" fmla="*/ 231 h 1380"/>
              <a:gd name="T80" fmla="*/ 361 w 1258"/>
              <a:gd name="T81" fmla="*/ 461 h 1380"/>
              <a:gd name="T82" fmla="*/ 310 w 1258"/>
              <a:gd name="T83" fmla="*/ 726 h 1380"/>
              <a:gd name="T84" fmla="*/ 314 w 1258"/>
              <a:gd name="T85" fmla="*/ 776 h 1380"/>
              <a:gd name="T86" fmla="*/ 276 w 1258"/>
              <a:gd name="T87" fmla="*/ 739 h 1380"/>
              <a:gd name="T88" fmla="*/ 241 w 1258"/>
              <a:gd name="T89" fmla="*/ 676 h 1380"/>
              <a:gd name="T90" fmla="*/ 284 w 1258"/>
              <a:gd name="T91" fmla="*/ 611 h 1380"/>
              <a:gd name="T92" fmla="*/ 239 w 1258"/>
              <a:gd name="T93" fmla="*/ 528 h 1380"/>
              <a:gd name="T94" fmla="*/ 142 w 1258"/>
              <a:gd name="T95" fmla="*/ 550 h 1380"/>
              <a:gd name="T96" fmla="*/ 135 w 1258"/>
              <a:gd name="T97" fmla="*/ 683 h 1380"/>
              <a:gd name="T98" fmla="*/ 0 w 1258"/>
              <a:gd name="T99" fmla="*/ 865 h 1380"/>
              <a:gd name="T100" fmla="*/ 26 w 1258"/>
              <a:gd name="T101" fmla="*/ 980 h 1380"/>
              <a:gd name="T102" fmla="*/ 49 w 1258"/>
              <a:gd name="T103" fmla="*/ 957 h 1380"/>
              <a:gd name="T104" fmla="*/ 63 w 1258"/>
              <a:gd name="T105" fmla="*/ 910 h 1380"/>
              <a:gd name="T106" fmla="*/ 71 w 1258"/>
              <a:gd name="T107" fmla="*/ 1064 h 1380"/>
              <a:gd name="T108" fmla="*/ 137 w 1258"/>
              <a:gd name="T109" fmla="*/ 1328 h 1380"/>
              <a:gd name="T110" fmla="*/ 199 w 1258"/>
              <a:gd name="T111" fmla="*/ 1300 h 1380"/>
              <a:gd name="T112" fmla="*/ 226 w 1258"/>
              <a:gd name="T113" fmla="*/ 1206 h 1380"/>
              <a:gd name="T114" fmla="*/ 259 w 1258"/>
              <a:gd name="T115" fmla="*/ 983 h 1380"/>
              <a:gd name="T116" fmla="*/ 317 w 1258"/>
              <a:gd name="T117" fmla="*/ 862 h 1380"/>
              <a:gd name="T118" fmla="*/ 369 w 1258"/>
              <a:gd name="T119" fmla="*/ 747 h 1380"/>
              <a:gd name="T120" fmla="*/ 156 w 1258"/>
              <a:gd name="T121" fmla="*/ 1095 h 1380"/>
              <a:gd name="T122" fmla="*/ 147 w 1258"/>
              <a:gd name="T123" fmla="*/ 1105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8" h="1380">
                <a:moveTo>
                  <a:pt x="446" y="503"/>
                </a:moveTo>
                <a:lnTo>
                  <a:pt x="446" y="503"/>
                </a:lnTo>
                <a:lnTo>
                  <a:pt x="440" y="557"/>
                </a:lnTo>
                <a:lnTo>
                  <a:pt x="436" y="596"/>
                </a:lnTo>
                <a:lnTo>
                  <a:pt x="435" y="619"/>
                </a:lnTo>
                <a:lnTo>
                  <a:pt x="435" y="619"/>
                </a:lnTo>
                <a:lnTo>
                  <a:pt x="431" y="683"/>
                </a:lnTo>
                <a:lnTo>
                  <a:pt x="425" y="764"/>
                </a:lnTo>
                <a:lnTo>
                  <a:pt x="425" y="764"/>
                </a:lnTo>
                <a:lnTo>
                  <a:pt x="425" y="771"/>
                </a:lnTo>
                <a:lnTo>
                  <a:pt x="426" y="778"/>
                </a:lnTo>
                <a:lnTo>
                  <a:pt x="429" y="794"/>
                </a:lnTo>
                <a:lnTo>
                  <a:pt x="435" y="809"/>
                </a:lnTo>
                <a:lnTo>
                  <a:pt x="440" y="824"/>
                </a:lnTo>
                <a:lnTo>
                  <a:pt x="455" y="854"/>
                </a:lnTo>
                <a:lnTo>
                  <a:pt x="461" y="866"/>
                </a:lnTo>
                <a:lnTo>
                  <a:pt x="464" y="875"/>
                </a:lnTo>
                <a:lnTo>
                  <a:pt x="464" y="875"/>
                </a:lnTo>
                <a:lnTo>
                  <a:pt x="470" y="897"/>
                </a:lnTo>
                <a:lnTo>
                  <a:pt x="477" y="923"/>
                </a:lnTo>
                <a:lnTo>
                  <a:pt x="483" y="949"/>
                </a:lnTo>
                <a:lnTo>
                  <a:pt x="484" y="961"/>
                </a:lnTo>
                <a:lnTo>
                  <a:pt x="485" y="970"/>
                </a:lnTo>
                <a:lnTo>
                  <a:pt x="485" y="970"/>
                </a:lnTo>
                <a:lnTo>
                  <a:pt x="488" y="999"/>
                </a:lnTo>
                <a:lnTo>
                  <a:pt x="494" y="1040"/>
                </a:lnTo>
                <a:lnTo>
                  <a:pt x="502" y="1103"/>
                </a:lnTo>
                <a:lnTo>
                  <a:pt x="502" y="1103"/>
                </a:lnTo>
                <a:lnTo>
                  <a:pt x="506" y="1115"/>
                </a:lnTo>
                <a:lnTo>
                  <a:pt x="510" y="1132"/>
                </a:lnTo>
                <a:lnTo>
                  <a:pt x="516" y="1150"/>
                </a:lnTo>
                <a:lnTo>
                  <a:pt x="520" y="1167"/>
                </a:lnTo>
                <a:lnTo>
                  <a:pt x="520" y="1167"/>
                </a:lnTo>
                <a:lnTo>
                  <a:pt x="522" y="1187"/>
                </a:lnTo>
                <a:lnTo>
                  <a:pt x="523" y="1212"/>
                </a:lnTo>
                <a:lnTo>
                  <a:pt x="525" y="1238"/>
                </a:lnTo>
                <a:lnTo>
                  <a:pt x="527" y="1249"/>
                </a:lnTo>
                <a:lnTo>
                  <a:pt x="528" y="1257"/>
                </a:lnTo>
                <a:lnTo>
                  <a:pt x="528" y="1257"/>
                </a:lnTo>
                <a:lnTo>
                  <a:pt x="533" y="1271"/>
                </a:lnTo>
                <a:lnTo>
                  <a:pt x="539" y="1286"/>
                </a:lnTo>
                <a:lnTo>
                  <a:pt x="546" y="1304"/>
                </a:lnTo>
                <a:lnTo>
                  <a:pt x="546" y="1304"/>
                </a:lnTo>
                <a:lnTo>
                  <a:pt x="542" y="1307"/>
                </a:lnTo>
                <a:lnTo>
                  <a:pt x="535" y="1314"/>
                </a:lnTo>
                <a:lnTo>
                  <a:pt x="525" y="1320"/>
                </a:lnTo>
                <a:lnTo>
                  <a:pt x="515" y="1326"/>
                </a:lnTo>
                <a:lnTo>
                  <a:pt x="515" y="1326"/>
                </a:lnTo>
                <a:lnTo>
                  <a:pt x="512" y="1327"/>
                </a:lnTo>
                <a:lnTo>
                  <a:pt x="508" y="1329"/>
                </a:lnTo>
                <a:lnTo>
                  <a:pt x="506" y="1333"/>
                </a:lnTo>
                <a:lnTo>
                  <a:pt x="503" y="1336"/>
                </a:lnTo>
                <a:lnTo>
                  <a:pt x="500" y="1346"/>
                </a:lnTo>
                <a:lnTo>
                  <a:pt x="499" y="1359"/>
                </a:lnTo>
                <a:lnTo>
                  <a:pt x="499" y="1359"/>
                </a:lnTo>
                <a:lnTo>
                  <a:pt x="499" y="1366"/>
                </a:lnTo>
                <a:lnTo>
                  <a:pt x="501" y="1371"/>
                </a:lnTo>
                <a:lnTo>
                  <a:pt x="504" y="1373"/>
                </a:lnTo>
                <a:lnTo>
                  <a:pt x="510" y="1375"/>
                </a:lnTo>
                <a:lnTo>
                  <a:pt x="520" y="1377"/>
                </a:lnTo>
                <a:lnTo>
                  <a:pt x="528" y="1377"/>
                </a:lnTo>
                <a:lnTo>
                  <a:pt x="528" y="1377"/>
                </a:lnTo>
                <a:lnTo>
                  <a:pt x="534" y="1377"/>
                </a:lnTo>
                <a:lnTo>
                  <a:pt x="542" y="1377"/>
                </a:lnTo>
                <a:lnTo>
                  <a:pt x="567" y="1377"/>
                </a:lnTo>
                <a:lnTo>
                  <a:pt x="567" y="1377"/>
                </a:lnTo>
                <a:lnTo>
                  <a:pt x="583" y="1377"/>
                </a:lnTo>
                <a:lnTo>
                  <a:pt x="597" y="1375"/>
                </a:lnTo>
                <a:lnTo>
                  <a:pt x="610" y="1373"/>
                </a:lnTo>
                <a:lnTo>
                  <a:pt x="615" y="1371"/>
                </a:lnTo>
                <a:lnTo>
                  <a:pt x="618" y="1368"/>
                </a:lnTo>
                <a:lnTo>
                  <a:pt x="618" y="1368"/>
                </a:lnTo>
                <a:lnTo>
                  <a:pt x="621" y="1365"/>
                </a:lnTo>
                <a:lnTo>
                  <a:pt x="622" y="1361"/>
                </a:lnTo>
                <a:lnTo>
                  <a:pt x="623" y="1354"/>
                </a:lnTo>
                <a:lnTo>
                  <a:pt x="623" y="1349"/>
                </a:lnTo>
                <a:lnTo>
                  <a:pt x="623" y="1347"/>
                </a:lnTo>
                <a:lnTo>
                  <a:pt x="623" y="1347"/>
                </a:lnTo>
                <a:lnTo>
                  <a:pt x="637" y="1345"/>
                </a:lnTo>
                <a:lnTo>
                  <a:pt x="656" y="1342"/>
                </a:lnTo>
                <a:lnTo>
                  <a:pt x="656" y="1342"/>
                </a:lnTo>
                <a:lnTo>
                  <a:pt x="661" y="1340"/>
                </a:lnTo>
                <a:lnTo>
                  <a:pt x="663" y="1335"/>
                </a:lnTo>
                <a:lnTo>
                  <a:pt x="664" y="1329"/>
                </a:lnTo>
                <a:lnTo>
                  <a:pt x="666" y="1321"/>
                </a:lnTo>
                <a:lnTo>
                  <a:pt x="666" y="1321"/>
                </a:lnTo>
                <a:lnTo>
                  <a:pt x="666" y="1310"/>
                </a:lnTo>
                <a:lnTo>
                  <a:pt x="663" y="1297"/>
                </a:lnTo>
                <a:lnTo>
                  <a:pt x="661" y="1273"/>
                </a:lnTo>
                <a:lnTo>
                  <a:pt x="661" y="1273"/>
                </a:lnTo>
                <a:lnTo>
                  <a:pt x="661" y="1268"/>
                </a:lnTo>
                <a:lnTo>
                  <a:pt x="662" y="1265"/>
                </a:lnTo>
                <a:lnTo>
                  <a:pt x="664" y="1265"/>
                </a:lnTo>
                <a:lnTo>
                  <a:pt x="666" y="1265"/>
                </a:lnTo>
                <a:lnTo>
                  <a:pt x="666" y="1265"/>
                </a:lnTo>
                <a:lnTo>
                  <a:pt x="667" y="1264"/>
                </a:lnTo>
                <a:lnTo>
                  <a:pt x="668" y="1262"/>
                </a:lnTo>
                <a:lnTo>
                  <a:pt x="670" y="1257"/>
                </a:lnTo>
                <a:lnTo>
                  <a:pt x="674" y="1252"/>
                </a:lnTo>
                <a:lnTo>
                  <a:pt x="674" y="1252"/>
                </a:lnTo>
                <a:lnTo>
                  <a:pt x="677" y="1247"/>
                </a:lnTo>
                <a:lnTo>
                  <a:pt x="681" y="1239"/>
                </a:lnTo>
                <a:lnTo>
                  <a:pt x="685" y="1231"/>
                </a:lnTo>
                <a:lnTo>
                  <a:pt x="690" y="1218"/>
                </a:lnTo>
                <a:lnTo>
                  <a:pt x="690" y="1218"/>
                </a:lnTo>
                <a:lnTo>
                  <a:pt x="695" y="1207"/>
                </a:lnTo>
                <a:lnTo>
                  <a:pt x="699" y="1192"/>
                </a:lnTo>
                <a:lnTo>
                  <a:pt x="702" y="1170"/>
                </a:lnTo>
                <a:lnTo>
                  <a:pt x="706" y="1148"/>
                </a:lnTo>
                <a:lnTo>
                  <a:pt x="711" y="1103"/>
                </a:lnTo>
                <a:lnTo>
                  <a:pt x="712" y="1073"/>
                </a:lnTo>
                <a:lnTo>
                  <a:pt x="712" y="1073"/>
                </a:lnTo>
                <a:lnTo>
                  <a:pt x="712" y="1015"/>
                </a:lnTo>
                <a:lnTo>
                  <a:pt x="712" y="983"/>
                </a:lnTo>
                <a:lnTo>
                  <a:pt x="712" y="962"/>
                </a:lnTo>
                <a:lnTo>
                  <a:pt x="712" y="962"/>
                </a:lnTo>
                <a:lnTo>
                  <a:pt x="714" y="950"/>
                </a:lnTo>
                <a:lnTo>
                  <a:pt x="720" y="932"/>
                </a:lnTo>
                <a:lnTo>
                  <a:pt x="735" y="882"/>
                </a:lnTo>
                <a:lnTo>
                  <a:pt x="751" y="833"/>
                </a:lnTo>
                <a:lnTo>
                  <a:pt x="757" y="813"/>
                </a:lnTo>
                <a:lnTo>
                  <a:pt x="759" y="798"/>
                </a:lnTo>
                <a:lnTo>
                  <a:pt x="759" y="798"/>
                </a:lnTo>
                <a:lnTo>
                  <a:pt x="760" y="785"/>
                </a:lnTo>
                <a:lnTo>
                  <a:pt x="762" y="766"/>
                </a:lnTo>
                <a:lnTo>
                  <a:pt x="763" y="720"/>
                </a:lnTo>
                <a:lnTo>
                  <a:pt x="764" y="657"/>
                </a:lnTo>
                <a:lnTo>
                  <a:pt x="764" y="657"/>
                </a:lnTo>
                <a:lnTo>
                  <a:pt x="765" y="656"/>
                </a:lnTo>
                <a:lnTo>
                  <a:pt x="766" y="655"/>
                </a:lnTo>
                <a:lnTo>
                  <a:pt x="770" y="655"/>
                </a:lnTo>
                <a:lnTo>
                  <a:pt x="772" y="654"/>
                </a:lnTo>
                <a:lnTo>
                  <a:pt x="772" y="654"/>
                </a:lnTo>
                <a:lnTo>
                  <a:pt x="772" y="651"/>
                </a:lnTo>
                <a:lnTo>
                  <a:pt x="771" y="647"/>
                </a:lnTo>
                <a:lnTo>
                  <a:pt x="765" y="631"/>
                </a:lnTo>
                <a:lnTo>
                  <a:pt x="758" y="612"/>
                </a:lnTo>
                <a:lnTo>
                  <a:pt x="756" y="603"/>
                </a:lnTo>
                <a:lnTo>
                  <a:pt x="754" y="593"/>
                </a:lnTo>
                <a:lnTo>
                  <a:pt x="754" y="593"/>
                </a:lnTo>
                <a:lnTo>
                  <a:pt x="753" y="570"/>
                </a:lnTo>
                <a:lnTo>
                  <a:pt x="751" y="540"/>
                </a:lnTo>
                <a:lnTo>
                  <a:pt x="746" y="503"/>
                </a:lnTo>
                <a:lnTo>
                  <a:pt x="746" y="503"/>
                </a:lnTo>
                <a:lnTo>
                  <a:pt x="751" y="510"/>
                </a:lnTo>
                <a:lnTo>
                  <a:pt x="759" y="521"/>
                </a:lnTo>
                <a:lnTo>
                  <a:pt x="759" y="521"/>
                </a:lnTo>
                <a:lnTo>
                  <a:pt x="764" y="527"/>
                </a:lnTo>
                <a:lnTo>
                  <a:pt x="767" y="534"/>
                </a:lnTo>
                <a:lnTo>
                  <a:pt x="770" y="540"/>
                </a:lnTo>
                <a:lnTo>
                  <a:pt x="772" y="542"/>
                </a:lnTo>
                <a:lnTo>
                  <a:pt x="772" y="542"/>
                </a:lnTo>
                <a:lnTo>
                  <a:pt x="775" y="547"/>
                </a:lnTo>
                <a:lnTo>
                  <a:pt x="779" y="559"/>
                </a:lnTo>
                <a:lnTo>
                  <a:pt x="792" y="597"/>
                </a:lnTo>
                <a:lnTo>
                  <a:pt x="805" y="635"/>
                </a:lnTo>
                <a:lnTo>
                  <a:pt x="810" y="654"/>
                </a:lnTo>
                <a:lnTo>
                  <a:pt x="810" y="654"/>
                </a:lnTo>
                <a:lnTo>
                  <a:pt x="811" y="659"/>
                </a:lnTo>
                <a:lnTo>
                  <a:pt x="815" y="668"/>
                </a:lnTo>
                <a:lnTo>
                  <a:pt x="817" y="680"/>
                </a:lnTo>
                <a:lnTo>
                  <a:pt x="820" y="687"/>
                </a:lnTo>
                <a:lnTo>
                  <a:pt x="820" y="687"/>
                </a:lnTo>
                <a:lnTo>
                  <a:pt x="821" y="695"/>
                </a:lnTo>
                <a:lnTo>
                  <a:pt x="825" y="707"/>
                </a:lnTo>
                <a:lnTo>
                  <a:pt x="829" y="718"/>
                </a:lnTo>
                <a:lnTo>
                  <a:pt x="831" y="726"/>
                </a:lnTo>
                <a:lnTo>
                  <a:pt x="831" y="726"/>
                </a:lnTo>
                <a:lnTo>
                  <a:pt x="833" y="732"/>
                </a:lnTo>
                <a:lnTo>
                  <a:pt x="831" y="738"/>
                </a:lnTo>
                <a:lnTo>
                  <a:pt x="831" y="744"/>
                </a:lnTo>
                <a:lnTo>
                  <a:pt x="831" y="752"/>
                </a:lnTo>
                <a:lnTo>
                  <a:pt x="831" y="752"/>
                </a:lnTo>
                <a:lnTo>
                  <a:pt x="834" y="763"/>
                </a:lnTo>
                <a:lnTo>
                  <a:pt x="835" y="766"/>
                </a:lnTo>
                <a:lnTo>
                  <a:pt x="836" y="769"/>
                </a:lnTo>
                <a:lnTo>
                  <a:pt x="836" y="769"/>
                </a:lnTo>
                <a:lnTo>
                  <a:pt x="840" y="770"/>
                </a:lnTo>
                <a:lnTo>
                  <a:pt x="843" y="771"/>
                </a:lnTo>
                <a:lnTo>
                  <a:pt x="848" y="772"/>
                </a:lnTo>
                <a:lnTo>
                  <a:pt x="849" y="772"/>
                </a:lnTo>
                <a:lnTo>
                  <a:pt x="849" y="773"/>
                </a:lnTo>
                <a:lnTo>
                  <a:pt x="849" y="773"/>
                </a:lnTo>
                <a:lnTo>
                  <a:pt x="849" y="776"/>
                </a:lnTo>
                <a:lnTo>
                  <a:pt x="849" y="779"/>
                </a:lnTo>
                <a:lnTo>
                  <a:pt x="852" y="785"/>
                </a:lnTo>
                <a:lnTo>
                  <a:pt x="857" y="795"/>
                </a:lnTo>
                <a:lnTo>
                  <a:pt x="857" y="795"/>
                </a:lnTo>
                <a:lnTo>
                  <a:pt x="865" y="801"/>
                </a:lnTo>
                <a:lnTo>
                  <a:pt x="868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4"/>
                </a:lnTo>
                <a:lnTo>
                  <a:pt x="872" y="804"/>
                </a:lnTo>
                <a:lnTo>
                  <a:pt x="874" y="805"/>
                </a:lnTo>
                <a:lnTo>
                  <a:pt x="875" y="808"/>
                </a:lnTo>
                <a:lnTo>
                  <a:pt x="875" y="808"/>
                </a:lnTo>
                <a:lnTo>
                  <a:pt x="876" y="820"/>
                </a:lnTo>
                <a:lnTo>
                  <a:pt x="879" y="833"/>
                </a:lnTo>
                <a:lnTo>
                  <a:pt x="879" y="833"/>
                </a:lnTo>
                <a:lnTo>
                  <a:pt x="881" y="836"/>
                </a:lnTo>
                <a:lnTo>
                  <a:pt x="886" y="837"/>
                </a:lnTo>
                <a:lnTo>
                  <a:pt x="891" y="840"/>
                </a:lnTo>
                <a:lnTo>
                  <a:pt x="892" y="841"/>
                </a:lnTo>
                <a:lnTo>
                  <a:pt x="892" y="842"/>
                </a:lnTo>
                <a:lnTo>
                  <a:pt x="892" y="842"/>
                </a:lnTo>
                <a:lnTo>
                  <a:pt x="894" y="846"/>
                </a:lnTo>
                <a:lnTo>
                  <a:pt x="900" y="852"/>
                </a:lnTo>
                <a:lnTo>
                  <a:pt x="907" y="859"/>
                </a:lnTo>
                <a:lnTo>
                  <a:pt x="913" y="864"/>
                </a:lnTo>
                <a:lnTo>
                  <a:pt x="913" y="864"/>
                </a:lnTo>
                <a:lnTo>
                  <a:pt x="919" y="865"/>
                </a:lnTo>
                <a:lnTo>
                  <a:pt x="929" y="866"/>
                </a:lnTo>
                <a:lnTo>
                  <a:pt x="939" y="866"/>
                </a:lnTo>
                <a:lnTo>
                  <a:pt x="952" y="867"/>
                </a:lnTo>
                <a:lnTo>
                  <a:pt x="952" y="867"/>
                </a:lnTo>
                <a:lnTo>
                  <a:pt x="965" y="871"/>
                </a:lnTo>
                <a:lnTo>
                  <a:pt x="980" y="874"/>
                </a:lnTo>
                <a:lnTo>
                  <a:pt x="989" y="878"/>
                </a:lnTo>
                <a:lnTo>
                  <a:pt x="995" y="880"/>
                </a:lnTo>
                <a:lnTo>
                  <a:pt x="995" y="880"/>
                </a:lnTo>
                <a:lnTo>
                  <a:pt x="996" y="893"/>
                </a:lnTo>
                <a:lnTo>
                  <a:pt x="1000" y="923"/>
                </a:lnTo>
                <a:lnTo>
                  <a:pt x="1003" y="974"/>
                </a:lnTo>
                <a:lnTo>
                  <a:pt x="1003" y="974"/>
                </a:lnTo>
                <a:lnTo>
                  <a:pt x="1003" y="987"/>
                </a:lnTo>
                <a:lnTo>
                  <a:pt x="1002" y="1003"/>
                </a:lnTo>
                <a:lnTo>
                  <a:pt x="1001" y="1021"/>
                </a:lnTo>
                <a:lnTo>
                  <a:pt x="998" y="1034"/>
                </a:lnTo>
                <a:lnTo>
                  <a:pt x="998" y="1034"/>
                </a:lnTo>
                <a:lnTo>
                  <a:pt x="997" y="1048"/>
                </a:lnTo>
                <a:lnTo>
                  <a:pt x="997" y="1052"/>
                </a:lnTo>
                <a:lnTo>
                  <a:pt x="998" y="1055"/>
                </a:lnTo>
                <a:lnTo>
                  <a:pt x="998" y="1055"/>
                </a:lnTo>
                <a:lnTo>
                  <a:pt x="998" y="1060"/>
                </a:lnTo>
                <a:lnTo>
                  <a:pt x="997" y="1066"/>
                </a:lnTo>
                <a:lnTo>
                  <a:pt x="990" y="1082"/>
                </a:lnTo>
                <a:lnTo>
                  <a:pt x="990" y="1082"/>
                </a:lnTo>
                <a:lnTo>
                  <a:pt x="989" y="1089"/>
                </a:lnTo>
                <a:lnTo>
                  <a:pt x="987" y="1099"/>
                </a:lnTo>
                <a:lnTo>
                  <a:pt x="983" y="1128"/>
                </a:lnTo>
                <a:lnTo>
                  <a:pt x="980" y="1157"/>
                </a:lnTo>
                <a:lnTo>
                  <a:pt x="977" y="1175"/>
                </a:lnTo>
                <a:lnTo>
                  <a:pt x="977" y="1175"/>
                </a:lnTo>
                <a:lnTo>
                  <a:pt x="976" y="1182"/>
                </a:lnTo>
                <a:lnTo>
                  <a:pt x="976" y="1188"/>
                </a:lnTo>
                <a:lnTo>
                  <a:pt x="977" y="1194"/>
                </a:lnTo>
                <a:lnTo>
                  <a:pt x="977" y="1205"/>
                </a:lnTo>
                <a:lnTo>
                  <a:pt x="977" y="1205"/>
                </a:lnTo>
                <a:lnTo>
                  <a:pt x="978" y="1221"/>
                </a:lnTo>
                <a:lnTo>
                  <a:pt x="980" y="1240"/>
                </a:lnTo>
                <a:lnTo>
                  <a:pt x="981" y="1257"/>
                </a:lnTo>
                <a:lnTo>
                  <a:pt x="982" y="1270"/>
                </a:lnTo>
                <a:lnTo>
                  <a:pt x="982" y="1270"/>
                </a:lnTo>
                <a:lnTo>
                  <a:pt x="982" y="1277"/>
                </a:lnTo>
                <a:lnTo>
                  <a:pt x="983" y="1283"/>
                </a:lnTo>
                <a:lnTo>
                  <a:pt x="985" y="1291"/>
                </a:lnTo>
                <a:lnTo>
                  <a:pt x="985" y="1291"/>
                </a:lnTo>
                <a:lnTo>
                  <a:pt x="987" y="1298"/>
                </a:lnTo>
                <a:lnTo>
                  <a:pt x="985" y="1304"/>
                </a:lnTo>
                <a:lnTo>
                  <a:pt x="985" y="1304"/>
                </a:lnTo>
                <a:lnTo>
                  <a:pt x="984" y="1317"/>
                </a:lnTo>
                <a:lnTo>
                  <a:pt x="982" y="1334"/>
                </a:lnTo>
                <a:lnTo>
                  <a:pt x="982" y="1334"/>
                </a:lnTo>
                <a:lnTo>
                  <a:pt x="978" y="1340"/>
                </a:lnTo>
                <a:lnTo>
                  <a:pt x="971" y="1349"/>
                </a:lnTo>
                <a:lnTo>
                  <a:pt x="964" y="1358"/>
                </a:lnTo>
                <a:lnTo>
                  <a:pt x="961" y="1364"/>
                </a:lnTo>
                <a:lnTo>
                  <a:pt x="961" y="1364"/>
                </a:lnTo>
                <a:lnTo>
                  <a:pt x="959" y="1367"/>
                </a:lnTo>
                <a:lnTo>
                  <a:pt x="961" y="1371"/>
                </a:lnTo>
                <a:lnTo>
                  <a:pt x="963" y="1373"/>
                </a:lnTo>
                <a:lnTo>
                  <a:pt x="969" y="1377"/>
                </a:lnTo>
                <a:lnTo>
                  <a:pt x="969" y="1377"/>
                </a:lnTo>
                <a:lnTo>
                  <a:pt x="975" y="1378"/>
                </a:lnTo>
                <a:lnTo>
                  <a:pt x="983" y="1379"/>
                </a:lnTo>
                <a:lnTo>
                  <a:pt x="1007" y="1380"/>
                </a:lnTo>
                <a:lnTo>
                  <a:pt x="1029" y="1379"/>
                </a:lnTo>
                <a:lnTo>
                  <a:pt x="1038" y="1378"/>
                </a:lnTo>
                <a:lnTo>
                  <a:pt x="1041" y="1377"/>
                </a:lnTo>
                <a:lnTo>
                  <a:pt x="1041" y="1377"/>
                </a:lnTo>
                <a:lnTo>
                  <a:pt x="1043" y="1374"/>
                </a:lnTo>
                <a:lnTo>
                  <a:pt x="1043" y="1372"/>
                </a:lnTo>
                <a:lnTo>
                  <a:pt x="1045" y="1366"/>
                </a:lnTo>
                <a:lnTo>
                  <a:pt x="1045" y="1359"/>
                </a:lnTo>
                <a:lnTo>
                  <a:pt x="1046" y="1350"/>
                </a:lnTo>
                <a:lnTo>
                  <a:pt x="1046" y="1350"/>
                </a:lnTo>
                <a:lnTo>
                  <a:pt x="1047" y="1345"/>
                </a:lnTo>
                <a:lnTo>
                  <a:pt x="1046" y="1339"/>
                </a:lnTo>
                <a:lnTo>
                  <a:pt x="1046" y="1333"/>
                </a:lnTo>
                <a:lnTo>
                  <a:pt x="1046" y="1326"/>
                </a:lnTo>
                <a:lnTo>
                  <a:pt x="1046" y="1326"/>
                </a:lnTo>
                <a:lnTo>
                  <a:pt x="1046" y="1317"/>
                </a:lnTo>
                <a:lnTo>
                  <a:pt x="1045" y="1309"/>
                </a:lnTo>
                <a:lnTo>
                  <a:pt x="1045" y="1301"/>
                </a:lnTo>
                <a:lnTo>
                  <a:pt x="1046" y="1291"/>
                </a:lnTo>
                <a:lnTo>
                  <a:pt x="1046" y="1291"/>
                </a:lnTo>
                <a:lnTo>
                  <a:pt x="1051" y="1266"/>
                </a:lnTo>
                <a:lnTo>
                  <a:pt x="1054" y="1239"/>
                </a:lnTo>
                <a:lnTo>
                  <a:pt x="1054" y="1239"/>
                </a:lnTo>
                <a:lnTo>
                  <a:pt x="1057" y="1230"/>
                </a:lnTo>
                <a:lnTo>
                  <a:pt x="1059" y="1223"/>
                </a:lnTo>
                <a:lnTo>
                  <a:pt x="1062" y="1218"/>
                </a:lnTo>
                <a:lnTo>
                  <a:pt x="1067" y="1214"/>
                </a:lnTo>
                <a:lnTo>
                  <a:pt x="1067" y="1214"/>
                </a:lnTo>
                <a:lnTo>
                  <a:pt x="1072" y="1209"/>
                </a:lnTo>
                <a:lnTo>
                  <a:pt x="1075" y="1208"/>
                </a:lnTo>
                <a:lnTo>
                  <a:pt x="1084" y="1205"/>
                </a:lnTo>
                <a:lnTo>
                  <a:pt x="1084" y="1205"/>
                </a:lnTo>
                <a:lnTo>
                  <a:pt x="1091" y="1204"/>
                </a:lnTo>
                <a:lnTo>
                  <a:pt x="1102" y="1205"/>
                </a:lnTo>
                <a:lnTo>
                  <a:pt x="1106" y="1206"/>
                </a:lnTo>
                <a:lnTo>
                  <a:pt x="1111" y="1207"/>
                </a:lnTo>
                <a:lnTo>
                  <a:pt x="1116" y="1211"/>
                </a:lnTo>
                <a:lnTo>
                  <a:pt x="1118" y="1214"/>
                </a:lnTo>
                <a:lnTo>
                  <a:pt x="1118" y="1214"/>
                </a:lnTo>
                <a:lnTo>
                  <a:pt x="1130" y="1230"/>
                </a:lnTo>
                <a:lnTo>
                  <a:pt x="1134" y="1238"/>
                </a:lnTo>
                <a:lnTo>
                  <a:pt x="1135" y="1240"/>
                </a:lnTo>
                <a:lnTo>
                  <a:pt x="1136" y="1244"/>
                </a:lnTo>
                <a:lnTo>
                  <a:pt x="1136" y="1244"/>
                </a:lnTo>
                <a:lnTo>
                  <a:pt x="1136" y="1247"/>
                </a:lnTo>
                <a:lnTo>
                  <a:pt x="1135" y="1250"/>
                </a:lnTo>
                <a:lnTo>
                  <a:pt x="1131" y="1252"/>
                </a:lnTo>
                <a:lnTo>
                  <a:pt x="1131" y="1252"/>
                </a:lnTo>
                <a:lnTo>
                  <a:pt x="1130" y="1255"/>
                </a:lnTo>
                <a:lnTo>
                  <a:pt x="1130" y="1257"/>
                </a:lnTo>
                <a:lnTo>
                  <a:pt x="1130" y="1264"/>
                </a:lnTo>
                <a:lnTo>
                  <a:pt x="1131" y="1272"/>
                </a:lnTo>
                <a:lnTo>
                  <a:pt x="1131" y="1282"/>
                </a:lnTo>
                <a:lnTo>
                  <a:pt x="1131" y="1282"/>
                </a:lnTo>
                <a:lnTo>
                  <a:pt x="1130" y="1304"/>
                </a:lnTo>
                <a:lnTo>
                  <a:pt x="1129" y="1315"/>
                </a:lnTo>
                <a:lnTo>
                  <a:pt x="1128" y="1326"/>
                </a:lnTo>
                <a:lnTo>
                  <a:pt x="1128" y="1326"/>
                </a:lnTo>
                <a:lnTo>
                  <a:pt x="1126" y="1332"/>
                </a:lnTo>
                <a:lnTo>
                  <a:pt x="1128" y="1339"/>
                </a:lnTo>
                <a:lnTo>
                  <a:pt x="1131" y="1346"/>
                </a:lnTo>
                <a:lnTo>
                  <a:pt x="1135" y="1354"/>
                </a:lnTo>
                <a:lnTo>
                  <a:pt x="1139" y="1360"/>
                </a:lnTo>
                <a:lnTo>
                  <a:pt x="1144" y="1366"/>
                </a:lnTo>
                <a:lnTo>
                  <a:pt x="1149" y="1371"/>
                </a:lnTo>
                <a:lnTo>
                  <a:pt x="1152" y="1372"/>
                </a:lnTo>
                <a:lnTo>
                  <a:pt x="1152" y="1372"/>
                </a:lnTo>
                <a:lnTo>
                  <a:pt x="1157" y="1372"/>
                </a:lnTo>
                <a:lnTo>
                  <a:pt x="1163" y="1371"/>
                </a:lnTo>
                <a:lnTo>
                  <a:pt x="1175" y="1366"/>
                </a:lnTo>
                <a:lnTo>
                  <a:pt x="1187" y="1359"/>
                </a:lnTo>
                <a:lnTo>
                  <a:pt x="1192" y="1355"/>
                </a:lnTo>
                <a:lnTo>
                  <a:pt x="1195" y="1350"/>
                </a:lnTo>
                <a:lnTo>
                  <a:pt x="1195" y="1350"/>
                </a:lnTo>
                <a:lnTo>
                  <a:pt x="1198" y="1346"/>
                </a:lnTo>
                <a:lnTo>
                  <a:pt x="1199" y="1341"/>
                </a:lnTo>
                <a:lnTo>
                  <a:pt x="1199" y="1329"/>
                </a:lnTo>
                <a:lnTo>
                  <a:pt x="1196" y="1316"/>
                </a:lnTo>
                <a:lnTo>
                  <a:pt x="1195" y="1304"/>
                </a:lnTo>
                <a:lnTo>
                  <a:pt x="1195" y="1304"/>
                </a:lnTo>
                <a:lnTo>
                  <a:pt x="1194" y="1290"/>
                </a:lnTo>
                <a:lnTo>
                  <a:pt x="1192" y="1275"/>
                </a:lnTo>
                <a:lnTo>
                  <a:pt x="1187" y="1257"/>
                </a:lnTo>
                <a:lnTo>
                  <a:pt x="1187" y="1257"/>
                </a:lnTo>
                <a:lnTo>
                  <a:pt x="1192" y="1237"/>
                </a:lnTo>
                <a:lnTo>
                  <a:pt x="1195" y="1218"/>
                </a:lnTo>
                <a:lnTo>
                  <a:pt x="1196" y="1209"/>
                </a:lnTo>
                <a:lnTo>
                  <a:pt x="1195" y="1201"/>
                </a:lnTo>
                <a:lnTo>
                  <a:pt x="1195" y="1201"/>
                </a:lnTo>
                <a:lnTo>
                  <a:pt x="1194" y="1193"/>
                </a:lnTo>
                <a:lnTo>
                  <a:pt x="1192" y="1186"/>
                </a:lnTo>
                <a:lnTo>
                  <a:pt x="1187" y="1169"/>
                </a:lnTo>
                <a:lnTo>
                  <a:pt x="1179" y="1150"/>
                </a:lnTo>
                <a:lnTo>
                  <a:pt x="1179" y="1150"/>
                </a:lnTo>
                <a:lnTo>
                  <a:pt x="1180" y="1144"/>
                </a:lnTo>
                <a:lnTo>
                  <a:pt x="1183" y="1135"/>
                </a:lnTo>
                <a:lnTo>
                  <a:pt x="1186" y="1124"/>
                </a:lnTo>
                <a:lnTo>
                  <a:pt x="1187" y="1119"/>
                </a:lnTo>
                <a:lnTo>
                  <a:pt x="1187" y="1116"/>
                </a:lnTo>
                <a:lnTo>
                  <a:pt x="1187" y="1116"/>
                </a:lnTo>
                <a:lnTo>
                  <a:pt x="1184" y="1106"/>
                </a:lnTo>
                <a:lnTo>
                  <a:pt x="1181" y="1097"/>
                </a:lnTo>
                <a:lnTo>
                  <a:pt x="1176" y="1087"/>
                </a:lnTo>
                <a:lnTo>
                  <a:pt x="1174" y="1082"/>
                </a:lnTo>
                <a:lnTo>
                  <a:pt x="1174" y="1082"/>
                </a:lnTo>
                <a:lnTo>
                  <a:pt x="1171" y="1071"/>
                </a:lnTo>
                <a:lnTo>
                  <a:pt x="1170" y="1065"/>
                </a:lnTo>
                <a:lnTo>
                  <a:pt x="1170" y="1060"/>
                </a:lnTo>
                <a:lnTo>
                  <a:pt x="1170" y="1060"/>
                </a:lnTo>
                <a:lnTo>
                  <a:pt x="1169" y="1047"/>
                </a:lnTo>
                <a:lnTo>
                  <a:pt x="1166" y="1034"/>
                </a:lnTo>
                <a:lnTo>
                  <a:pt x="1166" y="1034"/>
                </a:lnTo>
                <a:lnTo>
                  <a:pt x="1166" y="1029"/>
                </a:lnTo>
                <a:lnTo>
                  <a:pt x="1166" y="1020"/>
                </a:lnTo>
                <a:lnTo>
                  <a:pt x="1169" y="993"/>
                </a:lnTo>
                <a:lnTo>
                  <a:pt x="1174" y="957"/>
                </a:lnTo>
                <a:lnTo>
                  <a:pt x="1174" y="957"/>
                </a:lnTo>
                <a:lnTo>
                  <a:pt x="1179" y="973"/>
                </a:lnTo>
                <a:lnTo>
                  <a:pt x="1181" y="987"/>
                </a:lnTo>
                <a:lnTo>
                  <a:pt x="1183" y="1000"/>
                </a:lnTo>
                <a:lnTo>
                  <a:pt x="1183" y="1000"/>
                </a:lnTo>
                <a:lnTo>
                  <a:pt x="1184" y="1009"/>
                </a:lnTo>
                <a:lnTo>
                  <a:pt x="1187" y="1016"/>
                </a:lnTo>
                <a:lnTo>
                  <a:pt x="1190" y="1023"/>
                </a:lnTo>
                <a:lnTo>
                  <a:pt x="1195" y="1034"/>
                </a:lnTo>
                <a:lnTo>
                  <a:pt x="1195" y="1034"/>
                </a:lnTo>
                <a:lnTo>
                  <a:pt x="1200" y="1042"/>
                </a:lnTo>
                <a:lnTo>
                  <a:pt x="1202" y="1045"/>
                </a:lnTo>
                <a:lnTo>
                  <a:pt x="1203" y="1045"/>
                </a:lnTo>
                <a:lnTo>
                  <a:pt x="1208" y="1044"/>
                </a:lnTo>
                <a:lnTo>
                  <a:pt x="1209" y="1042"/>
                </a:lnTo>
                <a:lnTo>
                  <a:pt x="1213" y="1042"/>
                </a:lnTo>
                <a:lnTo>
                  <a:pt x="1213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8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21" y="1051"/>
                </a:lnTo>
                <a:lnTo>
                  <a:pt x="1221" y="1051"/>
                </a:lnTo>
                <a:lnTo>
                  <a:pt x="1224" y="1058"/>
                </a:lnTo>
                <a:lnTo>
                  <a:pt x="1225" y="1063"/>
                </a:lnTo>
                <a:lnTo>
                  <a:pt x="1229" y="1068"/>
                </a:lnTo>
                <a:lnTo>
                  <a:pt x="1229" y="1068"/>
                </a:lnTo>
                <a:lnTo>
                  <a:pt x="1232" y="1071"/>
                </a:lnTo>
                <a:lnTo>
                  <a:pt x="1233" y="1074"/>
                </a:lnTo>
                <a:lnTo>
                  <a:pt x="1233" y="1076"/>
                </a:lnTo>
                <a:lnTo>
                  <a:pt x="1232" y="1078"/>
                </a:lnTo>
                <a:lnTo>
                  <a:pt x="1228" y="1082"/>
                </a:lnTo>
                <a:lnTo>
                  <a:pt x="1226" y="1085"/>
                </a:lnTo>
                <a:lnTo>
                  <a:pt x="1226" y="1085"/>
                </a:lnTo>
                <a:lnTo>
                  <a:pt x="1224" y="1093"/>
                </a:lnTo>
                <a:lnTo>
                  <a:pt x="1224" y="1097"/>
                </a:lnTo>
                <a:lnTo>
                  <a:pt x="1226" y="1098"/>
                </a:lnTo>
                <a:lnTo>
                  <a:pt x="1226" y="1098"/>
                </a:lnTo>
                <a:lnTo>
                  <a:pt x="1227" y="1098"/>
                </a:lnTo>
                <a:lnTo>
                  <a:pt x="1229" y="1098"/>
                </a:lnTo>
                <a:lnTo>
                  <a:pt x="1234" y="1096"/>
                </a:lnTo>
                <a:lnTo>
                  <a:pt x="1243" y="1090"/>
                </a:lnTo>
                <a:lnTo>
                  <a:pt x="1243" y="1090"/>
                </a:lnTo>
                <a:lnTo>
                  <a:pt x="1245" y="1089"/>
                </a:lnTo>
                <a:lnTo>
                  <a:pt x="1248" y="1086"/>
                </a:lnTo>
                <a:lnTo>
                  <a:pt x="1252" y="1084"/>
                </a:lnTo>
                <a:lnTo>
                  <a:pt x="1256" y="1082"/>
                </a:lnTo>
                <a:lnTo>
                  <a:pt x="1256" y="1082"/>
                </a:lnTo>
                <a:lnTo>
                  <a:pt x="1257" y="1077"/>
                </a:lnTo>
                <a:lnTo>
                  <a:pt x="1258" y="1071"/>
                </a:lnTo>
                <a:lnTo>
                  <a:pt x="1256" y="1055"/>
                </a:lnTo>
                <a:lnTo>
                  <a:pt x="1256" y="1055"/>
                </a:lnTo>
                <a:lnTo>
                  <a:pt x="1253" y="1047"/>
                </a:lnTo>
                <a:lnTo>
                  <a:pt x="1250" y="1040"/>
                </a:lnTo>
                <a:lnTo>
                  <a:pt x="1247" y="1036"/>
                </a:lnTo>
                <a:lnTo>
                  <a:pt x="1247" y="1034"/>
                </a:lnTo>
                <a:lnTo>
                  <a:pt x="1247" y="1034"/>
                </a:lnTo>
                <a:lnTo>
                  <a:pt x="1247" y="1031"/>
                </a:lnTo>
                <a:lnTo>
                  <a:pt x="1247" y="1026"/>
                </a:lnTo>
                <a:lnTo>
                  <a:pt x="1247" y="1026"/>
                </a:lnTo>
                <a:lnTo>
                  <a:pt x="1246" y="1019"/>
                </a:lnTo>
                <a:lnTo>
                  <a:pt x="1247" y="1013"/>
                </a:lnTo>
                <a:lnTo>
                  <a:pt x="1247" y="1013"/>
                </a:lnTo>
                <a:lnTo>
                  <a:pt x="1247" y="1007"/>
                </a:lnTo>
                <a:lnTo>
                  <a:pt x="1246" y="995"/>
                </a:lnTo>
                <a:lnTo>
                  <a:pt x="1243" y="981"/>
                </a:lnTo>
                <a:lnTo>
                  <a:pt x="1238" y="965"/>
                </a:lnTo>
                <a:lnTo>
                  <a:pt x="1238" y="965"/>
                </a:lnTo>
                <a:lnTo>
                  <a:pt x="1237" y="959"/>
                </a:lnTo>
                <a:lnTo>
                  <a:pt x="1235" y="954"/>
                </a:lnTo>
                <a:lnTo>
                  <a:pt x="1234" y="944"/>
                </a:lnTo>
                <a:lnTo>
                  <a:pt x="1235" y="936"/>
                </a:lnTo>
                <a:lnTo>
                  <a:pt x="1234" y="927"/>
                </a:lnTo>
                <a:lnTo>
                  <a:pt x="1234" y="927"/>
                </a:lnTo>
                <a:lnTo>
                  <a:pt x="1232" y="919"/>
                </a:lnTo>
                <a:lnTo>
                  <a:pt x="1226" y="907"/>
                </a:lnTo>
                <a:lnTo>
                  <a:pt x="1213" y="877"/>
                </a:lnTo>
                <a:lnTo>
                  <a:pt x="1199" y="847"/>
                </a:lnTo>
                <a:lnTo>
                  <a:pt x="1192" y="829"/>
                </a:lnTo>
                <a:lnTo>
                  <a:pt x="1192" y="829"/>
                </a:lnTo>
                <a:lnTo>
                  <a:pt x="1188" y="824"/>
                </a:lnTo>
                <a:lnTo>
                  <a:pt x="1183" y="818"/>
                </a:lnTo>
                <a:lnTo>
                  <a:pt x="1168" y="805"/>
                </a:lnTo>
                <a:lnTo>
                  <a:pt x="1149" y="790"/>
                </a:lnTo>
                <a:lnTo>
                  <a:pt x="1149" y="790"/>
                </a:lnTo>
                <a:lnTo>
                  <a:pt x="1154" y="785"/>
                </a:lnTo>
                <a:lnTo>
                  <a:pt x="1161" y="777"/>
                </a:lnTo>
                <a:lnTo>
                  <a:pt x="1161" y="777"/>
                </a:lnTo>
                <a:lnTo>
                  <a:pt x="1164" y="773"/>
                </a:lnTo>
                <a:lnTo>
                  <a:pt x="1166" y="769"/>
                </a:lnTo>
                <a:lnTo>
                  <a:pt x="1170" y="756"/>
                </a:lnTo>
                <a:lnTo>
                  <a:pt x="1170" y="756"/>
                </a:lnTo>
                <a:lnTo>
                  <a:pt x="1171" y="750"/>
                </a:lnTo>
                <a:lnTo>
                  <a:pt x="1173" y="744"/>
                </a:lnTo>
                <a:lnTo>
                  <a:pt x="1173" y="738"/>
                </a:lnTo>
                <a:lnTo>
                  <a:pt x="1174" y="734"/>
                </a:lnTo>
                <a:lnTo>
                  <a:pt x="1174" y="734"/>
                </a:lnTo>
                <a:lnTo>
                  <a:pt x="1175" y="732"/>
                </a:lnTo>
                <a:lnTo>
                  <a:pt x="1179" y="731"/>
                </a:lnTo>
                <a:lnTo>
                  <a:pt x="1179" y="731"/>
                </a:lnTo>
                <a:lnTo>
                  <a:pt x="1181" y="728"/>
                </a:lnTo>
                <a:lnTo>
                  <a:pt x="1182" y="725"/>
                </a:lnTo>
                <a:lnTo>
                  <a:pt x="1184" y="715"/>
                </a:lnTo>
                <a:lnTo>
                  <a:pt x="1186" y="702"/>
                </a:lnTo>
                <a:lnTo>
                  <a:pt x="1184" y="698"/>
                </a:lnTo>
                <a:lnTo>
                  <a:pt x="1183" y="692"/>
                </a:lnTo>
                <a:lnTo>
                  <a:pt x="1183" y="692"/>
                </a:lnTo>
                <a:lnTo>
                  <a:pt x="1180" y="688"/>
                </a:lnTo>
                <a:lnTo>
                  <a:pt x="1177" y="685"/>
                </a:lnTo>
                <a:lnTo>
                  <a:pt x="1174" y="683"/>
                </a:lnTo>
                <a:lnTo>
                  <a:pt x="1170" y="682"/>
                </a:lnTo>
                <a:lnTo>
                  <a:pt x="1164" y="681"/>
                </a:lnTo>
                <a:lnTo>
                  <a:pt x="1162" y="680"/>
                </a:lnTo>
                <a:lnTo>
                  <a:pt x="1161" y="679"/>
                </a:lnTo>
                <a:lnTo>
                  <a:pt x="1161" y="679"/>
                </a:lnTo>
                <a:lnTo>
                  <a:pt x="1154" y="668"/>
                </a:lnTo>
                <a:lnTo>
                  <a:pt x="1149" y="661"/>
                </a:lnTo>
                <a:lnTo>
                  <a:pt x="1144" y="657"/>
                </a:lnTo>
                <a:lnTo>
                  <a:pt x="1144" y="657"/>
                </a:lnTo>
                <a:lnTo>
                  <a:pt x="1138" y="656"/>
                </a:lnTo>
                <a:lnTo>
                  <a:pt x="1130" y="656"/>
                </a:lnTo>
                <a:lnTo>
                  <a:pt x="1122" y="656"/>
                </a:lnTo>
                <a:lnTo>
                  <a:pt x="1118" y="657"/>
                </a:lnTo>
                <a:lnTo>
                  <a:pt x="1118" y="657"/>
                </a:lnTo>
                <a:lnTo>
                  <a:pt x="1117" y="657"/>
                </a:lnTo>
                <a:lnTo>
                  <a:pt x="1111" y="654"/>
                </a:lnTo>
                <a:lnTo>
                  <a:pt x="1104" y="651"/>
                </a:lnTo>
                <a:lnTo>
                  <a:pt x="1097" y="649"/>
                </a:lnTo>
                <a:lnTo>
                  <a:pt x="1097" y="649"/>
                </a:lnTo>
                <a:lnTo>
                  <a:pt x="1093" y="649"/>
                </a:lnTo>
                <a:lnTo>
                  <a:pt x="1090" y="650"/>
                </a:lnTo>
                <a:lnTo>
                  <a:pt x="1079" y="655"/>
                </a:lnTo>
                <a:lnTo>
                  <a:pt x="1067" y="662"/>
                </a:lnTo>
                <a:lnTo>
                  <a:pt x="1067" y="662"/>
                </a:lnTo>
                <a:lnTo>
                  <a:pt x="1061" y="659"/>
                </a:lnTo>
                <a:lnTo>
                  <a:pt x="1051" y="654"/>
                </a:lnTo>
                <a:lnTo>
                  <a:pt x="1051" y="654"/>
                </a:lnTo>
                <a:lnTo>
                  <a:pt x="1047" y="653"/>
                </a:lnTo>
                <a:lnTo>
                  <a:pt x="1045" y="651"/>
                </a:lnTo>
                <a:lnTo>
                  <a:pt x="1045" y="651"/>
                </a:lnTo>
                <a:lnTo>
                  <a:pt x="1042" y="653"/>
                </a:lnTo>
                <a:lnTo>
                  <a:pt x="1039" y="655"/>
                </a:lnTo>
                <a:lnTo>
                  <a:pt x="1029" y="662"/>
                </a:lnTo>
                <a:lnTo>
                  <a:pt x="1029" y="662"/>
                </a:lnTo>
                <a:lnTo>
                  <a:pt x="1027" y="664"/>
                </a:lnTo>
                <a:lnTo>
                  <a:pt x="1026" y="667"/>
                </a:lnTo>
                <a:lnTo>
                  <a:pt x="1025" y="669"/>
                </a:lnTo>
                <a:lnTo>
                  <a:pt x="1025" y="672"/>
                </a:lnTo>
                <a:lnTo>
                  <a:pt x="1028" y="676"/>
                </a:lnTo>
                <a:lnTo>
                  <a:pt x="1032" y="681"/>
                </a:lnTo>
                <a:lnTo>
                  <a:pt x="1041" y="688"/>
                </a:lnTo>
                <a:lnTo>
                  <a:pt x="1046" y="692"/>
                </a:lnTo>
                <a:lnTo>
                  <a:pt x="1046" y="692"/>
                </a:lnTo>
                <a:lnTo>
                  <a:pt x="1045" y="705"/>
                </a:lnTo>
                <a:lnTo>
                  <a:pt x="1043" y="718"/>
                </a:lnTo>
                <a:lnTo>
                  <a:pt x="1046" y="734"/>
                </a:lnTo>
                <a:lnTo>
                  <a:pt x="1046" y="734"/>
                </a:lnTo>
                <a:lnTo>
                  <a:pt x="1047" y="743"/>
                </a:lnTo>
                <a:lnTo>
                  <a:pt x="1049" y="749"/>
                </a:lnTo>
                <a:lnTo>
                  <a:pt x="1053" y="756"/>
                </a:lnTo>
                <a:lnTo>
                  <a:pt x="1057" y="760"/>
                </a:lnTo>
                <a:lnTo>
                  <a:pt x="1059" y="764"/>
                </a:lnTo>
                <a:lnTo>
                  <a:pt x="1059" y="764"/>
                </a:lnTo>
                <a:lnTo>
                  <a:pt x="1060" y="772"/>
                </a:lnTo>
                <a:lnTo>
                  <a:pt x="1060" y="775"/>
                </a:lnTo>
                <a:lnTo>
                  <a:pt x="1059" y="777"/>
                </a:lnTo>
                <a:lnTo>
                  <a:pt x="1059" y="777"/>
                </a:lnTo>
                <a:lnTo>
                  <a:pt x="1053" y="784"/>
                </a:lnTo>
                <a:lnTo>
                  <a:pt x="1049" y="788"/>
                </a:lnTo>
                <a:lnTo>
                  <a:pt x="1046" y="790"/>
                </a:lnTo>
                <a:lnTo>
                  <a:pt x="1046" y="790"/>
                </a:lnTo>
                <a:lnTo>
                  <a:pt x="1020" y="803"/>
                </a:lnTo>
                <a:lnTo>
                  <a:pt x="1020" y="803"/>
                </a:lnTo>
                <a:lnTo>
                  <a:pt x="1014" y="805"/>
                </a:lnTo>
                <a:lnTo>
                  <a:pt x="1007" y="808"/>
                </a:lnTo>
                <a:lnTo>
                  <a:pt x="989" y="811"/>
                </a:lnTo>
                <a:lnTo>
                  <a:pt x="971" y="813"/>
                </a:lnTo>
                <a:lnTo>
                  <a:pt x="956" y="811"/>
                </a:lnTo>
                <a:lnTo>
                  <a:pt x="956" y="811"/>
                </a:lnTo>
                <a:lnTo>
                  <a:pt x="944" y="809"/>
                </a:lnTo>
                <a:lnTo>
                  <a:pt x="934" y="807"/>
                </a:lnTo>
                <a:lnTo>
                  <a:pt x="926" y="803"/>
                </a:lnTo>
                <a:lnTo>
                  <a:pt x="926" y="803"/>
                </a:lnTo>
                <a:lnTo>
                  <a:pt x="921" y="797"/>
                </a:lnTo>
                <a:lnTo>
                  <a:pt x="913" y="786"/>
                </a:lnTo>
                <a:lnTo>
                  <a:pt x="913" y="786"/>
                </a:lnTo>
                <a:lnTo>
                  <a:pt x="911" y="784"/>
                </a:lnTo>
                <a:lnTo>
                  <a:pt x="907" y="783"/>
                </a:lnTo>
                <a:lnTo>
                  <a:pt x="903" y="782"/>
                </a:lnTo>
                <a:lnTo>
                  <a:pt x="897" y="782"/>
                </a:lnTo>
                <a:lnTo>
                  <a:pt x="897" y="782"/>
                </a:lnTo>
                <a:lnTo>
                  <a:pt x="892" y="778"/>
                </a:lnTo>
                <a:lnTo>
                  <a:pt x="889" y="773"/>
                </a:lnTo>
                <a:lnTo>
                  <a:pt x="887" y="769"/>
                </a:lnTo>
                <a:lnTo>
                  <a:pt x="887" y="769"/>
                </a:lnTo>
                <a:lnTo>
                  <a:pt x="886" y="754"/>
                </a:lnTo>
                <a:lnTo>
                  <a:pt x="884" y="744"/>
                </a:lnTo>
                <a:lnTo>
                  <a:pt x="879" y="731"/>
                </a:lnTo>
                <a:lnTo>
                  <a:pt x="879" y="731"/>
                </a:lnTo>
                <a:lnTo>
                  <a:pt x="872" y="712"/>
                </a:lnTo>
                <a:lnTo>
                  <a:pt x="871" y="707"/>
                </a:lnTo>
                <a:lnTo>
                  <a:pt x="871" y="705"/>
                </a:lnTo>
                <a:lnTo>
                  <a:pt x="871" y="705"/>
                </a:lnTo>
                <a:lnTo>
                  <a:pt x="873" y="701"/>
                </a:lnTo>
                <a:lnTo>
                  <a:pt x="875" y="700"/>
                </a:lnTo>
                <a:lnTo>
                  <a:pt x="862" y="670"/>
                </a:lnTo>
                <a:lnTo>
                  <a:pt x="862" y="670"/>
                </a:lnTo>
                <a:lnTo>
                  <a:pt x="861" y="664"/>
                </a:lnTo>
                <a:lnTo>
                  <a:pt x="860" y="656"/>
                </a:lnTo>
                <a:lnTo>
                  <a:pt x="857" y="631"/>
                </a:lnTo>
                <a:lnTo>
                  <a:pt x="854" y="599"/>
                </a:lnTo>
                <a:lnTo>
                  <a:pt x="852" y="582"/>
                </a:lnTo>
                <a:lnTo>
                  <a:pt x="849" y="564"/>
                </a:lnTo>
                <a:lnTo>
                  <a:pt x="849" y="564"/>
                </a:lnTo>
                <a:lnTo>
                  <a:pt x="841" y="518"/>
                </a:lnTo>
                <a:lnTo>
                  <a:pt x="834" y="461"/>
                </a:lnTo>
                <a:lnTo>
                  <a:pt x="825" y="406"/>
                </a:lnTo>
                <a:lnTo>
                  <a:pt x="820" y="367"/>
                </a:lnTo>
                <a:lnTo>
                  <a:pt x="820" y="367"/>
                </a:lnTo>
                <a:lnTo>
                  <a:pt x="812" y="339"/>
                </a:lnTo>
                <a:lnTo>
                  <a:pt x="804" y="311"/>
                </a:lnTo>
                <a:lnTo>
                  <a:pt x="794" y="277"/>
                </a:lnTo>
                <a:lnTo>
                  <a:pt x="794" y="277"/>
                </a:lnTo>
                <a:lnTo>
                  <a:pt x="791" y="272"/>
                </a:lnTo>
                <a:lnTo>
                  <a:pt x="789" y="270"/>
                </a:lnTo>
                <a:lnTo>
                  <a:pt x="780" y="269"/>
                </a:lnTo>
                <a:lnTo>
                  <a:pt x="780" y="269"/>
                </a:lnTo>
                <a:lnTo>
                  <a:pt x="776" y="265"/>
                </a:lnTo>
                <a:lnTo>
                  <a:pt x="772" y="262"/>
                </a:lnTo>
                <a:lnTo>
                  <a:pt x="770" y="256"/>
                </a:lnTo>
                <a:lnTo>
                  <a:pt x="767" y="251"/>
                </a:lnTo>
                <a:lnTo>
                  <a:pt x="767" y="251"/>
                </a:lnTo>
                <a:lnTo>
                  <a:pt x="766" y="247"/>
                </a:lnTo>
                <a:lnTo>
                  <a:pt x="764" y="244"/>
                </a:lnTo>
                <a:lnTo>
                  <a:pt x="751" y="234"/>
                </a:lnTo>
                <a:lnTo>
                  <a:pt x="751" y="234"/>
                </a:lnTo>
                <a:lnTo>
                  <a:pt x="741" y="230"/>
                </a:lnTo>
                <a:lnTo>
                  <a:pt x="735" y="227"/>
                </a:lnTo>
                <a:lnTo>
                  <a:pt x="728" y="225"/>
                </a:lnTo>
                <a:lnTo>
                  <a:pt x="721" y="221"/>
                </a:lnTo>
                <a:lnTo>
                  <a:pt x="721" y="221"/>
                </a:lnTo>
                <a:lnTo>
                  <a:pt x="713" y="215"/>
                </a:lnTo>
                <a:lnTo>
                  <a:pt x="705" y="208"/>
                </a:lnTo>
                <a:lnTo>
                  <a:pt x="695" y="199"/>
                </a:lnTo>
                <a:lnTo>
                  <a:pt x="687" y="187"/>
                </a:lnTo>
                <a:lnTo>
                  <a:pt x="687" y="187"/>
                </a:lnTo>
                <a:lnTo>
                  <a:pt x="685" y="182"/>
                </a:lnTo>
                <a:lnTo>
                  <a:pt x="682" y="176"/>
                </a:lnTo>
                <a:lnTo>
                  <a:pt x="679" y="160"/>
                </a:lnTo>
                <a:lnTo>
                  <a:pt x="676" y="138"/>
                </a:lnTo>
                <a:lnTo>
                  <a:pt x="675" y="115"/>
                </a:lnTo>
                <a:lnTo>
                  <a:pt x="673" y="90"/>
                </a:lnTo>
                <a:lnTo>
                  <a:pt x="669" y="67"/>
                </a:lnTo>
                <a:lnTo>
                  <a:pt x="666" y="47"/>
                </a:lnTo>
                <a:lnTo>
                  <a:pt x="663" y="39"/>
                </a:lnTo>
                <a:lnTo>
                  <a:pt x="661" y="33"/>
                </a:lnTo>
                <a:lnTo>
                  <a:pt x="661" y="33"/>
                </a:lnTo>
                <a:lnTo>
                  <a:pt x="657" y="27"/>
                </a:lnTo>
                <a:lnTo>
                  <a:pt x="654" y="22"/>
                </a:lnTo>
                <a:lnTo>
                  <a:pt x="645" y="14"/>
                </a:lnTo>
                <a:lnTo>
                  <a:pt x="635" y="8"/>
                </a:lnTo>
                <a:lnTo>
                  <a:pt x="624" y="3"/>
                </a:lnTo>
                <a:lnTo>
                  <a:pt x="612" y="1"/>
                </a:lnTo>
                <a:lnTo>
                  <a:pt x="600" y="0"/>
                </a:lnTo>
                <a:lnTo>
                  <a:pt x="590" y="1"/>
                </a:lnTo>
                <a:lnTo>
                  <a:pt x="579" y="3"/>
                </a:lnTo>
                <a:lnTo>
                  <a:pt x="579" y="3"/>
                </a:lnTo>
                <a:lnTo>
                  <a:pt x="571" y="7"/>
                </a:lnTo>
                <a:lnTo>
                  <a:pt x="562" y="12"/>
                </a:lnTo>
                <a:lnTo>
                  <a:pt x="554" y="19"/>
                </a:lnTo>
                <a:lnTo>
                  <a:pt x="547" y="26"/>
                </a:lnTo>
                <a:lnTo>
                  <a:pt x="541" y="34"/>
                </a:lnTo>
                <a:lnTo>
                  <a:pt x="536" y="44"/>
                </a:lnTo>
                <a:lnTo>
                  <a:pt x="532" y="53"/>
                </a:lnTo>
                <a:lnTo>
                  <a:pt x="528" y="63"/>
                </a:lnTo>
                <a:lnTo>
                  <a:pt x="528" y="63"/>
                </a:lnTo>
                <a:lnTo>
                  <a:pt x="520" y="91"/>
                </a:lnTo>
                <a:lnTo>
                  <a:pt x="507" y="127"/>
                </a:lnTo>
                <a:lnTo>
                  <a:pt x="507" y="127"/>
                </a:lnTo>
                <a:lnTo>
                  <a:pt x="495" y="157"/>
                </a:lnTo>
                <a:lnTo>
                  <a:pt x="482" y="188"/>
                </a:lnTo>
                <a:lnTo>
                  <a:pt x="469" y="221"/>
                </a:lnTo>
                <a:lnTo>
                  <a:pt x="469" y="221"/>
                </a:lnTo>
                <a:lnTo>
                  <a:pt x="456" y="231"/>
                </a:lnTo>
                <a:lnTo>
                  <a:pt x="446" y="239"/>
                </a:lnTo>
                <a:lnTo>
                  <a:pt x="438" y="247"/>
                </a:lnTo>
                <a:lnTo>
                  <a:pt x="438" y="247"/>
                </a:lnTo>
                <a:lnTo>
                  <a:pt x="420" y="271"/>
                </a:lnTo>
                <a:lnTo>
                  <a:pt x="411" y="286"/>
                </a:lnTo>
                <a:lnTo>
                  <a:pt x="404" y="298"/>
                </a:lnTo>
                <a:lnTo>
                  <a:pt x="404" y="298"/>
                </a:lnTo>
                <a:lnTo>
                  <a:pt x="401" y="307"/>
                </a:lnTo>
                <a:lnTo>
                  <a:pt x="398" y="322"/>
                </a:lnTo>
                <a:lnTo>
                  <a:pt x="391" y="362"/>
                </a:lnTo>
                <a:lnTo>
                  <a:pt x="379" y="423"/>
                </a:lnTo>
                <a:lnTo>
                  <a:pt x="379" y="423"/>
                </a:lnTo>
                <a:lnTo>
                  <a:pt x="376" y="430"/>
                </a:lnTo>
                <a:lnTo>
                  <a:pt x="373" y="439"/>
                </a:lnTo>
                <a:lnTo>
                  <a:pt x="367" y="450"/>
                </a:lnTo>
                <a:lnTo>
                  <a:pt x="361" y="461"/>
                </a:lnTo>
                <a:lnTo>
                  <a:pt x="361" y="461"/>
                </a:lnTo>
                <a:lnTo>
                  <a:pt x="359" y="469"/>
                </a:lnTo>
                <a:lnTo>
                  <a:pt x="355" y="482"/>
                </a:lnTo>
                <a:lnTo>
                  <a:pt x="349" y="518"/>
                </a:lnTo>
                <a:lnTo>
                  <a:pt x="340" y="577"/>
                </a:lnTo>
                <a:lnTo>
                  <a:pt x="340" y="577"/>
                </a:lnTo>
                <a:lnTo>
                  <a:pt x="334" y="603"/>
                </a:lnTo>
                <a:lnTo>
                  <a:pt x="327" y="636"/>
                </a:lnTo>
                <a:lnTo>
                  <a:pt x="327" y="636"/>
                </a:lnTo>
                <a:lnTo>
                  <a:pt x="322" y="669"/>
                </a:lnTo>
                <a:lnTo>
                  <a:pt x="321" y="681"/>
                </a:lnTo>
                <a:lnTo>
                  <a:pt x="318" y="692"/>
                </a:lnTo>
                <a:lnTo>
                  <a:pt x="318" y="692"/>
                </a:lnTo>
                <a:lnTo>
                  <a:pt x="316" y="701"/>
                </a:lnTo>
                <a:lnTo>
                  <a:pt x="314" y="709"/>
                </a:lnTo>
                <a:lnTo>
                  <a:pt x="311" y="718"/>
                </a:lnTo>
                <a:lnTo>
                  <a:pt x="310" y="726"/>
                </a:lnTo>
                <a:lnTo>
                  <a:pt x="310" y="726"/>
                </a:lnTo>
                <a:lnTo>
                  <a:pt x="310" y="730"/>
                </a:lnTo>
                <a:lnTo>
                  <a:pt x="311" y="732"/>
                </a:lnTo>
                <a:lnTo>
                  <a:pt x="313" y="733"/>
                </a:lnTo>
                <a:lnTo>
                  <a:pt x="314" y="734"/>
                </a:lnTo>
                <a:lnTo>
                  <a:pt x="318" y="734"/>
                </a:lnTo>
                <a:lnTo>
                  <a:pt x="318" y="734"/>
                </a:lnTo>
                <a:lnTo>
                  <a:pt x="320" y="736"/>
                </a:lnTo>
                <a:lnTo>
                  <a:pt x="318" y="738"/>
                </a:lnTo>
                <a:lnTo>
                  <a:pt x="315" y="743"/>
                </a:lnTo>
                <a:lnTo>
                  <a:pt x="315" y="743"/>
                </a:lnTo>
                <a:lnTo>
                  <a:pt x="314" y="745"/>
                </a:lnTo>
                <a:lnTo>
                  <a:pt x="314" y="747"/>
                </a:lnTo>
                <a:lnTo>
                  <a:pt x="316" y="754"/>
                </a:lnTo>
                <a:lnTo>
                  <a:pt x="318" y="764"/>
                </a:lnTo>
                <a:lnTo>
                  <a:pt x="318" y="764"/>
                </a:lnTo>
                <a:lnTo>
                  <a:pt x="316" y="771"/>
                </a:lnTo>
                <a:lnTo>
                  <a:pt x="314" y="776"/>
                </a:lnTo>
                <a:lnTo>
                  <a:pt x="311" y="777"/>
                </a:lnTo>
                <a:lnTo>
                  <a:pt x="310" y="777"/>
                </a:lnTo>
                <a:lnTo>
                  <a:pt x="310" y="777"/>
                </a:lnTo>
                <a:lnTo>
                  <a:pt x="305" y="778"/>
                </a:lnTo>
                <a:lnTo>
                  <a:pt x="299" y="779"/>
                </a:lnTo>
                <a:lnTo>
                  <a:pt x="294" y="782"/>
                </a:lnTo>
                <a:lnTo>
                  <a:pt x="294" y="782"/>
                </a:lnTo>
                <a:lnTo>
                  <a:pt x="289" y="777"/>
                </a:lnTo>
                <a:lnTo>
                  <a:pt x="289" y="777"/>
                </a:lnTo>
                <a:lnTo>
                  <a:pt x="288" y="770"/>
                </a:lnTo>
                <a:lnTo>
                  <a:pt x="289" y="760"/>
                </a:lnTo>
                <a:lnTo>
                  <a:pt x="289" y="760"/>
                </a:lnTo>
                <a:lnTo>
                  <a:pt x="288" y="756"/>
                </a:lnTo>
                <a:lnTo>
                  <a:pt x="284" y="750"/>
                </a:lnTo>
                <a:lnTo>
                  <a:pt x="279" y="743"/>
                </a:lnTo>
                <a:lnTo>
                  <a:pt x="276" y="739"/>
                </a:lnTo>
                <a:lnTo>
                  <a:pt x="276" y="739"/>
                </a:lnTo>
                <a:lnTo>
                  <a:pt x="269" y="732"/>
                </a:lnTo>
                <a:lnTo>
                  <a:pt x="265" y="727"/>
                </a:lnTo>
                <a:lnTo>
                  <a:pt x="263" y="726"/>
                </a:lnTo>
                <a:lnTo>
                  <a:pt x="263" y="726"/>
                </a:lnTo>
                <a:lnTo>
                  <a:pt x="257" y="723"/>
                </a:lnTo>
                <a:lnTo>
                  <a:pt x="244" y="712"/>
                </a:lnTo>
                <a:lnTo>
                  <a:pt x="225" y="696"/>
                </a:lnTo>
                <a:lnTo>
                  <a:pt x="225" y="696"/>
                </a:lnTo>
                <a:lnTo>
                  <a:pt x="224" y="694"/>
                </a:lnTo>
                <a:lnTo>
                  <a:pt x="225" y="692"/>
                </a:lnTo>
                <a:lnTo>
                  <a:pt x="228" y="687"/>
                </a:lnTo>
                <a:lnTo>
                  <a:pt x="228" y="687"/>
                </a:lnTo>
                <a:lnTo>
                  <a:pt x="233" y="683"/>
                </a:lnTo>
                <a:lnTo>
                  <a:pt x="238" y="679"/>
                </a:lnTo>
                <a:lnTo>
                  <a:pt x="238" y="679"/>
                </a:lnTo>
                <a:lnTo>
                  <a:pt x="240" y="677"/>
                </a:lnTo>
                <a:lnTo>
                  <a:pt x="241" y="676"/>
                </a:lnTo>
                <a:lnTo>
                  <a:pt x="241" y="675"/>
                </a:lnTo>
                <a:lnTo>
                  <a:pt x="241" y="675"/>
                </a:lnTo>
                <a:lnTo>
                  <a:pt x="244" y="673"/>
                </a:lnTo>
                <a:lnTo>
                  <a:pt x="247" y="670"/>
                </a:lnTo>
                <a:lnTo>
                  <a:pt x="259" y="666"/>
                </a:lnTo>
                <a:lnTo>
                  <a:pt x="259" y="666"/>
                </a:lnTo>
                <a:lnTo>
                  <a:pt x="264" y="663"/>
                </a:lnTo>
                <a:lnTo>
                  <a:pt x="266" y="660"/>
                </a:lnTo>
                <a:lnTo>
                  <a:pt x="271" y="654"/>
                </a:lnTo>
                <a:lnTo>
                  <a:pt x="271" y="654"/>
                </a:lnTo>
                <a:lnTo>
                  <a:pt x="276" y="648"/>
                </a:lnTo>
                <a:lnTo>
                  <a:pt x="279" y="641"/>
                </a:lnTo>
                <a:lnTo>
                  <a:pt x="283" y="631"/>
                </a:lnTo>
                <a:lnTo>
                  <a:pt x="284" y="628"/>
                </a:lnTo>
                <a:lnTo>
                  <a:pt x="284" y="623"/>
                </a:lnTo>
                <a:lnTo>
                  <a:pt x="284" y="623"/>
                </a:lnTo>
                <a:lnTo>
                  <a:pt x="284" y="611"/>
                </a:lnTo>
                <a:lnTo>
                  <a:pt x="284" y="602"/>
                </a:lnTo>
                <a:lnTo>
                  <a:pt x="284" y="602"/>
                </a:lnTo>
                <a:lnTo>
                  <a:pt x="284" y="598"/>
                </a:lnTo>
                <a:lnTo>
                  <a:pt x="283" y="595"/>
                </a:lnTo>
                <a:lnTo>
                  <a:pt x="281" y="585"/>
                </a:lnTo>
                <a:lnTo>
                  <a:pt x="281" y="585"/>
                </a:lnTo>
                <a:lnTo>
                  <a:pt x="278" y="579"/>
                </a:lnTo>
                <a:lnTo>
                  <a:pt x="276" y="574"/>
                </a:lnTo>
                <a:lnTo>
                  <a:pt x="271" y="564"/>
                </a:lnTo>
                <a:lnTo>
                  <a:pt x="271" y="564"/>
                </a:lnTo>
                <a:lnTo>
                  <a:pt x="267" y="553"/>
                </a:lnTo>
                <a:lnTo>
                  <a:pt x="266" y="550"/>
                </a:lnTo>
                <a:lnTo>
                  <a:pt x="263" y="546"/>
                </a:lnTo>
                <a:lnTo>
                  <a:pt x="250" y="533"/>
                </a:lnTo>
                <a:lnTo>
                  <a:pt x="250" y="533"/>
                </a:lnTo>
                <a:lnTo>
                  <a:pt x="245" y="531"/>
                </a:lnTo>
                <a:lnTo>
                  <a:pt x="239" y="528"/>
                </a:lnTo>
                <a:lnTo>
                  <a:pt x="228" y="525"/>
                </a:lnTo>
                <a:lnTo>
                  <a:pt x="228" y="525"/>
                </a:lnTo>
                <a:lnTo>
                  <a:pt x="221" y="525"/>
                </a:lnTo>
                <a:lnTo>
                  <a:pt x="208" y="526"/>
                </a:lnTo>
                <a:lnTo>
                  <a:pt x="186" y="529"/>
                </a:lnTo>
                <a:lnTo>
                  <a:pt x="186" y="529"/>
                </a:lnTo>
                <a:lnTo>
                  <a:pt x="183" y="529"/>
                </a:lnTo>
                <a:lnTo>
                  <a:pt x="180" y="529"/>
                </a:lnTo>
                <a:lnTo>
                  <a:pt x="174" y="527"/>
                </a:lnTo>
                <a:lnTo>
                  <a:pt x="167" y="527"/>
                </a:lnTo>
                <a:lnTo>
                  <a:pt x="163" y="527"/>
                </a:lnTo>
                <a:lnTo>
                  <a:pt x="161" y="529"/>
                </a:lnTo>
                <a:lnTo>
                  <a:pt x="161" y="529"/>
                </a:lnTo>
                <a:lnTo>
                  <a:pt x="155" y="535"/>
                </a:lnTo>
                <a:lnTo>
                  <a:pt x="149" y="542"/>
                </a:lnTo>
                <a:lnTo>
                  <a:pt x="144" y="548"/>
                </a:lnTo>
                <a:lnTo>
                  <a:pt x="142" y="550"/>
                </a:lnTo>
                <a:lnTo>
                  <a:pt x="140" y="551"/>
                </a:lnTo>
                <a:lnTo>
                  <a:pt x="140" y="551"/>
                </a:lnTo>
                <a:lnTo>
                  <a:pt x="137" y="552"/>
                </a:lnTo>
                <a:lnTo>
                  <a:pt x="135" y="554"/>
                </a:lnTo>
                <a:lnTo>
                  <a:pt x="131" y="563"/>
                </a:lnTo>
                <a:lnTo>
                  <a:pt x="127" y="580"/>
                </a:lnTo>
                <a:lnTo>
                  <a:pt x="127" y="580"/>
                </a:lnTo>
                <a:lnTo>
                  <a:pt x="122" y="593"/>
                </a:lnTo>
                <a:lnTo>
                  <a:pt x="122" y="600"/>
                </a:lnTo>
                <a:lnTo>
                  <a:pt x="122" y="606"/>
                </a:lnTo>
                <a:lnTo>
                  <a:pt x="122" y="606"/>
                </a:lnTo>
                <a:lnTo>
                  <a:pt x="129" y="625"/>
                </a:lnTo>
                <a:lnTo>
                  <a:pt x="135" y="641"/>
                </a:lnTo>
                <a:lnTo>
                  <a:pt x="135" y="641"/>
                </a:lnTo>
                <a:lnTo>
                  <a:pt x="140" y="657"/>
                </a:lnTo>
                <a:lnTo>
                  <a:pt x="143" y="675"/>
                </a:lnTo>
                <a:lnTo>
                  <a:pt x="135" y="683"/>
                </a:lnTo>
                <a:lnTo>
                  <a:pt x="130" y="696"/>
                </a:lnTo>
                <a:lnTo>
                  <a:pt x="130" y="696"/>
                </a:lnTo>
                <a:lnTo>
                  <a:pt x="125" y="698"/>
                </a:lnTo>
                <a:lnTo>
                  <a:pt x="113" y="704"/>
                </a:lnTo>
                <a:lnTo>
                  <a:pt x="100" y="712"/>
                </a:lnTo>
                <a:lnTo>
                  <a:pt x="93" y="717"/>
                </a:lnTo>
                <a:lnTo>
                  <a:pt x="87" y="721"/>
                </a:lnTo>
                <a:lnTo>
                  <a:pt x="87" y="721"/>
                </a:lnTo>
                <a:lnTo>
                  <a:pt x="71" y="743"/>
                </a:lnTo>
                <a:lnTo>
                  <a:pt x="46" y="773"/>
                </a:lnTo>
                <a:lnTo>
                  <a:pt x="22" y="805"/>
                </a:lnTo>
                <a:lnTo>
                  <a:pt x="7" y="829"/>
                </a:lnTo>
                <a:lnTo>
                  <a:pt x="7" y="829"/>
                </a:lnTo>
                <a:lnTo>
                  <a:pt x="3" y="836"/>
                </a:lnTo>
                <a:lnTo>
                  <a:pt x="1" y="846"/>
                </a:lnTo>
                <a:lnTo>
                  <a:pt x="0" y="855"/>
                </a:lnTo>
                <a:lnTo>
                  <a:pt x="0" y="865"/>
                </a:lnTo>
                <a:lnTo>
                  <a:pt x="1" y="885"/>
                </a:lnTo>
                <a:lnTo>
                  <a:pt x="2" y="906"/>
                </a:lnTo>
                <a:lnTo>
                  <a:pt x="2" y="906"/>
                </a:lnTo>
                <a:lnTo>
                  <a:pt x="2" y="922"/>
                </a:lnTo>
                <a:lnTo>
                  <a:pt x="3" y="931"/>
                </a:lnTo>
                <a:lnTo>
                  <a:pt x="7" y="949"/>
                </a:lnTo>
                <a:lnTo>
                  <a:pt x="7" y="949"/>
                </a:lnTo>
                <a:lnTo>
                  <a:pt x="7" y="954"/>
                </a:lnTo>
                <a:lnTo>
                  <a:pt x="9" y="957"/>
                </a:lnTo>
                <a:lnTo>
                  <a:pt x="12" y="959"/>
                </a:lnTo>
                <a:lnTo>
                  <a:pt x="14" y="961"/>
                </a:lnTo>
                <a:lnTo>
                  <a:pt x="18" y="962"/>
                </a:lnTo>
                <a:lnTo>
                  <a:pt x="19" y="962"/>
                </a:lnTo>
                <a:lnTo>
                  <a:pt x="19" y="962"/>
                </a:lnTo>
                <a:lnTo>
                  <a:pt x="21" y="970"/>
                </a:lnTo>
                <a:lnTo>
                  <a:pt x="23" y="977"/>
                </a:lnTo>
                <a:lnTo>
                  <a:pt x="26" y="980"/>
                </a:lnTo>
                <a:lnTo>
                  <a:pt x="28" y="983"/>
                </a:lnTo>
                <a:lnTo>
                  <a:pt x="28" y="983"/>
                </a:lnTo>
                <a:lnTo>
                  <a:pt x="31" y="984"/>
                </a:lnTo>
                <a:lnTo>
                  <a:pt x="34" y="987"/>
                </a:lnTo>
                <a:lnTo>
                  <a:pt x="42" y="988"/>
                </a:lnTo>
                <a:lnTo>
                  <a:pt x="49" y="988"/>
                </a:lnTo>
                <a:lnTo>
                  <a:pt x="52" y="988"/>
                </a:lnTo>
                <a:lnTo>
                  <a:pt x="53" y="987"/>
                </a:lnTo>
                <a:lnTo>
                  <a:pt x="53" y="987"/>
                </a:lnTo>
                <a:lnTo>
                  <a:pt x="54" y="984"/>
                </a:lnTo>
                <a:lnTo>
                  <a:pt x="54" y="982"/>
                </a:lnTo>
                <a:lnTo>
                  <a:pt x="49" y="974"/>
                </a:lnTo>
                <a:lnTo>
                  <a:pt x="49" y="974"/>
                </a:lnTo>
                <a:lnTo>
                  <a:pt x="47" y="969"/>
                </a:lnTo>
                <a:lnTo>
                  <a:pt x="47" y="964"/>
                </a:lnTo>
                <a:lnTo>
                  <a:pt x="47" y="959"/>
                </a:lnTo>
                <a:lnTo>
                  <a:pt x="49" y="957"/>
                </a:lnTo>
                <a:lnTo>
                  <a:pt x="49" y="957"/>
                </a:lnTo>
                <a:lnTo>
                  <a:pt x="51" y="957"/>
                </a:lnTo>
                <a:lnTo>
                  <a:pt x="52" y="958"/>
                </a:lnTo>
                <a:lnTo>
                  <a:pt x="55" y="961"/>
                </a:lnTo>
                <a:lnTo>
                  <a:pt x="59" y="964"/>
                </a:lnTo>
                <a:lnTo>
                  <a:pt x="60" y="965"/>
                </a:lnTo>
                <a:lnTo>
                  <a:pt x="63" y="965"/>
                </a:lnTo>
                <a:lnTo>
                  <a:pt x="63" y="965"/>
                </a:lnTo>
                <a:lnTo>
                  <a:pt x="63" y="964"/>
                </a:lnTo>
                <a:lnTo>
                  <a:pt x="63" y="962"/>
                </a:lnTo>
                <a:lnTo>
                  <a:pt x="61" y="954"/>
                </a:lnTo>
                <a:lnTo>
                  <a:pt x="58" y="941"/>
                </a:lnTo>
                <a:lnTo>
                  <a:pt x="58" y="941"/>
                </a:lnTo>
                <a:lnTo>
                  <a:pt x="59" y="926"/>
                </a:lnTo>
                <a:lnTo>
                  <a:pt x="60" y="917"/>
                </a:lnTo>
                <a:lnTo>
                  <a:pt x="63" y="910"/>
                </a:lnTo>
                <a:lnTo>
                  <a:pt x="63" y="910"/>
                </a:lnTo>
                <a:lnTo>
                  <a:pt x="65" y="905"/>
                </a:lnTo>
                <a:lnTo>
                  <a:pt x="68" y="900"/>
                </a:lnTo>
                <a:lnTo>
                  <a:pt x="74" y="893"/>
                </a:lnTo>
                <a:lnTo>
                  <a:pt x="74" y="893"/>
                </a:lnTo>
                <a:lnTo>
                  <a:pt x="76" y="895"/>
                </a:lnTo>
                <a:lnTo>
                  <a:pt x="76" y="903"/>
                </a:lnTo>
                <a:lnTo>
                  <a:pt x="73" y="926"/>
                </a:lnTo>
                <a:lnTo>
                  <a:pt x="71" y="970"/>
                </a:lnTo>
                <a:lnTo>
                  <a:pt x="71" y="970"/>
                </a:lnTo>
                <a:lnTo>
                  <a:pt x="71" y="978"/>
                </a:lnTo>
                <a:lnTo>
                  <a:pt x="72" y="986"/>
                </a:lnTo>
                <a:lnTo>
                  <a:pt x="74" y="996"/>
                </a:lnTo>
                <a:lnTo>
                  <a:pt x="74" y="996"/>
                </a:lnTo>
                <a:lnTo>
                  <a:pt x="76" y="1006"/>
                </a:lnTo>
                <a:lnTo>
                  <a:pt x="74" y="1023"/>
                </a:lnTo>
                <a:lnTo>
                  <a:pt x="71" y="1064"/>
                </a:lnTo>
                <a:lnTo>
                  <a:pt x="71" y="1064"/>
                </a:lnTo>
                <a:lnTo>
                  <a:pt x="66" y="1085"/>
                </a:lnTo>
                <a:lnTo>
                  <a:pt x="63" y="1111"/>
                </a:lnTo>
                <a:lnTo>
                  <a:pt x="61" y="1124"/>
                </a:lnTo>
                <a:lnTo>
                  <a:pt x="61" y="1137"/>
                </a:lnTo>
                <a:lnTo>
                  <a:pt x="63" y="1148"/>
                </a:lnTo>
                <a:lnTo>
                  <a:pt x="64" y="1154"/>
                </a:lnTo>
                <a:lnTo>
                  <a:pt x="66" y="1159"/>
                </a:lnTo>
                <a:lnTo>
                  <a:pt x="66" y="1159"/>
                </a:lnTo>
                <a:lnTo>
                  <a:pt x="105" y="1224"/>
                </a:lnTo>
                <a:lnTo>
                  <a:pt x="125" y="1259"/>
                </a:lnTo>
                <a:lnTo>
                  <a:pt x="131" y="1271"/>
                </a:lnTo>
                <a:lnTo>
                  <a:pt x="135" y="1278"/>
                </a:lnTo>
                <a:lnTo>
                  <a:pt x="135" y="1278"/>
                </a:lnTo>
                <a:lnTo>
                  <a:pt x="135" y="1289"/>
                </a:lnTo>
                <a:lnTo>
                  <a:pt x="135" y="1304"/>
                </a:lnTo>
                <a:lnTo>
                  <a:pt x="136" y="1321"/>
                </a:lnTo>
                <a:lnTo>
                  <a:pt x="137" y="1328"/>
                </a:lnTo>
                <a:lnTo>
                  <a:pt x="140" y="1334"/>
                </a:lnTo>
                <a:lnTo>
                  <a:pt x="140" y="1334"/>
                </a:lnTo>
                <a:lnTo>
                  <a:pt x="141" y="1336"/>
                </a:lnTo>
                <a:lnTo>
                  <a:pt x="143" y="1339"/>
                </a:lnTo>
                <a:lnTo>
                  <a:pt x="149" y="1342"/>
                </a:lnTo>
                <a:lnTo>
                  <a:pt x="157" y="1345"/>
                </a:lnTo>
                <a:lnTo>
                  <a:pt x="167" y="1346"/>
                </a:lnTo>
                <a:lnTo>
                  <a:pt x="175" y="1346"/>
                </a:lnTo>
                <a:lnTo>
                  <a:pt x="183" y="1346"/>
                </a:lnTo>
                <a:lnTo>
                  <a:pt x="190" y="1345"/>
                </a:lnTo>
                <a:lnTo>
                  <a:pt x="194" y="1342"/>
                </a:lnTo>
                <a:lnTo>
                  <a:pt x="194" y="1342"/>
                </a:lnTo>
                <a:lnTo>
                  <a:pt x="196" y="1339"/>
                </a:lnTo>
                <a:lnTo>
                  <a:pt x="199" y="1334"/>
                </a:lnTo>
                <a:lnTo>
                  <a:pt x="200" y="1322"/>
                </a:lnTo>
                <a:lnTo>
                  <a:pt x="200" y="1309"/>
                </a:lnTo>
                <a:lnTo>
                  <a:pt x="199" y="1300"/>
                </a:lnTo>
                <a:lnTo>
                  <a:pt x="199" y="1300"/>
                </a:lnTo>
                <a:lnTo>
                  <a:pt x="199" y="1295"/>
                </a:lnTo>
                <a:lnTo>
                  <a:pt x="200" y="1292"/>
                </a:lnTo>
                <a:lnTo>
                  <a:pt x="204" y="1290"/>
                </a:lnTo>
                <a:lnTo>
                  <a:pt x="207" y="1286"/>
                </a:lnTo>
                <a:lnTo>
                  <a:pt x="207" y="1286"/>
                </a:lnTo>
                <a:lnTo>
                  <a:pt x="209" y="1282"/>
                </a:lnTo>
                <a:lnTo>
                  <a:pt x="209" y="1278"/>
                </a:lnTo>
                <a:lnTo>
                  <a:pt x="207" y="1270"/>
                </a:lnTo>
                <a:lnTo>
                  <a:pt x="207" y="1270"/>
                </a:lnTo>
                <a:lnTo>
                  <a:pt x="208" y="1263"/>
                </a:lnTo>
                <a:lnTo>
                  <a:pt x="211" y="1252"/>
                </a:lnTo>
                <a:lnTo>
                  <a:pt x="214" y="1241"/>
                </a:lnTo>
                <a:lnTo>
                  <a:pt x="217" y="1236"/>
                </a:lnTo>
                <a:lnTo>
                  <a:pt x="217" y="1236"/>
                </a:lnTo>
                <a:lnTo>
                  <a:pt x="219" y="1225"/>
                </a:lnTo>
                <a:lnTo>
                  <a:pt x="226" y="1206"/>
                </a:lnTo>
                <a:lnTo>
                  <a:pt x="238" y="1167"/>
                </a:lnTo>
                <a:lnTo>
                  <a:pt x="238" y="1167"/>
                </a:lnTo>
                <a:lnTo>
                  <a:pt x="245" y="1148"/>
                </a:lnTo>
                <a:lnTo>
                  <a:pt x="247" y="1141"/>
                </a:lnTo>
                <a:lnTo>
                  <a:pt x="250" y="1132"/>
                </a:lnTo>
                <a:lnTo>
                  <a:pt x="250" y="1132"/>
                </a:lnTo>
                <a:lnTo>
                  <a:pt x="251" y="1127"/>
                </a:lnTo>
                <a:lnTo>
                  <a:pt x="251" y="1121"/>
                </a:lnTo>
                <a:lnTo>
                  <a:pt x="250" y="1104"/>
                </a:lnTo>
                <a:lnTo>
                  <a:pt x="250" y="1087"/>
                </a:lnTo>
                <a:lnTo>
                  <a:pt x="250" y="1079"/>
                </a:lnTo>
                <a:lnTo>
                  <a:pt x="250" y="1073"/>
                </a:lnTo>
                <a:lnTo>
                  <a:pt x="250" y="1073"/>
                </a:lnTo>
                <a:lnTo>
                  <a:pt x="253" y="1052"/>
                </a:lnTo>
                <a:lnTo>
                  <a:pt x="256" y="1022"/>
                </a:lnTo>
                <a:lnTo>
                  <a:pt x="259" y="983"/>
                </a:lnTo>
                <a:lnTo>
                  <a:pt x="259" y="983"/>
                </a:lnTo>
                <a:lnTo>
                  <a:pt x="262" y="980"/>
                </a:lnTo>
                <a:lnTo>
                  <a:pt x="267" y="970"/>
                </a:lnTo>
                <a:lnTo>
                  <a:pt x="267" y="970"/>
                </a:lnTo>
                <a:lnTo>
                  <a:pt x="270" y="964"/>
                </a:lnTo>
                <a:lnTo>
                  <a:pt x="270" y="959"/>
                </a:lnTo>
                <a:lnTo>
                  <a:pt x="267" y="941"/>
                </a:lnTo>
                <a:lnTo>
                  <a:pt x="267" y="941"/>
                </a:lnTo>
                <a:lnTo>
                  <a:pt x="259" y="864"/>
                </a:lnTo>
                <a:lnTo>
                  <a:pt x="259" y="864"/>
                </a:lnTo>
                <a:lnTo>
                  <a:pt x="267" y="866"/>
                </a:lnTo>
                <a:lnTo>
                  <a:pt x="278" y="869"/>
                </a:lnTo>
                <a:lnTo>
                  <a:pt x="294" y="872"/>
                </a:lnTo>
                <a:lnTo>
                  <a:pt x="294" y="872"/>
                </a:lnTo>
                <a:lnTo>
                  <a:pt x="301" y="872"/>
                </a:lnTo>
                <a:lnTo>
                  <a:pt x="307" y="869"/>
                </a:lnTo>
                <a:lnTo>
                  <a:pt x="313" y="867"/>
                </a:lnTo>
                <a:lnTo>
                  <a:pt x="317" y="862"/>
                </a:lnTo>
                <a:lnTo>
                  <a:pt x="322" y="856"/>
                </a:lnTo>
                <a:lnTo>
                  <a:pt x="326" y="850"/>
                </a:lnTo>
                <a:lnTo>
                  <a:pt x="331" y="837"/>
                </a:lnTo>
                <a:lnTo>
                  <a:pt x="331" y="837"/>
                </a:lnTo>
                <a:lnTo>
                  <a:pt x="339" y="826"/>
                </a:lnTo>
                <a:lnTo>
                  <a:pt x="347" y="815"/>
                </a:lnTo>
                <a:lnTo>
                  <a:pt x="358" y="803"/>
                </a:lnTo>
                <a:lnTo>
                  <a:pt x="358" y="803"/>
                </a:lnTo>
                <a:lnTo>
                  <a:pt x="359" y="797"/>
                </a:lnTo>
                <a:lnTo>
                  <a:pt x="361" y="784"/>
                </a:lnTo>
                <a:lnTo>
                  <a:pt x="363" y="772"/>
                </a:lnTo>
                <a:lnTo>
                  <a:pt x="366" y="764"/>
                </a:lnTo>
                <a:lnTo>
                  <a:pt x="366" y="764"/>
                </a:lnTo>
                <a:lnTo>
                  <a:pt x="367" y="760"/>
                </a:lnTo>
                <a:lnTo>
                  <a:pt x="368" y="756"/>
                </a:lnTo>
                <a:lnTo>
                  <a:pt x="368" y="751"/>
                </a:lnTo>
                <a:lnTo>
                  <a:pt x="369" y="747"/>
                </a:lnTo>
                <a:lnTo>
                  <a:pt x="369" y="747"/>
                </a:lnTo>
                <a:lnTo>
                  <a:pt x="371" y="744"/>
                </a:lnTo>
                <a:lnTo>
                  <a:pt x="371" y="739"/>
                </a:lnTo>
                <a:lnTo>
                  <a:pt x="369" y="732"/>
                </a:lnTo>
                <a:lnTo>
                  <a:pt x="369" y="721"/>
                </a:lnTo>
                <a:lnTo>
                  <a:pt x="369" y="721"/>
                </a:lnTo>
                <a:lnTo>
                  <a:pt x="372" y="700"/>
                </a:lnTo>
                <a:lnTo>
                  <a:pt x="374" y="686"/>
                </a:lnTo>
                <a:lnTo>
                  <a:pt x="379" y="666"/>
                </a:lnTo>
                <a:lnTo>
                  <a:pt x="379" y="666"/>
                </a:lnTo>
                <a:lnTo>
                  <a:pt x="384" y="650"/>
                </a:lnTo>
                <a:lnTo>
                  <a:pt x="392" y="628"/>
                </a:lnTo>
                <a:lnTo>
                  <a:pt x="416" y="573"/>
                </a:lnTo>
                <a:lnTo>
                  <a:pt x="446" y="503"/>
                </a:lnTo>
                <a:lnTo>
                  <a:pt x="446" y="503"/>
                </a:lnTo>
                <a:close/>
                <a:moveTo>
                  <a:pt x="156" y="1095"/>
                </a:moveTo>
                <a:lnTo>
                  <a:pt x="156" y="1095"/>
                </a:lnTo>
                <a:lnTo>
                  <a:pt x="160" y="1106"/>
                </a:lnTo>
                <a:lnTo>
                  <a:pt x="164" y="1124"/>
                </a:lnTo>
                <a:lnTo>
                  <a:pt x="164" y="1124"/>
                </a:lnTo>
                <a:lnTo>
                  <a:pt x="164" y="1136"/>
                </a:lnTo>
                <a:lnTo>
                  <a:pt x="163" y="1156"/>
                </a:lnTo>
                <a:lnTo>
                  <a:pt x="161" y="1183"/>
                </a:lnTo>
                <a:lnTo>
                  <a:pt x="161" y="1183"/>
                </a:lnTo>
                <a:lnTo>
                  <a:pt x="156" y="1170"/>
                </a:lnTo>
                <a:lnTo>
                  <a:pt x="148" y="1150"/>
                </a:lnTo>
                <a:lnTo>
                  <a:pt x="148" y="1150"/>
                </a:lnTo>
                <a:lnTo>
                  <a:pt x="144" y="1142"/>
                </a:lnTo>
                <a:lnTo>
                  <a:pt x="142" y="1132"/>
                </a:lnTo>
                <a:lnTo>
                  <a:pt x="140" y="1119"/>
                </a:lnTo>
                <a:lnTo>
                  <a:pt x="140" y="1119"/>
                </a:lnTo>
                <a:lnTo>
                  <a:pt x="140" y="1117"/>
                </a:lnTo>
                <a:lnTo>
                  <a:pt x="141" y="1114"/>
                </a:lnTo>
                <a:lnTo>
                  <a:pt x="147" y="1105"/>
                </a:lnTo>
                <a:lnTo>
                  <a:pt x="156" y="1095"/>
                </a:lnTo>
                <a:lnTo>
                  <a:pt x="156" y="1095"/>
                </a:lnTo>
                <a:close/>
              </a:path>
            </a:pathLst>
          </a:custGeom>
          <a:solidFill>
            <a:schemeClr val="tx1"/>
          </a:solidFill>
          <a:ln w="1428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D9D143D3-7540-4943-81B9-EB97208BFF20}"/>
              </a:ext>
            </a:extLst>
          </p:cNvPr>
          <p:cNvSpPr>
            <a:spLocks/>
          </p:cNvSpPr>
          <p:nvPr/>
        </p:nvSpPr>
        <p:spPr bwMode="auto">
          <a:xfrm>
            <a:off x="2748500" y="4734145"/>
            <a:ext cx="875468" cy="1679820"/>
          </a:xfrm>
          <a:custGeom>
            <a:avLst/>
            <a:gdLst>
              <a:gd name="T0" fmla="*/ 15 w 714"/>
              <a:gd name="T1" fmla="*/ 276 h 1370"/>
              <a:gd name="T2" fmla="*/ 0 w 714"/>
              <a:gd name="T3" fmla="*/ 533 h 1370"/>
              <a:gd name="T4" fmla="*/ 23 w 714"/>
              <a:gd name="T5" fmla="*/ 652 h 1370"/>
              <a:gd name="T6" fmla="*/ 52 w 714"/>
              <a:gd name="T7" fmla="*/ 971 h 1370"/>
              <a:gd name="T8" fmla="*/ 41 w 714"/>
              <a:gd name="T9" fmla="*/ 1172 h 1370"/>
              <a:gd name="T10" fmla="*/ 42 w 714"/>
              <a:gd name="T11" fmla="*/ 1276 h 1370"/>
              <a:gd name="T12" fmla="*/ 78 w 714"/>
              <a:gd name="T13" fmla="*/ 1363 h 1370"/>
              <a:gd name="T14" fmla="*/ 125 w 714"/>
              <a:gd name="T15" fmla="*/ 1307 h 1370"/>
              <a:gd name="T16" fmla="*/ 142 w 714"/>
              <a:gd name="T17" fmla="*/ 1262 h 1370"/>
              <a:gd name="T18" fmla="*/ 147 w 714"/>
              <a:gd name="T19" fmla="*/ 1091 h 1370"/>
              <a:gd name="T20" fmla="*/ 187 w 714"/>
              <a:gd name="T21" fmla="*/ 800 h 1370"/>
              <a:gd name="T22" fmla="*/ 213 w 714"/>
              <a:gd name="T23" fmla="*/ 1229 h 1370"/>
              <a:gd name="T24" fmla="*/ 227 w 714"/>
              <a:gd name="T25" fmla="*/ 1304 h 1370"/>
              <a:gd name="T26" fmla="*/ 297 w 714"/>
              <a:gd name="T27" fmla="*/ 1294 h 1370"/>
              <a:gd name="T28" fmla="*/ 348 w 714"/>
              <a:gd name="T29" fmla="*/ 1219 h 1370"/>
              <a:gd name="T30" fmla="*/ 308 w 714"/>
              <a:gd name="T31" fmla="*/ 1174 h 1370"/>
              <a:gd name="T32" fmla="*/ 336 w 714"/>
              <a:gd name="T33" fmla="*/ 1052 h 1370"/>
              <a:gd name="T34" fmla="*/ 327 w 714"/>
              <a:gd name="T35" fmla="*/ 763 h 1370"/>
              <a:gd name="T36" fmla="*/ 367 w 714"/>
              <a:gd name="T37" fmla="*/ 708 h 1370"/>
              <a:gd name="T38" fmla="*/ 399 w 714"/>
              <a:gd name="T39" fmla="*/ 774 h 1370"/>
              <a:gd name="T40" fmla="*/ 411 w 714"/>
              <a:gd name="T41" fmla="*/ 847 h 1370"/>
              <a:gd name="T42" fmla="*/ 411 w 714"/>
              <a:gd name="T43" fmla="*/ 902 h 1370"/>
              <a:gd name="T44" fmla="*/ 432 w 714"/>
              <a:gd name="T45" fmla="*/ 1026 h 1370"/>
              <a:gd name="T46" fmla="*/ 487 w 714"/>
              <a:gd name="T47" fmla="*/ 1219 h 1370"/>
              <a:gd name="T48" fmla="*/ 483 w 714"/>
              <a:gd name="T49" fmla="*/ 1255 h 1370"/>
              <a:gd name="T50" fmla="*/ 485 w 714"/>
              <a:gd name="T51" fmla="*/ 1347 h 1370"/>
              <a:gd name="T52" fmla="*/ 529 w 714"/>
              <a:gd name="T53" fmla="*/ 1362 h 1370"/>
              <a:gd name="T54" fmla="*/ 537 w 714"/>
              <a:gd name="T55" fmla="*/ 1263 h 1370"/>
              <a:gd name="T56" fmla="*/ 571 w 714"/>
              <a:gd name="T57" fmla="*/ 1205 h 1370"/>
              <a:gd name="T58" fmla="*/ 586 w 714"/>
              <a:gd name="T59" fmla="*/ 1099 h 1370"/>
              <a:gd name="T60" fmla="*/ 610 w 714"/>
              <a:gd name="T61" fmla="*/ 1185 h 1370"/>
              <a:gd name="T62" fmla="*/ 604 w 714"/>
              <a:gd name="T63" fmla="*/ 1307 h 1370"/>
              <a:gd name="T64" fmla="*/ 604 w 714"/>
              <a:gd name="T65" fmla="*/ 1347 h 1370"/>
              <a:gd name="T66" fmla="*/ 667 w 714"/>
              <a:gd name="T67" fmla="*/ 1363 h 1370"/>
              <a:gd name="T68" fmla="*/ 680 w 714"/>
              <a:gd name="T69" fmla="*/ 1331 h 1370"/>
              <a:gd name="T70" fmla="*/ 655 w 714"/>
              <a:gd name="T71" fmla="*/ 1307 h 1370"/>
              <a:gd name="T72" fmla="*/ 663 w 714"/>
              <a:gd name="T73" fmla="*/ 1142 h 1370"/>
              <a:gd name="T74" fmla="*/ 699 w 714"/>
              <a:gd name="T75" fmla="*/ 1026 h 1370"/>
              <a:gd name="T76" fmla="*/ 708 w 714"/>
              <a:gd name="T77" fmla="*/ 921 h 1370"/>
              <a:gd name="T78" fmla="*/ 706 w 714"/>
              <a:gd name="T79" fmla="*/ 820 h 1370"/>
              <a:gd name="T80" fmla="*/ 674 w 714"/>
              <a:gd name="T81" fmla="*/ 751 h 1370"/>
              <a:gd name="T82" fmla="*/ 657 w 714"/>
              <a:gd name="T83" fmla="*/ 722 h 1370"/>
              <a:gd name="T84" fmla="*/ 660 w 714"/>
              <a:gd name="T85" fmla="*/ 631 h 1370"/>
              <a:gd name="T86" fmla="*/ 590 w 714"/>
              <a:gd name="T87" fmla="*/ 602 h 1370"/>
              <a:gd name="T88" fmla="*/ 530 w 714"/>
              <a:gd name="T89" fmla="*/ 667 h 1370"/>
              <a:gd name="T90" fmla="*/ 553 w 714"/>
              <a:gd name="T91" fmla="*/ 723 h 1370"/>
              <a:gd name="T92" fmla="*/ 560 w 714"/>
              <a:gd name="T93" fmla="*/ 753 h 1370"/>
              <a:gd name="T94" fmla="*/ 487 w 714"/>
              <a:gd name="T95" fmla="*/ 777 h 1370"/>
              <a:gd name="T96" fmla="*/ 453 w 714"/>
              <a:gd name="T97" fmla="*/ 768 h 1370"/>
              <a:gd name="T98" fmla="*/ 427 w 714"/>
              <a:gd name="T99" fmla="*/ 732 h 1370"/>
              <a:gd name="T100" fmla="*/ 430 w 714"/>
              <a:gd name="T101" fmla="*/ 683 h 1370"/>
              <a:gd name="T102" fmla="*/ 385 w 714"/>
              <a:gd name="T103" fmla="*/ 518 h 1370"/>
              <a:gd name="T104" fmla="*/ 355 w 714"/>
              <a:gd name="T105" fmla="*/ 337 h 1370"/>
              <a:gd name="T106" fmla="*/ 263 w 714"/>
              <a:gd name="T107" fmla="*/ 238 h 1370"/>
              <a:gd name="T108" fmla="*/ 272 w 714"/>
              <a:gd name="T109" fmla="*/ 171 h 1370"/>
              <a:gd name="T110" fmla="*/ 267 w 714"/>
              <a:gd name="T111" fmla="*/ 72 h 1370"/>
              <a:gd name="T112" fmla="*/ 237 w 714"/>
              <a:gd name="T113" fmla="*/ 11 h 1370"/>
              <a:gd name="T114" fmla="*/ 144 w 714"/>
              <a:gd name="T115" fmla="*/ 8 h 1370"/>
              <a:gd name="T116" fmla="*/ 99 w 714"/>
              <a:gd name="T117" fmla="*/ 61 h 1370"/>
              <a:gd name="T118" fmla="*/ 113 w 714"/>
              <a:gd name="T119" fmla="*/ 153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4" h="1370">
                <a:moveTo>
                  <a:pt x="129" y="178"/>
                </a:moveTo>
                <a:lnTo>
                  <a:pt x="113" y="208"/>
                </a:lnTo>
                <a:lnTo>
                  <a:pt x="113" y="208"/>
                </a:lnTo>
                <a:lnTo>
                  <a:pt x="100" y="215"/>
                </a:lnTo>
                <a:lnTo>
                  <a:pt x="68" y="232"/>
                </a:lnTo>
                <a:lnTo>
                  <a:pt x="51" y="243"/>
                </a:lnTo>
                <a:lnTo>
                  <a:pt x="35" y="255"/>
                </a:lnTo>
                <a:lnTo>
                  <a:pt x="22" y="267"/>
                </a:lnTo>
                <a:lnTo>
                  <a:pt x="17" y="272"/>
                </a:lnTo>
                <a:lnTo>
                  <a:pt x="15" y="276"/>
                </a:lnTo>
                <a:lnTo>
                  <a:pt x="15" y="276"/>
                </a:lnTo>
                <a:lnTo>
                  <a:pt x="9" y="293"/>
                </a:lnTo>
                <a:lnTo>
                  <a:pt x="8" y="305"/>
                </a:lnTo>
                <a:lnTo>
                  <a:pt x="7" y="315"/>
                </a:lnTo>
                <a:lnTo>
                  <a:pt x="8" y="332"/>
                </a:lnTo>
                <a:lnTo>
                  <a:pt x="8" y="332"/>
                </a:lnTo>
                <a:lnTo>
                  <a:pt x="7" y="370"/>
                </a:lnTo>
                <a:lnTo>
                  <a:pt x="4" y="429"/>
                </a:lnTo>
                <a:lnTo>
                  <a:pt x="1" y="507"/>
                </a:lnTo>
                <a:lnTo>
                  <a:pt x="1" y="507"/>
                </a:lnTo>
                <a:lnTo>
                  <a:pt x="0" y="514"/>
                </a:lnTo>
                <a:lnTo>
                  <a:pt x="0" y="533"/>
                </a:lnTo>
                <a:lnTo>
                  <a:pt x="0" y="559"/>
                </a:lnTo>
                <a:lnTo>
                  <a:pt x="2" y="575"/>
                </a:lnTo>
                <a:lnTo>
                  <a:pt x="4" y="591"/>
                </a:lnTo>
                <a:lnTo>
                  <a:pt x="4" y="591"/>
                </a:lnTo>
                <a:lnTo>
                  <a:pt x="9" y="615"/>
                </a:lnTo>
                <a:lnTo>
                  <a:pt x="14" y="627"/>
                </a:lnTo>
                <a:lnTo>
                  <a:pt x="16" y="634"/>
                </a:lnTo>
                <a:lnTo>
                  <a:pt x="19" y="642"/>
                </a:lnTo>
                <a:lnTo>
                  <a:pt x="19" y="642"/>
                </a:lnTo>
                <a:lnTo>
                  <a:pt x="21" y="647"/>
                </a:lnTo>
                <a:lnTo>
                  <a:pt x="23" y="652"/>
                </a:lnTo>
                <a:lnTo>
                  <a:pt x="27" y="657"/>
                </a:lnTo>
                <a:lnTo>
                  <a:pt x="30" y="660"/>
                </a:lnTo>
                <a:lnTo>
                  <a:pt x="38" y="666"/>
                </a:lnTo>
                <a:lnTo>
                  <a:pt x="41" y="667"/>
                </a:lnTo>
                <a:lnTo>
                  <a:pt x="41" y="667"/>
                </a:lnTo>
                <a:lnTo>
                  <a:pt x="38" y="785"/>
                </a:lnTo>
                <a:lnTo>
                  <a:pt x="38" y="785"/>
                </a:lnTo>
                <a:lnTo>
                  <a:pt x="38" y="805"/>
                </a:lnTo>
                <a:lnTo>
                  <a:pt x="39" y="830"/>
                </a:lnTo>
                <a:lnTo>
                  <a:pt x="43" y="889"/>
                </a:lnTo>
                <a:lnTo>
                  <a:pt x="52" y="971"/>
                </a:lnTo>
                <a:lnTo>
                  <a:pt x="52" y="971"/>
                </a:lnTo>
                <a:lnTo>
                  <a:pt x="54" y="999"/>
                </a:lnTo>
                <a:lnTo>
                  <a:pt x="54" y="1017"/>
                </a:lnTo>
                <a:lnTo>
                  <a:pt x="53" y="1025"/>
                </a:lnTo>
                <a:lnTo>
                  <a:pt x="52" y="1033"/>
                </a:lnTo>
                <a:lnTo>
                  <a:pt x="52" y="1033"/>
                </a:lnTo>
                <a:lnTo>
                  <a:pt x="51" y="1044"/>
                </a:lnTo>
                <a:lnTo>
                  <a:pt x="48" y="1059"/>
                </a:lnTo>
                <a:lnTo>
                  <a:pt x="46" y="1100"/>
                </a:lnTo>
                <a:lnTo>
                  <a:pt x="43" y="1141"/>
                </a:lnTo>
                <a:lnTo>
                  <a:pt x="41" y="1172"/>
                </a:lnTo>
                <a:lnTo>
                  <a:pt x="41" y="1172"/>
                </a:lnTo>
                <a:lnTo>
                  <a:pt x="38" y="1199"/>
                </a:lnTo>
                <a:lnTo>
                  <a:pt x="34" y="1228"/>
                </a:lnTo>
                <a:lnTo>
                  <a:pt x="33" y="1250"/>
                </a:lnTo>
                <a:lnTo>
                  <a:pt x="33" y="1257"/>
                </a:lnTo>
                <a:lnTo>
                  <a:pt x="34" y="1260"/>
                </a:lnTo>
                <a:lnTo>
                  <a:pt x="34" y="1260"/>
                </a:lnTo>
                <a:lnTo>
                  <a:pt x="40" y="1262"/>
                </a:lnTo>
                <a:lnTo>
                  <a:pt x="45" y="1263"/>
                </a:lnTo>
                <a:lnTo>
                  <a:pt x="45" y="1263"/>
                </a:lnTo>
                <a:lnTo>
                  <a:pt x="42" y="1276"/>
                </a:lnTo>
                <a:lnTo>
                  <a:pt x="40" y="1306"/>
                </a:lnTo>
                <a:lnTo>
                  <a:pt x="38" y="1322"/>
                </a:lnTo>
                <a:lnTo>
                  <a:pt x="38" y="1338"/>
                </a:lnTo>
                <a:lnTo>
                  <a:pt x="39" y="1349"/>
                </a:lnTo>
                <a:lnTo>
                  <a:pt x="40" y="1352"/>
                </a:lnTo>
                <a:lnTo>
                  <a:pt x="41" y="1354"/>
                </a:lnTo>
                <a:lnTo>
                  <a:pt x="41" y="1354"/>
                </a:lnTo>
                <a:lnTo>
                  <a:pt x="46" y="1358"/>
                </a:lnTo>
                <a:lnTo>
                  <a:pt x="54" y="1359"/>
                </a:lnTo>
                <a:lnTo>
                  <a:pt x="66" y="1362"/>
                </a:lnTo>
                <a:lnTo>
                  <a:pt x="78" y="1363"/>
                </a:lnTo>
                <a:lnTo>
                  <a:pt x="90" y="1363"/>
                </a:lnTo>
                <a:lnTo>
                  <a:pt x="102" y="1362"/>
                </a:lnTo>
                <a:lnTo>
                  <a:pt x="111" y="1359"/>
                </a:lnTo>
                <a:lnTo>
                  <a:pt x="115" y="1357"/>
                </a:lnTo>
                <a:lnTo>
                  <a:pt x="118" y="1354"/>
                </a:lnTo>
                <a:lnTo>
                  <a:pt x="118" y="1354"/>
                </a:lnTo>
                <a:lnTo>
                  <a:pt x="119" y="1352"/>
                </a:lnTo>
                <a:lnTo>
                  <a:pt x="122" y="1347"/>
                </a:lnTo>
                <a:lnTo>
                  <a:pt x="124" y="1336"/>
                </a:lnTo>
                <a:lnTo>
                  <a:pt x="125" y="1321"/>
                </a:lnTo>
                <a:lnTo>
                  <a:pt x="125" y="1307"/>
                </a:lnTo>
                <a:lnTo>
                  <a:pt x="125" y="1279"/>
                </a:lnTo>
                <a:lnTo>
                  <a:pt x="125" y="1267"/>
                </a:lnTo>
                <a:lnTo>
                  <a:pt x="125" y="1267"/>
                </a:lnTo>
                <a:lnTo>
                  <a:pt x="126" y="1269"/>
                </a:lnTo>
                <a:lnTo>
                  <a:pt x="129" y="1272"/>
                </a:lnTo>
                <a:lnTo>
                  <a:pt x="131" y="1273"/>
                </a:lnTo>
                <a:lnTo>
                  <a:pt x="133" y="1273"/>
                </a:lnTo>
                <a:lnTo>
                  <a:pt x="136" y="1270"/>
                </a:lnTo>
                <a:lnTo>
                  <a:pt x="139" y="1267"/>
                </a:lnTo>
                <a:lnTo>
                  <a:pt x="139" y="1267"/>
                </a:lnTo>
                <a:lnTo>
                  <a:pt x="142" y="1262"/>
                </a:lnTo>
                <a:lnTo>
                  <a:pt x="142" y="1255"/>
                </a:lnTo>
                <a:lnTo>
                  <a:pt x="141" y="1238"/>
                </a:lnTo>
                <a:lnTo>
                  <a:pt x="138" y="1215"/>
                </a:lnTo>
                <a:lnTo>
                  <a:pt x="138" y="1202"/>
                </a:lnTo>
                <a:lnTo>
                  <a:pt x="139" y="1186"/>
                </a:lnTo>
                <a:lnTo>
                  <a:pt x="139" y="1186"/>
                </a:lnTo>
                <a:lnTo>
                  <a:pt x="142" y="1158"/>
                </a:lnTo>
                <a:lnTo>
                  <a:pt x="142" y="1132"/>
                </a:lnTo>
                <a:lnTo>
                  <a:pt x="143" y="1110"/>
                </a:lnTo>
                <a:lnTo>
                  <a:pt x="144" y="1101"/>
                </a:lnTo>
                <a:lnTo>
                  <a:pt x="147" y="1091"/>
                </a:lnTo>
                <a:lnTo>
                  <a:pt x="147" y="1091"/>
                </a:lnTo>
                <a:lnTo>
                  <a:pt x="149" y="1082"/>
                </a:lnTo>
                <a:lnTo>
                  <a:pt x="150" y="1068"/>
                </a:lnTo>
                <a:lnTo>
                  <a:pt x="151" y="1037"/>
                </a:lnTo>
                <a:lnTo>
                  <a:pt x="151" y="1008"/>
                </a:lnTo>
                <a:lnTo>
                  <a:pt x="150" y="993"/>
                </a:lnTo>
                <a:lnTo>
                  <a:pt x="150" y="993"/>
                </a:lnTo>
                <a:lnTo>
                  <a:pt x="151" y="982"/>
                </a:lnTo>
                <a:lnTo>
                  <a:pt x="156" y="960"/>
                </a:lnTo>
                <a:lnTo>
                  <a:pt x="168" y="892"/>
                </a:lnTo>
                <a:lnTo>
                  <a:pt x="187" y="800"/>
                </a:lnTo>
                <a:lnTo>
                  <a:pt x="187" y="800"/>
                </a:lnTo>
                <a:lnTo>
                  <a:pt x="203" y="894"/>
                </a:lnTo>
                <a:lnTo>
                  <a:pt x="215" y="962"/>
                </a:lnTo>
                <a:lnTo>
                  <a:pt x="219" y="988"/>
                </a:lnTo>
                <a:lnTo>
                  <a:pt x="220" y="1004"/>
                </a:lnTo>
                <a:lnTo>
                  <a:pt x="220" y="1004"/>
                </a:lnTo>
                <a:lnTo>
                  <a:pt x="219" y="1075"/>
                </a:lnTo>
                <a:lnTo>
                  <a:pt x="216" y="1142"/>
                </a:lnTo>
                <a:lnTo>
                  <a:pt x="216" y="1142"/>
                </a:lnTo>
                <a:lnTo>
                  <a:pt x="214" y="1199"/>
                </a:lnTo>
                <a:lnTo>
                  <a:pt x="213" y="1229"/>
                </a:lnTo>
                <a:lnTo>
                  <a:pt x="213" y="1245"/>
                </a:lnTo>
                <a:lnTo>
                  <a:pt x="213" y="1245"/>
                </a:lnTo>
                <a:lnTo>
                  <a:pt x="215" y="1263"/>
                </a:lnTo>
                <a:lnTo>
                  <a:pt x="216" y="1279"/>
                </a:lnTo>
                <a:lnTo>
                  <a:pt x="216" y="1279"/>
                </a:lnTo>
                <a:lnTo>
                  <a:pt x="216" y="1283"/>
                </a:lnTo>
                <a:lnTo>
                  <a:pt x="218" y="1290"/>
                </a:lnTo>
                <a:lnTo>
                  <a:pt x="219" y="1294"/>
                </a:lnTo>
                <a:lnTo>
                  <a:pt x="221" y="1298"/>
                </a:lnTo>
                <a:lnTo>
                  <a:pt x="224" y="1301"/>
                </a:lnTo>
                <a:lnTo>
                  <a:pt x="227" y="1304"/>
                </a:lnTo>
                <a:lnTo>
                  <a:pt x="227" y="1304"/>
                </a:lnTo>
                <a:lnTo>
                  <a:pt x="232" y="1306"/>
                </a:lnTo>
                <a:lnTo>
                  <a:pt x="237" y="1307"/>
                </a:lnTo>
                <a:lnTo>
                  <a:pt x="247" y="1308"/>
                </a:lnTo>
                <a:lnTo>
                  <a:pt x="259" y="1307"/>
                </a:lnTo>
                <a:lnTo>
                  <a:pt x="274" y="1304"/>
                </a:lnTo>
                <a:lnTo>
                  <a:pt x="274" y="1304"/>
                </a:lnTo>
                <a:lnTo>
                  <a:pt x="283" y="1302"/>
                </a:lnTo>
                <a:lnTo>
                  <a:pt x="288" y="1300"/>
                </a:lnTo>
                <a:lnTo>
                  <a:pt x="292" y="1296"/>
                </a:lnTo>
                <a:lnTo>
                  <a:pt x="297" y="1294"/>
                </a:lnTo>
                <a:lnTo>
                  <a:pt x="304" y="1287"/>
                </a:lnTo>
                <a:lnTo>
                  <a:pt x="311" y="1279"/>
                </a:lnTo>
                <a:lnTo>
                  <a:pt x="311" y="1279"/>
                </a:lnTo>
                <a:lnTo>
                  <a:pt x="330" y="1261"/>
                </a:lnTo>
                <a:lnTo>
                  <a:pt x="337" y="1251"/>
                </a:lnTo>
                <a:lnTo>
                  <a:pt x="341" y="1245"/>
                </a:lnTo>
                <a:lnTo>
                  <a:pt x="344" y="1238"/>
                </a:lnTo>
                <a:lnTo>
                  <a:pt x="344" y="1238"/>
                </a:lnTo>
                <a:lnTo>
                  <a:pt x="348" y="1227"/>
                </a:lnTo>
                <a:lnTo>
                  <a:pt x="349" y="1223"/>
                </a:lnTo>
                <a:lnTo>
                  <a:pt x="348" y="1219"/>
                </a:lnTo>
                <a:lnTo>
                  <a:pt x="346" y="1215"/>
                </a:lnTo>
                <a:lnTo>
                  <a:pt x="341" y="1209"/>
                </a:lnTo>
                <a:lnTo>
                  <a:pt x="341" y="1209"/>
                </a:lnTo>
                <a:lnTo>
                  <a:pt x="337" y="1205"/>
                </a:lnTo>
                <a:lnTo>
                  <a:pt x="333" y="1203"/>
                </a:lnTo>
                <a:lnTo>
                  <a:pt x="323" y="1199"/>
                </a:lnTo>
                <a:lnTo>
                  <a:pt x="315" y="1198"/>
                </a:lnTo>
                <a:lnTo>
                  <a:pt x="311" y="1198"/>
                </a:lnTo>
                <a:lnTo>
                  <a:pt x="311" y="1198"/>
                </a:lnTo>
                <a:lnTo>
                  <a:pt x="310" y="1191"/>
                </a:lnTo>
                <a:lnTo>
                  <a:pt x="308" y="1174"/>
                </a:lnTo>
                <a:lnTo>
                  <a:pt x="308" y="1164"/>
                </a:lnTo>
                <a:lnTo>
                  <a:pt x="308" y="1152"/>
                </a:lnTo>
                <a:lnTo>
                  <a:pt x="309" y="1140"/>
                </a:lnTo>
                <a:lnTo>
                  <a:pt x="311" y="1128"/>
                </a:lnTo>
                <a:lnTo>
                  <a:pt x="311" y="1128"/>
                </a:lnTo>
                <a:lnTo>
                  <a:pt x="315" y="1117"/>
                </a:lnTo>
                <a:lnTo>
                  <a:pt x="319" y="1106"/>
                </a:lnTo>
                <a:lnTo>
                  <a:pt x="328" y="1084"/>
                </a:lnTo>
                <a:lnTo>
                  <a:pt x="331" y="1074"/>
                </a:lnTo>
                <a:lnTo>
                  <a:pt x="335" y="1063"/>
                </a:lnTo>
                <a:lnTo>
                  <a:pt x="336" y="1052"/>
                </a:lnTo>
                <a:lnTo>
                  <a:pt x="337" y="1040"/>
                </a:lnTo>
                <a:lnTo>
                  <a:pt x="337" y="1040"/>
                </a:lnTo>
                <a:lnTo>
                  <a:pt x="334" y="973"/>
                </a:lnTo>
                <a:lnTo>
                  <a:pt x="333" y="939"/>
                </a:lnTo>
                <a:lnTo>
                  <a:pt x="333" y="926"/>
                </a:lnTo>
                <a:lnTo>
                  <a:pt x="334" y="916"/>
                </a:lnTo>
                <a:lnTo>
                  <a:pt x="334" y="916"/>
                </a:lnTo>
                <a:lnTo>
                  <a:pt x="334" y="905"/>
                </a:lnTo>
                <a:lnTo>
                  <a:pt x="334" y="885"/>
                </a:lnTo>
                <a:lnTo>
                  <a:pt x="330" y="833"/>
                </a:lnTo>
                <a:lnTo>
                  <a:pt x="327" y="763"/>
                </a:lnTo>
                <a:lnTo>
                  <a:pt x="311" y="697"/>
                </a:lnTo>
                <a:lnTo>
                  <a:pt x="322" y="690"/>
                </a:lnTo>
                <a:lnTo>
                  <a:pt x="301" y="623"/>
                </a:lnTo>
                <a:lnTo>
                  <a:pt x="301" y="540"/>
                </a:lnTo>
                <a:lnTo>
                  <a:pt x="301" y="540"/>
                </a:lnTo>
                <a:lnTo>
                  <a:pt x="348" y="679"/>
                </a:lnTo>
                <a:lnTo>
                  <a:pt x="348" y="679"/>
                </a:lnTo>
                <a:lnTo>
                  <a:pt x="350" y="684"/>
                </a:lnTo>
                <a:lnTo>
                  <a:pt x="354" y="689"/>
                </a:lnTo>
                <a:lnTo>
                  <a:pt x="360" y="698"/>
                </a:lnTo>
                <a:lnTo>
                  <a:pt x="367" y="708"/>
                </a:lnTo>
                <a:lnTo>
                  <a:pt x="369" y="711"/>
                </a:lnTo>
                <a:lnTo>
                  <a:pt x="370" y="716"/>
                </a:lnTo>
                <a:lnTo>
                  <a:pt x="370" y="716"/>
                </a:lnTo>
                <a:lnTo>
                  <a:pt x="372" y="723"/>
                </a:lnTo>
                <a:lnTo>
                  <a:pt x="375" y="732"/>
                </a:lnTo>
                <a:lnTo>
                  <a:pt x="381" y="744"/>
                </a:lnTo>
                <a:lnTo>
                  <a:pt x="381" y="744"/>
                </a:lnTo>
                <a:lnTo>
                  <a:pt x="385" y="748"/>
                </a:lnTo>
                <a:lnTo>
                  <a:pt x="391" y="751"/>
                </a:lnTo>
                <a:lnTo>
                  <a:pt x="399" y="755"/>
                </a:lnTo>
                <a:lnTo>
                  <a:pt x="399" y="774"/>
                </a:lnTo>
                <a:lnTo>
                  <a:pt x="399" y="774"/>
                </a:lnTo>
                <a:lnTo>
                  <a:pt x="399" y="781"/>
                </a:lnTo>
                <a:lnTo>
                  <a:pt x="399" y="800"/>
                </a:lnTo>
                <a:lnTo>
                  <a:pt x="399" y="800"/>
                </a:lnTo>
                <a:lnTo>
                  <a:pt x="400" y="813"/>
                </a:lnTo>
                <a:lnTo>
                  <a:pt x="401" y="826"/>
                </a:lnTo>
                <a:lnTo>
                  <a:pt x="402" y="832"/>
                </a:lnTo>
                <a:lnTo>
                  <a:pt x="404" y="837"/>
                </a:lnTo>
                <a:lnTo>
                  <a:pt x="407" y="843"/>
                </a:lnTo>
                <a:lnTo>
                  <a:pt x="411" y="847"/>
                </a:lnTo>
                <a:lnTo>
                  <a:pt x="411" y="847"/>
                </a:lnTo>
                <a:lnTo>
                  <a:pt x="418" y="853"/>
                </a:lnTo>
                <a:lnTo>
                  <a:pt x="423" y="858"/>
                </a:lnTo>
                <a:lnTo>
                  <a:pt x="424" y="860"/>
                </a:lnTo>
                <a:lnTo>
                  <a:pt x="425" y="863"/>
                </a:lnTo>
                <a:lnTo>
                  <a:pt x="425" y="867"/>
                </a:lnTo>
                <a:lnTo>
                  <a:pt x="425" y="872"/>
                </a:lnTo>
                <a:lnTo>
                  <a:pt x="425" y="872"/>
                </a:lnTo>
                <a:lnTo>
                  <a:pt x="424" y="878"/>
                </a:lnTo>
                <a:lnTo>
                  <a:pt x="420" y="884"/>
                </a:lnTo>
                <a:lnTo>
                  <a:pt x="414" y="895"/>
                </a:lnTo>
                <a:lnTo>
                  <a:pt x="411" y="902"/>
                </a:lnTo>
                <a:lnTo>
                  <a:pt x="408" y="909"/>
                </a:lnTo>
                <a:lnTo>
                  <a:pt x="407" y="918"/>
                </a:lnTo>
                <a:lnTo>
                  <a:pt x="406" y="931"/>
                </a:lnTo>
                <a:lnTo>
                  <a:pt x="406" y="931"/>
                </a:lnTo>
                <a:lnTo>
                  <a:pt x="408" y="946"/>
                </a:lnTo>
                <a:lnTo>
                  <a:pt x="411" y="961"/>
                </a:lnTo>
                <a:lnTo>
                  <a:pt x="415" y="977"/>
                </a:lnTo>
                <a:lnTo>
                  <a:pt x="420" y="992"/>
                </a:lnTo>
                <a:lnTo>
                  <a:pt x="428" y="1016"/>
                </a:lnTo>
                <a:lnTo>
                  <a:pt x="432" y="1026"/>
                </a:lnTo>
                <a:lnTo>
                  <a:pt x="432" y="1026"/>
                </a:lnTo>
                <a:lnTo>
                  <a:pt x="466" y="1036"/>
                </a:lnTo>
                <a:lnTo>
                  <a:pt x="490" y="1044"/>
                </a:lnTo>
                <a:lnTo>
                  <a:pt x="502" y="1048"/>
                </a:lnTo>
                <a:lnTo>
                  <a:pt x="502" y="1048"/>
                </a:lnTo>
                <a:lnTo>
                  <a:pt x="503" y="1069"/>
                </a:lnTo>
                <a:lnTo>
                  <a:pt x="506" y="1113"/>
                </a:lnTo>
                <a:lnTo>
                  <a:pt x="509" y="1176"/>
                </a:lnTo>
                <a:lnTo>
                  <a:pt x="509" y="1176"/>
                </a:lnTo>
                <a:lnTo>
                  <a:pt x="498" y="1197"/>
                </a:lnTo>
                <a:lnTo>
                  <a:pt x="490" y="1212"/>
                </a:lnTo>
                <a:lnTo>
                  <a:pt x="487" y="1219"/>
                </a:lnTo>
                <a:lnTo>
                  <a:pt x="487" y="1219"/>
                </a:lnTo>
                <a:lnTo>
                  <a:pt x="488" y="1221"/>
                </a:lnTo>
                <a:lnTo>
                  <a:pt x="490" y="1221"/>
                </a:lnTo>
                <a:lnTo>
                  <a:pt x="491" y="1222"/>
                </a:lnTo>
                <a:lnTo>
                  <a:pt x="490" y="1223"/>
                </a:lnTo>
                <a:lnTo>
                  <a:pt x="490" y="1223"/>
                </a:lnTo>
                <a:lnTo>
                  <a:pt x="487" y="1231"/>
                </a:lnTo>
                <a:lnTo>
                  <a:pt x="485" y="1237"/>
                </a:lnTo>
                <a:lnTo>
                  <a:pt x="483" y="1245"/>
                </a:lnTo>
                <a:lnTo>
                  <a:pt x="483" y="1245"/>
                </a:lnTo>
                <a:lnTo>
                  <a:pt x="483" y="1255"/>
                </a:lnTo>
                <a:lnTo>
                  <a:pt x="485" y="1263"/>
                </a:lnTo>
                <a:lnTo>
                  <a:pt x="487" y="1270"/>
                </a:lnTo>
                <a:lnTo>
                  <a:pt x="487" y="1275"/>
                </a:lnTo>
                <a:lnTo>
                  <a:pt x="487" y="1275"/>
                </a:lnTo>
                <a:lnTo>
                  <a:pt x="485" y="1283"/>
                </a:lnTo>
                <a:lnTo>
                  <a:pt x="483" y="1301"/>
                </a:lnTo>
                <a:lnTo>
                  <a:pt x="482" y="1322"/>
                </a:lnTo>
                <a:lnTo>
                  <a:pt x="482" y="1332"/>
                </a:lnTo>
                <a:lnTo>
                  <a:pt x="483" y="1340"/>
                </a:lnTo>
                <a:lnTo>
                  <a:pt x="483" y="1340"/>
                </a:lnTo>
                <a:lnTo>
                  <a:pt x="485" y="1347"/>
                </a:lnTo>
                <a:lnTo>
                  <a:pt x="488" y="1353"/>
                </a:lnTo>
                <a:lnTo>
                  <a:pt x="491" y="1358"/>
                </a:lnTo>
                <a:lnTo>
                  <a:pt x="495" y="1363"/>
                </a:lnTo>
                <a:lnTo>
                  <a:pt x="498" y="1366"/>
                </a:lnTo>
                <a:lnTo>
                  <a:pt x="503" y="1369"/>
                </a:lnTo>
                <a:lnTo>
                  <a:pt x="508" y="1370"/>
                </a:lnTo>
                <a:lnTo>
                  <a:pt x="513" y="1370"/>
                </a:lnTo>
                <a:lnTo>
                  <a:pt x="513" y="1370"/>
                </a:lnTo>
                <a:lnTo>
                  <a:pt x="522" y="1366"/>
                </a:lnTo>
                <a:lnTo>
                  <a:pt x="526" y="1365"/>
                </a:lnTo>
                <a:lnTo>
                  <a:pt x="529" y="1362"/>
                </a:lnTo>
                <a:lnTo>
                  <a:pt x="533" y="1358"/>
                </a:lnTo>
                <a:lnTo>
                  <a:pt x="535" y="1352"/>
                </a:lnTo>
                <a:lnTo>
                  <a:pt x="536" y="1345"/>
                </a:lnTo>
                <a:lnTo>
                  <a:pt x="539" y="1337"/>
                </a:lnTo>
                <a:lnTo>
                  <a:pt x="539" y="1337"/>
                </a:lnTo>
                <a:lnTo>
                  <a:pt x="540" y="1317"/>
                </a:lnTo>
                <a:lnTo>
                  <a:pt x="540" y="1296"/>
                </a:lnTo>
                <a:lnTo>
                  <a:pt x="540" y="1280"/>
                </a:lnTo>
                <a:lnTo>
                  <a:pt x="539" y="1270"/>
                </a:lnTo>
                <a:lnTo>
                  <a:pt x="539" y="1270"/>
                </a:lnTo>
                <a:lnTo>
                  <a:pt x="537" y="1263"/>
                </a:lnTo>
                <a:lnTo>
                  <a:pt x="539" y="1254"/>
                </a:lnTo>
                <a:lnTo>
                  <a:pt x="541" y="1245"/>
                </a:lnTo>
                <a:lnTo>
                  <a:pt x="542" y="1242"/>
                </a:lnTo>
                <a:lnTo>
                  <a:pt x="542" y="1242"/>
                </a:lnTo>
                <a:lnTo>
                  <a:pt x="546" y="1240"/>
                </a:lnTo>
                <a:lnTo>
                  <a:pt x="554" y="1232"/>
                </a:lnTo>
                <a:lnTo>
                  <a:pt x="560" y="1228"/>
                </a:lnTo>
                <a:lnTo>
                  <a:pt x="565" y="1222"/>
                </a:lnTo>
                <a:lnTo>
                  <a:pt x="568" y="1213"/>
                </a:lnTo>
                <a:lnTo>
                  <a:pt x="571" y="1205"/>
                </a:lnTo>
                <a:lnTo>
                  <a:pt x="571" y="1205"/>
                </a:lnTo>
                <a:lnTo>
                  <a:pt x="581" y="1160"/>
                </a:lnTo>
                <a:lnTo>
                  <a:pt x="585" y="1139"/>
                </a:lnTo>
                <a:lnTo>
                  <a:pt x="586" y="1132"/>
                </a:lnTo>
                <a:lnTo>
                  <a:pt x="586" y="1128"/>
                </a:lnTo>
                <a:lnTo>
                  <a:pt x="586" y="1128"/>
                </a:lnTo>
                <a:lnTo>
                  <a:pt x="585" y="1121"/>
                </a:lnTo>
                <a:lnTo>
                  <a:pt x="584" y="1113"/>
                </a:lnTo>
                <a:lnTo>
                  <a:pt x="584" y="1104"/>
                </a:lnTo>
                <a:lnTo>
                  <a:pt x="585" y="1101"/>
                </a:lnTo>
                <a:lnTo>
                  <a:pt x="586" y="1099"/>
                </a:lnTo>
                <a:lnTo>
                  <a:pt x="586" y="1099"/>
                </a:lnTo>
                <a:lnTo>
                  <a:pt x="587" y="1100"/>
                </a:lnTo>
                <a:lnTo>
                  <a:pt x="587" y="1101"/>
                </a:lnTo>
                <a:lnTo>
                  <a:pt x="590" y="1107"/>
                </a:lnTo>
                <a:lnTo>
                  <a:pt x="594" y="1127"/>
                </a:lnTo>
                <a:lnTo>
                  <a:pt x="599" y="1151"/>
                </a:lnTo>
                <a:lnTo>
                  <a:pt x="600" y="1165"/>
                </a:lnTo>
                <a:lnTo>
                  <a:pt x="600" y="1165"/>
                </a:lnTo>
                <a:lnTo>
                  <a:pt x="601" y="1168"/>
                </a:lnTo>
                <a:lnTo>
                  <a:pt x="603" y="1172"/>
                </a:lnTo>
                <a:lnTo>
                  <a:pt x="606" y="1178"/>
                </a:lnTo>
                <a:lnTo>
                  <a:pt x="610" y="1185"/>
                </a:lnTo>
                <a:lnTo>
                  <a:pt x="611" y="1190"/>
                </a:lnTo>
                <a:lnTo>
                  <a:pt x="611" y="1195"/>
                </a:lnTo>
                <a:lnTo>
                  <a:pt x="611" y="1195"/>
                </a:lnTo>
                <a:lnTo>
                  <a:pt x="611" y="1213"/>
                </a:lnTo>
                <a:lnTo>
                  <a:pt x="610" y="1244"/>
                </a:lnTo>
                <a:lnTo>
                  <a:pt x="607" y="1289"/>
                </a:lnTo>
                <a:lnTo>
                  <a:pt x="607" y="1289"/>
                </a:lnTo>
                <a:lnTo>
                  <a:pt x="607" y="1294"/>
                </a:lnTo>
                <a:lnTo>
                  <a:pt x="605" y="1298"/>
                </a:lnTo>
                <a:lnTo>
                  <a:pt x="604" y="1302"/>
                </a:lnTo>
                <a:lnTo>
                  <a:pt x="604" y="1307"/>
                </a:lnTo>
                <a:lnTo>
                  <a:pt x="604" y="1307"/>
                </a:lnTo>
                <a:lnTo>
                  <a:pt x="605" y="1312"/>
                </a:lnTo>
                <a:lnTo>
                  <a:pt x="607" y="1314"/>
                </a:lnTo>
                <a:lnTo>
                  <a:pt x="609" y="1317"/>
                </a:lnTo>
                <a:lnTo>
                  <a:pt x="607" y="1319"/>
                </a:lnTo>
                <a:lnTo>
                  <a:pt x="607" y="1319"/>
                </a:lnTo>
                <a:lnTo>
                  <a:pt x="606" y="1322"/>
                </a:lnTo>
                <a:lnTo>
                  <a:pt x="604" y="1331"/>
                </a:lnTo>
                <a:lnTo>
                  <a:pt x="603" y="1339"/>
                </a:lnTo>
                <a:lnTo>
                  <a:pt x="603" y="1344"/>
                </a:lnTo>
                <a:lnTo>
                  <a:pt x="604" y="1347"/>
                </a:lnTo>
                <a:lnTo>
                  <a:pt x="604" y="1347"/>
                </a:lnTo>
                <a:lnTo>
                  <a:pt x="606" y="1351"/>
                </a:lnTo>
                <a:lnTo>
                  <a:pt x="610" y="1353"/>
                </a:lnTo>
                <a:lnTo>
                  <a:pt x="617" y="1358"/>
                </a:lnTo>
                <a:lnTo>
                  <a:pt x="630" y="1363"/>
                </a:lnTo>
                <a:lnTo>
                  <a:pt x="630" y="1363"/>
                </a:lnTo>
                <a:lnTo>
                  <a:pt x="633" y="1364"/>
                </a:lnTo>
                <a:lnTo>
                  <a:pt x="642" y="1365"/>
                </a:lnTo>
                <a:lnTo>
                  <a:pt x="652" y="1365"/>
                </a:lnTo>
                <a:lnTo>
                  <a:pt x="660" y="1364"/>
                </a:lnTo>
                <a:lnTo>
                  <a:pt x="667" y="1363"/>
                </a:lnTo>
                <a:lnTo>
                  <a:pt x="667" y="1363"/>
                </a:lnTo>
                <a:lnTo>
                  <a:pt x="678" y="1358"/>
                </a:lnTo>
                <a:lnTo>
                  <a:pt x="686" y="1356"/>
                </a:lnTo>
                <a:lnTo>
                  <a:pt x="687" y="1353"/>
                </a:lnTo>
                <a:lnTo>
                  <a:pt x="688" y="1351"/>
                </a:lnTo>
                <a:lnTo>
                  <a:pt x="689" y="1347"/>
                </a:lnTo>
                <a:lnTo>
                  <a:pt x="688" y="1344"/>
                </a:lnTo>
                <a:lnTo>
                  <a:pt x="688" y="1344"/>
                </a:lnTo>
                <a:lnTo>
                  <a:pt x="687" y="1340"/>
                </a:lnTo>
                <a:lnTo>
                  <a:pt x="686" y="1337"/>
                </a:lnTo>
                <a:lnTo>
                  <a:pt x="680" y="1331"/>
                </a:lnTo>
                <a:lnTo>
                  <a:pt x="674" y="1325"/>
                </a:lnTo>
                <a:lnTo>
                  <a:pt x="667" y="1322"/>
                </a:lnTo>
                <a:lnTo>
                  <a:pt x="667" y="1322"/>
                </a:lnTo>
                <a:lnTo>
                  <a:pt x="660" y="1319"/>
                </a:lnTo>
                <a:lnTo>
                  <a:pt x="654" y="1315"/>
                </a:lnTo>
                <a:lnTo>
                  <a:pt x="648" y="1311"/>
                </a:lnTo>
                <a:lnTo>
                  <a:pt x="648" y="1311"/>
                </a:lnTo>
                <a:lnTo>
                  <a:pt x="649" y="1311"/>
                </a:lnTo>
                <a:lnTo>
                  <a:pt x="651" y="1309"/>
                </a:lnTo>
                <a:lnTo>
                  <a:pt x="654" y="1308"/>
                </a:lnTo>
                <a:lnTo>
                  <a:pt x="655" y="1307"/>
                </a:lnTo>
                <a:lnTo>
                  <a:pt x="655" y="1307"/>
                </a:lnTo>
                <a:lnTo>
                  <a:pt x="657" y="1304"/>
                </a:lnTo>
                <a:lnTo>
                  <a:pt x="658" y="1296"/>
                </a:lnTo>
                <a:lnTo>
                  <a:pt x="660" y="1282"/>
                </a:lnTo>
                <a:lnTo>
                  <a:pt x="660" y="1282"/>
                </a:lnTo>
                <a:lnTo>
                  <a:pt x="661" y="1227"/>
                </a:lnTo>
                <a:lnTo>
                  <a:pt x="663" y="1176"/>
                </a:lnTo>
                <a:lnTo>
                  <a:pt x="663" y="1176"/>
                </a:lnTo>
                <a:lnTo>
                  <a:pt x="662" y="1154"/>
                </a:lnTo>
                <a:lnTo>
                  <a:pt x="662" y="1148"/>
                </a:lnTo>
                <a:lnTo>
                  <a:pt x="663" y="1142"/>
                </a:lnTo>
                <a:lnTo>
                  <a:pt x="663" y="1142"/>
                </a:lnTo>
                <a:lnTo>
                  <a:pt x="664" y="1127"/>
                </a:lnTo>
                <a:lnTo>
                  <a:pt x="665" y="1099"/>
                </a:lnTo>
                <a:lnTo>
                  <a:pt x="667" y="1059"/>
                </a:lnTo>
                <a:lnTo>
                  <a:pt x="667" y="1059"/>
                </a:lnTo>
                <a:lnTo>
                  <a:pt x="688" y="1030"/>
                </a:lnTo>
                <a:lnTo>
                  <a:pt x="688" y="1030"/>
                </a:lnTo>
                <a:lnTo>
                  <a:pt x="690" y="1030"/>
                </a:lnTo>
                <a:lnTo>
                  <a:pt x="693" y="1030"/>
                </a:lnTo>
                <a:lnTo>
                  <a:pt x="695" y="1029"/>
                </a:lnTo>
                <a:lnTo>
                  <a:pt x="699" y="1026"/>
                </a:lnTo>
                <a:lnTo>
                  <a:pt x="702" y="1023"/>
                </a:lnTo>
                <a:lnTo>
                  <a:pt x="705" y="1016"/>
                </a:lnTo>
                <a:lnTo>
                  <a:pt x="707" y="1007"/>
                </a:lnTo>
                <a:lnTo>
                  <a:pt x="707" y="1007"/>
                </a:lnTo>
                <a:lnTo>
                  <a:pt x="709" y="992"/>
                </a:lnTo>
                <a:lnTo>
                  <a:pt x="712" y="982"/>
                </a:lnTo>
                <a:lnTo>
                  <a:pt x="714" y="974"/>
                </a:lnTo>
                <a:lnTo>
                  <a:pt x="714" y="963"/>
                </a:lnTo>
                <a:lnTo>
                  <a:pt x="714" y="963"/>
                </a:lnTo>
                <a:lnTo>
                  <a:pt x="712" y="946"/>
                </a:lnTo>
                <a:lnTo>
                  <a:pt x="708" y="921"/>
                </a:lnTo>
                <a:lnTo>
                  <a:pt x="706" y="897"/>
                </a:lnTo>
                <a:lnTo>
                  <a:pt x="706" y="886"/>
                </a:lnTo>
                <a:lnTo>
                  <a:pt x="707" y="879"/>
                </a:lnTo>
                <a:lnTo>
                  <a:pt x="707" y="879"/>
                </a:lnTo>
                <a:lnTo>
                  <a:pt x="709" y="872"/>
                </a:lnTo>
                <a:lnTo>
                  <a:pt x="710" y="867"/>
                </a:lnTo>
                <a:lnTo>
                  <a:pt x="712" y="860"/>
                </a:lnTo>
                <a:lnTo>
                  <a:pt x="710" y="847"/>
                </a:lnTo>
                <a:lnTo>
                  <a:pt x="710" y="847"/>
                </a:lnTo>
                <a:lnTo>
                  <a:pt x="708" y="831"/>
                </a:lnTo>
                <a:lnTo>
                  <a:pt x="706" y="820"/>
                </a:lnTo>
                <a:lnTo>
                  <a:pt x="703" y="804"/>
                </a:lnTo>
                <a:lnTo>
                  <a:pt x="703" y="804"/>
                </a:lnTo>
                <a:lnTo>
                  <a:pt x="701" y="798"/>
                </a:lnTo>
                <a:lnTo>
                  <a:pt x="699" y="793"/>
                </a:lnTo>
                <a:lnTo>
                  <a:pt x="689" y="782"/>
                </a:lnTo>
                <a:lnTo>
                  <a:pt x="677" y="770"/>
                </a:lnTo>
                <a:lnTo>
                  <a:pt x="677" y="770"/>
                </a:lnTo>
                <a:lnTo>
                  <a:pt x="676" y="761"/>
                </a:lnTo>
                <a:lnTo>
                  <a:pt x="675" y="755"/>
                </a:lnTo>
                <a:lnTo>
                  <a:pt x="674" y="751"/>
                </a:lnTo>
                <a:lnTo>
                  <a:pt x="674" y="751"/>
                </a:lnTo>
                <a:lnTo>
                  <a:pt x="667" y="747"/>
                </a:lnTo>
                <a:lnTo>
                  <a:pt x="660" y="741"/>
                </a:lnTo>
                <a:lnTo>
                  <a:pt x="660" y="741"/>
                </a:lnTo>
                <a:lnTo>
                  <a:pt x="652" y="736"/>
                </a:lnTo>
                <a:lnTo>
                  <a:pt x="648" y="734"/>
                </a:lnTo>
                <a:lnTo>
                  <a:pt x="648" y="726"/>
                </a:lnTo>
                <a:lnTo>
                  <a:pt x="648" y="726"/>
                </a:lnTo>
                <a:lnTo>
                  <a:pt x="649" y="726"/>
                </a:lnTo>
                <a:lnTo>
                  <a:pt x="652" y="725"/>
                </a:lnTo>
                <a:lnTo>
                  <a:pt x="656" y="724"/>
                </a:lnTo>
                <a:lnTo>
                  <a:pt x="657" y="722"/>
                </a:lnTo>
                <a:lnTo>
                  <a:pt x="660" y="719"/>
                </a:lnTo>
                <a:lnTo>
                  <a:pt x="660" y="719"/>
                </a:lnTo>
                <a:lnTo>
                  <a:pt x="661" y="710"/>
                </a:lnTo>
                <a:lnTo>
                  <a:pt x="663" y="697"/>
                </a:lnTo>
                <a:lnTo>
                  <a:pt x="667" y="676"/>
                </a:lnTo>
                <a:lnTo>
                  <a:pt x="667" y="676"/>
                </a:lnTo>
                <a:lnTo>
                  <a:pt x="667" y="666"/>
                </a:lnTo>
                <a:lnTo>
                  <a:pt x="665" y="657"/>
                </a:lnTo>
                <a:lnTo>
                  <a:pt x="663" y="639"/>
                </a:lnTo>
                <a:lnTo>
                  <a:pt x="663" y="639"/>
                </a:lnTo>
                <a:lnTo>
                  <a:pt x="660" y="631"/>
                </a:lnTo>
                <a:lnTo>
                  <a:pt x="655" y="620"/>
                </a:lnTo>
                <a:lnTo>
                  <a:pt x="650" y="615"/>
                </a:lnTo>
                <a:lnTo>
                  <a:pt x="645" y="609"/>
                </a:lnTo>
                <a:lnTo>
                  <a:pt x="639" y="606"/>
                </a:lnTo>
                <a:lnTo>
                  <a:pt x="633" y="602"/>
                </a:lnTo>
                <a:lnTo>
                  <a:pt x="633" y="602"/>
                </a:lnTo>
                <a:lnTo>
                  <a:pt x="626" y="600"/>
                </a:lnTo>
                <a:lnTo>
                  <a:pt x="618" y="599"/>
                </a:lnTo>
                <a:lnTo>
                  <a:pt x="604" y="600"/>
                </a:lnTo>
                <a:lnTo>
                  <a:pt x="593" y="601"/>
                </a:lnTo>
                <a:lnTo>
                  <a:pt x="590" y="602"/>
                </a:lnTo>
                <a:lnTo>
                  <a:pt x="590" y="602"/>
                </a:lnTo>
                <a:lnTo>
                  <a:pt x="569" y="608"/>
                </a:lnTo>
                <a:lnTo>
                  <a:pt x="555" y="614"/>
                </a:lnTo>
                <a:lnTo>
                  <a:pt x="549" y="617"/>
                </a:lnTo>
                <a:lnTo>
                  <a:pt x="546" y="620"/>
                </a:lnTo>
                <a:lnTo>
                  <a:pt x="546" y="620"/>
                </a:lnTo>
                <a:lnTo>
                  <a:pt x="540" y="629"/>
                </a:lnTo>
                <a:lnTo>
                  <a:pt x="535" y="641"/>
                </a:lnTo>
                <a:lnTo>
                  <a:pt x="532" y="654"/>
                </a:lnTo>
                <a:lnTo>
                  <a:pt x="530" y="661"/>
                </a:lnTo>
                <a:lnTo>
                  <a:pt x="530" y="667"/>
                </a:lnTo>
                <a:lnTo>
                  <a:pt x="530" y="667"/>
                </a:lnTo>
                <a:lnTo>
                  <a:pt x="534" y="679"/>
                </a:lnTo>
                <a:lnTo>
                  <a:pt x="539" y="689"/>
                </a:lnTo>
                <a:lnTo>
                  <a:pt x="542" y="696"/>
                </a:lnTo>
                <a:lnTo>
                  <a:pt x="546" y="700"/>
                </a:lnTo>
                <a:lnTo>
                  <a:pt x="546" y="700"/>
                </a:lnTo>
                <a:lnTo>
                  <a:pt x="552" y="712"/>
                </a:lnTo>
                <a:lnTo>
                  <a:pt x="553" y="718"/>
                </a:lnTo>
                <a:lnTo>
                  <a:pt x="554" y="721"/>
                </a:lnTo>
                <a:lnTo>
                  <a:pt x="553" y="723"/>
                </a:lnTo>
                <a:lnTo>
                  <a:pt x="553" y="723"/>
                </a:lnTo>
                <a:lnTo>
                  <a:pt x="552" y="726"/>
                </a:lnTo>
                <a:lnTo>
                  <a:pt x="551" y="731"/>
                </a:lnTo>
                <a:lnTo>
                  <a:pt x="552" y="735"/>
                </a:lnTo>
                <a:lnTo>
                  <a:pt x="553" y="737"/>
                </a:lnTo>
                <a:lnTo>
                  <a:pt x="553" y="737"/>
                </a:lnTo>
                <a:lnTo>
                  <a:pt x="560" y="743"/>
                </a:lnTo>
                <a:lnTo>
                  <a:pt x="564" y="747"/>
                </a:lnTo>
                <a:lnTo>
                  <a:pt x="564" y="748"/>
                </a:lnTo>
                <a:lnTo>
                  <a:pt x="564" y="748"/>
                </a:lnTo>
                <a:lnTo>
                  <a:pt x="562" y="749"/>
                </a:lnTo>
                <a:lnTo>
                  <a:pt x="560" y="753"/>
                </a:lnTo>
                <a:lnTo>
                  <a:pt x="559" y="755"/>
                </a:lnTo>
                <a:lnTo>
                  <a:pt x="558" y="756"/>
                </a:lnTo>
                <a:lnTo>
                  <a:pt x="556" y="755"/>
                </a:lnTo>
                <a:lnTo>
                  <a:pt x="556" y="755"/>
                </a:lnTo>
                <a:lnTo>
                  <a:pt x="548" y="756"/>
                </a:lnTo>
                <a:lnTo>
                  <a:pt x="530" y="758"/>
                </a:lnTo>
                <a:lnTo>
                  <a:pt x="514" y="761"/>
                </a:lnTo>
                <a:lnTo>
                  <a:pt x="506" y="763"/>
                </a:lnTo>
                <a:lnTo>
                  <a:pt x="506" y="763"/>
                </a:lnTo>
                <a:lnTo>
                  <a:pt x="497" y="769"/>
                </a:lnTo>
                <a:lnTo>
                  <a:pt x="487" y="777"/>
                </a:lnTo>
                <a:lnTo>
                  <a:pt x="487" y="777"/>
                </a:lnTo>
                <a:lnTo>
                  <a:pt x="482" y="780"/>
                </a:lnTo>
                <a:lnTo>
                  <a:pt x="476" y="782"/>
                </a:lnTo>
                <a:lnTo>
                  <a:pt x="471" y="783"/>
                </a:lnTo>
                <a:lnTo>
                  <a:pt x="469" y="785"/>
                </a:lnTo>
                <a:lnTo>
                  <a:pt x="469" y="785"/>
                </a:lnTo>
                <a:lnTo>
                  <a:pt x="468" y="785"/>
                </a:lnTo>
                <a:lnTo>
                  <a:pt x="466" y="783"/>
                </a:lnTo>
                <a:lnTo>
                  <a:pt x="462" y="777"/>
                </a:lnTo>
                <a:lnTo>
                  <a:pt x="456" y="770"/>
                </a:lnTo>
                <a:lnTo>
                  <a:pt x="453" y="768"/>
                </a:lnTo>
                <a:lnTo>
                  <a:pt x="451" y="767"/>
                </a:lnTo>
                <a:lnTo>
                  <a:pt x="451" y="767"/>
                </a:lnTo>
                <a:lnTo>
                  <a:pt x="445" y="766"/>
                </a:lnTo>
                <a:lnTo>
                  <a:pt x="440" y="766"/>
                </a:lnTo>
                <a:lnTo>
                  <a:pt x="436" y="767"/>
                </a:lnTo>
                <a:lnTo>
                  <a:pt x="436" y="767"/>
                </a:lnTo>
                <a:lnTo>
                  <a:pt x="434" y="757"/>
                </a:lnTo>
                <a:lnTo>
                  <a:pt x="432" y="744"/>
                </a:lnTo>
                <a:lnTo>
                  <a:pt x="432" y="744"/>
                </a:lnTo>
                <a:lnTo>
                  <a:pt x="428" y="736"/>
                </a:lnTo>
                <a:lnTo>
                  <a:pt x="427" y="732"/>
                </a:lnTo>
                <a:lnTo>
                  <a:pt x="427" y="731"/>
                </a:lnTo>
                <a:lnTo>
                  <a:pt x="428" y="730"/>
                </a:lnTo>
                <a:lnTo>
                  <a:pt x="428" y="730"/>
                </a:lnTo>
                <a:lnTo>
                  <a:pt x="431" y="729"/>
                </a:lnTo>
                <a:lnTo>
                  <a:pt x="433" y="726"/>
                </a:lnTo>
                <a:lnTo>
                  <a:pt x="436" y="723"/>
                </a:lnTo>
                <a:lnTo>
                  <a:pt x="436" y="719"/>
                </a:lnTo>
                <a:lnTo>
                  <a:pt x="436" y="719"/>
                </a:lnTo>
                <a:lnTo>
                  <a:pt x="436" y="711"/>
                </a:lnTo>
                <a:lnTo>
                  <a:pt x="433" y="698"/>
                </a:lnTo>
                <a:lnTo>
                  <a:pt x="430" y="683"/>
                </a:lnTo>
                <a:lnTo>
                  <a:pt x="425" y="667"/>
                </a:lnTo>
                <a:lnTo>
                  <a:pt x="425" y="667"/>
                </a:lnTo>
                <a:lnTo>
                  <a:pt x="415" y="644"/>
                </a:lnTo>
                <a:lnTo>
                  <a:pt x="412" y="627"/>
                </a:lnTo>
                <a:lnTo>
                  <a:pt x="406" y="602"/>
                </a:lnTo>
                <a:lnTo>
                  <a:pt x="406" y="602"/>
                </a:lnTo>
                <a:lnTo>
                  <a:pt x="400" y="572"/>
                </a:lnTo>
                <a:lnTo>
                  <a:pt x="393" y="549"/>
                </a:lnTo>
                <a:lnTo>
                  <a:pt x="387" y="530"/>
                </a:lnTo>
                <a:lnTo>
                  <a:pt x="385" y="523"/>
                </a:lnTo>
                <a:lnTo>
                  <a:pt x="385" y="518"/>
                </a:lnTo>
                <a:lnTo>
                  <a:pt x="385" y="518"/>
                </a:lnTo>
                <a:lnTo>
                  <a:pt x="385" y="500"/>
                </a:lnTo>
                <a:lnTo>
                  <a:pt x="385" y="488"/>
                </a:lnTo>
                <a:lnTo>
                  <a:pt x="385" y="488"/>
                </a:lnTo>
                <a:lnTo>
                  <a:pt x="374" y="441"/>
                </a:lnTo>
                <a:lnTo>
                  <a:pt x="367" y="407"/>
                </a:lnTo>
                <a:lnTo>
                  <a:pt x="362" y="383"/>
                </a:lnTo>
                <a:lnTo>
                  <a:pt x="362" y="383"/>
                </a:lnTo>
                <a:lnTo>
                  <a:pt x="361" y="366"/>
                </a:lnTo>
                <a:lnTo>
                  <a:pt x="359" y="347"/>
                </a:lnTo>
                <a:lnTo>
                  <a:pt x="355" y="337"/>
                </a:lnTo>
                <a:lnTo>
                  <a:pt x="351" y="325"/>
                </a:lnTo>
                <a:lnTo>
                  <a:pt x="347" y="314"/>
                </a:lnTo>
                <a:lnTo>
                  <a:pt x="341" y="302"/>
                </a:lnTo>
                <a:lnTo>
                  <a:pt x="341" y="302"/>
                </a:lnTo>
                <a:lnTo>
                  <a:pt x="327" y="282"/>
                </a:lnTo>
                <a:lnTo>
                  <a:pt x="315" y="268"/>
                </a:lnTo>
                <a:lnTo>
                  <a:pt x="305" y="258"/>
                </a:lnTo>
                <a:lnTo>
                  <a:pt x="301" y="255"/>
                </a:lnTo>
                <a:lnTo>
                  <a:pt x="301" y="255"/>
                </a:lnTo>
                <a:lnTo>
                  <a:pt x="277" y="244"/>
                </a:lnTo>
                <a:lnTo>
                  <a:pt x="263" y="238"/>
                </a:lnTo>
                <a:lnTo>
                  <a:pt x="257" y="236"/>
                </a:lnTo>
                <a:lnTo>
                  <a:pt x="257" y="236"/>
                </a:lnTo>
                <a:lnTo>
                  <a:pt x="250" y="215"/>
                </a:lnTo>
                <a:lnTo>
                  <a:pt x="250" y="215"/>
                </a:lnTo>
                <a:lnTo>
                  <a:pt x="254" y="212"/>
                </a:lnTo>
                <a:lnTo>
                  <a:pt x="259" y="209"/>
                </a:lnTo>
                <a:lnTo>
                  <a:pt x="264" y="204"/>
                </a:lnTo>
                <a:lnTo>
                  <a:pt x="264" y="204"/>
                </a:lnTo>
                <a:lnTo>
                  <a:pt x="267" y="196"/>
                </a:lnTo>
                <a:lnTo>
                  <a:pt x="270" y="184"/>
                </a:lnTo>
                <a:lnTo>
                  <a:pt x="272" y="171"/>
                </a:lnTo>
                <a:lnTo>
                  <a:pt x="271" y="160"/>
                </a:lnTo>
                <a:lnTo>
                  <a:pt x="271" y="160"/>
                </a:lnTo>
                <a:lnTo>
                  <a:pt x="260" y="87"/>
                </a:lnTo>
                <a:lnTo>
                  <a:pt x="260" y="87"/>
                </a:lnTo>
                <a:lnTo>
                  <a:pt x="260" y="80"/>
                </a:lnTo>
                <a:lnTo>
                  <a:pt x="260" y="76"/>
                </a:lnTo>
                <a:lnTo>
                  <a:pt x="260" y="76"/>
                </a:lnTo>
                <a:lnTo>
                  <a:pt x="264" y="75"/>
                </a:lnTo>
                <a:lnTo>
                  <a:pt x="266" y="74"/>
                </a:lnTo>
                <a:lnTo>
                  <a:pt x="267" y="72"/>
                </a:lnTo>
                <a:lnTo>
                  <a:pt x="267" y="72"/>
                </a:lnTo>
                <a:lnTo>
                  <a:pt x="267" y="65"/>
                </a:lnTo>
                <a:lnTo>
                  <a:pt x="267" y="65"/>
                </a:lnTo>
                <a:lnTo>
                  <a:pt x="278" y="61"/>
                </a:lnTo>
                <a:lnTo>
                  <a:pt x="278" y="61"/>
                </a:lnTo>
                <a:lnTo>
                  <a:pt x="274" y="55"/>
                </a:lnTo>
                <a:lnTo>
                  <a:pt x="269" y="46"/>
                </a:lnTo>
                <a:lnTo>
                  <a:pt x="260" y="36"/>
                </a:lnTo>
                <a:lnTo>
                  <a:pt x="260" y="36"/>
                </a:lnTo>
                <a:lnTo>
                  <a:pt x="251" y="24"/>
                </a:lnTo>
                <a:lnTo>
                  <a:pt x="241" y="14"/>
                </a:lnTo>
                <a:lnTo>
                  <a:pt x="237" y="11"/>
                </a:lnTo>
                <a:lnTo>
                  <a:pt x="231" y="7"/>
                </a:lnTo>
                <a:lnTo>
                  <a:pt x="224" y="5"/>
                </a:lnTo>
                <a:lnTo>
                  <a:pt x="216" y="3"/>
                </a:lnTo>
                <a:lnTo>
                  <a:pt x="216" y="3"/>
                </a:lnTo>
                <a:lnTo>
                  <a:pt x="207" y="1"/>
                </a:lnTo>
                <a:lnTo>
                  <a:pt x="196" y="0"/>
                </a:lnTo>
                <a:lnTo>
                  <a:pt x="173" y="1"/>
                </a:lnTo>
                <a:lnTo>
                  <a:pt x="162" y="3"/>
                </a:lnTo>
                <a:lnTo>
                  <a:pt x="152" y="4"/>
                </a:lnTo>
                <a:lnTo>
                  <a:pt x="147" y="7"/>
                </a:lnTo>
                <a:lnTo>
                  <a:pt x="144" y="8"/>
                </a:lnTo>
                <a:lnTo>
                  <a:pt x="143" y="10"/>
                </a:lnTo>
                <a:lnTo>
                  <a:pt x="143" y="10"/>
                </a:lnTo>
                <a:lnTo>
                  <a:pt x="141" y="13"/>
                </a:lnTo>
                <a:lnTo>
                  <a:pt x="138" y="17"/>
                </a:lnTo>
                <a:lnTo>
                  <a:pt x="129" y="24"/>
                </a:lnTo>
                <a:lnTo>
                  <a:pt x="122" y="30"/>
                </a:lnTo>
                <a:lnTo>
                  <a:pt x="118" y="32"/>
                </a:lnTo>
                <a:lnTo>
                  <a:pt x="118" y="32"/>
                </a:lnTo>
                <a:lnTo>
                  <a:pt x="111" y="42"/>
                </a:lnTo>
                <a:lnTo>
                  <a:pt x="99" y="61"/>
                </a:lnTo>
                <a:lnTo>
                  <a:pt x="99" y="61"/>
                </a:lnTo>
                <a:lnTo>
                  <a:pt x="97" y="68"/>
                </a:lnTo>
                <a:lnTo>
                  <a:pt x="96" y="75"/>
                </a:lnTo>
                <a:lnTo>
                  <a:pt x="93" y="93"/>
                </a:lnTo>
                <a:lnTo>
                  <a:pt x="94" y="109"/>
                </a:lnTo>
                <a:lnTo>
                  <a:pt x="96" y="120"/>
                </a:lnTo>
                <a:lnTo>
                  <a:pt x="96" y="120"/>
                </a:lnTo>
                <a:lnTo>
                  <a:pt x="98" y="126"/>
                </a:lnTo>
                <a:lnTo>
                  <a:pt x="100" y="132"/>
                </a:lnTo>
                <a:lnTo>
                  <a:pt x="105" y="141"/>
                </a:lnTo>
                <a:lnTo>
                  <a:pt x="113" y="153"/>
                </a:lnTo>
                <a:lnTo>
                  <a:pt x="113" y="153"/>
                </a:lnTo>
                <a:lnTo>
                  <a:pt x="122" y="163"/>
                </a:lnTo>
                <a:lnTo>
                  <a:pt x="123" y="167"/>
                </a:lnTo>
                <a:lnTo>
                  <a:pt x="123" y="170"/>
                </a:lnTo>
                <a:lnTo>
                  <a:pt x="122" y="171"/>
                </a:lnTo>
                <a:lnTo>
                  <a:pt x="122" y="171"/>
                </a:lnTo>
                <a:lnTo>
                  <a:pt x="122" y="172"/>
                </a:lnTo>
                <a:lnTo>
                  <a:pt x="124" y="174"/>
                </a:lnTo>
                <a:lnTo>
                  <a:pt x="129" y="178"/>
                </a:lnTo>
                <a:lnTo>
                  <a:pt x="129" y="1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DC736C3B-ED6F-473C-AE3F-C5803F781081}"/>
              </a:ext>
            </a:extLst>
          </p:cNvPr>
          <p:cNvSpPr>
            <a:spLocks/>
          </p:cNvSpPr>
          <p:nvPr/>
        </p:nvSpPr>
        <p:spPr bwMode="auto">
          <a:xfrm>
            <a:off x="4261631" y="2723973"/>
            <a:ext cx="1154919" cy="1668216"/>
          </a:xfrm>
          <a:custGeom>
            <a:avLst/>
            <a:gdLst>
              <a:gd name="T0" fmla="*/ 147 w 900"/>
              <a:gd name="T1" fmla="*/ 57 h 1300"/>
              <a:gd name="T2" fmla="*/ 179 w 900"/>
              <a:gd name="T3" fmla="*/ 6 h 1300"/>
              <a:gd name="T4" fmla="*/ 252 w 900"/>
              <a:gd name="T5" fmla="*/ 3 h 1300"/>
              <a:gd name="T6" fmla="*/ 292 w 900"/>
              <a:gd name="T7" fmla="*/ 88 h 1300"/>
              <a:gd name="T8" fmla="*/ 263 w 900"/>
              <a:gd name="T9" fmla="*/ 172 h 1300"/>
              <a:gd name="T10" fmla="*/ 290 w 900"/>
              <a:gd name="T11" fmla="*/ 193 h 1300"/>
              <a:gd name="T12" fmla="*/ 383 w 900"/>
              <a:gd name="T13" fmla="*/ 266 h 1300"/>
              <a:gd name="T14" fmla="*/ 408 w 900"/>
              <a:gd name="T15" fmla="*/ 572 h 1300"/>
              <a:gd name="T16" fmla="*/ 496 w 900"/>
              <a:gd name="T17" fmla="*/ 612 h 1300"/>
              <a:gd name="T18" fmla="*/ 579 w 900"/>
              <a:gd name="T19" fmla="*/ 527 h 1300"/>
              <a:gd name="T20" fmla="*/ 602 w 900"/>
              <a:gd name="T21" fmla="*/ 447 h 1300"/>
              <a:gd name="T22" fmla="*/ 592 w 900"/>
              <a:gd name="T23" fmla="*/ 371 h 1300"/>
              <a:gd name="T24" fmla="*/ 643 w 900"/>
              <a:gd name="T25" fmla="*/ 317 h 1300"/>
              <a:gd name="T26" fmla="*/ 706 w 900"/>
              <a:gd name="T27" fmla="*/ 322 h 1300"/>
              <a:gd name="T28" fmla="*/ 731 w 900"/>
              <a:gd name="T29" fmla="*/ 402 h 1300"/>
              <a:gd name="T30" fmla="*/ 813 w 900"/>
              <a:gd name="T31" fmla="*/ 499 h 1300"/>
              <a:gd name="T32" fmla="*/ 864 w 900"/>
              <a:gd name="T33" fmla="*/ 609 h 1300"/>
              <a:gd name="T34" fmla="*/ 887 w 900"/>
              <a:gd name="T35" fmla="*/ 761 h 1300"/>
              <a:gd name="T36" fmla="*/ 900 w 900"/>
              <a:gd name="T37" fmla="*/ 836 h 1300"/>
              <a:gd name="T38" fmla="*/ 876 w 900"/>
              <a:gd name="T39" fmla="*/ 864 h 1300"/>
              <a:gd name="T40" fmla="*/ 874 w 900"/>
              <a:gd name="T41" fmla="*/ 828 h 1300"/>
              <a:gd name="T42" fmla="*/ 861 w 900"/>
              <a:gd name="T43" fmla="*/ 821 h 1300"/>
              <a:gd name="T44" fmla="*/ 844 w 900"/>
              <a:gd name="T45" fmla="*/ 755 h 1300"/>
              <a:gd name="T46" fmla="*/ 810 w 900"/>
              <a:gd name="T47" fmla="*/ 787 h 1300"/>
              <a:gd name="T48" fmla="*/ 781 w 900"/>
              <a:gd name="T49" fmla="*/ 964 h 1300"/>
              <a:gd name="T50" fmla="*/ 804 w 900"/>
              <a:gd name="T51" fmla="*/ 1088 h 1300"/>
              <a:gd name="T52" fmla="*/ 846 w 900"/>
              <a:gd name="T53" fmla="*/ 1132 h 1300"/>
              <a:gd name="T54" fmla="*/ 844 w 900"/>
              <a:gd name="T55" fmla="*/ 1216 h 1300"/>
              <a:gd name="T56" fmla="*/ 793 w 900"/>
              <a:gd name="T57" fmla="*/ 1204 h 1300"/>
              <a:gd name="T58" fmla="*/ 778 w 900"/>
              <a:gd name="T59" fmla="*/ 1121 h 1300"/>
              <a:gd name="T60" fmla="*/ 751 w 900"/>
              <a:gd name="T61" fmla="*/ 1205 h 1300"/>
              <a:gd name="T62" fmla="*/ 728 w 900"/>
              <a:gd name="T63" fmla="*/ 1275 h 1300"/>
              <a:gd name="T64" fmla="*/ 630 w 900"/>
              <a:gd name="T65" fmla="*/ 1292 h 1300"/>
              <a:gd name="T66" fmla="*/ 673 w 900"/>
              <a:gd name="T67" fmla="*/ 1230 h 1300"/>
              <a:gd name="T68" fmla="*/ 725 w 900"/>
              <a:gd name="T69" fmla="*/ 1057 h 1300"/>
              <a:gd name="T70" fmla="*/ 639 w 900"/>
              <a:gd name="T71" fmla="*/ 893 h 1300"/>
              <a:gd name="T72" fmla="*/ 619 w 900"/>
              <a:gd name="T73" fmla="*/ 851 h 1300"/>
              <a:gd name="T74" fmla="*/ 614 w 900"/>
              <a:gd name="T75" fmla="*/ 786 h 1300"/>
              <a:gd name="T76" fmla="*/ 608 w 900"/>
              <a:gd name="T77" fmla="*/ 629 h 1300"/>
              <a:gd name="T78" fmla="*/ 429 w 900"/>
              <a:gd name="T79" fmla="*/ 714 h 1300"/>
              <a:gd name="T80" fmla="*/ 381 w 900"/>
              <a:gd name="T81" fmla="*/ 720 h 1300"/>
              <a:gd name="T82" fmla="*/ 376 w 900"/>
              <a:gd name="T83" fmla="*/ 902 h 1300"/>
              <a:gd name="T84" fmla="*/ 400 w 900"/>
              <a:gd name="T85" fmla="*/ 1130 h 1300"/>
              <a:gd name="T86" fmla="*/ 402 w 900"/>
              <a:gd name="T87" fmla="*/ 1203 h 1300"/>
              <a:gd name="T88" fmla="*/ 300 w 900"/>
              <a:gd name="T89" fmla="*/ 1264 h 1300"/>
              <a:gd name="T90" fmla="*/ 281 w 900"/>
              <a:gd name="T91" fmla="*/ 1221 h 1300"/>
              <a:gd name="T92" fmla="*/ 311 w 900"/>
              <a:gd name="T93" fmla="*/ 1150 h 1300"/>
              <a:gd name="T94" fmla="*/ 317 w 900"/>
              <a:gd name="T95" fmla="*/ 994 h 1300"/>
              <a:gd name="T96" fmla="*/ 272 w 900"/>
              <a:gd name="T97" fmla="*/ 831 h 1300"/>
              <a:gd name="T98" fmla="*/ 235 w 900"/>
              <a:gd name="T99" fmla="*/ 739 h 1300"/>
              <a:gd name="T100" fmla="*/ 174 w 900"/>
              <a:gd name="T101" fmla="*/ 940 h 1300"/>
              <a:gd name="T102" fmla="*/ 138 w 900"/>
              <a:gd name="T103" fmla="*/ 1204 h 1300"/>
              <a:gd name="T104" fmla="*/ 138 w 900"/>
              <a:gd name="T105" fmla="*/ 1266 h 1300"/>
              <a:gd name="T106" fmla="*/ 41 w 900"/>
              <a:gd name="T107" fmla="*/ 1277 h 1300"/>
              <a:gd name="T108" fmla="*/ 2 w 900"/>
              <a:gd name="T109" fmla="*/ 1242 h 1300"/>
              <a:gd name="T110" fmla="*/ 53 w 900"/>
              <a:gd name="T111" fmla="*/ 1222 h 1300"/>
              <a:gd name="T112" fmla="*/ 55 w 900"/>
              <a:gd name="T113" fmla="*/ 1174 h 1300"/>
              <a:gd name="T114" fmla="*/ 77 w 900"/>
              <a:gd name="T115" fmla="*/ 1011 h 1300"/>
              <a:gd name="T116" fmla="*/ 102 w 900"/>
              <a:gd name="T117" fmla="*/ 791 h 1300"/>
              <a:gd name="T118" fmla="*/ 88 w 900"/>
              <a:gd name="T119" fmla="*/ 577 h 1300"/>
              <a:gd name="T120" fmla="*/ 111 w 900"/>
              <a:gd name="T121" fmla="*/ 501 h 1300"/>
              <a:gd name="T122" fmla="*/ 62 w 900"/>
              <a:gd name="T123" fmla="*/ 419 h 1300"/>
              <a:gd name="T124" fmla="*/ 86 w 900"/>
              <a:gd name="T125" fmla="*/ 234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0" h="1300">
                <a:moveTo>
                  <a:pt x="164" y="166"/>
                </a:moveTo>
                <a:lnTo>
                  <a:pt x="164" y="166"/>
                </a:lnTo>
                <a:lnTo>
                  <a:pt x="155" y="152"/>
                </a:lnTo>
                <a:lnTo>
                  <a:pt x="146" y="140"/>
                </a:lnTo>
                <a:lnTo>
                  <a:pt x="141" y="129"/>
                </a:lnTo>
                <a:lnTo>
                  <a:pt x="141" y="129"/>
                </a:lnTo>
                <a:lnTo>
                  <a:pt x="140" y="124"/>
                </a:lnTo>
                <a:lnTo>
                  <a:pt x="140" y="117"/>
                </a:lnTo>
                <a:lnTo>
                  <a:pt x="142" y="103"/>
                </a:lnTo>
                <a:lnTo>
                  <a:pt x="147" y="80"/>
                </a:lnTo>
                <a:lnTo>
                  <a:pt x="147" y="80"/>
                </a:lnTo>
                <a:lnTo>
                  <a:pt x="147" y="57"/>
                </a:lnTo>
                <a:lnTo>
                  <a:pt x="141" y="53"/>
                </a:lnTo>
                <a:lnTo>
                  <a:pt x="141" y="53"/>
                </a:lnTo>
                <a:lnTo>
                  <a:pt x="142" y="52"/>
                </a:lnTo>
                <a:lnTo>
                  <a:pt x="146" y="51"/>
                </a:lnTo>
                <a:lnTo>
                  <a:pt x="151" y="45"/>
                </a:lnTo>
                <a:lnTo>
                  <a:pt x="155" y="37"/>
                </a:lnTo>
                <a:lnTo>
                  <a:pt x="155" y="37"/>
                </a:lnTo>
                <a:lnTo>
                  <a:pt x="158" y="26"/>
                </a:lnTo>
                <a:lnTo>
                  <a:pt x="165" y="17"/>
                </a:lnTo>
                <a:lnTo>
                  <a:pt x="169" y="12"/>
                </a:lnTo>
                <a:lnTo>
                  <a:pt x="174" y="9"/>
                </a:lnTo>
                <a:lnTo>
                  <a:pt x="179" y="6"/>
                </a:lnTo>
                <a:lnTo>
                  <a:pt x="185" y="3"/>
                </a:lnTo>
                <a:lnTo>
                  <a:pt x="185" y="3"/>
                </a:lnTo>
                <a:lnTo>
                  <a:pt x="191" y="2"/>
                </a:lnTo>
                <a:lnTo>
                  <a:pt x="198" y="0"/>
                </a:lnTo>
                <a:lnTo>
                  <a:pt x="212" y="0"/>
                </a:lnTo>
                <a:lnTo>
                  <a:pt x="223" y="3"/>
                </a:lnTo>
                <a:lnTo>
                  <a:pt x="228" y="3"/>
                </a:lnTo>
                <a:lnTo>
                  <a:pt x="228" y="3"/>
                </a:lnTo>
                <a:lnTo>
                  <a:pt x="233" y="3"/>
                </a:lnTo>
                <a:lnTo>
                  <a:pt x="238" y="2"/>
                </a:lnTo>
                <a:lnTo>
                  <a:pt x="244" y="2"/>
                </a:lnTo>
                <a:lnTo>
                  <a:pt x="252" y="3"/>
                </a:lnTo>
                <a:lnTo>
                  <a:pt x="259" y="5"/>
                </a:lnTo>
                <a:lnTo>
                  <a:pt x="266" y="10"/>
                </a:lnTo>
                <a:lnTo>
                  <a:pt x="274" y="17"/>
                </a:lnTo>
                <a:lnTo>
                  <a:pt x="274" y="17"/>
                </a:lnTo>
                <a:lnTo>
                  <a:pt x="284" y="32"/>
                </a:lnTo>
                <a:lnTo>
                  <a:pt x="288" y="38"/>
                </a:lnTo>
                <a:lnTo>
                  <a:pt x="290" y="45"/>
                </a:lnTo>
                <a:lnTo>
                  <a:pt x="293" y="57"/>
                </a:lnTo>
                <a:lnTo>
                  <a:pt x="294" y="70"/>
                </a:lnTo>
                <a:lnTo>
                  <a:pt x="294" y="70"/>
                </a:lnTo>
                <a:lnTo>
                  <a:pt x="293" y="81"/>
                </a:lnTo>
                <a:lnTo>
                  <a:pt x="292" y="88"/>
                </a:lnTo>
                <a:lnTo>
                  <a:pt x="290" y="93"/>
                </a:lnTo>
                <a:lnTo>
                  <a:pt x="287" y="87"/>
                </a:lnTo>
                <a:lnTo>
                  <a:pt x="287" y="87"/>
                </a:lnTo>
                <a:lnTo>
                  <a:pt x="284" y="104"/>
                </a:lnTo>
                <a:lnTo>
                  <a:pt x="281" y="129"/>
                </a:lnTo>
                <a:lnTo>
                  <a:pt x="281" y="129"/>
                </a:lnTo>
                <a:lnTo>
                  <a:pt x="276" y="150"/>
                </a:lnTo>
                <a:lnTo>
                  <a:pt x="274" y="158"/>
                </a:lnTo>
                <a:lnTo>
                  <a:pt x="270" y="163"/>
                </a:lnTo>
                <a:lnTo>
                  <a:pt x="260" y="172"/>
                </a:lnTo>
                <a:lnTo>
                  <a:pt x="260" y="172"/>
                </a:lnTo>
                <a:lnTo>
                  <a:pt x="263" y="172"/>
                </a:lnTo>
                <a:lnTo>
                  <a:pt x="266" y="172"/>
                </a:lnTo>
                <a:lnTo>
                  <a:pt x="272" y="172"/>
                </a:lnTo>
                <a:lnTo>
                  <a:pt x="275" y="174"/>
                </a:lnTo>
                <a:lnTo>
                  <a:pt x="277" y="176"/>
                </a:lnTo>
                <a:lnTo>
                  <a:pt x="277" y="176"/>
                </a:lnTo>
                <a:lnTo>
                  <a:pt x="282" y="183"/>
                </a:lnTo>
                <a:lnTo>
                  <a:pt x="283" y="185"/>
                </a:lnTo>
                <a:lnTo>
                  <a:pt x="283" y="186"/>
                </a:lnTo>
                <a:lnTo>
                  <a:pt x="283" y="186"/>
                </a:lnTo>
                <a:lnTo>
                  <a:pt x="284" y="188"/>
                </a:lnTo>
                <a:lnTo>
                  <a:pt x="287" y="191"/>
                </a:lnTo>
                <a:lnTo>
                  <a:pt x="290" y="193"/>
                </a:lnTo>
                <a:lnTo>
                  <a:pt x="290" y="193"/>
                </a:lnTo>
                <a:lnTo>
                  <a:pt x="301" y="197"/>
                </a:lnTo>
                <a:lnTo>
                  <a:pt x="324" y="207"/>
                </a:lnTo>
                <a:lnTo>
                  <a:pt x="336" y="213"/>
                </a:lnTo>
                <a:lnTo>
                  <a:pt x="348" y="221"/>
                </a:lnTo>
                <a:lnTo>
                  <a:pt x="358" y="229"/>
                </a:lnTo>
                <a:lnTo>
                  <a:pt x="360" y="233"/>
                </a:lnTo>
                <a:lnTo>
                  <a:pt x="364" y="236"/>
                </a:lnTo>
                <a:lnTo>
                  <a:pt x="364" y="236"/>
                </a:lnTo>
                <a:lnTo>
                  <a:pt x="371" y="249"/>
                </a:lnTo>
                <a:lnTo>
                  <a:pt x="377" y="259"/>
                </a:lnTo>
                <a:lnTo>
                  <a:pt x="383" y="266"/>
                </a:lnTo>
                <a:lnTo>
                  <a:pt x="383" y="266"/>
                </a:lnTo>
                <a:lnTo>
                  <a:pt x="398" y="358"/>
                </a:lnTo>
                <a:lnTo>
                  <a:pt x="408" y="428"/>
                </a:lnTo>
                <a:lnTo>
                  <a:pt x="412" y="456"/>
                </a:lnTo>
                <a:lnTo>
                  <a:pt x="413" y="476"/>
                </a:lnTo>
                <a:lnTo>
                  <a:pt x="413" y="476"/>
                </a:lnTo>
                <a:lnTo>
                  <a:pt x="413" y="530"/>
                </a:lnTo>
                <a:lnTo>
                  <a:pt x="412" y="552"/>
                </a:lnTo>
                <a:lnTo>
                  <a:pt x="411" y="560"/>
                </a:lnTo>
                <a:lnTo>
                  <a:pt x="410" y="565"/>
                </a:lnTo>
                <a:lnTo>
                  <a:pt x="410" y="565"/>
                </a:lnTo>
                <a:lnTo>
                  <a:pt x="408" y="572"/>
                </a:lnTo>
                <a:lnTo>
                  <a:pt x="406" y="585"/>
                </a:lnTo>
                <a:lnTo>
                  <a:pt x="404" y="618"/>
                </a:lnTo>
                <a:lnTo>
                  <a:pt x="400" y="661"/>
                </a:lnTo>
                <a:lnTo>
                  <a:pt x="413" y="655"/>
                </a:lnTo>
                <a:lnTo>
                  <a:pt x="413" y="655"/>
                </a:lnTo>
                <a:lnTo>
                  <a:pt x="428" y="647"/>
                </a:lnTo>
                <a:lnTo>
                  <a:pt x="437" y="642"/>
                </a:lnTo>
                <a:lnTo>
                  <a:pt x="446" y="638"/>
                </a:lnTo>
                <a:lnTo>
                  <a:pt x="446" y="638"/>
                </a:lnTo>
                <a:lnTo>
                  <a:pt x="458" y="633"/>
                </a:lnTo>
                <a:lnTo>
                  <a:pt x="473" y="625"/>
                </a:lnTo>
                <a:lnTo>
                  <a:pt x="496" y="612"/>
                </a:lnTo>
                <a:lnTo>
                  <a:pt x="496" y="612"/>
                </a:lnTo>
                <a:lnTo>
                  <a:pt x="502" y="608"/>
                </a:lnTo>
                <a:lnTo>
                  <a:pt x="511" y="601"/>
                </a:lnTo>
                <a:lnTo>
                  <a:pt x="526" y="589"/>
                </a:lnTo>
                <a:lnTo>
                  <a:pt x="526" y="589"/>
                </a:lnTo>
                <a:lnTo>
                  <a:pt x="532" y="583"/>
                </a:lnTo>
                <a:lnTo>
                  <a:pt x="541" y="577"/>
                </a:lnTo>
                <a:lnTo>
                  <a:pt x="553" y="568"/>
                </a:lnTo>
                <a:lnTo>
                  <a:pt x="553" y="568"/>
                </a:lnTo>
                <a:lnTo>
                  <a:pt x="565" y="548"/>
                </a:lnTo>
                <a:lnTo>
                  <a:pt x="574" y="533"/>
                </a:lnTo>
                <a:lnTo>
                  <a:pt x="579" y="527"/>
                </a:lnTo>
                <a:lnTo>
                  <a:pt x="582" y="525"/>
                </a:lnTo>
                <a:lnTo>
                  <a:pt x="582" y="525"/>
                </a:lnTo>
                <a:lnTo>
                  <a:pt x="591" y="519"/>
                </a:lnTo>
                <a:lnTo>
                  <a:pt x="595" y="515"/>
                </a:lnTo>
                <a:lnTo>
                  <a:pt x="595" y="515"/>
                </a:lnTo>
                <a:lnTo>
                  <a:pt x="592" y="500"/>
                </a:lnTo>
                <a:lnTo>
                  <a:pt x="590" y="485"/>
                </a:lnTo>
                <a:lnTo>
                  <a:pt x="591" y="478"/>
                </a:lnTo>
                <a:lnTo>
                  <a:pt x="592" y="472"/>
                </a:lnTo>
                <a:lnTo>
                  <a:pt x="592" y="472"/>
                </a:lnTo>
                <a:lnTo>
                  <a:pt x="596" y="459"/>
                </a:lnTo>
                <a:lnTo>
                  <a:pt x="602" y="447"/>
                </a:lnTo>
                <a:lnTo>
                  <a:pt x="608" y="432"/>
                </a:lnTo>
                <a:lnTo>
                  <a:pt x="608" y="432"/>
                </a:lnTo>
                <a:lnTo>
                  <a:pt x="608" y="424"/>
                </a:lnTo>
                <a:lnTo>
                  <a:pt x="607" y="417"/>
                </a:lnTo>
                <a:lnTo>
                  <a:pt x="606" y="410"/>
                </a:lnTo>
                <a:lnTo>
                  <a:pt x="606" y="410"/>
                </a:lnTo>
                <a:lnTo>
                  <a:pt x="598" y="389"/>
                </a:lnTo>
                <a:lnTo>
                  <a:pt x="598" y="389"/>
                </a:lnTo>
                <a:lnTo>
                  <a:pt x="596" y="385"/>
                </a:lnTo>
                <a:lnTo>
                  <a:pt x="594" y="379"/>
                </a:lnTo>
                <a:lnTo>
                  <a:pt x="592" y="376"/>
                </a:lnTo>
                <a:lnTo>
                  <a:pt x="592" y="371"/>
                </a:lnTo>
                <a:lnTo>
                  <a:pt x="594" y="365"/>
                </a:lnTo>
                <a:lnTo>
                  <a:pt x="595" y="359"/>
                </a:lnTo>
                <a:lnTo>
                  <a:pt x="595" y="359"/>
                </a:lnTo>
                <a:lnTo>
                  <a:pt x="602" y="346"/>
                </a:lnTo>
                <a:lnTo>
                  <a:pt x="606" y="340"/>
                </a:lnTo>
                <a:lnTo>
                  <a:pt x="609" y="335"/>
                </a:lnTo>
                <a:lnTo>
                  <a:pt x="614" y="330"/>
                </a:lnTo>
                <a:lnTo>
                  <a:pt x="620" y="325"/>
                </a:lnTo>
                <a:lnTo>
                  <a:pt x="627" y="322"/>
                </a:lnTo>
                <a:lnTo>
                  <a:pt x="635" y="319"/>
                </a:lnTo>
                <a:lnTo>
                  <a:pt x="635" y="319"/>
                </a:lnTo>
                <a:lnTo>
                  <a:pt x="643" y="317"/>
                </a:lnTo>
                <a:lnTo>
                  <a:pt x="651" y="316"/>
                </a:lnTo>
                <a:lnTo>
                  <a:pt x="665" y="317"/>
                </a:lnTo>
                <a:lnTo>
                  <a:pt x="674" y="318"/>
                </a:lnTo>
                <a:lnTo>
                  <a:pt x="678" y="319"/>
                </a:lnTo>
                <a:lnTo>
                  <a:pt x="678" y="319"/>
                </a:lnTo>
                <a:lnTo>
                  <a:pt x="680" y="318"/>
                </a:lnTo>
                <a:lnTo>
                  <a:pt x="685" y="317"/>
                </a:lnTo>
                <a:lnTo>
                  <a:pt x="692" y="317"/>
                </a:lnTo>
                <a:lnTo>
                  <a:pt x="697" y="318"/>
                </a:lnTo>
                <a:lnTo>
                  <a:pt x="702" y="319"/>
                </a:lnTo>
                <a:lnTo>
                  <a:pt x="702" y="319"/>
                </a:lnTo>
                <a:lnTo>
                  <a:pt x="706" y="322"/>
                </a:lnTo>
                <a:lnTo>
                  <a:pt x="710" y="325"/>
                </a:lnTo>
                <a:lnTo>
                  <a:pt x="715" y="330"/>
                </a:lnTo>
                <a:lnTo>
                  <a:pt x="719" y="335"/>
                </a:lnTo>
                <a:lnTo>
                  <a:pt x="722" y="341"/>
                </a:lnTo>
                <a:lnTo>
                  <a:pt x="725" y="347"/>
                </a:lnTo>
                <a:lnTo>
                  <a:pt x="727" y="353"/>
                </a:lnTo>
                <a:lnTo>
                  <a:pt x="728" y="359"/>
                </a:lnTo>
                <a:lnTo>
                  <a:pt x="728" y="359"/>
                </a:lnTo>
                <a:lnTo>
                  <a:pt x="731" y="384"/>
                </a:lnTo>
                <a:lnTo>
                  <a:pt x="732" y="395"/>
                </a:lnTo>
                <a:lnTo>
                  <a:pt x="731" y="402"/>
                </a:lnTo>
                <a:lnTo>
                  <a:pt x="731" y="402"/>
                </a:lnTo>
                <a:lnTo>
                  <a:pt x="730" y="412"/>
                </a:lnTo>
                <a:lnTo>
                  <a:pt x="730" y="428"/>
                </a:lnTo>
                <a:lnTo>
                  <a:pt x="730" y="442"/>
                </a:lnTo>
                <a:lnTo>
                  <a:pt x="730" y="448"/>
                </a:lnTo>
                <a:lnTo>
                  <a:pt x="731" y="452"/>
                </a:lnTo>
                <a:lnTo>
                  <a:pt x="731" y="452"/>
                </a:lnTo>
                <a:lnTo>
                  <a:pt x="739" y="465"/>
                </a:lnTo>
                <a:lnTo>
                  <a:pt x="744" y="472"/>
                </a:lnTo>
                <a:lnTo>
                  <a:pt x="744" y="472"/>
                </a:lnTo>
                <a:lnTo>
                  <a:pt x="808" y="495"/>
                </a:lnTo>
                <a:lnTo>
                  <a:pt x="808" y="495"/>
                </a:lnTo>
                <a:lnTo>
                  <a:pt x="813" y="499"/>
                </a:lnTo>
                <a:lnTo>
                  <a:pt x="816" y="502"/>
                </a:lnTo>
                <a:lnTo>
                  <a:pt x="820" y="508"/>
                </a:lnTo>
                <a:lnTo>
                  <a:pt x="821" y="512"/>
                </a:lnTo>
                <a:lnTo>
                  <a:pt x="821" y="532"/>
                </a:lnTo>
                <a:lnTo>
                  <a:pt x="821" y="532"/>
                </a:lnTo>
                <a:lnTo>
                  <a:pt x="838" y="553"/>
                </a:lnTo>
                <a:lnTo>
                  <a:pt x="851" y="571"/>
                </a:lnTo>
                <a:lnTo>
                  <a:pt x="857" y="580"/>
                </a:lnTo>
                <a:lnTo>
                  <a:pt x="861" y="589"/>
                </a:lnTo>
                <a:lnTo>
                  <a:pt x="861" y="589"/>
                </a:lnTo>
                <a:lnTo>
                  <a:pt x="863" y="597"/>
                </a:lnTo>
                <a:lnTo>
                  <a:pt x="864" y="609"/>
                </a:lnTo>
                <a:lnTo>
                  <a:pt x="867" y="635"/>
                </a:lnTo>
                <a:lnTo>
                  <a:pt x="867" y="665"/>
                </a:lnTo>
                <a:lnTo>
                  <a:pt x="867" y="665"/>
                </a:lnTo>
                <a:lnTo>
                  <a:pt x="869" y="667"/>
                </a:lnTo>
                <a:lnTo>
                  <a:pt x="873" y="674"/>
                </a:lnTo>
                <a:lnTo>
                  <a:pt x="878" y="686"/>
                </a:lnTo>
                <a:lnTo>
                  <a:pt x="879" y="694"/>
                </a:lnTo>
                <a:lnTo>
                  <a:pt x="880" y="702"/>
                </a:lnTo>
                <a:lnTo>
                  <a:pt x="880" y="702"/>
                </a:lnTo>
                <a:lnTo>
                  <a:pt x="885" y="740"/>
                </a:lnTo>
                <a:lnTo>
                  <a:pt x="886" y="755"/>
                </a:lnTo>
                <a:lnTo>
                  <a:pt x="887" y="761"/>
                </a:lnTo>
                <a:lnTo>
                  <a:pt x="887" y="761"/>
                </a:lnTo>
                <a:lnTo>
                  <a:pt x="888" y="762"/>
                </a:lnTo>
                <a:lnTo>
                  <a:pt x="892" y="766"/>
                </a:lnTo>
                <a:lnTo>
                  <a:pt x="896" y="772"/>
                </a:lnTo>
                <a:lnTo>
                  <a:pt x="897" y="778"/>
                </a:lnTo>
                <a:lnTo>
                  <a:pt x="897" y="778"/>
                </a:lnTo>
                <a:lnTo>
                  <a:pt x="898" y="787"/>
                </a:lnTo>
                <a:lnTo>
                  <a:pt x="898" y="799"/>
                </a:lnTo>
                <a:lnTo>
                  <a:pt x="897" y="815"/>
                </a:lnTo>
                <a:lnTo>
                  <a:pt x="897" y="815"/>
                </a:lnTo>
                <a:lnTo>
                  <a:pt x="899" y="826"/>
                </a:lnTo>
                <a:lnTo>
                  <a:pt x="900" y="836"/>
                </a:lnTo>
                <a:lnTo>
                  <a:pt x="900" y="842"/>
                </a:lnTo>
                <a:lnTo>
                  <a:pt x="900" y="842"/>
                </a:lnTo>
                <a:lnTo>
                  <a:pt x="898" y="846"/>
                </a:lnTo>
                <a:lnTo>
                  <a:pt x="892" y="855"/>
                </a:lnTo>
                <a:lnTo>
                  <a:pt x="886" y="861"/>
                </a:lnTo>
                <a:lnTo>
                  <a:pt x="882" y="863"/>
                </a:lnTo>
                <a:lnTo>
                  <a:pt x="880" y="864"/>
                </a:lnTo>
                <a:lnTo>
                  <a:pt x="880" y="864"/>
                </a:lnTo>
                <a:lnTo>
                  <a:pt x="876" y="864"/>
                </a:lnTo>
                <a:lnTo>
                  <a:pt x="878" y="864"/>
                </a:lnTo>
                <a:lnTo>
                  <a:pt x="878" y="864"/>
                </a:lnTo>
                <a:lnTo>
                  <a:pt x="876" y="864"/>
                </a:lnTo>
                <a:lnTo>
                  <a:pt x="876" y="862"/>
                </a:lnTo>
                <a:lnTo>
                  <a:pt x="876" y="860"/>
                </a:lnTo>
                <a:lnTo>
                  <a:pt x="880" y="855"/>
                </a:lnTo>
                <a:lnTo>
                  <a:pt x="880" y="855"/>
                </a:lnTo>
                <a:lnTo>
                  <a:pt x="882" y="851"/>
                </a:lnTo>
                <a:lnTo>
                  <a:pt x="884" y="848"/>
                </a:lnTo>
                <a:lnTo>
                  <a:pt x="884" y="842"/>
                </a:lnTo>
                <a:lnTo>
                  <a:pt x="881" y="837"/>
                </a:lnTo>
                <a:lnTo>
                  <a:pt x="880" y="834"/>
                </a:lnTo>
                <a:lnTo>
                  <a:pt x="878" y="821"/>
                </a:lnTo>
                <a:lnTo>
                  <a:pt x="878" y="821"/>
                </a:lnTo>
                <a:lnTo>
                  <a:pt x="874" y="828"/>
                </a:lnTo>
                <a:lnTo>
                  <a:pt x="874" y="828"/>
                </a:lnTo>
                <a:lnTo>
                  <a:pt x="873" y="833"/>
                </a:lnTo>
                <a:lnTo>
                  <a:pt x="872" y="838"/>
                </a:lnTo>
                <a:lnTo>
                  <a:pt x="870" y="843"/>
                </a:lnTo>
                <a:lnTo>
                  <a:pt x="869" y="844"/>
                </a:lnTo>
                <a:lnTo>
                  <a:pt x="867" y="844"/>
                </a:lnTo>
                <a:lnTo>
                  <a:pt x="867" y="844"/>
                </a:lnTo>
                <a:lnTo>
                  <a:pt x="866" y="843"/>
                </a:lnTo>
                <a:lnTo>
                  <a:pt x="864" y="840"/>
                </a:lnTo>
                <a:lnTo>
                  <a:pt x="862" y="833"/>
                </a:lnTo>
                <a:lnTo>
                  <a:pt x="861" y="821"/>
                </a:lnTo>
                <a:lnTo>
                  <a:pt x="861" y="821"/>
                </a:lnTo>
                <a:lnTo>
                  <a:pt x="857" y="819"/>
                </a:lnTo>
                <a:lnTo>
                  <a:pt x="856" y="815"/>
                </a:lnTo>
                <a:lnTo>
                  <a:pt x="854" y="811"/>
                </a:lnTo>
                <a:lnTo>
                  <a:pt x="854" y="811"/>
                </a:lnTo>
                <a:lnTo>
                  <a:pt x="854" y="803"/>
                </a:lnTo>
                <a:lnTo>
                  <a:pt x="854" y="790"/>
                </a:lnTo>
                <a:lnTo>
                  <a:pt x="855" y="778"/>
                </a:lnTo>
                <a:lnTo>
                  <a:pt x="854" y="772"/>
                </a:lnTo>
                <a:lnTo>
                  <a:pt x="854" y="772"/>
                </a:lnTo>
                <a:lnTo>
                  <a:pt x="850" y="766"/>
                </a:lnTo>
                <a:lnTo>
                  <a:pt x="844" y="755"/>
                </a:lnTo>
                <a:lnTo>
                  <a:pt x="844" y="755"/>
                </a:lnTo>
                <a:lnTo>
                  <a:pt x="831" y="728"/>
                </a:lnTo>
                <a:lnTo>
                  <a:pt x="831" y="728"/>
                </a:lnTo>
                <a:lnTo>
                  <a:pt x="826" y="734"/>
                </a:lnTo>
                <a:lnTo>
                  <a:pt x="821" y="742"/>
                </a:lnTo>
                <a:lnTo>
                  <a:pt x="821" y="742"/>
                </a:lnTo>
                <a:lnTo>
                  <a:pt x="822" y="744"/>
                </a:lnTo>
                <a:lnTo>
                  <a:pt x="822" y="746"/>
                </a:lnTo>
                <a:lnTo>
                  <a:pt x="821" y="751"/>
                </a:lnTo>
                <a:lnTo>
                  <a:pt x="821" y="751"/>
                </a:lnTo>
                <a:lnTo>
                  <a:pt x="811" y="768"/>
                </a:lnTo>
                <a:lnTo>
                  <a:pt x="811" y="768"/>
                </a:lnTo>
                <a:lnTo>
                  <a:pt x="810" y="787"/>
                </a:lnTo>
                <a:lnTo>
                  <a:pt x="810" y="802"/>
                </a:lnTo>
                <a:lnTo>
                  <a:pt x="811" y="811"/>
                </a:lnTo>
                <a:lnTo>
                  <a:pt x="811" y="811"/>
                </a:lnTo>
                <a:lnTo>
                  <a:pt x="811" y="820"/>
                </a:lnTo>
                <a:lnTo>
                  <a:pt x="811" y="832"/>
                </a:lnTo>
                <a:lnTo>
                  <a:pt x="810" y="845"/>
                </a:lnTo>
                <a:lnTo>
                  <a:pt x="808" y="857"/>
                </a:lnTo>
                <a:lnTo>
                  <a:pt x="808" y="857"/>
                </a:lnTo>
                <a:lnTo>
                  <a:pt x="795" y="901"/>
                </a:lnTo>
                <a:lnTo>
                  <a:pt x="795" y="901"/>
                </a:lnTo>
                <a:lnTo>
                  <a:pt x="787" y="929"/>
                </a:lnTo>
                <a:lnTo>
                  <a:pt x="781" y="964"/>
                </a:lnTo>
                <a:lnTo>
                  <a:pt x="781" y="964"/>
                </a:lnTo>
                <a:lnTo>
                  <a:pt x="780" y="981"/>
                </a:lnTo>
                <a:lnTo>
                  <a:pt x="780" y="1006"/>
                </a:lnTo>
                <a:lnTo>
                  <a:pt x="781" y="1044"/>
                </a:lnTo>
                <a:lnTo>
                  <a:pt x="781" y="1044"/>
                </a:lnTo>
                <a:lnTo>
                  <a:pt x="781" y="1049"/>
                </a:lnTo>
                <a:lnTo>
                  <a:pt x="784" y="1055"/>
                </a:lnTo>
                <a:lnTo>
                  <a:pt x="789" y="1068"/>
                </a:lnTo>
                <a:lnTo>
                  <a:pt x="795" y="1079"/>
                </a:lnTo>
                <a:lnTo>
                  <a:pt x="797" y="1083"/>
                </a:lnTo>
                <a:lnTo>
                  <a:pt x="797" y="1083"/>
                </a:lnTo>
                <a:lnTo>
                  <a:pt x="804" y="1088"/>
                </a:lnTo>
                <a:lnTo>
                  <a:pt x="811" y="1094"/>
                </a:lnTo>
                <a:lnTo>
                  <a:pt x="811" y="1094"/>
                </a:lnTo>
                <a:lnTo>
                  <a:pt x="815" y="1094"/>
                </a:lnTo>
                <a:lnTo>
                  <a:pt x="825" y="1097"/>
                </a:lnTo>
                <a:lnTo>
                  <a:pt x="830" y="1099"/>
                </a:lnTo>
                <a:lnTo>
                  <a:pt x="836" y="1103"/>
                </a:lnTo>
                <a:lnTo>
                  <a:pt x="840" y="1106"/>
                </a:lnTo>
                <a:lnTo>
                  <a:pt x="844" y="1110"/>
                </a:lnTo>
                <a:lnTo>
                  <a:pt x="844" y="1110"/>
                </a:lnTo>
                <a:lnTo>
                  <a:pt x="846" y="1116"/>
                </a:lnTo>
                <a:lnTo>
                  <a:pt x="846" y="1124"/>
                </a:lnTo>
                <a:lnTo>
                  <a:pt x="846" y="1132"/>
                </a:lnTo>
                <a:lnTo>
                  <a:pt x="844" y="1141"/>
                </a:lnTo>
                <a:lnTo>
                  <a:pt x="842" y="1157"/>
                </a:lnTo>
                <a:lnTo>
                  <a:pt x="840" y="1163"/>
                </a:lnTo>
                <a:lnTo>
                  <a:pt x="840" y="1166"/>
                </a:lnTo>
                <a:lnTo>
                  <a:pt x="840" y="1166"/>
                </a:lnTo>
                <a:lnTo>
                  <a:pt x="846" y="1184"/>
                </a:lnTo>
                <a:lnTo>
                  <a:pt x="850" y="1194"/>
                </a:lnTo>
                <a:lnTo>
                  <a:pt x="851" y="1204"/>
                </a:lnTo>
                <a:lnTo>
                  <a:pt x="851" y="1204"/>
                </a:lnTo>
                <a:lnTo>
                  <a:pt x="850" y="1207"/>
                </a:lnTo>
                <a:lnTo>
                  <a:pt x="848" y="1211"/>
                </a:lnTo>
                <a:lnTo>
                  <a:pt x="844" y="1216"/>
                </a:lnTo>
                <a:lnTo>
                  <a:pt x="840" y="1219"/>
                </a:lnTo>
                <a:lnTo>
                  <a:pt x="836" y="1222"/>
                </a:lnTo>
                <a:lnTo>
                  <a:pt x="831" y="1224"/>
                </a:lnTo>
                <a:lnTo>
                  <a:pt x="826" y="1227"/>
                </a:lnTo>
                <a:lnTo>
                  <a:pt x="821" y="1227"/>
                </a:lnTo>
                <a:lnTo>
                  <a:pt x="821" y="1227"/>
                </a:lnTo>
                <a:lnTo>
                  <a:pt x="813" y="1227"/>
                </a:lnTo>
                <a:lnTo>
                  <a:pt x="807" y="1225"/>
                </a:lnTo>
                <a:lnTo>
                  <a:pt x="802" y="1221"/>
                </a:lnTo>
                <a:lnTo>
                  <a:pt x="797" y="1213"/>
                </a:lnTo>
                <a:lnTo>
                  <a:pt x="797" y="1213"/>
                </a:lnTo>
                <a:lnTo>
                  <a:pt x="793" y="1204"/>
                </a:lnTo>
                <a:lnTo>
                  <a:pt x="792" y="1194"/>
                </a:lnTo>
                <a:lnTo>
                  <a:pt x="791" y="1180"/>
                </a:lnTo>
                <a:lnTo>
                  <a:pt x="784" y="1160"/>
                </a:lnTo>
                <a:lnTo>
                  <a:pt x="784" y="1160"/>
                </a:lnTo>
                <a:lnTo>
                  <a:pt x="784" y="1156"/>
                </a:lnTo>
                <a:lnTo>
                  <a:pt x="784" y="1152"/>
                </a:lnTo>
                <a:lnTo>
                  <a:pt x="785" y="1148"/>
                </a:lnTo>
                <a:lnTo>
                  <a:pt x="784" y="1147"/>
                </a:lnTo>
                <a:lnTo>
                  <a:pt x="784" y="1147"/>
                </a:lnTo>
                <a:lnTo>
                  <a:pt x="783" y="1142"/>
                </a:lnTo>
                <a:lnTo>
                  <a:pt x="780" y="1134"/>
                </a:lnTo>
                <a:lnTo>
                  <a:pt x="778" y="1121"/>
                </a:lnTo>
                <a:lnTo>
                  <a:pt x="778" y="1121"/>
                </a:lnTo>
                <a:lnTo>
                  <a:pt x="768" y="1142"/>
                </a:lnTo>
                <a:lnTo>
                  <a:pt x="761" y="1158"/>
                </a:lnTo>
                <a:lnTo>
                  <a:pt x="757" y="1166"/>
                </a:lnTo>
                <a:lnTo>
                  <a:pt x="757" y="1166"/>
                </a:lnTo>
                <a:lnTo>
                  <a:pt x="760" y="1186"/>
                </a:lnTo>
                <a:lnTo>
                  <a:pt x="760" y="1197"/>
                </a:lnTo>
                <a:lnTo>
                  <a:pt x="760" y="1201"/>
                </a:lnTo>
                <a:lnTo>
                  <a:pt x="757" y="1204"/>
                </a:lnTo>
                <a:lnTo>
                  <a:pt x="757" y="1204"/>
                </a:lnTo>
                <a:lnTo>
                  <a:pt x="755" y="1205"/>
                </a:lnTo>
                <a:lnTo>
                  <a:pt x="751" y="1205"/>
                </a:lnTo>
                <a:lnTo>
                  <a:pt x="749" y="1206"/>
                </a:lnTo>
                <a:lnTo>
                  <a:pt x="748" y="1207"/>
                </a:lnTo>
                <a:lnTo>
                  <a:pt x="748" y="1207"/>
                </a:lnTo>
                <a:lnTo>
                  <a:pt x="748" y="1223"/>
                </a:lnTo>
                <a:lnTo>
                  <a:pt x="748" y="1243"/>
                </a:lnTo>
                <a:lnTo>
                  <a:pt x="748" y="1243"/>
                </a:lnTo>
                <a:lnTo>
                  <a:pt x="748" y="1249"/>
                </a:lnTo>
                <a:lnTo>
                  <a:pt x="745" y="1257"/>
                </a:lnTo>
                <a:lnTo>
                  <a:pt x="742" y="1262"/>
                </a:lnTo>
                <a:lnTo>
                  <a:pt x="738" y="1266"/>
                </a:lnTo>
                <a:lnTo>
                  <a:pt x="738" y="1266"/>
                </a:lnTo>
                <a:lnTo>
                  <a:pt x="728" y="1275"/>
                </a:lnTo>
                <a:lnTo>
                  <a:pt x="712" y="1286"/>
                </a:lnTo>
                <a:lnTo>
                  <a:pt x="702" y="1292"/>
                </a:lnTo>
                <a:lnTo>
                  <a:pt x="692" y="1296"/>
                </a:lnTo>
                <a:lnTo>
                  <a:pt x="685" y="1299"/>
                </a:lnTo>
                <a:lnTo>
                  <a:pt x="678" y="1300"/>
                </a:lnTo>
                <a:lnTo>
                  <a:pt x="678" y="1300"/>
                </a:lnTo>
                <a:lnTo>
                  <a:pt x="665" y="1300"/>
                </a:lnTo>
                <a:lnTo>
                  <a:pt x="649" y="1299"/>
                </a:lnTo>
                <a:lnTo>
                  <a:pt x="642" y="1298"/>
                </a:lnTo>
                <a:lnTo>
                  <a:pt x="636" y="1296"/>
                </a:lnTo>
                <a:lnTo>
                  <a:pt x="631" y="1294"/>
                </a:lnTo>
                <a:lnTo>
                  <a:pt x="630" y="1292"/>
                </a:lnTo>
                <a:lnTo>
                  <a:pt x="629" y="1290"/>
                </a:lnTo>
                <a:lnTo>
                  <a:pt x="629" y="1290"/>
                </a:lnTo>
                <a:lnTo>
                  <a:pt x="627" y="1281"/>
                </a:lnTo>
                <a:lnTo>
                  <a:pt x="627" y="1277"/>
                </a:lnTo>
                <a:lnTo>
                  <a:pt x="629" y="1274"/>
                </a:lnTo>
                <a:lnTo>
                  <a:pt x="631" y="1270"/>
                </a:lnTo>
                <a:lnTo>
                  <a:pt x="633" y="1266"/>
                </a:lnTo>
                <a:lnTo>
                  <a:pt x="642" y="1260"/>
                </a:lnTo>
                <a:lnTo>
                  <a:pt x="642" y="1260"/>
                </a:lnTo>
                <a:lnTo>
                  <a:pt x="648" y="1255"/>
                </a:lnTo>
                <a:lnTo>
                  <a:pt x="656" y="1248"/>
                </a:lnTo>
                <a:lnTo>
                  <a:pt x="673" y="1230"/>
                </a:lnTo>
                <a:lnTo>
                  <a:pt x="695" y="1207"/>
                </a:lnTo>
                <a:lnTo>
                  <a:pt x="695" y="1207"/>
                </a:lnTo>
                <a:lnTo>
                  <a:pt x="696" y="1201"/>
                </a:lnTo>
                <a:lnTo>
                  <a:pt x="697" y="1189"/>
                </a:lnTo>
                <a:lnTo>
                  <a:pt x="700" y="1177"/>
                </a:lnTo>
                <a:lnTo>
                  <a:pt x="701" y="1172"/>
                </a:lnTo>
                <a:lnTo>
                  <a:pt x="702" y="1170"/>
                </a:lnTo>
                <a:lnTo>
                  <a:pt x="702" y="1170"/>
                </a:lnTo>
                <a:lnTo>
                  <a:pt x="712" y="1164"/>
                </a:lnTo>
                <a:lnTo>
                  <a:pt x="712" y="1164"/>
                </a:lnTo>
                <a:lnTo>
                  <a:pt x="725" y="1057"/>
                </a:lnTo>
                <a:lnTo>
                  <a:pt x="725" y="1057"/>
                </a:lnTo>
                <a:lnTo>
                  <a:pt x="718" y="1043"/>
                </a:lnTo>
                <a:lnTo>
                  <a:pt x="710" y="1026"/>
                </a:lnTo>
                <a:lnTo>
                  <a:pt x="702" y="1008"/>
                </a:lnTo>
                <a:lnTo>
                  <a:pt x="702" y="1008"/>
                </a:lnTo>
                <a:lnTo>
                  <a:pt x="696" y="996"/>
                </a:lnTo>
                <a:lnTo>
                  <a:pt x="690" y="980"/>
                </a:lnTo>
                <a:lnTo>
                  <a:pt x="677" y="946"/>
                </a:lnTo>
                <a:lnTo>
                  <a:pt x="662" y="904"/>
                </a:lnTo>
                <a:lnTo>
                  <a:pt x="662" y="904"/>
                </a:lnTo>
                <a:lnTo>
                  <a:pt x="650" y="901"/>
                </a:lnTo>
                <a:lnTo>
                  <a:pt x="643" y="896"/>
                </a:lnTo>
                <a:lnTo>
                  <a:pt x="639" y="893"/>
                </a:lnTo>
                <a:lnTo>
                  <a:pt x="638" y="891"/>
                </a:lnTo>
                <a:lnTo>
                  <a:pt x="638" y="891"/>
                </a:lnTo>
                <a:lnTo>
                  <a:pt x="638" y="884"/>
                </a:lnTo>
                <a:lnTo>
                  <a:pt x="639" y="875"/>
                </a:lnTo>
                <a:lnTo>
                  <a:pt x="642" y="864"/>
                </a:lnTo>
                <a:lnTo>
                  <a:pt x="642" y="864"/>
                </a:lnTo>
                <a:lnTo>
                  <a:pt x="638" y="864"/>
                </a:lnTo>
                <a:lnTo>
                  <a:pt x="631" y="862"/>
                </a:lnTo>
                <a:lnTo>
                  <a:pt x="626" y="860"/>
                </a:lnTo>
                <a:lnTo>
                  <a:pt x="623" y="857"/>
                </a:lnTo>
                <a:lnTo>
                  <a:pt x="620" y="855"/>
                </a:lnTo>
                <a:lnTo>
                  <a:pt x="619" y="851"/>
                </a:lnTo>
                <a:lnTo>
                  <a:pt x="619" y="851"/>
                </a:lnTo>
                <a:lnTo>
                  <a:pt x="618" y="842"/>
                </a:lnTo>
                <a:lnTo>
                  <a:pt x="619" y="831"/>
                </a:lnTo>
                <a:lnTo>
                  <a:pt x="620" y="822"/>
                </a:lnTo>
                <a:lnTo>
                  <a:pt x="621" y="817"/>
                </a:lnTo>
                <a:lnTo>
                  <a:pt x="621" y="817"/>
                </a:lnTo>
                <a:lnTo>
                  <a:pt x="623" y="814"/>
                </a:lnTo>
                <a:lnTo>
                  <a:pt x="624" y="808"/>
                </a:lnTo>
                <a:lnTo>
                  <a:pt x="625" y="798"/>
                </a:lnTo>
                <a:lnTo>
                  <a:pt x="619" y="785"/>
                </a:lnTo>
                <a:lnTo>
                  <a:pt x="619" y="785"/>
                </a:lnTo>
                <a:lnTo>
                  <a:pt x="614" y="786"/>
                </a:lnTo>
                <a:lnTo>
                  <a:pt x="611" y="785"/>
                </a:lnTo>
                <a:lnTo>
                  <a:pt x="609" y="784"/>
                </a:lnTo>
                <a:lnTo>
                  <a:pt x="608" y="781"/>
                </a:lnTo>
                <a:lnTo>
                  <a:pt x="608" y="781"/>
                </a:lnTo>
                <a:lnTo>
                  <a:pt x="614" y="716"/>
                </a:lnTo>
                <a:lnTo>
                  <a:pt x="618" y="673"/>
                </a:lnTo>
                <a:lnTo>
                  <a:pt x="619" y="651"/>
                </a:lnTo>
                <a:lnTo>
                  <a:pt x="619" y="651"/>
                </a:lnTo>
                <a:lnTo>
                  <a:pt x="617" y="638"/>
                </a:lnTo>
                <a:lnTo>
                  <a:pt x="613" y="631"/>
                </a:lnTo>
                <a:lnTo>
                  <a:pt x="612" y="629"/>
                </a:lnTo>
                <a:lnTo>
                  <a:pt x="608" y="629"/>
                </a:lnTo>
                <a:lnTo>
                  <a:pt x="608" y="629"/>
                </a:lnTo>
                <a:lnTo>
                  <a:pt x="602" y="631"/>
                </a:lnTo>
                <a:lnTo>
                  <a:pt x="589" y="637"/>
                </a:lnTo>
                <a:lnTo>
                  <a:pt x="552" y="657"/>
                </a:lnTo>
                <a:lnTo>
                  <a:pt x="514" y="678"/>
                </a:lnTo>
                <a:lnTo>
                  <a:pt x="500" y="685"/>
                </a:lnTo>
                <a:lnTo>
                  <a:pt x="493" y="689"/>
                </a:lnTo>
                <a:lnTo>
                  <a:pt x="493" y="689"/>
                </a:lnTo>
                <a:lnTo>
                  <a:pt x="479" y="694"/>
                </a:lnTo>
                <a:lnTo>
                  <a:pt x="459" y="703"/>
                </a:lnTo>
                <a:lnTo>
                  <a:pt x="437" y="712"/>
                </a:lnTo>
                <a:lnTo>
                  <a:pt x="429" y="714"/>
                </a:lnTo>
                <a:lnTo>
                  <a:pt x="423" y="715"/>
                </a:lnTo>
                <a:lnTo>
                  <a:pt x="423" y="715"/>
                </a:lnTo>
                <a:lnTo>
                  <a:pt x="414" y="713"/>
                </a:lnTo>
                <a:lnTo>
                  <a:pt x="408" y="710"/>
                </a:lnTo>
                <a:lnTo>
                  <a:pt x="404" y="708"/>
                </a:lnTo>
                <a:lnTo>
                  <a:pt x="404" y="708"/>
                </a:lnTo>
                <a:lnTo>
                  <a:pt x="399" y="709"/>
                </a:lnTo>
                <a:lnTo>
                  <a:pt x="394" y="712"/>
                </a:lnTo>
                <a:lnTo>
                  <a:pt x="390" y="715"/>
                </a:lnTo>
                <a:lnTo>
                  <a:pt x="390" y="715"/>
                </a:lnTo>
                <a:lnTo>
                  <a:pt x="386" y="718"/>
                </a:lnTo>
                <a:lnTo>
                  <a:pt x="381" y="720"/>
                </a:lnTo>
                <a:lnTo>
                  <a:pt x="377" y="721"/>
                </a:lnTo>
                <a:lnTo>
                  <a:pt x="377" y="721"/>
                </a:lnTo>
                <a:lnTo>
                  <a:pt x="372" y="736"/>
                </a:lnTo>
                <a:lnTo>
                  <a:pt x="370" y="748"/>
                </a:lnTo>
                <a:lnTo>
                  <a:pt x="370" y="759"/>
                </a:lnTo>
                <a:lnTo>
                  <a:pt x="370" y="759"/>
                </a:lnTo>
                <a:lnTo>
                  <a:pt x="371" y="789"/>
                </a:lnTo>
                <a:lnTo>
                  <a:pt x="370" y="821"/>
                </a:lnTo>
                <a:lnTo>
                  <a:pt x="370" y="821"/>
                </a:lnTo>
                <a:lnTo>
                  <a:pt x="371" y="840"/>
                </a:lnTo>
                <a:lnTo>
                  <a:pt x="373" y="872"/>
                </a:lnTo>
                <a:lnTo>
                  <a:pt x="376" y="902"/>
                </a:lnTo>
                <a:lnTo>
                  <a:pt x="380" y="921"/>
                </a:lnTo>
                <a:lnTo>
                  <a:pt x="380" y="921"/>
                </a:lnTo>
                <a:lnTo>
                  <a:pt x="384" y="938"/>
                </a:lnTo>
                <a:lnTo>
                  <a:pt x="390" y="965"/>
                </a:lnTo>
                <a:lnTo>
                  <a:pt x="404" y="1030"/>
                </a:lnTo>
                <a:lnTo>
                  <a:pt x="404" y="1030"/>
                </a:lnTo>
                <a:lnTo>
                  <a:pt x="405" y="1046"/>
                </a:lnTo>
                <a:lnTo>
                  <a:pt x="406" y="1062"/>
                </a:lnTo>
                <a:lnTo>
                  <a:pt x="405" y="1077"/>
                </a:lnTo>
                <a:lnTo>
                  <a:pt x="405" y="1092"/>
                </a:lnTo>
                <a:lnTo>
                  <a:pt x="401" y="1117"/>
                </a:lnTo>
                <a:lnTo>
                  <a:pt x="400" y="1130"/>
                </a:lnTo>
                <a:lnTo>
                  <a:pt x="400" y="1130"/>
                </a:lnTo>
                <a:lnTo>
                  <a:pt x="400" y="1135"/>
                </a:lnTo>
                <a:lnTo>
                  <a:pt x="401" y="1139"/>
                </a:lnTo>
                <a:lnTo>
                  <a:pt x="402" y="1144"/>
                </a:lnTo>
                <a:lnTo>
                  <a:pt x="404" y="1151"/>
                </a:lnTo>
                <a:lnTo>
                  <a:pt x="404" y="1151"/>
                </a:lnTo>
                <a:lnTo>
                  <a:pt x="404" y="1164"/>
                </a:lnTo>
                <a:lnTo>
                  <a:pt x="404" y="1171"/>
                </a:lnTo>
                <a:lnTo>
                  <a:pt x="404" y="1177"/>
                </a:lnTo>
                <a:lnTo>
                  <a:pt x="404" y="1177"/>
                </a:lnTo>
                <a:lnTo>
                  <a:pt x="402" y="1187"/>
                </a:lnTo>
                <a:lnTo>
                  <a:pt x="402" y="1203"/>
                </a:lnTo>
                <a:lnTo>
                  <a:pt x="402" y="1217"/>
                </a:lnTo>
                <a:lnTo>
                  <a:pt x="401" y="1223"/>
                </a:lnTo>
                <a:lnTo>
                  <a:pt x="400" y="1227"/>
                </a:lnTo>
                <a:lnTo>
                  <a:pt x="400" y="1227"/>
                </a:lnTo>
                <a:lnTo>
                  <a:pt x="395" y="1230"/>
                </a:lnTo>
                <a:lnTo>
                  <a:pt x="387" y="1235"/>
                </a:lnTo>
                <a:lnTo>
                  <a:pt x="360" y="1247"/>
                </a:lnTo>
                <a:lnTo>
                  <a:pt x="333" y="1258"/>
                </a:lnTo>
                <a:lnTo>
                  <a:pt x="322" y="1262"/>
                </a:lnTo>
                <a:lnTo>
                  <a:pt x="313" y="1264"/>
                </a:lnTo>
                <a:lnTo>
                  <a:pt x="313" y="1264"/>
                </a:lnTo>
                <a:lnTo>
                  <a:pt x="300" y="1264"/>
                </a:lnTo>
                <a:lnTo>
                  <a:pt x="284" y="1263"/>
                </a:lnTo>
                <a:lnTo>
                  <a:pt x="277" y="1262"/>
                </a:lnTo>
                <a:lnTo>
                  <a:pt x="271" y="1260"/>
                </a:lnTo>
                <a:lnTo>
                  <a:pt x="266" y="1257"/>
                </a:lnTo>
                <a:lnTo>
                  <a:pt x="264" y="1253"/>
                </a:lnTo>
                <a:lnTo>
                  <a:pt x="264" y="1253"/>
                </a:lnTo>
                <a:lnTo>
                  <a:pt x="264" y="1249"/>
                </a:lnTo>
                <a:lnTo>
                  <a:pt x="264" y="1245"/>
                </a:lnTo>
                <a:lnTo>
                  <a:pt x="266" y="1240"/>
                </a:lnTo>
                <a:lnTo>
                  <a:pt x="269" y="1235"/>
                </a:lnTo>
                <a:lnTo>
                  <a:pt x="276" y="1227"/>
                </a:lnTo>
                <a:lnTo>
                  <a:pt x="281" y="1221"/>
                </a:lnTo>
                <a:lnTo>
                  <a:pt x="281" y="1221"/>
                </a:lnTo>
                <a:lnTo>
                  <a:pt x="288" y="1206"/>
                </a:lnTo>
                <a:lnTo>
                  <a:pt x="292" y="1199"/>
                </a:lnTo>
                <a:lnTo>
                  <a:pt x="296" y="1194"/>
                </a:lnTo>
                <a:lnTo>
                  <a:pt x="296" y="1194"/>
                </a:lnTo>
                <a:lnTo>
                  <a:pt x="305" y="1189"/>
                </a:lnTo>
                <a:lnTo>
                  <a:pt x="306" y="1187"/>
                </a:lnTo>
                <a:lnTo>
                  <a:pt x="307" y="1183"/>
                </a:lnTo>
                <a:lnTo>
                  <a:pt x="307" y="1183"/>
                </a:lnTo>
                <a:lnTo>
                  <a:pt x="307" y="1175"/>
                </a:lnTo>
                <a:lnTo>
                  <a:pt x="309" y="1162"/>
                </a:lnTo>
                <a:lnTo>
                  <a:pt x="311" y="1150"/>
                </a:lnTo>
                <a:lnTo>
                  <a:pt x="313" y="1144"/>
                </a:lnTo>
                <a:lnTo>
                  <a:pt x="313" y="1144"/>
                </a:lnTo>
                <a:lnTo>
                  <a:pt x="323" y="1141"/>
                </a:lnTo>
                <a:lnTo>
                  <a:pt x="330" y="1140"/>
                </a:lnTo>
                <a:lnTo>
                  <a:pt x="330" y="1140"/>
                </a:lnTo>
                <a:lnTo>
                  <a:pt x="322" y="1126"/>
                </a:lnTo>
                <a:lnTo>
                  <a:pt x="316" y="1113"/>
                </a:lnTo>
                <a:lnTo>
                  <a:pt x="315" y="1109"/>
                </a:lnTo>
                <a:lnTo>
                  <a:pt x="313" y="1104"/>
                </a:lnTo>
                <a:lnTo>
                  <a:pt x="313" y="1104"/>
                </a:lnTo>
                <a:lnTo>
                  <a:pt x="317" y="994"/>
                </a:lnTo>
                <a:lnTo>
                  <a:pt x="317" y="994"/>
                </a:lnTo>
                <a:lnTo>
                  <a:pt x="316" y="990"/>
                </a:lnTo>
                <a:lnTo>
                  <a:pt x="313" y="985"/>
                </a:lnTo>
                <a:lnTo>
                  <a:pt x="305" y="974"/>
                </a:lnTo>
                <a:lnTo>
                  <a:pt x="296" y="964"/>
                </a:lnTo>
                <a:lnTo>
                  <a:pt x="293" y="958"/>
                </a:lnTo>
                <a:lnTo>
                  <a:pt x="290" y="955"/>
                </a:lnTo>
                <a:lnTo>
                  <a:pt x="290" y="955"/>
                </a:lnTo>
                <a:lnTo>
                  <a:pt x="288" y="941"/>
                </a:lnTo>
                <a:lnTo>
                  <a:pt x="286" y="925"/>
                </a:lnTo>
                <a:lnTo>
                  <a:pt x="283" y="898"/>
                </a:lnTo>
                <a:lnTo>
                  <a:pt x="283" y="898"/>
                </a:lnTo>
                <a:lnTo>
                  <a:pt x="272" y="831"/>
                </a:lnTo>
                <a:lnTo>
                  <a:pt x="263" y="786"/>
                </a:lnTo>
                <a:lnTo>
                  <a:pt x="259" y="769"/>
                </a:lnTo>
                <a:lnTo>
                  <a:pt x="257" y="761"/>
                </a:lnTo>
                <a:lnTo>
                  <a:pt x="257" y="761"/>
                </a:lnTo>
                <a:lnTo>
                  <a:pt x="253" y="754"/>
                </a:lnTo>
                <a:lnTo>
                  <a:pt x="250" y="745"/>
                </a:lnTo>
                <a:lnTo>
                  <a:pt x="247" y="742"/>
                </a:lnTo>
                <a:lnTo>
                  <a:pt x="244" y="739"/>
                </a:lnTo>
                <a:lnTo>
                  <a:pt x="241" y="738"/>
                </a:lnTo>
                <a:lnTo>
                  <a:pt x="238" y="738"/>
                </a:lnTo>
                <a:lnTo>
                  <a:pt x="238" y="738"/>
                </a:lnTo>
                <a:lnTo>
                  <a:pt x="235" y="739"/>
                </a:lnTo>
                <a:lnTo>
                  <a:pt x="234" y="740"/>
                </a:lnTo>
                <a:lnTo>
                  <a:pt x="229" y="748"/>
                </a:lnTo>
                <a:lnTo>
                  <a:pt x="225" y="756"/>
                </a:lnTo>
                <a:lnTo>
                  <a:pt x="222" y="767"/>
                </a:lnTo>
                <a:lnTo>
                  <a:pt x="213" y="791"/>
                </a:lnTo>
                <a:lnTo>
                  <a:pt x="204" y="815"/>
                </a:lnTo>
                <a:lnTo>
                  <a:pt x="204" y="815"/>
                </a:lnTo>
                <a:lnTo>
                  <a:pt x="195" y="837"/>
                </a:lnTo>
                <a:lnTo>
                  <a:pt x="189" y="858"/>
                </a:lnTo>
                <a:lnTo>
                  <a:pt x="181" y="891"/>
                </a:lnTo>
                <a:lnTo>
                  <a:pt x="181" y="891"/>
                </a:lnTo>
                <a:lnTo>
                  <a:pt x="174" y="940"/>
                </a:lnTo>
                <a:lnTo>
                  <a:pt x="168" y="991"/>
                </a:lnTo>
                <a:lnTo>
                  <a:pt x="168" y="991"/>
                </a:lnTo>
                <a:lnTo>
                  <a:pt x="164" y="1011"/>
                </a:lnTo>
                <a:lnTo>
                  <a:pt x="158" y="1041"/>
                </a:lnTo>
                <a:lnTo>
                  <a:pt x="151" y="1071"/>
                </a:lnTo>
                <a:lnTo>
                  <a:pt x="147" y="1091"/>
                </a:lnTo>
                <a:lnTo>
                  <a:pt x="147" y="1091"/>
                </a:lnTo>
                <a:lnTo>
                  <a:pt x="141" y="1187"/>
                </a:lnTo>
                <a:lnTo>
                  <a:pt x="141" y="1187"/>
                </a:lnTo>
                <a:lnTo>
                  <a:pt x="140" y="1198"/>
                </a:lnTo>
                <a:lnTo>
                  <a:pt x="139" y="1201"/>
                </a:lnTo>
                <a:lnTo>
                  <a:pt x="138" y="1204"/>
                </a:lnTo>
                <a:lnTo>
                  <a:pt x="138" y="1204"/>
                </a:lnTo>
                <a:lnTo>
                  <a:pt x="138" y="1205"/>
                </a:lnTo>
                <a:lnTo>
                  <a:pt x="136" y="1210"/>
                </a:lnTo>
                <a:lnTo>
                  <a:pt x="136" y="1223"/>
                </a:lnTo>
                <a:lnTo>
                  <a:pt x="135" y="1237"/>
                </a:lnTo>
                <a:lnTo>
                  <a:pt x="134" y="1247"/>
                </a:lnTo>
                <a:lnTo>
                  <a:pt x="134" y="1247"/>
                </a:lnTo>
                <a:lnTo>
                  <a:pt x="134" y="1251"/>
                </a:lnTo>
                <a:lnTo>
                  <a:pt x="135" y="1255"/>
                </a:lnTo>
                <a:lnTo>
                  <a:pt x="138" y="1260"/>
                </a:lnTo>
                <a:lnTo>
                  <a:pt x="138" y="1266"/>
                </a:lnTo>
                <a:lnTo>
                  <a:pt x="138" y="1266"/>
                </a:lnTo>
                <a:lnTo>
                  <a:pt x="138" y="1270"/>
                </a:lnTo>
                <a:lnTo>
                  <a:pt x="139" y="1274"/>
                </a:lnTo>
                <a:lnTo>
                  <a:pt x="141" y="1278"/>
                </a:lnTo>
                <a:lnTo>
                  <a:pt x="140" y="1280"/>
                </a:lnTo>
                <a:lnTo>
                  <a:pt x="138" y="1282"/>
                </a:lnTo>
                <a:lnTo>
                  <a:pt x="133" y="1283"/>
                </a:lnTo>
                <a:lnTo>
                  <a:pt x="124" y="1283"/>
                </a:lnTo>
                <a:lnTo>
                  <a:pt x="124" y="1283"/>
                </a:lnTo>
                <a:lnTo>
                  <a:pt x="105" y="1283"/>
                </a:lnTo>
                <a:lnTo>
                  <a:pt x="85" y="1282"/>
                </a:lnTo>
                <a:lnTo>
                  <a:pt x="64" y="1280"/>
                </a:lnTo>
                <a:lnTo>
                  <a:pt x="41" y="1277"/>
                </a:lnTo>
                <a:lnTo>
                  <a:pt x="41" y="1277"/>
                </a:lnTo>
                <a:lnTo>
                  <a:pt x="32" y="1275"/>
                </a:lnTo>
                <a:lnTo>
                  <a:pt x="23" y="1272"/>
                </a:lnTo>
                <a:lnTo>
                  <a:pt x="17" y="1269"/>
                </a:lnTo>
                <a:lnTo>
                  <a:pt x="13" y="1265"/>
                </a:lnTo>
                <a:lnTo>
                  <a:pt x="9" y="1262"/>
                </a:lnTo>
                <a:lnTo>
                  <a:pt x="5" y="1258"/>
                </a:lnTo>
                <a:lnTo>
                  <a:pt x="2" y="1251"/>
                </a:lnTo>
                <a:lnTo>
                  <a:pt x="2" y="1251"/>
                </a:lnTo>
                <a:lnTo>
                  <a:pt x="0" y="1247"/>
                </a:lnTo>
                <a:lnTo>
                  <a:pt x="0" y="1245"/>
                </a:lnTo>
                <a:lnTo>
                  <a:pt x="2" y="1242"/>
                </a:lnTo>
                <a:lnTo>
                  <a:pt x="3" y="1241"/>
                </a:lnTo>
                <a:lnTo>
                  <a:pt x="7" y="1239"/>
                </a:lnTo>
                <a:lnTo>
                  <a:pt x="11" y="1236"/>
                </a:lnTo>
                <a:lnTo>
                  <a:pt x="11" y="1236"/>
                </a:lnTo>
                <a:lnTo>
                  <a:pt x="19" y="1234"/>
                </a:lnTo>
                <a:lnTo>
                  <a:pt x="25" y="1230"/>
                </a:lnTo>
                <a:lnTo>
                  <a:pt x="25" y="1230"/>
                </a:lnTo>
                <a:lnTo>
                  <a:pt x="31" y="1227"/>
                </a:lnTo>
                <a:lnTo>
                  <a:pt x="35" y="1225"/>
                </a:lnTo>
                <a:lnTo>
                  <a:pt x="45" y="1223"/>
                </a:lnTo>
                <a:lnTo>
                  <a:pt x="45" y="1223"/>
                </a:lnTo>
                <a:lnTo>
                  <a:pt x="53" y="1222"/>
                </a:lnTo>
                <a:lnTo>
                  <a:pt x="56" y="1221"/>
                </a:lnTo>
                <a:lnTo>
                  <a:pt x="58" y="1217"/>
                </a:lnTo>
                <a:lnTo>
                  <a:pt x="58" y="1217"/>
                </a:lnTo>
                <a:lnTo>
                  <a:pt x="59" y="1213"/>
                </a:lnTo>
                <a:lnTo>
                  <a:pt x="59" y="1209"/>
                </a:lnTo>
                <a:lnTo>
                  <a:pt x="59" y="1198"/>
                </a:lnTo>
                <a:lnTo>
                  <a:pt x="58" y="1188"/>
                </a:lnTo>
                <a:lnTo>
                  <a:pt x="58" y="1183"/>
                </a:lnTo>
                <a:lnTo>
                  <a:pt x="58" y="1183"/>
                </a:lnTo>
                <a:lnTo>
                  <a:pt x="58" y="1183"/>
                </a:lnTo>
                <a:lnTo>
                  <a:pt x="58" y="1181"/>
                </a:lnTo>
                <a:lnTo>
                  <a:pt x="55" y="1174"/>
                </a:lnTo>
                <a:lnTo>
                  <a:pt x="55" y="1174"/>
                </a:lnTo>
                <a:lnTo>
                  <a:pt x="55" y="1169"/>
                </a:lnTo>
                <a:lnTo>
                  <a:pt x="55" y="1162"/>
                </a:lnTo>
                <a:lnTo>
                  <a:pt x="56" y="1153"/>
                </a:lnTo>
                <a:lnTo>
                  <a:pt x="58" y="1144"/>
                </a:lnTo>
                <a:lnTo>
                  <a:pt x="58" y="1144"/>
                </a:lnTo>
                <a:lnTo>
                  <a:pt x="63" y="1126"/>
                </a:lnTo>
                <a:lnTo>
                  <a:pt x="69" y="1097"/>
                </a:lnTo>
                <a:lnTo>
                  <a:pt x="75" y="1067"/>
                </a:lnTo>
                <a:lnTo>
                  <a:pt x="79" y="1047"/>
                </a:lnTo>
                <a:lnTo>
                  <a:pt x="79" y="1047"/>
                </a:lnTo>
                <a:lnTo>
                  <a:pt x="77" y="1011"/>
                </a:lnTo>
                <a:lnTo>
                  <a:pt x="75" y="981"/>
                </a:lnTo>
                <a:lnTo>
                  <a:pt x="75" y="981"/>
                </a:lnTo>
                <a:lnTo>
                  <a:pt x="75" y="975"/>
                </a:lnTo>
                <a:lnTo>
                  <a:pt x="79" y="967"/>
                </a:lnTo>
                <a:lnTo>
                  <a:pt x="86" y="941"/>
                </a:lnTo>
                <a:lnTo>
                  <a:pt x="94" y="917"/>
                </a:lnTo>
                <a:lnTo>
                  <a:pt x="97" y="908"/>
                </a:lnTo>
                <a:lnTo>
                  <a:pt x="98" y="901"/>
                </a:lnTo>
                <a:lnTo>
                  <a:pt x="98" y="901"/>
                </a:lnTo>
                <a:lnTo>
                  <a:pt x="99" y="850"/>
                </a:lnTo>
                <a:lnTo>
                  <a:pt x="102" y="791"/>
                </a:lnTo>
                <a:lnTo>
                  <a:pt x="102" y="791"/>
                </a:lnTo>
                <a:lnTo>
                  <a:pt x="110" y="702"/>
                </a:lnTo>
                <a:lnTo>
                  <a:pt x="118" y="629"/>
                </a:lnTo>
                <a:lnTo>
                  <a:pt x="118" y="629"/>
                </a:lnTo>
                <a:lnTo>
                  <a:pt x="114" y="629"/>
                </a:lnTo>
                <a:lnTo>
                  <a:pt x="103" y="626"/>
                </a:lnTo>
                <a:lnTo>
                  <a:pt x="91" y="624"/>
                </a:lnTo>
                <a:lnTo>
                  <a:pt x="87" y="621"/>
                </a:lnTo>
                <a:lnTo>
                  <a:pt x="85" y="619"/>
                </a:lnTo>
                <a:lnTo>
                  <a:pt x="85" y="619"/>
                </a:lnTo>
                <a:lnTo>
                  <a:pt x="85" y="613"/>
                </a:lnTo>
                <a:lnTo>
                  <a:pt x="85" y="603"/>
                </a:lnTo>
                <a:lnTo>
                  <a:pt x="88" y="577"/>
                </a:lnTo>
                <a:lnTo>
                  <a:pt x="94" y="536"/>
                </a:lnTo>
                <a:lnTo>
                  <a:pt x="94" y="536"/>
                </a:lnTo>
                <a:lnTo>
                  <a:pt x="96" y="532"/>
                </a:lnTo>
                <a:lnTo>
                  <a:pt x="98" y="529"/>
                </a:lnTo>
                <a:lnTo>
                  <a:pt x="105" y="521"/>
                </a:lnTo>
                <a:lnTo>
                  <a:pt x="112" y="515"/>
                </a:lnTo>
                <a:lnTo>
                  <a:pt x="115" y="512"/>
                </a:lnTo>
                <a:lnTo>
                  <a:pt x="115" y="512"/>
                </a:lnTo>
                <a:lnTo>
                  <a:pt x="115" y="507"/>
                </a:lnTo>
                <a:lnTo>
                  <a:pt x="115" y="502"/>
                </a:lnTo>
                <a:lnTo>
                  <a:pt x="115" y="502"/>
                </a:lnTo>
                <a:lnTo>
                  <a:pt x="111" y="501"/>
                </a:lnTo>
                <a:lnTo>
                  <a:pt x="103" y="499"/>
                </a:lnTo>
                <a:lnTo>
                  <a:pt x="98" y="495"/>
                </a:lnTo>
                <a:lnTo>
                  <a:pt x="93" y="491"/>
                </a:lnTo>
                <a:lnTo>
                  <a:pt x="88" y="488"/>
                </a:lnTo>
                <a:lnTo>
                  <a:pt x="85" y="482"/>
                </a:lnTo>
                <a:lnTo>
                  <a:pt x="85" y="482"/>
                </a:lnTo>
                <a:lnTo>
                  <a:pt x="76" y="467"/>
                </a:lnTo>
                <a:lnTo>
                  <a:pt x="68" y="448"/>
                </a:lnTo>
                <a:lnTo>
                  <a:pt x="64" y="438"/>
                </a:lnTo>
                <a:lnTo>
                  <a:pt x="62" y="430"/>
                </a:lnTo>
                <a:lnTo>
                  <a:pt x="61" y="424"/>
                </a:lnTo>
                <a:lnTo>
                  <a:pt x="62" y="419"/>
                </a:lnTo>
                <a:lnTo>
                  <a:pt x="62" y="419"/>
                </a:lnTo>
                <a:lnTo>
                  <a:pt x="63" y="411"/>
                </a:lnTo>
                <a:lnTo>
                  <a:pt x="65" y="395"/>
                </a:lnTo>
                <a:lnTo>
                  <a:pt x="70" y="349"/>
                </a:lnTo>
                <a:lnTo>
                  <a:pt x="74" y="302"/>
                </a:lnTo>
                <a:lnTo>
                  <a:pt x="76" y="284"/>
                </a:lnTo>
                <a:lnTo>
                  <a:pt x="79" y="272"/>
                </a:lnTo>
                <a:lnTo>
                  <a:pt x="79" y="272"/>
                </a:lnTo>
                <a:lnTo>
                  <a:pt x="81" y="259"/>
                </a:lnTo>
                <a:lnTo>
                  <a:pt x="82" y="247"/>
                </a:lnTo>
                <a:lnTo>
                  <a:pt x="84" y="237"/>
                </a:lnTo>
                <a:lnTo>
                  <a:pt x="86" y="234"/>
                </a:lnTo>
                <a:lnTo>
                  <a:pt x="88" y="229"/>
                </a:lnTo>
                <a:lnTo>
                  <a:pt x="88" y="229"/>
                </a:lnTo>
                <a:lnTo>
                  <a:pt x="92" y="225"/>
                </a:lnTo>
                <a:lnTo>
                  <a:pt x="99" y="219"/>
                </a:lnTo>
                <a:lnTo>
                  <a:pt x="117" y="207"/>
                </a:lnTo>
                <a:lnTo>
                  <a:pt x="145" y="189"/>
                </a:lnTo>
                <a:lnTo>
                  <a:pt x="145" y="189"/>
                </a:lnTo>
                <a:lnTo>
                  <a:pt x="150" y="185"/>
                </a:lnTo>
                <a:lnTo>
                  <a:pt x="156" y="180"/>
                </a:lnTo>
                <a:lnTo>
                  <a:pt x="161" y="172"/>
                </a:lnTo>
                <a:lnTo>
                  <a:pt x="164" y="1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5EF1C04-BD1F-4220-B0F4-86EFC1E6C515}"/>
              </a:ext>
            </a:extLst>
          </p:cNvPr>
          <p:cNvSpPr>
            <a:spLocks/>
          </p:cNvSpPr>
          <p:nvPr/>
        </p:nvSpPr>
        <p:spPr bwMode="auto">
          <a:xfrm>
            <a:off x="587515" y="854048"/>
            <a:ext cx="1245306" cy="1640361"/>
          </a:xfrm>
          <a:custGeom>
            <a:avLst/>
            <a:gdLst>
              <a:gd name="T0" fmla="*/ 141 w 1056"/>
              <a:gd name="T1" fmla="*/ 225 h 1391"/>
              <a:gd name="T2" fmla="*/ 34 w 1056"/>
              <a:gd name="T3" fmla="*/ 374 h 1391"/>
              <a:gd name="T4" fmla="*/ 4 w 1056"/>
              <a:gd name="T5" fmla="*/ 488 h 1391"/>
              <a:gd name="T6" fmla="*/ 141 w 1056"/>
              <a:gd name="T7" fmla="*/ 609 h 1391"/>
              <a:gd name="T8" fmla="*/ 151 w 1056"/>
              <a:gd name="T9" fmla="*/ 680 h 1391"/>
              <a:gd name="T10" fmla="*/ 153 w 1056"/>
              <a:gd name="T11" fmla="*/ 1070 h 1391"/>
              <a:gd name="T12" fmla="*/ 191 w 1056"/>
              <a:gd name="T13" fmla="*/ 1234 h 1391"/>
              <a:gd name="T14" fmla="*/ 187 w 1056"/>
              <a:gd name="T15" fmla="*/ 1329 h 1391"/>
              <a:gd name="T16" fmla="*/ 189 w 1056"/>
              <a:gd name="T17" fmla="*/ 1383 h 1391"/>
              <a:gd name="T18" fmla="*/ 280 w 1056"/>
              <a:gd name="T19" fmla="*/ 1375 h 1391"/>
              <a:gd name="T20" fmla="*/ 293 w 1056"/>
              <a:gd name="T21" fmla="*/ 1296 h 1391"/>
              <a:gd name="T22" fmla="*/ 301 w 1056"/>
              <a:gd name="T23" fmla="*/ 1051 h 1391"/>
              <a:gd name="T24" fmla="*/ 405 w 1056"/>
              <a:gd name="T25" fmla="*/ 986 h 1391"/>
              <a:gd name="T26" fmla="*/ 318 w 1056"/>
              <a:gd name="T27" fmla="*/ 1196 h 1391"/>
              <a:gd name="T28" fmla="*/ 413 w 1056"/>
              <a:gd name="T29" fmla="*/ 1318 h 1391"/>
              <a:gd name="T30" fmla="*/ 489 w 1056"/>
              <a:gd name="T31" fmla="*/ 1313 h 1391"/>
              <a:gd name="T32" fmla="*/ 449 w 1056"/>
              <a:gd name="T33" fmla="*/ 1212 h 1391"/>
              <a:gd name="T34" fmla="*/ 475 w 1056"/>
              <a:gd name="T35" fmla="*/ 1122 h 1391"/>
              <a:gd name="T36" fmla="*/ 564 w 1056"/>
              <a:gd name="T37" fmla="*/ 925 h 1391"/>
              <a:gd name="T38" fmla="*/ 483 w 1056"/>
              <a:gd name="T39" fmla="*/ 644 h 1391"/>
              <a:gd name="T40" fmla="*/ 531 w 1056"/>
              <a:gd name="T41" fmla="*/ 609 h 1391"/>
              <a:gd name="T42" fmla="*/ 564 w 1056"/>
              <a:gd name="T43" fmla="*/ 694 h 1391"/>
              <a:gd name="T44" fmla="*/ 604 w 1056"/>
              <a:gd name="T45" fmla="*/ 802 h 1391"/>
              <a:gd name="T46" fmla="*/ 712 w 1056"/>
              <a:gd name="T47" fmla="*/ 862 h 1391"/>
              <a:gd name="T48" fmla="*/ 771 w 1056"/>
              <a:gd name="T49" fmla="*/ 1077 h 1391"/>
              <a:gd name="T50" fmla="*/ 791 w 1056"/>
              <a:gd name="T51" fmla="*/ 1219 h 1391"/>
              <a:gd name="T52" fmla="*/ 815 w 1056"/>
              <a:gd name="T53" fmla="*/ 1302 h 1391"/>
              <a:gd name="T54" fmla="*/ 836 w 1056"/>
              <a:gd name="T55" fmla="*/ 1344 h 1391"/>
              <a:gd name="T56" fmla="*/ 860 w 1056"/>
              <a:gd name="T57" fmla="*/ 1293 h 1391"/>
              <a:gd name="T58" fmla="*/ 869 w 1056"/>
              <a:gd name="T59" fmla="*/ 1198 h 1391"/>
              <a:gd name="T60" fmla="*/ 911 w 1056"/>
              <a:gd name="T61" fmla="*/ 1296 h 1391"/>
              <a:gd name="T62" fmla="*/ 941 w 1056"/>
              <a:gd name="T63" fmla="*/ 1355 h 1391"/>
              <a:gd name="T64" fmla="*/ 1018 w 1056"/>
              <a:gd name="T65" fmla="*/ 1342 h 1391"/>
              <a:gd name="T66" fmla="*/ 976 w 1056"/>
              <a:gd name="T67" fmla="*/ 1241 h 1391"/>
              <a:gd name="T68" fmla="*/ 982 w 1056"/>
              <a:gd name="T69" fmla="*/ 1124 h 1391"/>
              <a:gd name="T70" fmla="*/ 987 w 1056"/>
              <a:gd name="T71" fmla="*/ 946 h 1391"/>
              <a:gd name="T72" fmla="*/ 1012 w 1056"/>
              <a:gd name="T73" fmla="*/ 1035 h 1391"/>
              <a:gd name="T74" fmla="*/ 1013 w 1056"/>
              <a:gd name="T75" fmla="*/ 1048 h 1391"/>
              <a:gd name="T76" fmla="*/ 1040 w 1056"/>
              <a:gd name="T77" fmla="*/ 1035 h 1391"/>
              <a:gd name="T78" fmla="*/ 1044 w 1056"/>
              <a:gd name="T79" fmla="*/ 922 h 1391"/>
              <a:gd name="T80" fmla="*/ 1011 w 1056"/>
              <a:gd name="T81" fmla="*/ 811 h 1391"/>
              <a:gd name="T82" fmla="*/ 895 w 1056"/>
              <a:gd name="T83" fmla="*/ 708 h 1391"/>
              <a:gd name="T84" fmla="*/ 900 w 1056"/>
              <a:gd name="T85" fmla="*/ 663 h 1391"/>
              <a:gd name="T86" fmla="*/ 857 w 1056"/>
              <a:gd name="T87" fmla="*/ 576 h 1391"/>
              <a:gd name="T88" fmla="*/ 799 w 1056"/>
              <a:gd name="T89" fmla="*/ 573 h 1391"/>
              <a:gd name="T90" fmla="*/ 759 w 1056"/>
              <a:gd name="T91" fmla="*/ 602 h 1391"/>
              <a:gd name="T92" fmla="*/ 760 w 1056"/>
              <a:gd name="T93" fmla="*/ 660 h 1391"/>
              <a:gd name="T94" fmla="*/ 767 w 1056"/>
              <a:gd name="T95" fmla="*/ 704 h 1391"/>
              <a:gd name="T96" fmla="*/ 765 w 1056"/>
              <a:gd name="T97" fmla="*/ 732 h 1391"/>
              <a:gd name="T98" fmla="*/ 696 w 1056"/>
              <a:gd name="T99" fmla="*/ 760 h 1391"/>
              <a:gd name="T100" fmla="*/ 642 w 1056"/>
              <a:gd name="T101" fmla="*/ 758 h 1391"/>
              <a:gd name="T102" fmla="*/ 637 w 1056"/>
              <a:gd name="T103" fmla="*/ 699 h 1391"/>
              <a:gd name="T104" fmla="*/ 632 w 1056"/>
              <a:gd name="T105" fmla="*/ 635 h 1391"/>
              <a:gd name="T106" fmla="*/ 564 w 1056"/>
              <a:gd name="T107" fmla="*/ 502 h 1391"/>
              <a:gd name="T108" fmla="*/ 487 w 1056"/>
              <a:gd name="T109" fmla="*/ 308 h 1391"/>
              <a:gd name="T110" fmla="*/ 412 w 1056"/>
              <a:gd name="T111" fmla="*/ 217 h 1391"/>
              <a:gd name="T112" fmla="*/ 397 w 1056"/>
              <a:gd name="T113" fmla="*/ 181 h 1391"/>
              <a:gd name="T114" fmla="*/ 417 w 1056"/>
              <a:gd name="T115" fmla="*/ 129 h 1391"/>
              <a:gd name="T116" fmla="*/ 400 w 1056"/>
              <a:gd name="T117" fmla="*/ 100 h 1391"/>
              <a:gd name="T118" fmla="*/ 436 w 1056"/>
              <a:gd name="T119" fmla="*/ 39 h 1391"/>
              <a:gd name="T120" fmla="*/ 366 w 1056"/>
              <a:gd name="T121" fmla="*/ 7 h 1391"/>
              <a:gd name="T122" fmla="*/ 209 w 1056"/>
              <a:gd name="T123" fmla="*/ 27 h 1391"/>
              <a:gd name="T124" fmla="*/ 198 w 1056"/>
              <a:gd name="T125" fmla="*/ 11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6" h="1391">
                <a:moveTo>
                  <a:pt x="200" y="163"/>
                </a:moveTo>
                <a:lnTo>
                  <a:pt x="200" y="163"/>
                </a:lnTo>
                <a:lnTo>
                  <a:pt x="182" y="180"/>
                </a:lnTo>
                <a:lnTo>
                  <a:pt x="169" y="194"/>
                </a:lnTo>
                <a:lnTo>
                  <a:pt x="163" y="198"/>
                </a:lnTo>
                <a:lnTo>
                  <a:pt x="160" y="203"/>
                </a:lnTo>
                <a:lnTo>
                  <a:pt x="160" y="203"/>
                </a:lnTo>
                <a:lnTo>
                  <a:pt x="160" y="209"/>
                </a:lnTo>
                <a:lnTo>
                  <a:pt x="158" y="215"/>
                </a:lnTo>
                <a:lnTo>
                  <a:pt x="157" y="216"/>
                </a:lnTo>
                <a:lnTo>
                  <a:pt x="153" y="220"/>
                </a:lnTo>
                <a:lnTo>
                  <a:pt x="141" y="225"/>
                </a:lnTo>
                <a:lnTo>
                  <a:pt x="141" y="225"/>
                </a:lnTo>
                <a:lnTo>
                  <a:pt x="124" y="232"/>
                </a:lnTo>
                <a:lnTo>
                  <a:pt x="103" y="240"/>
                </a:lnTo>
                <a:lnTo>
                  <a:pt x="94" y="245"/>
                </a:lnTo>
                <a:lnTo>
                  <a:pt x="84" y="249"/>
                </a:lnTo>
                <a:lnTo>
                  <a:pt x="77" y="254"/>
                </a:lnTo>
                <a:lnTo>
                  <a:pt x="73" y="260"/>
                </a:lnTo>
                <a:lnTo>
                  <a:pt x="73" y="260"/>
                </a:lnTo>
                <a:lnTo>
                  <a:pt x="69" y="269"/>
                </a:lnTo>
                <a:lnTo>
                  <a:pt x="63" y="286"/>
                </a:lnTo>
                <a:lnTo>
                  <a:pt x="48" y="329"/>
                </a:lnTo>
                <a:lnTo>
                  <a:pt x="34" y="374"/>
                </a:lnTo>
                <a:lnTo>
                  <a:pt x="28" y="390"/>
                </a:lnTo>
                <a:lnTo>
                  <a:pt x="23" y="402"/>
                </a:lnTo>
                <a:lnTo>
                  <a:pt x="23" y="402"/>
                </a:lnTo>
                <a:lnTo>
                  <a:pt x="15" y="420"/>
                </a:lnTo>
                <a:lnTo>
                  <a:pt x="10" y="430"/>
                </a:lnTo>
                <a:lnTo>
                  <a:pt x="5" y="442"/>
                </a:lnTo>
                <a:lnTo>
                  <a:pt x="2" y="454"/>
                </a:lnTo>
                <a:lnTo>
                  <a:pt x="0" y="466"/>
                </a:lnTo>
                <a:lnTo>
                  <a:pt x="2" y="478"/>
                </a:lnTo>
                <a:lnTo>
                  <a:pt x="3" y="484"/>
                </a:lnTo>
                <a:lnTo>
                  <a:pt x="4" y="488"/>
                </a:lnTo>
                <a:lnTo>
                  <a:pt x="4" y="488"/>
                </a:lnTo>
                <a:lnTo>
                  <a:pt x="8" y="494"/>
                </a:lnTo>
                <a:lnTo>
                  <a:pt x="15" y="500"/>
                </a:lnTo>
                <a:lnTo>
                  <a:pt x="22" y="506"/>
                </a:lnTo>
                <a:lnTo>
                  <a:pt x="31" y="512"/>
                </a:lnTo>
                <a:lnTo>
                  <a:pt x="54" y="523"/>
                </a:lnTo>
                <a:lnTo>
                  <a:pt x="79" y="533"/>
                </a:lnTo>
                <a:lnTo>
                  <a:pt x="102" y="542"/>
                </a:lnTo>
                <a:lnTo>
                  <a:pt x="122" y="549"/>
                </a:lnTo>
                <a:lnTo>
                  <a:pt x="141" y="555"/>
                </a:lnTo>
                <a:lnTo>
                  <a:pt x="141" y="555"/>
                </a:lnTo>
                <a:lnTo>
                  <a:pt x="141" y="585"/>
                </a:lnTo>
                <a:lnTo>
                  <a:pt x="141" y="609"/>
                </a:lnTo>
                <a:lnTo>
                  <a:pt x="141" y="623"/>
                </a:lnTo>
                <a:lnTo>
                  <a:pt x="141" y="623"/>
                </a:lnTo>
                <a:lnTo>
                  <a:pt x="144" y="629"/>
                </a:lnTo>
                <a:lnTo>
                  <a:pt x="146" y="636"/>
                </a:lnTo>
                <a:lnTo>
                  <a:pt x="148" y="643"/>
                </a:lnTo>
                <a:lnTo>
                  <a:pt x="151" y="652"/>
                </a:lnTo>
                <a:lnTo>
                  <a:pt x="151" y="652"/>
                </a:lnTo>
                <a:lnTo>
                  <a:pt x="153" y="659"/>
                </a:lnTo>
                <a:lnTo>
                  <a:pt x="154" y="665"/>
                </a:lnTo>
                <a:lnTo>
                  <a:pt x="154" y="672"/>
                </a:lnTo>
                <a:lnTo>
                  <a:pt x="151" y="680"/>
                </a:lnTo>
                <a:lnTo>
                  <a:pt x="151" y="680"/>
                </a:lnTo>
                <a:lnTo>
                  <a:pt x="150" y="685"/>
                </a:lnTo>
                <a:lnTo>
                  <a:pt x="150" y="693"/>
                </a:lnTo>
                <a:lnTo>
                  <a:pt x="148" y="720"/>
                </a:lnTo>
                <a:lnTo>
                  <a:pt x="151" y="801"/>
                </a:lnTo>
                <a:lnTo>
                  <a:pt x="152" y="886"/>
                </a:lnTo>
                <a:lnTo>
                  <a:pt x="152" y="919"/>
                </a:lnTo>
                <a:lnTo>
                  <a:pt x="151" y="941"/>
                </a:lnTo>
                <a:lnTo>
                  <a:pt x="151" y="941"/>
                </a:lnTo>
                <a:lnTo>
                  <a:pt x="150" y="963"/>
                </a:lnTo>
                <a:lnTo>
                  <a:pt x="151" y="993"/>
                </a:lnTo>
                <a:lnTo>
                  <a:pt x="151" y="1030"/>
                </a:lnTo>
                <a:lnTo>
                  <a:pt x="153" y="1070"/>
                </a:lnTo>
                <a:lnTo>
                  <a:pt x="157" y="1109"/>
                </a:lnTo>
                <a:lnTo>
                  <a:pt x="159" y="1145"/>
                </a:lnTo>
                <a:lnTo>
                  <a:pt x="164" y="1172"/>
                </a:lnTo>
                <a:lnTo>
                  <a:pt x="166" y="1183"/>
                </a:lnTo>
                <a:lnTo>
                  <a:pt x="167" y="1189"/>
                </a:lnTo>
                <a:lnTo>
                  <a:pt x="167" y="1189"/>
                </a:lnTo>
                <a:lnTo>
                  <a:pt x="172" y="1198"/>
                </a:lnTo>
                <a:lnTo>
                  <a:pt x="177" y="1205"/>
                </a:lnTo>
                <a:lnTo>
                  <a:pt x="185" y="1217"/>
                </a:lnTo>
                <a:lnTo>
                  <a:pt x="189" y="1223"/>
                </a:lnTo>
                <a:lnTo>
                  <a:pt x="191" y="1228"/>
                </a:lnTo>
                <a:lnTo>
                  <a:pt x="191" y="1234"/>
                </a:lnTo>
                <a:lnTo>
                  <a:pt x="189" y="1241"/>
                </a:lnTo>
                <a:lnTo>
                  <a:pt x="189" y="1241"/>
                </a:lnTo>
                <a:lnTo>
                  <a:pt x="182" y="1265"/>
                </a:lnTo>
                <a:lnTo>
                  <a:pt x="179" y="1276"/>
                </a:lnTo>
                <a:lnTo>
                  <a:pt x="177" y="1288"/>
                </a:lnTo>
                <a:lnTo>
                  <a:pt x="177" y="1288"/>
                </a:lnTo>
                <a:lnTo>
                  <a:pt x="177" y="1299"/>
                </a:lnTo>
                <a:lnTo>
                  <a:pt x="179" y="1305"/>
                </a:lnTo>
                <a:lnTo>
                  <a:pt x="182" y="1310"/>
                </a:lnTo>
                <a:lnTo>
                  <a:pt x="184" y="1319"/>
                </a:lnTo>
                <a:lnTo>
                  <a:pt x="184" y="1319"/>
                </a:lnTo>
                <a:lnTo>
                  <a:pt x="187" y="1329"/>
                </a:lnTo>
                <a:lnTo>
                  <a:pt x="191" y="1339"/>
                </a:lnTo>
                <a:lnTo>
                  <a:pt x="193" y="1346"/>
                </a:lnTo>
                <a:lnTo>
                  <a:pt x="195" y="1348"/>
                </a:lnTo>
                <a:lnTo>
                  <a:pt x="193" y="1349"/>
                </a:lnTo>
                <a:lnTo>
                  <a:pt x="193" y="1349"/>
                </a:lnTo>
                <a:lnTo>
                  <a:pt x="190" y="1354"/>
                </a:lnTo>
                <a:lnTo>
                  <a:pt x="187" y="1358"/>
                </a:lnTo>
                <a:lnTo>
                  <a:pt x="184" y="1361"/>
                </a:lnTo>
                <a:lnTo>
                  <a:pt x="183" y="1367"/>
                </a:lnTo>
                <a:lnTo>
                  <a:pt x="183" y="1372"/>
                </a:lnTo>
                <a:lnTo>
                  <a:pt x="185" y="1377"/>
                </a:lnTo>
                <a:lnTo>
                  <a:pt x="189" y="1383"/>
                </a:lnTo>
                <a:lnTo>
                  <a:pt x="189" y="1383"/>
                </a:lnTo>
                <a:lnTo>
                  <a:pt x="197" y="1386"/>
                </a:lnTo>
                <a:lnTo>
                  <a:pt x="208" y="1388"/>
                </a:lnTo>
                <a:lnTo>
                  <a:pt x="218" y="1391"/>
                </a:lnTo>
                <a:lnTo>
                  <a:pt x="230" y="1391"/>
                </a:lnTo>
                <a:lnTo>
                  <a:pt x="253" y="1390"/>
                </a:lnTo>
                <a:lnTo>
                  <a:pt x="261" y="1388"/>
                </a:lnTo>
                <a:lnTo>
                  <a:pt x="266" y="1387"/>
                </a:lnTo>
                <a:lnTo>
                  <a:pt x="266" y="1387"/>
                </a:lnTo>
                <a:lnTo>
                  <a:pt x="270" y="1384"/>
                </a:lnTo>
                <a:lnTo>
                  <a:pt x="276" y="1379"/>
                </a:lnTo>
                <a:lnTo>
                  <a:pt x="280" y="1375"/>
                </a:lnTo>
                <a:lnTo>
                  <a:pt x="281" y="1371"/>
                </a:lnTo>
                <a:lnTo>
                  <a:pt x="283" y="1365"/>
                </a:lnTo>
                <a:lnTo>
                  <a:pt x="284" y="1359"/>
                </a:lnTo>
                <a:lnTo>
                  <a:pt x="284" y="1359"/>
                </a:lnTo>
                <a:lnTo>
                  <a:pt x="284" y="1352"/>
                </a:lnTo>
                <a:lnTo>
                  <a:pt x="286" y="1347"/>
                </a:lnTo>
                <a:lnTo>
                  <a:pt x="289" y="1338"/>
                </a:lnTo>
                <a:lnTo>
                  <a:pt x="293" y="1327"/>
                </a:lnTo>
                <a:lnTo>
                  <a:pt x="294" y="1320"/>
                </a:lnTo>
                <a:lnTo>
                  <a:pt x="294" y="1312"/>
                </a:lnTo>
                <a:lnTo>
                  <a:pt x="294" y="1312"/>
                </a:lnTo>
                <a:lnTo>
                  <a:pt x="293" y="1296"/>
                </a:lnTo>
                <a:lnTo>
                  <a:pt x="294" y="1286"/>
                </a:lnTo>
                <a:lnTo>
                  <a:pt x="294" y="1278"/>
                </a:lnTo>
                <a:lnTo>
                  <a:pt x="294" y="1274"/>
                </a:lnTo>
                <a:lnTo>
                  <a:pt x="294" y="1274"/>
                </a:lnTo>
                <a:lnTo>
                  <a:pt x="294" y="1252"/>
                </a:lnTo>
                <a:lnTo>
                  <a:pt x="296" y="1211"/>
                </a:lnTo>
                <a:lnTo>
                  <a:pt x="301" y="1153"/>
                </a:lnTo>
                <a:lnTo>
                  <a:pt x="301" y="1153"/>
                </a:lnTo>
                <a:lnTo>
                  <a:pt x="296" y="1122"/>
                </a:lnTo>
                <a:lnTo>
                  <a:pt x="292" y="1088"/>
                </a:lnTo>
                <a:lnTo>
                  <a:pt x="292" y="1088"/>
                </a:lnTo>
                <a:lnTo>
                  <a:pt x="301" y="1051"/>
                </a:lnTo>
                <a:lnTo>
                  <a:pt x="321" y="977"/>
                </a:lnTo>
                <a:lnTo>
                  <a:pt x="353" y="866"/>
                </a:lnTo>
                <a:lnTo>
                  <a:pt x="353" y="866"/>
                </a:lnTo>
                <a:lnTo>
                  <a:pt x="353" y="867"/>
                </a:lnTo>
                <a:lnTo>
                  <a:pt x="355" y="869"/>
                </a:lnTo>
                <a:lnTo>
                  <a:pt x="361" y="882"/>
                </a:lnTo>
                <a:lnTo>
                  <a:pt x="380" y="921"/>
                </a:lnTo>
                <a:lnTo>
                  <a:pt x="398" y="964"/>
                </a:lnTo>
                <a:lnTo>
                  <a:pt x="404" y="979"/>
                </a:lnTo>
                <a:lnTo>
                  <a:pt x="405" y="984"/>
                </a:lnTo>
                <a:lnTo>
                  <a:pt x="405" y="986"/>
                </a:lnTo>
                <a:lnTo>
                  <a:pt x="405" y="986"/>
                </a:lnTo>
                <a:lnTo>
                  <a:pt x="366" y="1070"/>
                </a:lnTo>
                <a:lnTo>
                  <a:pt x="327" y="1155"/>
                </a:lnTo>
                <a:lnTo>
                  <a:pt x="327" y="1155"/>
                </a:lnTo>
                <a:lnTo>
                  <a:pt x="324" y="1161"/>
                </a:lnTo>
                <a:lnTo>
                  <a:pt x="322" y="1166"/>
                </a:lnTo>
                <a:lnTo>
                  <a:pt x="322" y="1172"/>
                </a:lnTo>
                <a:lnTo>
                  <a:pt x="322" y="1172"/>
                </a:lnTo>
                <a:lnTo>
                  <a:pt x="321" y="1174"/>
                </a:lnTo>
                <a:lnTo>
                  <a:pt x="320" y="1178"/>
                </a:lnTo>
                <a:lnTo>
                  <a:pt x="319" y="1184"/>
                </a:lnTo>
                <a:lnTo>
                  <a:pt x="318" y="1196"/>
                </a:lnTo>
                <a:lnTo>
                  <a:pt x="318" y="1196"/>
                </a:lnTo>
                <a:lnTo>
                  <a:pt x="318" y="1200"/>
                </a:lnTo>
                <a:lnTo>
                  <a:pt x="320" y="1206"/>
                </a:lnTo>
                <a:lnTo>
                  <a:pt x="327" y="1219"/>
                </a:lnTo>
                <a:lnTo>
                  <a:pt x="339" y="1235"/>
                </a:lnTo>
                <a:lnTo>
                  <a:pt x="353" y="1251"/>
                </a:lnTo>
                <a:lnTo>
                  <a:pt x="380" y="1283"/>
                </a:lnTo>
                <a:lnTo>
                  <a:pt x="391" y="1295"/>
                </a:lnTo>
                <a:lnTo>
                  <a:pt x="398" y="1305"/>
                </a:lnTo>
                <a:lnTo>
                  <a:pt x="398" y="1305"/>
                </a:lnTo>
                <a:lnTo>
                  <a:pt x="400" y="1308"/>
                </a:lnTo>
                <a:lnTo>
                  <a:pt x="404" y="1312"/>
                </a:lnTo>
                <a:lnTo>
                  <a:pt x="413" y="1318"/>
                </a:lnTo>
                <a:lnTo>
                  <a:pt x="424" y="1323"/>
                </a:lnTo>
                <a:lnTo>
                  <a:pt x="437" y="1328"/>
                </a:lnTo>
                <a:lnTo>
                  <a:pt x="450" y="1332"/>
                </a:lnTo>
                <a:lnTo>
                  <a:pt x="462" y="1333"/>
                </a:lnTo>
                <a:lnTo>
                  <a:pt x="471" y="1333"/>
                </a:lnTo>
                <a:lnTo>
                  <a:pt x="475" y="1332"/>
                </a:lnTo>
                <a:lnTo>
                  <a:pt x="479" y="1331"/>
                </a:lnTo>
                <a:lnTo>
                  <a:pt x="479" y="1331"/>
                </a:lnTo>
                <a:lnTo>
                  <a:pt x="482" y="1326"/>
                </a:lnTo>
                <a:lnTo>
                  <a:pt x="486" y="1322"/>
                </a:lnTo>
                <a:lnTo>
                  <a:pt x="488" y="1318"/>
                </a:lnTo>
                <a:lnTo>
                  <a:pt x="489" y="1313"/>
                </a:lnTo>
                <a:lnTo>
                  <a:pt x="489" y="1308"/>
                </a:lnTo>
                <a:lnTo>
                  <a:pt x="489" y="1302"/>
                </a:lnTo>
                <a:lnTo>
                  <a:pt x="488" y="1297"/>
                </a:lnTo>
                <a:lnTo>
                  <a:pt x="486" y="1293"/>
                </a:lnTo>
                <a:lnTo>
                  <a:pt x="486" y="1293"/>
                </a:lnTo>
                <a:lnTo>
                  <a:pt x="463" y="1252"/>
                </a:lnTo>
                <a:lnTo>
                  <a:pt x="451" y="1229"/>
                </a:lnTo>
                <a:lnTo>
                  <a:pt x="448" y="1221"/>
                </a:lnTo>
                <a:lnTo>
                  <a:pt x="448" y="1215"/>
                </a:lnTo>
                <a:lnTo>
                  <a:pt x="448" y="1215"/>
                </a:lnTo>
                <a:lnTo>
                  <a:pt x="449" y="1212"/>
                </a:lnTo>
                <a:lnTo>
                  <a:pt x="449" y="1212"/>
                </a:lnTo>
                <a:lnTo>
                  <a:pt x="450" y="1206"/>
                </a:lnTo>
                <a:lnTo>
                  <a:pt x="455" y="1189"/>
                </a:lnTo>
                <a:lnTo>
                  <a:pt x="455" y="1189"/>
                </a:lnTo>
                <a:lnTo>
                  <a:pt x="456" y="1177"/>
                </a:lnTo>
                <a:lnTo>
                  <a:pt x="457" y="1166"/>
                </a:lnTo>
                <a:lnTo>
                  <a:pt x="457" y="1151"/>
                </a:lnTo>
                <a:lnTo>
                  <a:pt x="458" y="1145"/>
                </a:lnTo>
                <a:lnTo>
                  <a:pt x="460" y="1139"/>
                </a:lnTo>
                <a:lnTo>
                  <a:pt x="462" y="1134"/>
                </a:lnTo>
                <a:lnTo>
                  <a:pt x="467" y="1131"/>
                </a:lnTo>
                <a:lnTo>
                  <a:pt x="467" y="1131"/>
                </a:lnTo>
                <a:lnTo>
                  <a:pt x="475" y="1122"/>
                </a:lnTo>
                <a:lnTo>
                  <a:pt x="488" y="1108"/>
                </a:lnTo>
                <a:lnTo>
                  <a:pt x="522" y="1069"/>
                </a:lnTo>
                <a:lnTo>
                  <a:pt x="540" y="1048"/>
                </a:lnTo>
                <a:lnTo>
                  <a:pt x="554" y="1028"/>
                </a:lnTo>
                <a:lnTo>
                  <a:pt x="566" y="1011"/>
                </a:lnTo>
                <a:lnTo>
                  <a:pt x="569" y="1005"/>
                </a:lnTo>
                <a:lnTo>
                  <a:pt x="571" y="1001"/>
                </a:lnTo>
                <a:lnTo>
                  <a:pt x="571" y="1001"/>
                </a:lnTo>
                <a:lnTo>
                  <a:pt x="571" y="991"/>
                </a:lnTo>
                <a:lnTo>
                  <a:pt x="571" y="982"/>
                </a:lnTo>
                <a:lnTo>
                  <a:pt x="569" y="959"/>
                </a:lnTo>
                <a:lnTo>
                  <a:pt x="564" y="925"/>
                </a:lnTo>
                <a:lnTo>
                  <a:pt x="564" y="925"/>
                </a:lnTo>
                <a:lnTo>
                  <a:pt x="558" y="894"/>
                </a:lnTo>
                <a:lnTo>
                  <a:pt x="550" y="859"/>
                </a:lnTo>
                <a:lnTo>
                  <a:pt x="550" y="859"/>
                </a:lnTo>
                <a:lnTo>
                  <a:pt x="544" y="827"/>
                </a:lnTo>
                <a:lnTo>
                  <a:pt x="535" y="772"/>
                </a:lnTo>
                <a:lnTo>
                  <a:pt x="527" y="719"/>
                </a:lnTo>
                <a:lnTo>
                  <a:pt x="524" y="701"/>
                </a:lnTo>
                <a:lnTo>
                  <a:pt x="521" y="692"/>
                </a:lnTo>
                <a:lnTo>
                  <a:pt x="521" y="692"/>
                </a:lnTo>
                <a:lnTo>
                  <a:pt x="502" y="669"/>
                </a:lnTo>
                <a:lnTo>
                  <a:pt x="483" y="644"/>
                </a:lnTo>
                <a:lnTo>
                  <a:pt x="483" y="644"/>
                </a:lnTo>
                <a:lnTo>
                  <a:pt x="471" y="628"/>
                </a:lnTo>
                <a:lnTo>
                  <a:pt x="468" y="621"/>
                </a:lnTo>
                <a:lnTo>
                  <a:pt x="467" y="614"/>
                </a:lnTo>
                <a:lnTo>
                  <a:pt x="467" y="614"/>
                </a:lnTo>
                <a:lnTo>
                  <a:pt x="467" y="596"/>
                </a:lnTo>
                <a:lnTo>
                  <a:pt x="468" y="566"/>
                </a:lnTo>
                <a:lnTo>
                  <a:pt x="471" y="526"/>
                </a:lnTo>
                <a:lnTo>
                  <a:pt x="471" y="526"/>
                </a:lnTo>
                <a:lnTo>
                  <a:pt x="496" y="562"/>
                </a:lnTo>
                <a:lnTo>
                  <a:pt x="531" y="609"/>
                </a:lnTo>
                <a:lnTo>
                  <a:pt x="531" y="609"/>
                </a:lnTo>
                <a:lnTo>
                  <a:pt x="542" y="623"/>
                </a:lnTo>
                <a:lnTo>
                  <a:pt x="558" y="639"/>
                </a:lnTo>
                <a:lnTo>
                  <a:pt x="576" y="656"/>
                </a:lnTo>
                <a:lnTo>
                  <a:pt x="576" y="656"/>
                </a:lnTo>
                <a:lnTo>
                  <a:pt x="573" y="665"/>
                </a:lnTo>
                <a:lnTo>
                  <a:pt x="571" y="672"/>
                </a:lnTo>
                <a:lnTo>
                  <a:pt x="569" y="678"/>
                </a:lnTo>
                <a:lnTo>
                  <a:pt x="569" y="678"/>
                </a:lnTo>
                <a:lnTo>
                  <a:pt x="563" y="685"/>
                </a:lnTo>
                <a:lnTo>
                  <a:pt x="561" y="688"/>
                </a:lnTo>
                <a:lnTo>
                  <a:pt x="564" y="694"/>
                </a:lnTo>
                <a:lnTo>
                  <a:pt x="564" y="694"/>
                </a:lnTo>
                <a:lnTo>
                  <a:pt x="567" y="700"/>
                </a:lnTo>
                <a:lnTo>
                  <a:pt x="572" y="706"/>
                </a:lnTo>
                <a:lnTo>
                  <a:pt x="578" y="711"/>
                </a:lnTo>
                <a:lnTo>
                  <a:pt x="578" y="720"/>
                </a:lnTo>
                <a:lnTo>
                  <a:pt x="580" y="730"/>
                </a:lnTo>
                <a:lnTo>
                  <a:pt x="580" y="730"/>
                </a:lnTo>
                <a:lnTo>
                  <a:pt x="582" y="740"/>
                </a:lnTo>
                <a:lnTo>
                  <a:pt x="584" y="751"/>
                </a:lnTo>
                <a:lnTo>
                  <a:pt x="587" y="765"/>
                </a:lnTo>
                <a:lnTo>
                  <a:pt x="592" y="779"/>
                </a:lnTo>
                <a:lnTo>
                  <a:pt x="599" y="795"/>
                </a:lnTo>
                <a:lnTo>
                  <a:pt x="604" y="802"/>
                </a:lnTo>
                <a:lnTo>
                  <a:pt x="609" y="808"/>
                </a:lnTo>
                <a:lnTo>
                  <a:pt x="615" y="814"/>
                </a:lnTo>
                <a:lnTo>
                  <a:pt x="621" y="818"/>
                </a:lnTo>
                <a:lnTo>
                  <a:pt x="621" y="818"/>
                </a:lnTo>
                <a:lnTo>
                  <a:pt x="634" y="827"/>
                </a:lnTo>
                <a:lnTo>
                  <a:pt x="648" y="833"/>
                </a:lnTo>
                <a:lnTo>
                  <a:pt x="661" y="837"/>
                </a:lnTo>
                <a:lnTo>
                  <a:pt x="674" y="840"/>
                </a:lnTo>
                <a:lnTo>
                  <a:pt x="693" y="842"/>
                </a:lnTo>
                <a:lnTo>
                  <a:pt x="701" y="842"/>
                </a:lnTo>
                <a:lnTo>
                  <a:pt x="701" y="842"/>
                </a:lnTo>
                <a:lnTo>
                  <a:pt x="712" y="862"/>
                </a:lnTo>
                <a:lnTo>
                  <a:pt x="720" y="879"/>
                </a:lnTo>
                <a:lnTo>
                  <a:pt x="724" y="886"/>
                </a:lnTo>
                <a:lnTo>
                  <a:pt x="725" y="892"/>
                </a:lnTo>
                <a:lnTo>
                  <a:pt x="725" y="892"/>
                </a:lnTo>
                <a:lnTo>
                  <a:pt x="732" y="958"/>
                </a:lnTo>
                <a:lnTo>
                  <a:pt x="738" y="996"/>
                </a:lnTo>
                <a:lnTo>
                  <a:pt x="741" y="1015"/>
                </a:lnTo>
                <a:lnTo>
                  <a:pt x="741" y="1015"/>
                </a:lnTo>
                <a:lnTo>
                  <a:pt x="758" y="1029"/>
                </a:lnTo>
                <a:lnTo>
                  <a:pt x="758" y="1029"/>
                </a:lnTo>
                <a:lnTo>
                  <a:pt x="766" y="1055"/>
                </a:lnTo>
                <a:lnTo>
                  <a:pt x="771" y="1077"/>
                </a:lnTo>
                <a:lnTo>
                  <a:pt x="772" y="1087"/>
                </a:lnTo>
                <a:lnTo>
                  <a:pt x="772" y="1095"/>
                </a:lnTo>
                <a:lnTo>
                  <a:pt x="772" y="1095"/>
                </a:lnTo>
                <a:lnTo>
                  <a:pt x="771" y="1109"/>
                </a:lnTo>
                <a:lnTo>
                  <a:pt x="770" y="1127"/>
                </a:lnTo>
                <a:lnTo>
                  <a:pt x="770" y="1153"/>
                </a:lnTo>
                <a:lnTo>
                  <a:pt x="770" y="1153"/>
                </a:lnTo>
                <a:lnTo>
                  <a:pt x="771" y="1163"/>
                </a:lnTo>
                <a:lnTo>
                  <a:pt x="776" y="1174"/>
                </a:lnTo>
                <a:lnTo>
                  <a:pt x="784" y="1196"/>
                </a:lnTo>
                <a:lnTo>
                  <a:pt x="784" y="1196"/>
                </a:lnTo>
                <a:lnTo>
                  <a:pt x="791" y="1219"/>
                </a:lnTo>
                <a:lnTo>
                  <a:pt x="795" y="1231"/>
                </a:lnTo>
                <a:lnTo>
                  <a:pt x="796" y="1238"/>
                </a:lnTo>
                <a:lnTo>
                  <a:pt x="796" y="1238"/>
                </a:lnTo>
                <a:lnTo>
                  <a:pt x="795" y="1257"/>
                </a:lnTo>
                <a:lnTo>
                  <a:pt x="795" y="1270"/>
                </a:lnTo>
                <a:lnTo>
                  <a:pt x="796" y="1281"/>
                </a:lnTo>
                <a:lnTo>
                  <a:pt x="796" y="1281"/>
                </a:lnTo>
                <a:lnTo>
                  <a:pt x="797" y="1286"/>
                </a:lnTo>
                <a:lnTo>
                  <a:pt x="800" y="1290"/>
                </a:lnTo>
                <a:lnTo>
                  <a:pt x="806" y="1296"/>
                </a:lnTo>
                <a:lnTo>
                  <a:pt x="812" y="1301"/>
                </a:lnTo>
                <a:lnTo>
                  <a:pt x="815" y="1302"/>
                </a:lnTo>
                <a:lnTo>
                  <a:pt x="815" y="1302"/>
                </a:lnTo>
                <a:lnTo>
                  <a:pt x="812" y="1307"/>
                </a:lnTo>
                <a:lnTo>
                  <a:pt x="809" y="1316"/>
                </a:lnTo>
                <a:lnTo>
                  <a:pt x="808" y="1322"/>
                </a:lnTo>
                <a:lnTo>
                  <a:pt x="808" y="1328"/>
                </a:lnTo>
                <a:lnTo>
                  <a:pt x="810" y="1333"/>
                </a:lnTo>
                <a:lnTo>
                  <a:pt x="812" y="1335"/>
                </a:lnTo>
                <a:lnTo>
                  <a:pt x="815" y="1338"/>
                </a:lnTo>
                <a:lnTo>
                  <a:pt x="815" y="1338"/>
                </a:lnTo>
                <a:lnTo>
                  <a:pt x="821" y="1340"/>
                </a:lnTo>
                <a:lnTo>
                  <a:pt x="829" y="1342"/>
                </a:lnTo>
                <a:lnTo>
                  <a:pt x="836" y="1344"/>
                </a:lnTo>
                <a:lnTo>
                  <a:pt x="844" y="1344"/>
                </a:lnTo>
                <a:lnTo>
                  <a:pt x="851" y="1344"/>
                </a:lnTo>
                <a:lnTo>
                  <a:pt x="858" y="1341"/>
                </a:lnTo>
                <a:lnTo>
                  <a:pt x="863" y="1339"/>
                </a:lnTo>
                <a:lnTo>
                  <a:pt x="867" y="1335"/>
                </a:lnTo>
                <a:lnTo>
                  <a:pt x="867" y="1335"/>
                </a:lnTo>
                <a:lnTo>
                  <a:pt x="868" y="1331"/>
                </a:lnTo>
                <a:lnTo>
                  <a:pt x="868" y="1325"/>
                </a:lnTo>
                <a:lnTo>
                  <a:pt x="866" y="1310"/>
                </a:lnTo>
                <a:lnTo>
                  <a:pt x="862" y="1297"/>
                </a:lnTo>
                <a:lnTo>
                  <a:pt x="860" y="1293"/>
                </a:lnTo>
                <a:lnTo>
                  <a:pt x="860" y="1293"/>
                </a:lnTo>
                <a:lnTo>
                  <a:pt x="863" y="1294"/>
                </a:lnTo>
                <a:lnTo>
                  <a:pt x="867" y="1295"/>
                </a:lnTo>
                <a:lnTo>
                  <a:pt x="870" y="1295"/>
                </a:lnTo>
                <a:lnTo>
                  <a:pt x="874" y="1293"/>
                </a:lnTo>
                <a:lnTo>
                  <a:pt x="877" y="1289"/>
                </a:lnTo>
                <a:lnTo>
                  <a:pt x="879" y="1282"/>
                </a:lnTo>
                <a:lnTo>
                  <a:pt x="879" y="1271"/>
                </a:lnTo>
                <a:lnTo>
                  <a:pt x="879" y="1271"/>
                </a:lnTo>
                <a:lnTo>
                  <a:pt x="874" y="1230"/>
                </a:lnTo>
                <a:lnTo>
                  <a:pt x="869" y="1205"/>
                </a:lnTo>
                <a:lnTo>
                  <a:pt x="869" y="1205"/>
                </a:lnTo>
                <a:lnTo>
                  <a:pt x="869" y="1198"/>
                </a:lnTo>
                <a:lnTo>
                  <a:pt x="870" y="1187"/>
                </a:lnTo>
                <a:lnTo>
                  <a:pt x="875" y="1159"/>
                </a:lnTo>
                <a:lnTo>
                  <a:pt x="883" y="1124"/>
                </a:lnTo>
                <a:lnTo>
                  <a:pt x="883" y="1124"/>
                </a:lnTo>
                <a:lnTo>
                  <a:pt x="900" y="1248"/>
                </a:lnTo>
                <a:lnTo>
                  <a:pt x="900" y="1248"/>
                </a:lnTo>
                <a:lnTo>
                  <a:pt x="902" y="1262"/>
                </a:lnTo>
                <a:lnTo>
                  <a:pt x="903" y="1271"/>
                </a:lnTo>
                <a:lnTo>
                  <a:pt x="907" y="1286"/>
                </a:lnTo>
                <a:lnTo>
                  <a:pt x="907" y="1286"/>
                </a:lnTo>
                <a:lnTo>
                  <a:pt x="908" y="1290"/>
                </a:lnTo>
                <a:lnTo>
                  <a:pt x="911" y="1296"/>
                </a:lnTo>
                <a:lnTo>
                  <a:pt x="918" y="1312"/>
                </a:lnTo>
                <a:lnTo>
                  <a:pt x="928" y="1331"/>
                </a:lnTo>
                <a:lnTo>
                  <a:pt x="928" y="1331"/>
                </a:lnTo>
                <a:lnTo>
                  <a:pt x="927" y="1333"/>
                </a:lnTo>
                <a:lnTo>
                  <a:pt x="925" y="1339"/>
                </a:lnTo>
                <a:lnTo>
                  <a:pt x="924" y="1342"/>
                </a:lnTo>
                <a:lnTo>
                  <a:pt x="925" y="1346"/>
                </a:lnTo>
                <a:lnTo>
                  <a:pt x="926" y="1348"/>
                </a:lnTo>
                <a:lnTo>
                  <a:pt x="928" y="1352"/>
                </a:lnTo>
                <a:lnTo>
                  <a:pt x="928" y="1352"/>
                </a:lnTo>
                <a:lnTo>
                  <a:pt x="933" y="1354"/>
                </a:lnTo>
                <a:lnTo>
                  <a:pt x="941" y="1355"/>
                </a:lnTo>
                <a:lnTo>
                  <a:pt x="961" y="1357"/>
                </a:lnTo>
                <a:lnTo>
                  <a:pt x="982" y="1357"/>
                </a:lnTo>
                <a:lnTo>
                  <a:pt x="995" y="1357"/>
                </a:lnTo>
                <a:lnTo>
                  <a:pt x="995" y="1357"/>
                </a:lnTo>
                <a:lnTo>
                  <a:pt x="1003" y="1357"/>
                </a:lnTo>
                <a:lnTo>
                  <a:pt x="1012" y="1355"/>
                </a:lnTo>
                <a:lnTo>
                  <a:pt x="1016" y="1355"/>
                </a:lnTo>
                <a:lnTo>
                  <a:pt x="1019" y="1353"/>
                </a:lnTo>
                <a:lnTo>
                  <a:pt x="1021" y="1351"/>
                </a:lnTo>
                <a:lnTo>
                  <a:pt x="1021" y="1347"/>
                </a:lnTo>
                <a:lnTo>
                  <a:pt x="1021" y="1347"/>
                </a:lnTo>
                <a:lnTo>
                  <a:pt x="1018" y="1342"/>
                </a:lnTo>
                <a:lnTo>
                  <a:pt x="1015" y="1338"/>
                </a:lnTo>
                <a:lnTo>
                  <a:pt x="1006" y="1327"/>
                </a:lnTo>
                <a:lnTo>
                  <a:pt x="995" y="1316"/>
                </a:lnTo>
                <a:lnTo>
                  <a:pt x="1002" y="1300"/>
                </a:lnTo>
                <a:lnTo>
                  <a:pt x="1002" y="1300"/>
                </a:lnTo>
                <a:lnTo>
                  <a:pt x="997" y="1291"/>
                </a:lnTo>
                <a:lnTo>
                  <a:pt x="987" y="1276"/>
                </a:lnTo>
                <a:lnTo>
                  <a:pt x="987" y="1276"/>
                </a:lnTo>
                <a:lnTo>
                  <a:pt x="983" y="1268"/>
                </a:lnTo>
                <a:lnTo>
                  <a:pt x="978" y="1257"/>
                </a:lnTo>
                <a:lnTo>
                  <a:pt x="976" y="1245"/>
                </a:lnTo>
                <a:lnTo>
                  <a:pt x="976" y="1241"/>
                </a:lnTo>
                <a:lnTo>
                  <a:pt x="976" y="1236"/>
                </a:lnTo>
                <a:lnTo>
                  <a:pt x="976" y="1236"/>
                </a:lnTo>
                <a:lnTo>
                  <a:pt x="980" y="1213"/>
                </a:lnTo>
                <a:lnTo>
                  <a:pt x="982" y="1200"/>
                </a:lnTo>
                <a:lnTo>
                  <a:pt x="983" y="1189"/>
                </a:lnTo>
                <a:lnTo>
                  <a:pt x="983" y="1189"/>
                </a:lnTo>
                <a:lnTo>
                  <a:pt x="983" y="1160"/>
                </a:lnTo>
                <a:lnTo>
                  <a:pt x="983" y="1146"/>
                </a:lnTo>
                <a:lnTo>
                  <a:pt x="983" y="1139"/>
                </a:lnTo>
                <a:lnTo>
                  <a:pt x="983" y="1139"/>
                </a:lnTo>
                <a:lnTo>
                  <a:pt x="982" y="1134"/>
                </a:lnTo>
                <a:lnTo>
                  <a:pt x="982" y="1124"/>
                </a:lnTo>
                <a:lnTo>
                  <a:pt x="980" y="1102"/>
                </a:lnTo>
                <a:lnTo>
                  <a:pt x="980" y="1102"/>
                </a:lnTo>
                <a:lnTo>
                  <a:pt x="976" y="1050"/>
                </a:lnTo>
                <a:lnTo>
                  <a:pt x="976" y="1050"/>
                </a:lnTo>
                <a:lnTo>
                  <a:pt x="976" y="1029"/>
                </a:lnTo>
                <a:lnTo>
                  <a:pt x="978" y="992"/>
                </a:lnTo>
                <a:lnTo>
                  <a:pt x="980" y="957"/>
                </a:lnTo>
                <a:lnTo>
                  <a:pt x="983" y="939"/>
                </a:lnTo>
                <a:lnTo>
                  <a:pt x="983" y="939"/>
                </a:lnTo>
                <a:lnTo>
                  <a:pt x="984" y="939"/>
                </a:lnTo>
                <a:lnTo>
                  <a:pt x="984" y="940"/>
                </a:lnTo>
                <a:lnTo>
                  <a:pt x="987" y="946"/>
                </a:lnTo>
                <a:lnTo>
                  <a:pt x="996" y="965"/>
                </a:lnTo>
                <a:lnTo>
                  <a:pt x="1006" y="993"/>
                </a:lnTo>
                <a:lnTo>
                  <a:pt x="1006" y="993"/>
                </a:lnTo>
                <a:lnTo>
                  <a:pt x="1002" y="1008"/>
                </a:lnTo>
                <a:lnTo>
                  <a:pt x="999" y="1019"/>
                </a:lnTo>
                <a:lnTo>
                  <a:pt x="1000" y="1023"/>
                </a:lnTo>
                <a:lnTo>
                  <a:pt x="1002" y="1027"/>
                </a:lnTo>
                <a:lnTo>
                  <a:pt x="1002" y="1027"/>
                </a:lnTo>
                <a:lnTo>
                  <a:pt x="1005" y="1030"/>
                </a:lnTo>
                <a:lnTo>
                  <a:pt x="1009" y="1034"/>
                </a:lnTo>
                <a:lnTo>
                  <a:pt x="1011" y="1036"/>
                </a:lnTo>
                <a:lnTo>
                  <a:pt x="1012" y="1035"/>
                </a:lnTo>
                <a:lnTo>
                  <a:pt x="1013" y="1034"/>
                </a:lnTo>
                <a:lnTo>
                  <a:pt x="1013" y="1034"/>
                </a:lnTo>
                <a:lnTo>
                  <a:pt x="1017" y="1023"/>
                </a:lnTo>
                <a:lnTo>
                  <a:pt x="1018" y="1017"/>
                </a:lnTo>
                <a:lnTo>
                  <a:pt x="1025" y="1022"/>
                </a:lnTo>
                <a:lnTo>
                  <a:pt x="1025" y="1022"/>
                </a:lnTo>
                <a:lnTo>
                  <a:pt x="1024" y="1031"/>
                </a:lnTo>
                <a:lnTo>
                  <a:pt x="1023" y="1038"/>
                </a:lnTo>
                <a:lnTo>
                  <a:pt x="1022" y="1041"/>
                </a:lnTo>
                <a:lnTo>
                  <a:pt x="1021" y="1043"/>
                </a:lnTo>
                <a:lnTo>
                  <a:pt x="1021" y="1043"/>
                </a:lnTo>
                <a:lnTo>
                  <a:pt x="1013" y="1048"/>
                </a:lnTo>
                <a:lnTo>
                  <a:pt x="1011" y="1051"/>
                </a:lnTo>
                <a:lnTo>
                  <a:pt x="1011" y="1054"/>
                </a:lnTo>
                <a:lnTo>
                  <a:pt x="1011" y="1055"/>
                </a:lnTo>
                <a:lnTo>
                  <a:pt x="1011" y="1055"/>
                </a:lnTo>
                <a:lnTo>
                  <a:pt x="1012" y="1056"/>
                </a:lnTo>
                <a:lnTo>
                  <a:pt x="1015" y="1056"/>
                </a:lnTo>
                <a:lnTo>
                  <a:pt x="1021" y="1054"/>
                </a:lnTo>
                <a:lnTo>
                  <a:pt x="1028" y="1050"/>
                </a:lnTo>
                <a:lnTo>
                  <a:pt x="1035" y="1045"/>
                </a:lnTo>
                <a:lnTo>
                  <a:pt x="1035" y="1045"/>
                </a:lnTo>
                <a:lnTo>
                  <a:pt x="1037" y="1041"/>
                </a:lnTo>
                <a:lnTo>
                  <a:pt x="1040" y="1035"/>
                </a:lnTo>
                <a:lnTo>
                  <a:pt x="1043" y="1019"/>
                </a:lnTo>
                <a:lnTo>
                  <a:pt x="1044" y="1001"/>
                </a:lnTo>
                <a:lnTo>
                  <a:pt x="1044" y="1001"/>
                </a:lnTo>
                <a:lnTo>
                  <a:pt x="1050" y="998"/>
                </a:lnTo>
                <a:lnTo>
                  <a:pt x="1054" y="995"/>
                </a:lnTo>
                <a:lnTo>
                  <a:pt x="1056" y="993"/>
                </a:lnTo>
                <a:lnTo>
                  <a:pt x="1056" y="991"/>
                </a:lnTo>
                <a:lnTo>
                  <a:pt x="1056" y="991"/>
                </a:lnTo>
                <a:lnTo>
                  <a:pt x="1051" y="954"/>
                </a:lnTo>
                <a:lnTo>
                  <a:pt x="1047" y="932"/>
                </a:lnTo>
                <a:lnTo>
                  <a:pt x="1045" y="925"/>
                </a:lnTo>
                <a:lnTo>
                  <a:pt x="1044" y="922"/>
                </a:lnTo>
                <a:lnTo>
                  <a:pt x="1044" y="922"/>
                </a:lnTo>
                <a:lnTo>
                  <a:pt x="1043" y="920"/>
                </a:lnTo>
                <a:lnTo>
                  <a:pt x="1043" y="915"/>
                </a:lnTo>
                <a:lnTo>
                  <a:pt x="1042" y="900"/>
                </a:lnTo>
                <a:lnTo>
                  <a:pt x="1042" y="877"/>
                </a:lnTo>
                <a:lnTo>
                  <a:pt x="1042" y="877"/>
                </a:lnTo>
                <a:lnTo>
                  <a:pt x="1030" y="860"/>
                </a:lnTo>
                <a:lnTo>
                  <a:pt x="1021" y="844"/>
                </a:lnTo>
                <a:lnTo>
                  <a:pt x="1017" y="838"/>
                </a:lnTo>
                <a:lnTo>
                  <a:pt x="1016" y="833"/>
                </a:lnTo>
                <a:lnTo>
                  <a:pt x="1016" y="833"/>
                </a:lnTo>
                <a:lnTo>
                  <a:pt x="1011" y="811"/>
                </a:lnTo>
                <a:lnTo>
                  <a:pt x="1008" y="799"/>
                </a:lnTo>
                <a:lnTo>
                  <a:pt x="1004" y="790"/>
                </a:lnTo>
                <a:lnTo>
                  <a:pt x="1004" y="790"/>
                </a:lnTo>
                <a:lnTo>
                  <a:pt x="993" y="770"/>
                </a:lnTo>
                <a:lnTo>
                  <a:pt x="985" y="753"/>
                </a:lnTo>
                <a:lnTo>
                  <a:pt x="985" y="753"/>
                </a:lnTo>
                <a:lnTo>
                  <a:pt x="977" y="747"/>
                </a:lnTo>
                <a:lnTo>
                  <a:pt x="961" y="738"/>
                </a:lnTo>
                <a:lnTo>
                  <a:pt x="940" y="725"/>
                </a:lnTo>
                <a:lnTo>
                  <a:pt x="914" y="723"/>
                </a:lnTo>
                <a:lnTo>
                  <a:pt x="890" y="723"/>
                </a:lnTo>
                <a:lnTo>
                  <a:pt x="895" y="708"/>
                </a:lnTo>
                <a:lnTo>
                  <a:pt x="895" y="708"/>
                </a:lnTo>
                <a:lnTo>
                  <a:pt x="899" y="705"/>
                </a:lnTo>
                <a:lnTo>
                  <a:pt x="902" y="700"/>
                </a:lnTo>
                <a:lnTo>
                  <a:pt x="905" y="696"/>
                </a:lnTo>
                <a:lnTo>
                  <a:pt x="905" y="696"/>
                </a:lnTo>
                <a:lnTo>
                  <a:pt x="906" y="689"/>
                </a:lnTo>
                <a:lnTo>
                  <a:pt x="906" y="680"/>
                </a:lnTo>
                <a:lnTo>
                  <a:pt x="906" y="670"/>
                </a:lnTo>
                <a:lnTo>
                  <a:pt x="905" y="666"/>
                </a:lnTo>
                <a:lnTo>
                  <a:pt x="905" y="666"/>
                </a:lnTo>
                <a:lnTo>
                  <a:pt x="901" y="663"/>
                </a:lnTo>
                <a:lnTo>
                  <a:pt x="900" y="663"/>
                </a:lnTo>
                <a:lnTo>
                  <a:pt x="900" y="663"/>
                </a:lnTo>
                <a:lnTo>
                  <a:pt x="898" y="647"/>
                </a:lnTo>
                <a:lnTo>
                  <a:pt x="895" y="623"/>
                </a:lnTo>
                <a:lnTo>
                  <a:pt x="895" y="623"/>
                </a:lnTo>
                <a:lnTo>
                  <a:pt x="892" y="614"/>
                </a:lnTo>
                <a:lnTo>
                  <a:pt x="886" y="602"/>
                </a:lnTo>
                <a:lnTo>
                  <a:pt x="879" y="591"/>
                </a:lnTo>
                <a:lnTo>
                  <a:pt x="874" y="585"/>
                </a:lnTo>
                <a:lnTo>
                  <a:pt x="874" y="585"/>
                </a:lnTo>
                <a:lnTo>
                  <a:pt x="864" y="579"/>
                </a:lnTo>
                <a:lnTo>
                  <a:pt x="857" y="576"/>
                </a:lnTo>
                <a:lnTo>
                  <a:pt x="857" y="576"/>
                </a:lnTo>
                <a:lnTo>
                  <a:pt x="853" y="573"/>
                </a:lnTo>
                <a:lnTo>
                  <a:pt x="849" y="572"/>
                </a:lnTo>
                <a:lnTo>
                  <a:pt x="843" y="571"/>
                </a:lnTo>
                <a:lnTo>
                  <a:pt x="843" y="571"/>
                </a:lnTo>
                <a:lnTo>
                  <a:pt x="837" y="571"/>
                </a:lnTo>
                <a:lnTo>
                  <a:pt x="832" y="570"/>
                </a:lnTo>
                <a:lnTo>
                  <a:pt x="829" y="570"/>
                </a:lnTo>
                <a:lnTo>
                  <a:pt x="824" y="571"/>
                </a:lnTo>
                <a:lnTo>
                  <a:pt x="824" y="571"/>
                </a:lnTo>
                <a:lnTo>
                  <a:pt x="817" y="573"/>
                </a:lnTo>
                <a:lnTo>
                  <a:pt x="808" y="573"/>
                </a:lnTo>
                <a:lnTo>
                  <a:pt x="799" y="573"/>
                </a:lnTo>
                <a:lnTo>
                  <a:pt x="793" y="573"/>
                </a:lnTo>
                <a:lnTo>
                  <a:pt x="793" y="573"/>
                </a:lnTo>
                <a:lnTo>
                  <a:pt x="785" y="576"/>
                </a:lnTo>
                <a:lnTo>
                  <a:pt x="782" y="578"/>
                </a:lnTo>
                <a:lnTo>
                  <a:pt x="782" y="578"/>
                </a:lnTo>
                <a:lnTo>
                  <a:pt x="777" y="584"/>
                </a:lnTo>
                <a:lnTo>
                  <a:pt x="772" y="590"/>
                </a:lnTo>
                <a:lnTo>
                  <a:pt x="772" y="590"/>
                </a:lnTo>
                <a:lnTo>
                  <a:pt x="765" y="597"/>
                </a:lnTo>
                <a:lnTo>
                  <a:pt x="765" y="597"/>
                </a:lnTo>
                <a:lnTo>
                  <a:pt x="760" y="599"/>
                </a:lnTo>
                <a:lnTo>
                  <a:pt x="759" y="602"/>
                </a:lnTo>
                <a:lnTo>
                  <a:pt x="758" y="604"/>
                </a:lnTo>
                <a:lnTo>
                  <a:pt x="758" y="604"/>
                </a:lnTo>
                <a:lnTo>
                  <a:pt x="753" y="613"/>
                </a:lnTo>
                <a:lnTo>
                  <a:pt x="752" y="616"/>
                </a:lnTo>
                <a:lnTo>
                  <a:pt x="751" y="621"/>
                </a:lnTo>
                <a:lnTo>
                  <a:pt x="751" y="621"/>
                </a:lnTo>
                <a:lnTo>
                  <a:pt x="750" y="627"/>
                </a:lnTo>
                <a:lnTo>
                  <a:pt x="751" y="630"/>
                </a:lnTo>
                <a:lnTo>
                  <a:pt x="753" y="637"/>
                </a:lnTo>
                <a:lnTo>
                  <a:pt x="753" y="637"/>
                </a:lnTo>
                <a:lnTo>
                  <a:pt x="759" y="654"/>
                </a:lnTo>
                <a:lnTo>
                  <a:pt x="760" y="660"/>
                </a:lnTo>
                <a:lnTo>
                  <a:pt x="760" y="663"/>
                </a:lnTo>
                <a:lnTo>
                  <a:pt x="760" y="663"/>
                </a:lnTo>
                <a:lnTo>
                  <a:pt x="758" y="667"/>
                </a:lnTo>
                <a:lnTo>
                  <a:pt x="758" y="673"/>
                </a:lnTo>
                <a:lnTo>
                  <a:pt x="758" y="673"/>
                </a:lnTo>
                <a:lnTo>
                  <a:pt x="759" y="680"/>
                </a:lnTo>
                <a:lnTo>
                  <a:pt x="760" y="685"/>
                </a:lnTo>
                <a:lnTo>
                  <a:pt x="760" y="685"/>
                </a:lnTo>
                <a:lnTo>
                  <a:pt x="763" y="693"/>
                </a:lnTo>
                <a:lnTo>
                  <a:pt x="765" y="699"/>
                </a:lnTo>
                <a:lnTo>
                  <a:pt x="767" y="704"/>
                </a:lnTo>
                <a:lnTo>
                  <a:pt x="767" y="704"/>
                </a:lnTo>
                <a:lnTo>
                  <a:pt x="770" y="705"/>
                </a:lnTo>
                <a:lnTo>
                  <a:pt x="773" y="706"/>
                </a:lnTo>
                <a:lnTo>
                  <a:pt x="777" y="706"/>
                </a:lnTo>
                <a:lnTo>
                  <a:pt x="777" y="706"/>
                </a:lnTo>
                <a:lnTo>
                  <a:pt x="778" y="713"/>
                </a:lnTo>
                <a:lnTo>
                  <a:pt x="779" y="718"/>
                </a:lnTo>
                <a:lnTo>
                  <a:pt x="779" y="723"/>
                </a:lnTo>
                <a:lnTo>
                  <a:pt x="779" y="723"/>
                </a:lnTo>
                <a:lnTo>
                  <a:pt x="777" y="725"/>
                </a:lnTo>
                <a:lnTo>
                  <a:pt x="774" y="727"/>
                </a:lnTo>
                <a:lnTo>
                  <a:pt x="770" y="730"/>
                </a:lnTo>
                <a:lnTo>
                  <a:pt x="765" y="732"/>
                </a:lnTo>
                <a:lnTo>
                  <a:pt x="765" y="732"/>
                </a:lnTo>
                <a:lnTo>
                  <a:pt x="758" y="733"/>
                </a:lnTo>
                <a:lnTo>
                  <a:pt x="752" y="732"/>
                </a:lnTo>
                <a:lnTo>
                  <a:pt x="741" y="732"/>
                </a:lnTo>
                <a:lnTo>
                  <a:pt x="741" y="732"/>
                </a:lnTo>
                <a:lnTo>
                  <a:pt x="735" y="734"/>
                </a:lnTo>
                <a:lnTo>
                  <a:pt x="727" y="739"/>
                </a:lnTo>
                <a:lnTo>
                  <a:pt x="715" y="749"/>
                </a:lnTo>
                <a:lnTo>
                  <a:pt x="715" y="749"/>
                </a:lnTo>
                <a:lnTo>
                  <a:pt x="706" y="753"/>
                </a:lnTo>
                <a:lnTo>
                  <a:pt x="700" y="757"/>
                </a:lnTo>
                <a:lnTo>
                  <a:pt x="696" y="760"/>
                </a:lnTo>
                <a:lnTo>
                  <a:pt x="696" y="760"/>
                </a:lnTo>
                <a:lnTo>
                  <a:pt x="690" y="765"/>
                </a:lnTo>
                <a:lnTo>
                  <a:pt x="682" y="770"/>
                </a:lnTo>
                <a:lnTo>
                  <a:pt x="682" y="770"/>
                </a:lnTo>
                <a:lnTo>
                  <a:pt x="675" y="770"/>
                </a:lnTo>
                <a:lnTo>
                  <a:pt x="666" y="771"/>
                </a:lnTo>
                <a:lnTo>
                  <a:pt x="654" y="772"/>
                </a:lnTo>
                <a:lnTo>
                  <a:pt x="654" y="772"/>
                </a:lnTo>
                <a:lnTo>
                  <a:pt x="648" y="766"/>
                </a:lnTo>
                <a:lnTo>
                  <a:pt x="644" y="762"/>
                </a:lnTo>
                <a:lnTo>
                  <a:pt x="642" y="758"/>
                </a:lnTo>
                <a:lnTo>
                  <a:pt x="642" y="758"/>
                </a:lnTo>
                <a:lnTo>
                  <a:pt x="640" y="753"/>
                </a:lnTo>
                <a:lnTo>
                  <a:pt x="636" y="749"/>
                </a:lnTo>
                <a:lnTo>
                  <a:pt x="634" y="744"/>
                </a:lnTo>
                <a:lnTo>
                  <a:pt x="632" y="741"/>
                </a:lnTo>
                <a:lnTo>
                  <a:pt x="632" y="741"/>
                </a:lnTo>
                <a:lnTo>
                  <a:pt x="632" y="732"/>
                </a:lnTo>
                <a:lnTo>
                  <a:pt x="632" y="725"/>
                </a:lnTo>
                <a:lnTo>
                  <a:pt x="625" y="723"/>
                </a:lnTo>
                <a:lnTo>
                  <a:pt x="623" y="708"/>
                </a:lnTo>
                <a:lnTo>
                  <a:pt x="623" y="708"/>
                </a:lnTo>
                <a:lnTo>
                  <a:pt x="631" y="704"/>
                </a:lnTo>
                <a:lnTo>
                  <a:pt x="637" y="699"/>
                </a:lnTo>
                <a:lnTo>
                  <a:pt x="638" y="696"/>
                </a:lnTo>
                <a:lnTo>
                  <a:pt x="640" y="694"/>
                </a:lnTo>
                <a:lnTo>
                  <a:pt x="640" y="694"/>
                </a:lnTo>
                <a:lnTo>
                  <a:pt x="636" y="685"/>
                </a:lnTo>
                <a:lnTo>
                  <a:pt x="631" y="669"/>
                </a:lnTo>
                <a:lnTo>
                  <a:pt x="623" y="649"/>
                </a:lnTo>
                <a:lnTo>
                  <a:pt x="623" y="649"/>
                </a:lnTo>
                <a:lnTo>
                  <a:pt x="628" y="646"/>
                </a:lnTo>
                <a:lnTo>
                  <a:pt x="630" y="641"/>
                </a:lnTo>
                <a:lnTo>
                  <a:pt x="631" y="639"/>
                </a:lnTo>
                <a:lnTo>
                  <a:pt x="632" y="635"/>
                </a:lnTo>
                <a:lnTo>
                  <a:pt x="632" y="635"/>
                </a:lnTo>
                <a:lnTo>
                  <a:pt x="630" y="629"/>
                </a:lnTo>
                <a:lnTo>
                  <a:pt x="627" y="620"/>
                </a:lnTo>
                <a:lnTo>
                  <a:pt x="612" y="594"/>
                </a:lnTo>
                <a:lnTo>
                  <a:pt x="597" y="569"/>
                </a:lnTo>
                <a:lnTo>
                  <a:pt x="587" y="555"/>
                </a:lnTo>
                <a:lnTo>
                  <a:pt x="587" y="555"/>
                </a:lnTo>
                <a:lnTo>
                  <a:pt x="582" y="546"/>
                </a:lnTo>
                <a:lnTo>
                  <a:pt x="574" y="531"/>
                </a:lnTo>
                <a:lnTo>
                  <a:pt x="567" y="516"/>
                </a:lnTo>
                <a:lnTo>
                  <a:pt x="565" y="508"/>
                </a:lnTo>
                <a:lnTo>
                  <a:pt x="564" y="502"/>
                </a:lnTo>
                <a:lnTo>
                  <a:pt x="564" y="502"/>
                </a:lnTo>
                <a:lnTo>
                  <a:pt x="560" y="488"/>
                </a:lnTo>
                <a:lnTo>
                  <a:pt x="554" y="471"/>
                </a:lnTo>
                <a:lnTo>
                  <a:pt x="545" y="445"/>
                </a:lnTo>
                <a:lnTo>
                  <a:pt x="545" y="445"/>
                </a:lnTo>
                <a:lnTo>
                  <a:pt x="502" y="355"/>
                </a:lnTo>
                <a:lnTo>
                  <a:pt x="502" y="355"/>
                </a:lnTo>
                <a:lnTo>
                  <a:pt x="500" y="338"/>
                </a:lnTo>
                <a:lnTo>
                  <a:pt x="499" y="329"/>
                </a:lnTo>
                <a:lnTo>
                  <a:pt x="498" y="324"/>
                </a:lnTo>
                <a:lnTo>
                  <a:pt x="498" y="324"/>
                </a:lnTo>
                <a:lnTo>
                  <a:pt x="494" y="319"/>
                </a:lnTo>
                <a:lnTo>
                  <a:pt x="487" y="308"/>
                </a:lnTo>
                <a:lnTo>
                  <a:pt x="476" y="291"/>
                </a:lnTo>
                <a:lnTo>
                  <a:pt x="476" y="291"/>
                </a:lnTo>
                <a:lnTo>
                  <a:pt x="471" y="281"/>
                </a:lnTo>
                <a:lnTo>
                  <a:pt x="469" y="272"/>
                </a:lnTo>
                <a:lnTo>
                  <a:pt x="464" y="262"/>
                </a:lnTo>
                <a:lnTo>
                  <a:pt x="464" y="262"/>
                </a:lnTo>
                <a:lnTo>
                  <a:pt x="461" y="256"/>
                </a:lnTo>
                <a:lnTo>
                  <a:pt x="455" y="252"/>
                </a:lnTo>
                <a:lnTo>
                  <a:pt x="443" y="240"/>
                </a:lnTo>
                <a:lnTo>
                  <a:pt x="429" y="227"/>
                </a:lnTo>
                <a:lnTo>
                  <a:pt x="429" y="227"/>
                </a:lnTo>
                <a:lnTo>
                  <a:pt x="412" y="217"/>
                </a:lnTo>
                <a:lnTo>
                  <a:pt x="412" y="217"/>
                </a:lnTo>
                <a:lnTo>
                  <a:pt x="374" y="206"/>
                </a:lnTo>
                <a:lnTo>
                  <a:pt x="374" y="198"/>
                </a:lnTo>
                <a:lnTo>
                  <a:pt x="374" y="198"/>
                </a:lnTo>
                <a:lnTo>
                  <a:pt x="382" y="198"/>
                </a:lnTo>
                <a:lnTo>
                  <a:pt x="387" y="198"/>
                </a:lnTo>
                <a:lnTo>
                  <a:pt x="393" y="196"/>
                </a:lnTo>
                <a:lnTo>
                  <a:pt x="393" y="196"/>
                </a:lnTo>
                <a:lnTo>
                  <a:pt x="395" y="195"/>
                </a:lnTo>
                <a:lnTo>
                  <a:pt x="396" y="193"/>
                </a:lnTo>
                <a:lnTo>
                  <a:pt x="397" y="187"/>
                </a:lnTo>
                <a:lnTo>
                  <a:pt x="397" y="181"/>
                </a:lnTo>
                <a:lnTo>
                  <a:pt x="398" y="175"/>
                </a:lnTo>
                <a:lnTo>
                  <a:pt x="398" y="175"/>
                </a:lnTo>
                <a:lnTo>
                  <a:pt x="400" y="170"/>
                </a:lnTo>
                <a:lnTo>
                  <a:pt x="403" y="165"/>
                </a:lnTo>
                <a:lnTo>
                  <a:pt x="406" y="161"/>
                </a:lnTo>
                <a:lnTo>
                  <a:pt x="408" y="158"/>
                </a:lnTo>
                <a:lnTo>
                  <a:pt x="408" y="158"/>
                </a:lnTo>
                <a:lnTo>
                  <a:pt x="405" y="139"/>
                </a:lnTo>
                <a:lnTo>
                  <a:pt x="410" y="132"/>
                </a:lnTo>
                <a:lnTo>
                  <a:pt x="410" y="132"/>
                </a:lnTo>
                <a:lnTo>
                  <a:pt x="412" y="132"/>
                </a:lnTo>
                <a:lnTo>
                  <a:pt x="417" y="129"/>
                </a:lnTo>
                <a:lnTo>
                  <a:pt x="419" y="128"/>
                </a:lnTo>
                <a:lnTo>
                  <a:pt x="422" y="124"/>
                </a:lnTo>
                <a:lnTo>
                  <a:pt x="422" y="122"/>
                </a:lnTo>
                <a:lnTo>
                  <a:pt x="422" y="118"/>
                </a:lnTo>
                <a:lnTo>
                  <a:pt x="422" y="118"/>
                </a:lnTo>
                <a:lnTo>
                  <a:pt x="419" y="116"/>
                </a:lnTo>
                <a:lnTo>
                  <a:pt x="416" y="113"/>
                </a:lnTo>
                <a:lnTo>
                  <a:pt x="410" y="109"/>
                </a:lnTo>
                <a:lnTo>
                  <a:pt x="404" y="105"/>
                </a:lnTo>
                <a:lnTo>
                  <a:pt x="402" y="103"/>
                </a:lnTo>
                <a:lnTo>
                  <a:pt x="400" y="100"/>
                </a:lnTo>
                <a:lnTo>
                  <a:pt x="400" y="100"/>
                </a:lnTo>
                <a:lnTo>
                  <a:pt x="398" y="93"/>
                </a:lnTo>
                <a:lnTo>
                  <a:pt x="397" y="87"/>
                </a:lnTo>
                <a:lnTo>
                  <a:pt x="398" y="81"/>
                </a:lnTo>
                <a:lnTo>
                  <a:pt x="398" y="81"/>
                </a:lnTo>
                <a:lnTo>
                  <a:pt x="405" y="75"/>
                </a:lnTo>
                <a:lnTo>
                  <a:pt x="412" y="70"/>
                </a:lnTo>
                <a:lnTo>
                  <a:pt x="422" y="62"/>
                </a:lnTo>
                <a:lnTo>
                  <a:pt x="422" y="62"/>
                </a:lnTo>
                <a:lnTo>
                  <a:pt x="429" y="54"/>
                </a:lnTo>
                <a:lnTo>
                  <a:pt x="434" y="48"/>
                </a:lnTo>
                <a:lnTo>
                  <a:pt x="436" y="42"/>
                </a:lnTo>
                <a:lnTo>
                  <a:pt x="436" y="39"/>
                </a:lnTo>
                <a:lnTo>
                  <a:pt x="436" y="36"/>
                </a:lnTo>
                <a:lnTo>
                  <a:pt x="436" y="36"/>
                </a:lnTo>
                <a:lnTo>
                  <a:pt x="434" y="33"/>
                </a:lnTo>
                <a:lnTo>
                  <a:pt x="430" y="31"/>
                </a:lnTo>
                <a:lnTo>
                  <a:pt x="422" y="27"/>
                </a:lnTo>
                <a:lnTo>
                  <a:pt x="405" y="22"/>
                </a:lnTo>
                <a:lnTo>
                  <a:pt x="405" y="22"/>
                </a:lnTo>
                <a:lnTo>
                  <a:pt x="399" y="19"/>
                </a:lnTo>
                <a:lnTo>
                  <a:pt x="390" y="14"/>
                </a:lnTo>
                <a:lnTo>
                  <a:pt x="383" y="12"/>
                </a:lnTo>
                <a:lnTo>
                  <a:pt x="376" y="9"/>
                </a:lnTo>
                <a:lnTo>
                  <a:pt x="366" y="7"/>
                </a:lnTo>
                <a:lnTo>
                  <a:pt x="355" y="6"/>
                </a:lnTo>
                <a:lnTo>
                  <a:pt x="355" y="6"/>
                </a:lnTo>
                <a:lnTo>
                  <a:pt x="298" y="1"/>
                </a:lnTo>
                <a:lnTo>
                  <a:pt x="269" y="0"/>
                </a:lnTo>
                <a:lnTo>
                  <a:pt x="256" y="0"/>
                </a:lnTo>
                <a:lnTo>
                  <a:pt x="245" y="1"/>
                </a:lnTo>
                <a:lnTo>
                  <a:pt x="245" y="1"/>
                </a:lnTo>
                <a:lnTo>
                  <a:pt x="237" y="3"/>
                </a:lnTo>
                <a:lnTo>
                  <a:pt x="229" y="7"/>
                </a:lnTo>
                <a:lnTo>
                  <a:pt x="222" y="13"/>
                </a:lnTo>
                <a:lnTo>
                  <a:pt x="215" y="20"/>
                </a:lnTo>
                <a:lnTo>
                  <a:pt x="209" y="27"/>
                </a:lnTo>
                <a:lnTo>
                  <a:pt x="203" y="34"/>
                </a:lnTo>
                <a:lnTo>
                  <a:pt x="196" y="46"/>
                </a:lnTo>
                <a:lnTo>
                  <a:pt x="196" y="46"/>
                </a:lnTo>
                <a:lnTo>
                  <a:pt x="192" y="55"/>
                </a:lnTo>
                <a:lnTo>
                  <a:pt x="189" y="66"/>
                </a:lnTo>
                <a:lnTo>
                  <a:pt x="187" y="78"/>
                </a:lnTo>
                <a:lnTo>
                  <a:pt x="186" y="88"/>
                </a:lnTo>
                <a:lnTo>
                  <a:pt x="186" y="88"/>
                </a:lnTo>
                <a:lnTo>
                  <a:pt x="187" y="98"/>
                </a:lnTo>
                <a:lnTo>
                  <a:pt x="190" y="107"/>
                </a:lnTo>
                <a:lnTo>
                  <a:pt x="191" y="118"/>
                </a:lnTo>
                <a:lnTo>
                  <a:pt x="198" y="118"/>
                </a:lnTo>
                <a:lnTo>
                  <a:pt x="193" y="137"/>
                </a:lnTo>
                <a:lnTo>
                  <a:pt x="200" y="139"/>
                </a:lnTo>
                <a:lnTo>
                  <a:pt x="196" y="149"/>
                </a:lnTo>
                <a:lnTo>
                  <a:pt x="203" y="151"/>
                </a:lnTo>
                <a:lnTo>
                  <a:pt x="200" y="1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7956B2BE-ABC8-46E8-9007-E84A7FBBC575}"/>
              </a:ext>
            </a:extLst>
          </p:cNvPr>
          <p:cNvSpPr>
            <a:spLocks/>
          </p:cNvSpPr>
          <p:nvPr/>
        </p:nvSpPr>
        <p:spPr bwMode="auto">
          <a:xfrm>
            <a:off x="4440070" y="4688585"/>
            <a:ext cx="918537" cy="1692042"/>
          </a:xfrm>
          <a:custGeom>
            <a:avLst/>
            <a:gdLst>
              <a:gd name="T0" fmla="*/ 176 w 646"/>
              <a:gd name="T1" fmla="*/ 627 h 1190"/>
              <a:gd name="T2" fmla="*/ 191 w 646"/>
              <a:gd name="T3" fmla="*/ 550 h 1190"/>
              <a:gd name="T4" fmla="*/ 130 w 646"/>
              <a:gd name="T5" fmla="*/ 521 h 1190"/>
              <a:gd name="T6" fmla="*/ 82 w 646"/>
              <a:gd name="T7" fmla="*/ 556 h 1190"/>
              <a:gd name="T8" fmla="*/ 75 w 646"/>
              <a:gd name="T9" fmla="*/ 627 h 1190"/>
              <a:gd name="T10" fmla="*/ 102 w 646"/>
              <a:gd name="T11" fmla="*/ 669 h 1190"/>
              <a:gd name="T12" fmla="*/ 58 w 646"/>
              <a:gd name="T13" fmla="*/ 713 h 1190"/>
              <a:gd name="T14" fmla="*/ 18 w 646"/>
              <a:gd name="T15" fmla="*/ 813 h 1190"/>
              <a:gd name="T16" fmla="*/ 4 w 646"/>
              <a:gd name="T17" fmla="*/ 848 h 1190"/>
              <a:gd name="T18" fmla="*/ 28 w 646"/>
              <a:gd name="T19" fmla="*/ 837 h 1190"/>
              <a:gd name="T20" fmla="*/ 63 w 646"/>
              <a:gd name="T21" fmla="*/ 815 h 1190"/>
              <a:gd name="T22" fmla="*/ 61 w 646"/>
              <a:gd name="T23" fmla="*/ 924 h 1190"/>
              <a:gd name="T24" fmla="*/ 76 w 646"/>
              <a:gd name="T25" fmla="*/ 1032 h 1190"/>
              <a:gd name="T26" fmla="*/ 86 w 646"/>
              <a:gd name="T27" fmla="*/ 1158 h 1190"/>
              <a:gd name="T28" fmla="*/ 126 w 646"/>
              <a:gd name="T29" fmla="*/ 1169 h 1190"/>
              <a:gd name="T30" fmla="*/ 153 w 646"/>
              <a:gd name="T31" fmla="*/ 1131 h 1190"/>
              <a:gd name="T32" fmla="*/ 138 w 646"/>
              <a:gd name="T33" fmla="*/ 1020 h 1190"/>
              <a:gd name="T34" fmla="*/ 173 w 646"/>
              <a:gd name="T35" fmla="*/ 1140 h 1190"/>
              <a:gd name="T36" fmla="*/ 220 w 646"/>
              <a:gd name="T37" fmla="*/ 1140 h 1190"/>
              <a:gd name="T38" fmla="*/ 219 w 646"/>
              <a:gd name="T39" fmla="*/ 1044 h 1190"/>
              <a:gd name="T40" fmla="*/ 199 w 646"/>
              <a:gd name="T41" fmla="*/ 954 h 1190"/>
              <a:gd name="T42" fmla="*/ 213 w 646"/>
              <a:gd name="T43" fmla="*/ 897 h 1190"/>
              <a:gd name="T44" fmla="*/ 228 w 646"/>
              <a:gd name="T45" fmla="*/ 792 h 1190"/>
              <a:gd name="T46" fmla="*/ 248 w 646"/>
              <a:gd name="T47" fmla="*/ 715 h 1190"/>
              <a:gd name="T48" fmla="*/ 243 w 646"/>
              <a:gd name="T49" fmla="*/ 670 h 1190"/>
              <a:gd name="T50" fmla="*/ 251 w 646"/>
              <a:gd name="T51" fmla="*/ 633 h 1190"/>
              <a:gd name="T52" fmla="*/ 292 w 646"/>
              <a:gd name="T53" fmla="*/ 556 h 1190"/>
              <a:gd name="T54" fmla="*/ 347 w 646"/>
              <a:gd name="T55" fmla="*/ 419 h 1190"/>
              <a:gd name="T56" fmla="*/ 347 w 646"/>
              <a:gd name="T57" fmla="*/ 543 h 1190"/>
              <a:gd name="T58" fmla="*/ 356 w 646"/>
              <a:gd name="T59" fmla="*/ 676 h 1190"/>
              <a:gd name="T60" fmla="*/ 383 w 646"/>
              <a:gd name="T61" fmla="*/ 871 h 1190"/>
              <a:gd name="T62" fmla="*/ 386 w 646"/>
              <a:gd name="T63" fmla="*/ 924 h 1190"/>
              <a:gd name="T64" fmla="*/ 419 w 646"/>
              <a:gd name="T65" fmla="*/ 1089 h 1190"/>
              <a:gd name="T66" fmla="*/ 406 w 646"/>
              <a:gd name="T67" fmla="*/ 1125 h 1190"/>
              <a:gd name="T68" fmla="*/ 409 w 646"/>
              <a:gd name="T69" fmla="*/ 1163 h 1190"/>
              <a:gd name="T70" fmla="*/ 477 w 646"/>
              <a:gd name="T71" fmla="*/ 1189 h 1190"/>
              <a:gd name="T72" fmla="*/ 485 w 646"/>
              <a:gd name="T73" fmla="*/ 1160 h 1190"/>
              <a:gd name="T74" fmla="*/ 516 w 646"/>
              <a:gd name="T75" fmla="*/ 1096 h 1190"/>
              <a:gd name="T76" fmla="*/ 531 w 646"/>
              <a:gd name="T77" fmla="*/ 963 h 1190"/>
              <a:gd name="T78" fmla="*/ 540 w 646"/>
              <a:gd name="T79" fmla="*/ 843 h 1190"/>
              <a:gd name="T80" fmla="*/ 568 w 646"/>
              <a:gd name="T81" fmla="*/ 683 h 1190"/>
              <a:gd name="T82" fmla="*/ 583 w 646"/>
              <a:gd name="T83" fmla="*/ 694 h 1190"/>
              <a:gd name="T84" fmla="*/ 621 w 646"/>
              <a:gd name="T85" fmla="*/ 647 h 1190"/>
              <a:gd name="T86" fmla="*/ 638 w 646"/>
              <a:gd name="T87" fmla="*/ 597 h 1190"/>
              <a:gd name="T88" fmla="*/ 639 w 646"/>
              <a:gd name="T89" fmla="*/ 340 h 1190"/>
              <a:gd name="T90" fmla="*/ 625 w 646"/>
              <a:gd name="T91" fmla="*/ 240 h 1190"/>
              <a:gd name="T92" fmla="*/ 557 w 646"/>
              <a:gd name="T93" fmla="*/ 198 h 1190"/>
              <a:gd name="T94" fmla="*/ 506 w 646"/>
              <a:gd name="T95" fmla="*/ 143 h 1190"/>
              <a:gd name="T96" fmla="*/ 507 w 646"/>
              <a:gd name="T97" fmla="*/ 39 h 1190"/>
              <a:gd name="T98" fmla="*/ 445 w 646"/>
              <a:gd name="T99" fmla="*/ 0 h 1190"/>
              <a:gd name="T100" fmla="*/ 425 w 646"/>
              <a:gd name="T101" fmla="*/ 9 h 1190"/>
              <a:gd name="T102" fmla="*/ 404 w 646"/>
              <a:gd name="T103" fmla="*/ 18 h 1190"/>
              <a:gd name="T104" fmla="*/ 399 w 646"/>
              <a:gd name="T105" fmla="*/ 32 h 1190"/>
              <a:gd name="T106" fmla="*/ 380 w 646"/>
              <a:gd name="T107" fmla="*/ 85 h 1190"/>
              <a:gd name="T108" fmla="*/ 378 w 646"/>
              <a:gd name="T109" fmla="*/ 144 h 1190"/>
              <a:gd name="T110" fmla="*/ 390 w 646"/>
              <a:gd name="T111" fmla="*/ 167 h 1190"/>
              <a:gd name="T112" fmla="*/ 412 w 646"/>
              <a:gd name="T113" fmla="*/ 188 h 1190"/>
              <a:gd name="T114" fmla="*/ 364 w 646"/>
              <a:gd name="T115" fmla="*/ 225 h 1190"/>
              <a:gd name="T116" fmla="*/ 303 w 646"/>
              <a:gd name="T117" fmla="*/ 320 h 1190"/>
              <a:gd name="T118" fmla="*/ 238 w 646"/>
              <a:gd name="T119" fmla="*/ 546 h 1190"/>
              <a:gd name="T120" fmla="*/ 217 w 646"/>
              <a:gd name="T121" fmla="*/ 613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6" h="1190">
                <a:moveTo>
                  <a:pt x="217" y="613"/>
                </a:moveTo>
                <a:lnTo>
                  <a:pt x="217" y="613"/>
                </a:lnTo>
                <a:lnTo>
                  <a:pt x="211" y="624"/>
                </a:lnTo>
                <a:lnTo>
                  <a:pt x="202" y="640"/>
                </a:lnTo>
                <a:lnTo>
                  <a:pt x="202" y="640"/>
                </a:lnTo>
                <a:lnTo>
                  <a:pt x="199" y="649"/>
                </a:lnTo>
                <a:lnTo>
                  <a:pt x="196" y="654"/>
                </a:lnTo>
                <a:lnTo>
                  <a:pt x="188" y="652"/>
                </a:lnTo>
                <a:lnTo>
                  <a:pt x="174" y="635"/>
                </a:lnTo>
                <a:lnTo>
                  <a:pt x="174" y="635"/>
                </a:lnTo>
                <a:lnTo>
                  <a:pt x="176" y="627"/>
                </a:lnTo>
                <a:lnTo>
                  <a:pt x="178" y="619"/>
                </a:lnTo>
                <a:lnTo>
                  <a:pt x="178" y="619"/>
                </a:lnTo>
                <a:lnTo>
                  <a:pt x="182" y="615"/>
                </a:lnTo>
                <a:lnTo>
                  <a:pt x="186" y="604"/>
                </a:lnTo>
                <a:lnTo>
                  <a:pt x="192" y="590"/>
                </a:lnTo>
                <a:lnTo>
                  <a:pt x="194" y="583"/>
                </a:lnTo>
                <a:lnTo>
                  <a:pt x="195" y="577"/>
                </a:lnTo>
                <a:lnTo>
                  <a:pt x="195" y="577"/>
                </a:lnTo>
                <a:lnTo>
                  <a:pt x="195" y="566"/>
                </a:lnTo>
                <a:lnTo>
                  <a:pt x="194" y="557"/>
                </a:lnTo>
                <a:lnTo>
                  <a:pt x="191" y="550"/>
                </a:lnTo>
                <a:lnTo>
                  <a:pt x="185" y="541"/>
                </a:lnTo>
                <a:lnTo>
                  <a:pt x="185" y="541"/>
                </a:lnTo>
                <a:lnTo>
                  <a:pt x="178" y="533"/>
                </a:lnTo>
                <a:lnTo>
                  <a:pt x="169" y="526"/>
                </a:lnTo>
                <a:lnTo>
                  <a:pt x="165" y="523"/>
                </a:lnTo>
                <a:lnTo>
                  <a:pt x="159" y="521"/>
                </a:lnTo>
                <a:lnTo>
                  <a:pt x="154" y="520"/>
                </a:lnTo>
                <a:lnTo>
                  <a:pt x="148" y="520"/>
                </a:lnTo>
                <a:lnTo>
                  <a:pt x="148" y="520"/>
                </a:lnTo>
                <a:lnTo>
                  <a:pt x="137" y="520"/>
                </a:lnTo>
                <a:lnTo>
                  <a:pt x="130" y="521"/>
                </a:lnTo>
                <a:lnTo>
                  <a:pt x="120" y="523"/>
                </a:lnTo>
                <a:lnTo>
                  <a:pt x="120" y="523"/>
                </a:lnTo>
                <a:lnTo>
                  <a:pt x="102" y="531"/>
                </a:lnTo>
                <a:lnTo>
                  <a:pt x="91" y="537"/>
                </a:lnTo>
                <a:lnTo>
                  <a:pt x="87" y="539"/>
                </a:lnTo>
                <a:lnTo>
                  <a:pt x="85" y="541"/>
                </a:lnTo>
                <a:lnTo>
                  <a:pt x="85" y="541"/>
                </a:lnTo>
                <a:lnTo>
                  <a:pt x="84" y="551"/>
                </a:lnTo>
                <a:lnTo>
                  <a:pt x="84" y="556"/>
                </a:lnTo>
                <a:lnTo>
                  <a:pt x="84" y="556"/>
                </a:lnTo>
                <a:lnTo>
                  <a:pt x="82" y="556"/>
                </a:lnTo>
                <a:lnTo>
                  <a:pt x="80" y="557"/>
                </a:lnTo>
                <a:lnTo>
                  <a:pt x="76" y="561"/>
                </a:lnTo>
                <a:lnTo>
                  <a:pt x="76" y="564"/>
                </a:lnTo>
                <a:lnTo>
                  <a:pt x="75" y="568"/>
                </a:lnTo>
                <a:lnTo>
                  <a:pt x="75" y="568"/>
                </a:lnTo>
                <a:lnTo>
                  <a:pt x="76" y="590"/>
                </a:lnTo>
                <a:lnTo>
                  <a:pt x="77" y="604"/>
                </a:lnTo>
                <a:lnTo>
                  <a:pt x="77" y="604"/>
                </a:lnTo>
                <a:lnTo>
                  <a:pt x="75" y="615"/>
                </a:lnTo>
                <a:lnTo>
                  <a:pt x="75" y="623"/>
                </a:lnTo>
                <a:lnTo>
                  <a:pt x="75" y="627"/>
                </a:lnTo>
                <a:lnTo>
                  <a:pt x="77" y="631"/>
                </a:lnTo>
                <a:lnTo>
                  <a:pt x="77" y="631"/>
                </a:lnTo>
                <a:lnTo>
                  <a:pt x="81" y="640"/>
                </a:lnTo>
                <a:lnTo>
                  <a:pt x="86" y="648"/>
                </a:lnTo>
                <a:lnTo>
                  <a:pt x="90" y="656"/>
                </a:lnTo>
                <a:lnTo>
                  <a:pt x="92" y="660"/>
                </a:lnTo>
                <a:lnTo>
                  <a:pt x="93" y="661"/>
                </a:lnTo>
                <a:lnTo>
                  <a:pt x="93" y="661"/>
                </a:lnTo>
                <a:lnTo>
                  <a:pt x="99" y="664"/>
                </a:lnTo>
                <a:lnTo>
                  <a:pt x="102" y="664"/>
                </a:lnTo>
                <a:lnTo>
                  <a:pt x="102" y="669"/>
                </a:lnTo>
                <a:lnTo>
                  <a:pt x="102" y="669"/>
                </a:lnTo>
                <a:lnTo>
                  <a:pt x="90" y="679"/>
                </a:lnTo>
                <a:lnTo>
                  <a:pt x="81" y="689"/>
                </a:lnTo>
                <a:lnTo>
                  <a:pt x="75" y="693"/>
                </a:lnTo>
                <a:lnTo>
                  <a:pt x="75" y="693"/>
                </a:lnTo>
                <a:lnTo>
                  <a:pt x="71" y="696"/>
                </a:lnTo>
                <a:lnTo>
                  <a:pt x="65" y="701"/>
                </a:lnTo>
                <a:lnTo>
                  <a:pt x="59" y="709"/>
                </a:lnTo>
                <a:lnTo>
                  <a:pt x="58" y="711"/>
                </a:lnTo>
                <a:lnTo>
                  <a:pt x="58" y="713"/>
                </a:lnTo>
                <a:lnTo>
                  <a:pt x="58" y="713"/>
                </a:lnTo>
                <a:lnTo>
                  <a:pt x="53" y="730"/>
                </a:lnTo>
                <a:lnTo>
                  <a:pt x="45" y="759"/>
                </a:lnTo>
                <a:lnTo>
                  <a:pt x="35" y="788"/>
                </a:lnTo>
                <a:lnTo>
                  <a:pt x="31" y="797"/>
                </a:lnTo>
                <a:lnTo>
                  <a:pt x="30" y="802"/>
                </a:lnTo>
                <a:lnTo>
                  <a:pt x="30" y="802"/>
                </a:lnTo>
                <a:lnTo>
                  <a:pt x="27" y="804"/>
                </a:lnTo>
                <a:lnTo>
                  <a:pt x="24" y="807"/>
                </a:lnTo>
                <a:lnTo>
                  <a:pt x="22" y="810"/>
                </a:lnTo>
                <a:lnTo>
                  <a:pt x="18" y="813"/>
                </a:lnTo>
                <a:lnTo>
                  <a:pt x="18" y="813"/>
                </a:lnTo>
                <a:lnTo>
                  <a:pt x="16" y="814"/>
                </a:lnTo>
                <a:lnTo>
                  <a:pt x="12" y="814"/>
                </a:lnTo>
                <a:lnTo>
                  <a:pt x="10" y="815"/>
                </a:lnTo>
                <a:lnTo>
                  <a:pt x="7" y="818"/>
                </a:lnTo>
                <a:lnTo>
                  <a:pt x="7" y="818"/>
                </a:lnTo>
                <a:lnTo>
                  <a:pt x="2" y="831"/>
                </a:lnTo>
                <a:lnTo>
                  <a:pt x="0" y="837"/>
                </a:lnTo>
                <a:lnTo>
                  <a:pt x="0" y="841"/>
                </a:lnTo>
                <a:lnTo>
                  <a:pt x="1" y="843"/>
                </a:lnTo>
                <a:lnTo>
                  <a:pt x="1" y="843"/>
                </a:lnTo>
                <a:lnTo>
                  <a:pt x="4" y="848"/>
                </a:lnTo>
                <a:lnTo>
                  <a:pt x="7" y="850"/>
                </a:lnTo>
                <a:lnTo>
                  <a:pt x="11" y="853"/>
                </a:lnTo>
                <a:lnTo>
                  <a:pt x="13" y="853"/>
                </a:lnTo>
                <a:lnTo>
                  <a:pt x="13" y="853"/>
                </a:lnTo>
                <a:lnTo>
                  <a:pt x="19" y="850"/>
                </a:lnTo>
                <a:lnTo>
                  <a:pt x="24" y="848"/>
                </a:lnTo>
                <a:lnTo>
                  <a:pt x="25" y="845"/>
                </a:lnTo>
                <a:lnTo>
                  <a:pt x="25" y="845"/>
                </a:lnTo>
                <a:lnTo>
                  <a:pt x="25" y="842"/>
                </a:lnTo>
                <a:lnTo>
                  <a:pt x="27" y="839"/>
                </a:lnTo>
                <a:lnTo>
                  <a:pt x="28" y="837"/>
                </a:lnTo>
                <a:lnTo>
                  <a:pt x="28" y="837"/>
                </a:lnTo>
                <a:lnTo>
                  <a:pt x="35" y="832"/>
                </a:lnTo>
                <a:lnTo>
                  <a:pt x="35" y="832"/>
                </a:lnTo>
                <a:lnTo>
                  <a:pt x="38" y="833"/>
                </a:lnTo>
                <a:lnTo>
                  <a:pt x="39" y="834"/>
                </a:lnTo>
                <a:lnTo>
                  <a:pt x="42" y="833"/>
                </a:lnTo>
                <a:lnTo>
                  <a:pt x="42" y="833"/>
                </a:lnTo>
                <a:lnTo>
                  <a:pt x="47" y="831"/>
                </a:lnTo>
                <a:lnTo>
                  <a:pt x="53" y="826"/>
                </a:lnTo>
                <a:lnTo>
                  <a:pt x="53" y="826"/>
                </a:lnTo>
                <a:lnTo>
                  <a:pt x="63" y="815"/>
                </a:lnTo>
                <a:lnTo>
                  <a:pt x="68" y="808"/>
                </a:lnTo>
                <a:lnTo>
                  <a:pt x="68" y="808"/>
                </a:lnTo>
                <a:lnTo>
                  <a:pt x="67" y="826"/>
                </a:lnTo>
                <a:lnTo>
                  <a:pt x="65" y="853"/>
                </a:lnTo>
                <a:lnTo>
                  <a:pt x="65" y="853"/>
                </a:lnTo>
                <a:lnTo>
                  <a:pt x="62" y="878"/>
                </a:lnTo>
                <a:lnTo>
                  <a:pt x="59" y="893"/>
                </a:lnTo>
                <a:lnTo>
                  <a:pt x="59" y="905"/>
                </a:lnTo>
                <a:lnTo>
                  <a:pt x="59" y="905"/>
                </a:lnTo>
                <a:lnTo>
                  <a:pt x="59" y="919"/>
                </a:lnTo>
                <a:lnTo>
                  <a:pt x="61" y="924"/>
                </a:lnTo>
                <a:lnTo>
                  <a:pt x="62" y="926"/>
                </a:lnTo>
                <a:lnTo>
                  <a:pt x="62" y="926"/>
                </a:lnTo>
                <a:lnTo>
                  <a:pt x="64" y="928"/>
                </a:lnTo>
                <a:lnTo>
                  <a:pt x="64" y="928"/>
                </a:lnTo>
                <a:lnTo>
                  <a:pt x="70" y="1014"/>
                </a:lnTo>
                <a:lnTo>
                  <a:pt x="70" y="1014"/>
                </a:lnTo>
                <a:lnTo>
                  <a:pt x="70" y="1017"/>
                </a:lnTo>
                <a:lnTo>
                  <a:pt x="69" y="1018"/>
                </a:lnTo>
                <a:lnTo>
                  <a:pt x="73" y="1025"/>
                </a:lnTo>
                <a:lnTo>
                  <a:pt x="73" y="1025"/>
                </a:lnTo>
                <a:lnTo>
                  <a:pt x="76" y="1032"/>
                </a:lnTo>
                <a:lnTo>
                  <a:pt x="80" y="1043"/>
                </a:lnTo>
                <a:lnTo>
                  <a:pt x="88" y="1073"/>
                </a:lnTo>
                <a:lnTo>
                  <a:pt x="97" y="1103"/>
                </a:lnTo>
                <a:lnTo>
                  <a:pt x="99" y="1114"/>
                </a:lnTo>
                <a:lnTo>
                  <a:pt x="100" y="1120"/>
                </a:lnTo>
                <a:lnTo>
                  <a:pt x="100" y="1140"/>
                </a:lnTo>
                <a:lnTo>
                  <a:pt x="100" y="1140"/>
                </a:lnTo>
                <a:lnTo>
                  <a:pt x="98" y="1143"/>
                </a:lnTo>
                <a:lnTo>
                  <a:pt x="91" y="1149"/>
                </a:lnTo>
                <a:lnTo>
                  <a:pt x="88" y="1154"/>
                </a:lnTo>
                <a:lnTo>
                  <a:pt x="86" y="1158"/>
                </a:lnTo>
                <a:lnTo>
                  <a:pt x="85" y="1161"/>
                </a:lnTo>
                <a:lnTo>
                  <a:pt x="85" y="1165"/>
                </a:lnTo>
                <a:lnTo>
                  <a:pt x="85" y="1165"/>
                </a:lnTo>
                <a:lnTo>
                  <a:pt x="87" y="1170"/>
                </a:lnTo>
                <a:lnTo>
                  <a:pt x="88" y="1171"/>
                </a:lnTo>
                <a:lnTo>
                  <a:pt x="90" y="1172"/>
                </a:lnTo>
                <a:lnTo>
                  <a:pt x="92" y="1173"/>
                </a:lnTo>
                <a:lnTo>
                  <a:pt x="96" y="1173"/>
                </a:lnTo>
                <a:lnTo>
                  <a:pt x="110" y="1172"/>
                </a:lnTo>
                <a:lnTo>
                  <a:pt x="110" y="1172"/>
                </a:lnTo>
                <a:lnTo>
                  <a:pt x="126" y="1169"/>
                </a:lnTo>
                <a:lnTo>
                  <a:pt x="136" y="1166"/>
                </a:lnTo>
                <a:lnTo>
                  <a:pt x="144" y="1163"/>
                </a:lnTo>
                <a:lnTo>
                  <a:pt x="144" y="1163"/>
                </a:lnTo>
                <a:lnTo>
                  <a:pt x="148" y="1160"/>
                </a:lnTo>
                <a:lnTo>
                  <a:pt x="151" y="1155"/>
                </a:lnTo>
                <a:lnTo>
                  <a:pt x="151" y="1155"/>
                </a:lnTo>
                <a:lnTo>
                  <a:pt x="153" y="1150"/>
                </a:lnTo>
                <a:lnTo>
                  <a:pt x="154" y="1143"/>
                </a:lnTo>
                <a:lnTo>
                  <a:pt x="154" y="1134"/>
                </a:lnTo>
                <a:lnTo>
                  <a:pt x="154" y="1134"/>
                </a:lnTo>
                <a:lnTo>
                  <a:pt x="153" y="1131"/>
                </a:lnTo>
                <a:lnTo>
                  <a:pt x="151" y="1120"/>
                </a:lnTo>
                <a:lnTo>
                  <a:pt x="151" y="1120"/>
                </a:lnTo>
                <a:lnTo>
                  <a:pt x="150" y="1101"/>
                </a:lnTo>
                <a:lnTo>
                  <a:pt x="149" y="1091"/>
                </a:lnTo>
                <a:lnTo>
                  <a:pt x="148" y="1086"/>
                </a:lnTo>
                <a:lnTo>
                  <a:pt x="148" y="1086"/>
                </a:lnTo>
                <a:lnTo>
                  <a:pt x="144" y="1080"/>
                </a:lnTo>
                <a:lnTo>
                  <a:pt x="142" y="1075"/>
                </a:lnTo>
                <a:lnTo>
                  <a:pt x="140" y="1071"/>
                </a:lnTo>
                <a:lnTo>
                  <a:pt x="140" y="1071"/>
                </a:lnTo>
                <a:lnTo>
                  <a:pt x="138" y="1020"/>
                </a:lnTo>
                <a:lnTo>
                  <a:pt x="138" y="1020"/>
                </a:lnTo>
                <a:lnTo>
                  <a:pt x="145" y="1023"/>
                </a:lnTo>
                <a:lnTo>
                  <a:pt x="154" y="1029"/>
                </a:lnTo>
                <a:lnTo>
                  <a:pt x="154" y="1029"/>
                </a:lnTo>
                <a:lnTo>
                  <a:pt x="163" y="1051"/>
                </a:lnTo>
                <a:lnTo>
                  <a:pt x="176" y="1078"/>
                </a:lnTo>
                <a:lnTo>
                  <a:pt x="176" y="1078"/>
                </a:lnTo>
                <a:lnTo>
                  <a:pt x="182" y="1091"/>
                </a:lnTo>
                <a:lnTo>
                  <a:pt x="182" y="1091"/>
                </a:lnTo>
                <a:lnTo>
                  <a:pt x="173" y="1140"/>
                </a:lnTo>
                <a:lnTo>
                  <a:pt x="173" y="1140"/>
                </a:lnTo>
                <a:lnTo>
                  <a:pt x="173" y="1147"/>
                </a:lnTo>
                <a:lnTo>
                  <a:pt x="177" y="1152"/>
                </a:lnTo>
                <a:lnTo>
                  <a:pt x="182" y="1155"/>
                </a:lnTo>
                <a:lnTo>
                  <a:pt x="185" y="1157"/>
                </a:lnTo>
                <a:lnTo>
                  <a:pt x="188" y="1157"/>
                </a:lnTo>
                <a:lnTo>
                  <a:pt x="188" y="1157"/>
                </a:lnTo>
                <a:lnTo>
                  <a:pt x="196" y="1155"/>
                </a:lnTo>
                <a:lnTo>
                  <a:pt x="206" y="1150"/>
                </a:lnTo>
                <a:lnTo>
                  <a:pt x="214" y="1146"/>
                </a:lnTo>
                <a:lnTo>
                  <a:pt x="220" y="1140"/>
                </a:lnTo>
                <a:lnTo>
                  <a:pt x="220" y="1140"/>
                </a:lnTo>
                <a:lnTo>
                  <a:pt x="224" y="1131"/>
                </a:lnTo>
                <a:lnTo>
                  <a:pt x="228" y="1119"/>
                </a:lnTo>
                <a:lnTo>
                  <a:pt x="231" y="1106"/>
                </a:lnTo>
                <a:lnTo>
                  <a:pt x="232" y="1097"/>
                </a:lnTo>
                <a:lnTo>
                  <a:pt x="232" y="1097"/>
                </a:lnTo>
                <a:lnTo>
                  <a:pt x="234" y="1086"/>
                </a:lnTo>
                <a:lnTo>
                  <a:pt x="234" y="1081"/>
                </a:lnTo>
                <a:lnTo>
                  <a:pt x="234" y="1078"/>
                </a:lnTo>
                <a:lnTo>
                  <a:pt x="234" y="1078"/>
                </a:lnTo>
                <a:lnTo>
                  <a:pt x="228" y="1065"/>
                </a:lnTo>
                <a:lnTo>
                  <a:pt x="219" y="1044"/>
                </a:lnTo>
                <a:lnTo>
                  <a:pt x="219" y="1044"/>
                </a:lnTo>
                <a:lnTo>
                  <a:pt x="203" y="1016"/>
                </a:lnTo>
                <a:lnTo>
                  <a:pt x="197" y="1002"/>
                </a:lnTo>
                <a:lnTo>
                  <a:pt x="194" y="994"/>
                </a:lnTo>
                <a:lnTo>
                  <a:pt x="194" y="994"/>
                </a:lnTo>
                <a:lnTo>
                  <a:pt x="192" y="989"/>
                </a:lnTo>
                <a:lnTo>
                  <a:pt x="195" y="979"/>
                </a:lnTo>
                <a:lnTo>
                  <a:pt x="195" y="979"/>
                </a:lnTo>
                <a:lnTo>
                  <a:pt x="197" y="964"/>
                </a:lnTo>
                <a:lnTo>
                  <a:pt x="199" y="954"/>
                </a:lnTo>
                <a:lnTo>
                  <a:pt x="199" y="954"/>
                </a:lnTo>
                <a:lnTo>
                  <a:pt x="205" y="926"/>
                </a:lnTo>
                <a:lnTo>
                  <a:pt x="205" y="926"/>
                </a:lnTo>
                <a:lnTo>
                  <a:pt x="208" y="926"/>
                </a:lnTo>
                <a:lnTo>
                  <a:pt x="212" y="925"/>
                </a:lnTo>
                <a:lnTo>
                  <a:pt x="212" y="925"/>
                </a:lnTo>
                <a:lnTo>
                  <a:pt x="212" y="923"/>
                </a:lnTo>
                <a:lnTo>
                  <a:pt x="211" y="917"/>
                </a:lnTo>
                <a:lnTo>
                  <a:pt x="211" y="908"/>
                </a:lnTo>
                <a:lnTo>
                  <a:pt x="212" y="900"/>
                </a:lnTo>
                <a:lnTo>
                  <a:pt x="212" y="900"/>
                </a:lnTo>
                <a:lnTo>
                  <a:pt x="213" y="897"/>
                </a:lnTo>
                <a:lnTo>
                  <a:pt x="213" y="897"/>
                </a:lnTo>
                <a:lnTo>
                  <a:pt x="214" y="899"/>
                </a:lnTo>
                <a:lnTo>
                  <a:pt x="214" y="897"/>
                </a:lnTo>
                <a:lnTo>
                  <a:pt x="215" y="894"/>
                </a:lnTo>
                <a:lnTo>
                  <a:pt x="220" y="873"/>
                </a:lnTo>
                <a:lnTo>
                  <a:pt x="220" y="873"/>
                </a:lnTo>
                <a:lnTo>
                  <a:pt x="224" y="845"/>
                </a:lnTo>
                <a:lnTo>
                  <a:pt x="226" y="825"/>
                </a:lnTo>
                <a:lnTo>
                  <a:pt x="226" y="802"/>
                </a:lnTo>
                <a:lnTo>
                  <a:pt x="226" y="802"/>
                </a:lnTo>
                <a:lnTo>
                  <a:pt x="228" y="792"/>
                </a:lnTo>
                <a:lnTo>
                  <a:pt x="230" y="782"/>
                </a:lnTo>
                <a:lnTo>
                  <a:pt x="234" y="774"/>
                </a:lnTo>
                <a:lnTo>
                  <a:pt x="235" y="769"/>
                </a:lnTo>
                <a:lnTo>
                  <a:pt x="235" y="769"/>
                </a:lnTo>
                <a:lnTo>
                  <a:pt x="237" y="768"/>
                </a:lnTo>
                <a:lnTo>
                  <a:pt x="240" y="764"/>
                </a:lnTo>
                <a:lnTo>
                  <a:pt x="248" y="745"/>
                </a:lnTo>
                <a:lnTo>
                  <a:pt x="248" y="745"/>
                </a:lnTo>
                <a:lnTo>
                  <a:pt x="249" y="736"/>
                </a:lnTo>
                <a:lnTo>
                  <a:pt x="249" y="725"/>
                </a:lnTo>
                <a:lnTo>
                  <a:pt x="248" y="715"/>
                </a:lnTo>
                <a:lnTo>
                  <a:pt x="246" y="702"/>
                </a:lnTo>
                <a:lnTo>
                  <a:pt x="240" y="683"/>
                </a:lnTo>
                <a:lnTo>
                  <a:pt x="236" y="672"/>
                </a:lnTo>
                <a:lnTo>
                  <a:pt x="236" y="672"/>
                </a:lnTo>
                <a:lnTo>
                  <a:pt x="234" y="656"/>
                </a:lnTo>
                <a:lnTo>
                  <a:pt x="231" y="644"/>
                </a:lnTo>
                <a:lnTo>
                  <a:pt x="231" y="644"/>
                </a:lnTo>
                <a:lnTo>
                  <a:pt x="235" y="658"/>
                </a:lnTo>
                <a:lnTo>
                  <a:pt x="238" y="666"/>
                </a:lnTo>
                <a:lnTo>
                  <a:pt x="241" y="669"/>
                </a:lnTo>
                <a:lnTo>
                  <a:pt x="243" y="670"/>
                </a:lnTo>
                <a:lnTo>
                  <a:pt x="243" y="670"/>
                </a:lnTo>
                <a:lnTo>
                  <a:pt x="246" y="669"/>
                </a:lnTo>
                <a:lnTo>
                  <a:pt x="247" y="665"/>
                </a:lnTo>
                <a:lnTo>
                  <a:pt x="248" y="658"/>
                </a:lnTo>
                <a:lnTo>
                  <a:pt x="249" y="642"/>
                </a:lnTo>
                <a:lnTo>
                  <a:pt x="249" y="642"/>
                </a:lnTo>
                <a:lnTo>
                  <a:pt x="249" y="638"/>
                </a:lnTo>
                <a:lnTo>
                  <a:pt x="248" y="637"/>
                </a:lnTo>
                <a:lnTo>
                  <a:pt x="248" y="636"/>
                </a:lnTo>
                <a:lnTo>
                  <a:pt x="251" y="633"/>
                </a:lnTo>
                <a:lnTo>
                  <a:pt x="251" y="633"/>
                </a:lnTo>
                <a:lnTo>
                  <a:pt x="254" y="627"/>
                </a:lnTo>
                <a:lnTo>
                  <a:pt x="254" y="625"/>
                </a:lnTo>
                <a:lnTo>
                  <a:pt x="254" y="625"/>
                </a:lnTo>
                <a:lnTo>
                  <a:pt x="257" y="625"/>
                </a:lnTo>
                <a:lnTo>
                  <a:pt x="259" y="625"/>
                </a:lnTo>
                <a:lnTo>
                  <a:pt x="259" y="625"/>
                </a:lnTo>
                <a:lnTo>
                  <a:pt x="266" y="612"/>
                </a:lnTo>
                <a:lnTo>
                  <a:pt x="276" y="594"/>
                </a:lnTo>
                <a:lnTo>
                  <a:pt x="276" y="594"/>
                </a:lnTo>
                <a:lnTo>
                  <a:pt x="284" y="573"/>
                </a:lnTo>
                <a:lnTo>
                  <a:pt x="292" y="556"/>
                </a:lnTo>
                <a:lnTo>
                  <a:pt x="292" y="556"/>
                </a:lnTo>
                <a:lnTo>
                  <a:pt x="309" y="521"/>
                </a:lnTo>
                <a:lnTo>
                  <a:pt x="320" y="498"/>
                </a:lnTo>
                <a:lnTo>
                  <a:pt x="326" y="486"/>
                </a:lnTo>
                <a:lnTo>
                  <a:pt x="326" y="486"/>
                </a:lnTo>
                <a:lnTo>
                  <a:pt x="329" y="475"/>
                </a:lnTo>
                <a:lnTo>
                  <a:pt x="338" y="451"/>
                </a:lnTo>
                <a:lnTo>
                  <a:pt x="345" y="428"/>
                </a:lnTo>
                <a:lnTo>
                  <a:pt x="346" y="420"/>
                </a:lnTo>
                <a:lnTo>
                  <a:pt x="347" y="419"/>
                </a:lnTo>
                <a:lnTo>
                  <a:pt x="347" y="419"/>
                </a:lnTo>
                <a:lnTo>
                  <a:pt x="345" y="451"/>
                </a:lnTo>
                <a:lnTo>
                  <a:pt x="344" y="472"/>
                </a:lnTo>
                <a:lnTo>
                  <a:pt x="344" y="489"/>
                </a:lnTo>
                <a:lnTo>
                  <a:pt x="344" y="489"/>
                </a:lnTo>
                <a:lnTo>
                  <a:pt x="344" y="510"/>
                </a:lnTo>
                <a:lnTo>
                  <a:pt x="344" y="523"/>
                </a:lnTo>
                <a:lnTo>
                  <a:pt x="344" y="523"/>
                </a:lnTo>
                <a:lnTo>
                  <a:pt x="341" y="534"/>
                </a:lnTo>
                <a:lnTo>
                  <a:pt x="341" y="538"/>
                </a:lnTo>
                <a:lnTo>
                  <a:pt x="343" y="540"/>
                </a:lnTo>
                <a:lnTo>
                  <a:pt x="347" y="543"/>
                </a:lnTo>
                <a:lnTo>
                  <a:pt x="347" y="543"/>
                </a:lnTo>
                <a:lnTo>
                  <a:pt x="347" y="632"/>
                </a:lnTo>
                <a:lnTo>
                  <a:pt x="347" y="632"/>
                </a:lnTo>
                <a:lnTo>
                  <a:pt x="347" y="649"/>
                </a:lnTo>
                <a:lnTo>
                  <a:pt x="346" y="660"/>
                </a:lnTo>
                <a:lnTo>
                  <a:pt x="346" y="667"/>
                </a:lnTo>
                <a:lnTo>
                  <a:pt x="346" y="670"/>
                </a:lnTo>
                <a:lnTo>
                  <a:pt x="347" y="671"/>
                </a:lnTo>
                <a:lnTo>
                  <a:pt x="347" y="671"/>
                </a:lnTo>
                <a:lnTo>
                  <a:pt x="356" y="676"/>
                </a:lnTo>
                <a:lnTo>
                  <a:pt x="356" y="676"/>
                </a:lnTo>
                <a:lnTo>
                  <a:pt x="370" y="798"/>
                </a:lnTo>
                <a:lnTo>
                  <a:pt x="370" y="798"/>
                </a:lnTo>
                <a:lnTo>
                  <a:pt x="374" y="822"/>
                </a:lnTo>
                <a:lnTo>
                  <a:pt x="380" y="845"/>
                </a:lnTo>
                <a:lnTo>
                  <a:pt x="380" y="845"/>
                </a:lnTo>
                <a:lnTo>
                  <a:pt x="381" y="853"/>
                </a:lnTo>
                <a:lnTo>
                  <a:pt x="383" y="856"/>
                </a:lnTo>
                <a:lnTo>
                  <a:pt x="384" y="860"/>
                </a:lnTo>
                <a:lnTo>
                  <a:pt x="384" y="865"/>
                </a:lnTo>
                <a:lnTo>
                  <a:pt x="384" y="865"/>
                </a:lnTo>
                <a:lnTo>
                  <a:pt x="383" y="871"/>
                </a:lnTo>
                <a:lnTo>
                  <a:pt x="383" y="874"/>
                </a:lnTo>
                <a:lnTo>
                  <a:pt x="381" y="878"/>
                </a:lnTo>
                <a:lnTo>
                  <a:pt x="383" y="883"/>
                </a:lnTo>
                <a:lnTo>
                  <a:pt x="383" y="883"/>
                </a:lnTo>
                <a:lnTo>
                  <a:pt x="384" y="887"/>
                </a:lnTo>
                <a:lnTo>
                  <a:pt x="385" y="888"/>
                </a:lnTo>
                <a:lnTo>
                  <a:pt x="386" y="890"/>
                </a:lnTo>
                <a:lnTo>
                  <a:pt x="386" y="897"/>
                </a:lnTo>
                <a:lnTo>
                  <a:pt x="386" y="897"/>
                </a:lnTo>
                <a:lnTo>
                  <a:pt x="386" y="910"/>
                </a:lnTo>
                <a:lnTo>
                  <a:pt x="386" y="924"/>
                </a:lnTo>
                <a:lnTo>
                  <a:pt x="386" y="924"/>
                </a:lnTo>
                <a:lnTo>
                  <a:pt x="390" y="983"/>
                </a:lnTo>
                <a:lnTo>
                  <a:pt x="390" y="983"/>
                </a:lnTo>
                <a:lnTo>
                  <a:pt x="391" y="993"/>
                </a:lnTo>
                <a:lnTo>
                  <a:pt x="393" y="1004"/>
                </a:lnTo>
                <a:lnTo>
                  <a:pt x="397" y="1016"/>
                </a:lnTo>
                <a:lnTo>
                  <a:pt x="397" y="1016"/>
                </a:lnTo>
                <a:lnTo>
                  <a:pt x="407" y="1051"/>
                </a:lnTo>
                <a:lnTo>
                  <a:pt x="414" y="1077"/>
                </a:lnTo>
                <a:lnTo>
                  <a:pt x="419" y="1089"/>
                </a:lnTo>
                <a:lnTo>
                  <a:pt x="419" y="1089"/>
                </a:lnTo>
                <a:lnTo>
                  <a:pt x="421" y="1091"/>
                </a:lnTo>
                <a:lnTo>
                  <a:pt x="422" y="1094"/>
                </a:lnTo>
                <a:lnTo>
                  <a:pt x="422" y="1097"/>
                </a:lnTo>
                <a:lnTo>
                  <a:pt x="422" y="1097"/>
                </a:lnTo>
                <a:lnTo>
                  <a:pt x="424" y="1102"/>
                </a:lnTo>
                <a:lnTo>
                  <a:pt x="424" y="1106"/>
                </a:lnTo>
                <a:lnTo>
                  <a:pt x="424" y="1108"/>
                </a:lnTo>
                <a:lnTo>
                  <a:pt x="422" y="1109"/>
                </a:lnTo>
                <a:lnTo>
                  <a:pt x="422" y="1109"/>
                </a:lnTo>
                <a:lnTo>
                  <a:pt x="412" y="1119"/>
                </a:lnTo>
                <a:lnTo>
                  <a:pt x="406" y="1125"/>
                </a:lnTo>
                <a:lnTo>
                  <a:pt x="404" y="1127"/>
                </a:lnTo>
                <a:lnTo>
                  <a:pt x="403" y="1130"/>
                </a:lnTo>
                <a:lnTo>
                  <a:pt x="403" y="1130"/>
                </a:lnTo>
                <a:lnTo>
                  <a:pt x="402" y="1135"/>
                </a:lnTo>
                <a:lnTo>
                  <a:pt x="399" y="1140"/>
                </a:lnTo>
                <a:lnTo>
                  <a:pt x="398" y="1144"/>
                </a:lnTo>
                <a:lnTo>
                  <a:pt x="399" y="1147"/>
                </a:lnTo>
                <a:lnTo>
                  <a:pt x="401" y="1149"/>
                </a:lnTo>
                <a:lnTo>
                  <a:pt x="401" y="1149"/>
                </a:lnTo>
                <a:lnTo>
                  <a:pt x="407" y="1159"/>
                </a:lnTo>
                <a:lnTo>
                  <a:pt x="409" y="1163"/>
                </a:lnTo>
                <a:lnTo>
                  <a:pt x="409" y="1163"/>
                </a:lnTo>
                <a:lnTo>
                  <a:pt x="409" y="1164"/>
                </a:lnTo>
                <a:lnTo>
                  <a:pt x="413" y="1166"/>
                </a:lnTo>
                <a:lnTo>
                  <a:pt x="420" y="1171"/>
                </a:lnTo>
                <a:lnTo>
                  <a:pt x="432" y="1177"/>
                </a:lnTo>
                <a:lnTo>
                  <a:pt x="432" y="1177"/>
                </a:lnTo>
                <a:lnTo>
                  <a:pt x="447" y="1184"/>
                </a:lnTo>
                <a:lnTo>
                  <a:pt x="458" y="1188"/>
                </a:lnTo>
                <a:lnTo>
                  <a:pt x="468" y="1190"/>
                </a:lnTo>
                <a:lnTo>
                  <a:pt x="472" y="1189"/>
                </a:lnTo>
                <a:lnTo>
                  <a:pt x="477" y="1189"/>
                </a:lnTo>
                <a:lnTo>
                  <a:pt x="477" y="1189"/>
                </a:lnTo>
                <a:lnTo>
                  <a:pt x="481" y="1187"/>
                </a:lnTo>
                <a:lnTo>
                  <a:pt x="484" y="1184"/>
                </a:lnTo>
                <a:lnTo>
                  <a:pt x="489" y="1177"/>
                </a:lnTo>
                <a:lnTo>
                  <a:pt x="491" y="1170"/>
                </a:lnTo>
                <a:lnTo>
                  <a:pt x="491" y="1167"/>
                </a:lnTo>
                <a:lnTo>
                  <a:pt x="490" y="1165"/>
                </a:lnTo>
                <a:lnTo>
                  <a:pt x="490" y="1165"/>
                </a:lnTo>
                <a:lnTo>
                  <a:pt x="488" y="1163"/>
                </a:lnTo>
                <a:lnTo>
                  <a:pt x="485" y="1161"/>
                </a:lnTo>
                <a:lnTo>
                  <a:pt x="485" y="1160"/>
                </a:lnTo>
                <a:lnTo>
                  <a:pt x="485" y="1159"/>
                </a:lnTo>
                <a:lnTo>
                  <a:pt x="490" y="1153"/>
                </a:lnTo>
                <a:lnTo>
                  <a:pt x="490" y="1153"/>
                </a:lnTo>
                <a:lnTo>
                  <a:pt x="500" y="1144"/>
                </a:lnTo>
                <a:lnTo>
                  <a:pt x="510" y="1135"/>
                </a:lnTo>
                <a:lnTo>
                  <a:pt x="513" y="1129"/>
                </a:lnTo>
                <a:lnTo>
                  <a:pt x="517" y="1123"/>
                </a:lnTo>
                <a:lnTo>
                  <a:pt x="518" y="1117"/>
                </a:lnTo>
                <a:lnTo>
                  <a:pt x="518" y="1109"/>
                </a:lnTo>
                <a:lnTo>
                  <a:pt x="518" y="1109"/>
                </a:lnTo>
                <a:lnTo>
                  <a:pt x="516" y="1096"/>
                </a:lnTo>
                <a:lnTo>
                  <a:pt x="513" y="1083"/>
                </a:lnTo>
                <a:lnTo>
                  <a:pt x="512" y="1072"/>
                </a:lnTo>
                <a:lnTo>
                  <a:pt x="512" y="1066"/>
                </a:lnTo>
                <a:lnTo>
                  <a:pt x="513" y="1061"/>
                </a:lnTo>
                <a:lnTo>
                  <a:pt x="513" y="1061"/>
                </a:lnTo>
                <a:lnTo>
                  <a:pt x="516" y="1051"/>
                </a:lnTo>
                <a:lnTo>
                  <a:pt x="517" y="1039"/>
                </a:lnTo>
                <a:lnTo>
                  <a:pt x="521" y="1017"/>
                </a:lnTo>
                <a:lnTo>
                  <a:pt x="528" y="983"/>
                </a:lnTo>
                <a:lnTo>
                  <a:pt x="528" y="983"/>
                </a:lnTo>
                <a:lnTo>
                  <a:pt x="531" y="963"/>
                </a:lnTo>
                <a:lnTo>
                  <a:pt x="534" y="943"/>
                </a:lnTo>
                <a:lnTo>
                  <a:pt x="535" y="926"/>
                </a:lnTo>
                <a:lnTo>
                  <a:pt x="535" y="911"/>
                </a:lnTo>
                <a:lnTo>
                  <a:pt x="534" y="888"/>
                </a:lnTo>
                <a:lnTo>
                  <a:pt x="533" y="874"/>
                </a:lnTo>
                <a:lnTo>
                  <a:pt x="533" y="874"/>
                </a:lnTo>
                <a:lnTo>
                  <a:pt x="531" y="867"/>
                </a:lnTo>
                <a:lnTo>
                  <a:pt x="534" y="860"/>
                </a:lnTo>
                <a:lnTo>
                  <a:pt x="534" y="860"/>
                </a:lnTo>
                <a:lnTo>
                  <a:pt x="539" y="850"/>
                </a:lnTo>
                <a:lnTo>
                  <a:pt x="540" y="843"/>
                </a:lnTo>
                <a:lnTo>
                  <a:pt x="542" y="836"/>
                </a:lnTo>
                <a:lnTo>
                  <a:pt x="542" y="836"/>
                </a:lnTo>
                <a:lnTo>
                  <a:pt x="551" y="779"/>
                </a:lnTo>
                <a:lnTo>
                  <a:pt x="557" y="744"/>
                </a:lnTo>
                <a:lnTo>
                  <a:pt x="562" y="722"/>
                </a:lnTo>
                <a:lnTo>
                  <a:pt x="562" y="722"/>
                </a:lnTo>
                <a:lnTo>
                  <a:pt x="564" y="711"/>
                </a:lnTo>
                <a:lnTo>
                  <a:pt x="564" y="695"/>
                </a:lnTo>
                <a:lnTo>
                  <a:pt x="565" y="678"/>
                </a:lnTo>
                <a:lnTo>
                  <a:pt x="565" y="678"/>
                </a:lnTo>
                <a:lnTo>
                  <a:pt x="568" y="683"/>
                </a:lnTo>
                <a:lnTo>
                  <a:pt x="569" y="687"/>
                </a:lnTo>
                <a:lnTo>
                  <a:pt x="571" y="689"/>
                </a:lnTo>
                <a:lnTo>
                  <a:pt x="571" y="689"/>
                </a:lnTo>
                <a:lnTo>
                  <a:pt x="574" y="688"/>
                </a:lnTo>
                <a:lnTo>
                  <a:pt x="576" y="687"/>
                </a:lnTo>
                <a:lnTo>
                  <a:pt x="580" y="684"/>
                </a:lnTo>
                <a:lnTo>
                  <a:pt x="580" y="684"/>
                </a:lnTo>
                <a:lnTo>
                  <a:pt x="580" y="690"/>
                </a:lnTo>
                <a:lnTo>
                  <a:pt x="581" y="693"/>
                </a:lnTo>
                <a:lnTo>
                  <a:pt x="582" y="694"/>
                </a:lnTo>
                <a:lnTo>
                  <a:pt x="583" y="694"/>
                </a:lnTo>
                <a:lnTo>
                  <a:pt x="583" y="694"/>
                </a:lnTo>
                <a:lnTo>
                  <a:pt x="587" y="694"/>
                </a:lnTo>
                <a:lnTo>
                  <a:pt x="588" y="694"/>
                </a:lnTo>
                <a:lnTo>
                  <a:pt x="591" y="693"/>
                </a:lnTo>
                <a:lnTo>
                  <a:pt x="594" y="688"/>
                </a:lnTo>
                <a:lnTo>
                  <a:pt x="594" y="688"/>
                </a:lnTo>
                <a:lnTo>
                  <a:pt x="600" y="681"/>
                </a:lnTo>
                <a:lnTo>
                  <a:pt x="610" y="669"/>
                </a:lnTo>
                <a:lnTo>
                  <a:pt x="610" y="669"/>
                </a:lnTo>
                <a:lnTo>
                  <a:pt x="617" y="656"/>
                </a:lnTo>
                <a:lnTo>
                  <a:pt x="621" y="647"/>
                </a:lnTo>
                <a:lnTo>
                  <a:pt x="622" y="636"/>
                </a:lnTo>
                <a:lnTo>
                  <a:pt x="622" y="636"/>
                </a:lnTo>
                <a:lnTo>
                  <a:pt x="623" y="635"/>
                </a:lnTo>
                <a:lnTo>
                  <a:pt x="626" y="635"/>
                </a:lnTo>
                <a:lnTo>
                  <a:pt x="627" y="633"/>
                </a:lnTo>
                <a:lnTo>
                  <a:pt x="629" y="631"/>
                </a:lnTo>
                <a:lnTo>
                  <a:pt x="629" y="631"/>
                </a:lnTo>
                <a:lnTo>
                  <a:pt x="632" y="621"/>
                </a:lnTo>
                <a:lnTo>
                  <a:pt x="636" y="609"/>
                </a:lnTo>
                <a:lnTo>
                  <a:pt x="636" y="609"/>
                </a:lnTo>
                <a:lnTo>
                  <a:pt x="638" y="597"/>
                </a:lnTo>
                <a:lnTo>
                  <a:pt x="642" y="574"/>
                </a:lnTo>
                <a:lnTo>
                  <a:pt x="645" y="548"/>
                </a:lnTo>
                <a:lnTo>
                  <a:pt x="646" y="523"/>
                </a:lnTo>
                <a:lnTo>
                  <a:pt x="646" y="523"/>
                </a:lnTo>
                <a:lnTo>
                  <a:pt x="645" y="500"/>
                </a:lnTo>
                <a:lnTo>
                  <a:pt x="643" y="475"/>
                </a:lnTo>
                <a:lnTo>
                  <a:pt x="640" y="452"/>
                </a:lnTo>
                <a:lnTo>
                  <a:pt x="639" y="436"/>
                </a:lnTo>
                <a:lnTo>
                  <a:pt x="639" y="436"/>
                </a:lnTo>
                <a:lnTo>
                  <a:pt x="639" y="378"/>
                </a:lnTo>
                <a:lnTo>
                  <a:pt x="639" y="340"/>
                </a:lnTo>
                <a:lnTo>
                  <a:pt x="640" y="326"/>
                </a:lnTo>
                <a:lnTo>
                  <a:pt x="642" y="315"/>
                </a:lnTo>
                <a:lnTo>
                  <a:pt x="642" y="315"/>
                </a:lnTo>
                <a:lnTo>
                  <a:pt x="643" y="308"/>
                </a:lnTo>
                <a:lnTo>
                  <a:pt x="644" y="301"/>
                </a:lnTo>
                <a:lnTo>
                  <a:pt x="643" y="294"/>
                </a:lnTo>
                <a:lnTo>
                  <a:pt x="642" y="288"/>
                </a:lnTo>
                <a:lnTo>
                  <a:pt x="638" y="276"/>
                </a:lnTo>
                <a:lnTo>
                  <a:pt x="633" y="264"/>
                </a:lnTo>
                <a:lnTo>
                  <a:pt x="633" y="264"/>
                </a:lnTo>
                <a:lnTo>
                  <a:pt x="625" y="240"/>
                </a:lnTo>
                <a:lnTo>
                  <a:pt x="617" y="223"/>
                </a:lnTo>
                <a:lnTo>
                  <a:pt x="617" y="223"/>
                </a:lnTo>
                <a:lnTo>
                  <a:pt x="614" y="218"/>
                </a:lnTo>
                <a:lnTo>
                  <a:pt x="609" y="216"/>
                </a:lnTo>
                <a:lnTo>
                  <a:pt x="603" y="215"/>
                </a:lnTo>
                <a:lnTo>
                  <a:pt x="603" y="215"/>
                </a:lnTo>
                <a:lnTo>
                  <a:pt x="598" y="213"/>
                </a:lnTo>
                <a:lnTo>
                  <a:pt x="592" y="212"/>
                </a:lnTo>
                <a:lnTo>
                  <a:pt x="586" y="210"/>
                </a:lnTo>
                <a:lnTo>
                  <a:pt x="586" y="210"/>
                </a:lnTo>
                <a:lnTo>
                  <a:pt x="557" y="198"/>
                </a:lnTo>
                <a:lnTo>
                  <a:pt x="534" y="188"/>
                </a:lnTo>
                <a:lnTo>
                  <a:pt x="534" y="188"/>
                </a:lnTo>
                <a:lnTo>
                  <a:pt x="516" y="167"/>
                </a:lnTo>
                <a:lnTo>
                  <a:pt x="516" y="167"/>
                </a:lnTo>
                <a:lnTo>
                  <a:pt x="513" y="166"/>
                </a:lnTo>
                <a:lnTo>
                  <a:pt x="511" y="165"/>
                </a:lnTo>
                <a:lnTo>
                  <a:pt x="508" y="166"/>
                </a:lnTo>
                <a:lnTo>
                  <a:pt x="508" y="166"/>
                </a:lnTo>
                <a:lnTo>
                  <a:pt x="505" y="155"/>
                </a:lnTo>
                <a:lnTo>
                  <a:pt x="505" y="155"/>
                </a:lnTo>
                <a:lnTo>
                  <a:pt x="506" y="143"/>
                </a:lnTo>
                <a:lnTo>
                  <a:pt x="507" y="133"/>
                </a:lnTo>
                <a:lnTo>
                  <a:pt x="510" y="125"/>
                </a:lnTo>
                <a:lnTo>
                  <a:pt x="510" y="125"/>
                </a:lnTo>
                <a:lnTo>
                  <a:pt x="519" y="108"/>
                </a:lnTo>
                <a:lnTo>
                  <a:pt x="527" y="92"/>
                </a:lnTo>
                <a:lnTo>
                  <a:pt x="527" y="92"/>
                </a:lnTo>
                <a:lnTo>
                  <a:pt x="527" y="89"/>
                </a:lnTo>
                <a:lnTo>
                  <a:pt x="527" y="83"/>
                </a:lnTo>
                <a:lnTo>
                  <a:pt x="522" y="68"/>
                </a:lnTo>
                <a:lnTo>
                  <a:pt x="514" y="52"/>
                </a:lnTo>
                <a:lnTo>
                  <a:pt x="507" y="39"/>
                </a:lnTo>
                <a:lnTo>
                  <a:pt x="507" y="39"/>
                </a:lnTo>
                <a:lnTo>
                  <a:pt x="501" y="31"/>
                </a:lnTo>
                <a:lnTo>
                  <a:pt x="495" y="23"/>
                </a:lnTo>
                <a:lnTo>
                  <a:pt x="482" y="15"/>
                </a:lnTo>
                <a:lnTo>
                  <a:pt x="482" y="15"/>
                </a:lnTo>
                <a:lnTo>
                  <a:pt x="470" y="4"/>
                </a:lnTo>
                <a:lnTo>
                  <a:pt x="464" y="1"/>
                </a:lnTo>
                <a:lnTo>
                  <a:pt x="460" y="0"/>
                </a:lnTo>
                <a:lnTo>
                  <a:pt x="458" y="0"/>
                </a:lnTo>
                <a:lnTo>
                  <a:pt x="458" y="0"/>
                </a:lnTo>
                <a:lnTo>
                  <a:pt x="445" y="0"/>
                </a:lnTo>
                <a:lnTo>
                  <a:pt x="442" y="0"/>
                </a:lnTo>
                <a:lnTo>
                  <a:pt x="441" y="1"/>
                </a:lnTo>
                <a:lnTo>
                  <a:pt x="441" y="1"/>
                </a:lnTo>
                <a:lnTo>
                  <a:pt x="441" y="1"/>
                </a:lnTo>
                <a:lnTo>
                  <a:pt x="442" y="4"/>
                </a:lnTo>
                <a:lnTo>
                  <a:pt x="443" y="5"/>
                </a:lnTo>
                <a:lnTo>
                  <a:pt x="443" y="6"/>
                </a:lnTo>
                <a:lnTo>
                  <a:pt x="439" y="8"/>
                </a:lnTo>
                <a:lnTo>
                  <a:pt x="439" y="8"/>
                </a:lnTo>
                <a:lnTo>
                  <a:pt x="431" y="8"/>
                </a:lnTo>
                <a:lnTo>
                  <a:pt x="425" y="9"/>
                </a:lnTo>
                <a:lnTo>
                  <a:pt x="425" y="9"/>
                </a:lnTo>
                <a:lnTo>
                  <a:pt x="422" y="10"/>
                </a:lnTo>
                <a:lnTo>
                  <a:pt x="420" y="11"/>
                </a:lnTo>
                <a:lnTo>
                  <a:pt x="420" y="11"/>
                </a:lnTo>
                <a:lnTo>
                  <a:pt x="416" y="14"/>
                </a:lnTo>
                <a:lnTo>
                  <a:pt x="413" y="16"/>
                </a:lnTo>
                <a:lnTo>
                  <a:pt x="413" y="16"/>
                </a:lnTo>
                <a:lnTo>
                  <a:pt x="410" y="16"/>
                </a:lnTo>
                <a:lnTo>
                  <a:pt x="408" y="16"/>
                </a:lnTo>
                <a:lnTo>
                  <a:pt x="406" y="17"/>
                </a:lnTo>
                <a:lnTo>
                  <a:pt x="404" y="18"/>
                </a:lnTo>
                <a:lnTo>
                  <a:pt x="404" y="18"/>
                </a:lnTo>
                <a:lnTo>
                  <a:pt x="403" y="20"/>
                </a:lnTo>
                <a:lnTo>
                  <a:pt x="403" y="20"/>
                </a:lnTo>
                <a:lnTo>
                  <a:pt x="402" y="22"/>
                </a:lnTo>
                <a:lnTo>
                  <a:pt x="402" y="22"/>
                </a:lnTo>
                <a:lnTo>
                  <a:pt x="401" y="26"/>
                </a:lnTo>
                <a:lnTo>
                  <a:pt x="401" y="28"/>
                </a:lnTo>
                <a:lnTo>
                  <a:pt x="401" y="29"/>
                </a:lnTo>
                <a:lnTo>
                  <a:pt x="401" y="31"/>
                </a:lnTo>
                <a:lnTo>
                  <a:pt x="401" y="31"/>
                </a:lnTo>
                <a:lnTo>
                  <a:pt x="399" y="32"/>
                </a:lnTo>
                <a:lnTo>
                  <a:pt x="399" y="32"/>
                </a:lnTo>
                <a:lnTo>
                  <a:pt x="398" y="32"/>
                </a:lnTo>
                <a:lnTo>
                  <a:pt x="397" y="34"/>
                </a:lnTo>
                <a:lnTo>
                  <a:pt x="397" y="34"/>
                </a:lnTo>
                <a:lnTo>
                  <a:pt x="397" y="39"/>
                </a:lnTo>
                <a:lnTo>
                  <a:pt x="397" y="41"/>
                </a:lnTo>
                <a:lnTo>
                  <a:pt x="397" y="47"/>
                </a:lnTo>
                <a:lnTo>
                  <a:pt x="397" y="47"/>
                </a:lnTo>
                <a:lnTo>
                  <a:pt x="389" y="66"/>
                </a:lnTo>
                <a:lnTo>
                  <a:pt x="383" y="79"/>
                </a:lnTo>
                <a:lnTo>
                  <a:pt x="380" y="85"/>
                </a:lnTo>
                <a:lnTo>
                  <a:pt x="380" y="89"/>
                </a:lnTo>
                <a:lnTo>
                  <a:pt x="380" y="89"/>
                </a:lnTo>
                <a:lnTo>
                  <a:pt x="380" y="100"/>
                </a:lnTo>
                <a:lnTo>
                  <a:pt x="381" y="104"/>
                </a:lnTo>
                <a:lnTo>
                  <a:pt x="381" y="104"/>
                </a:lnTo>
                <a:lnTo>
                  <a:pt x="379" y="114"/>
                </a:lnTo>
                <a:lnTo>
                  <a:pt x="378" y="121"/>
                </a:lnTo>
                <a:lnTo>
                  <a:pt x="376" y="130"/>
                </a:lnTo>
                <a:lnTo>
                  <a:pt x="376" y="130"/>
                </a:lnTo>
                <a:lnTo>
                  <a:pt x="378" y="141"/>
                </a:lnTo>
                <a:lnTo>
                  <a:pt x="378" y="144"/>
                </a:lnTo>
                <a:lnTo>
                  <a:pt x="378" y="144"/>
                </a:lnTo>
                <a:lnTo>
                  <a:pt x="379" y="148"/>
                </a:lnTo>
                <a:lnTo>
                  <a:pt x="381" y="152"/>
                </a:lnTo>
                <a:lnTo>
                  <a:pt x="381" y="152"/>
                </a:lnTo>
                <a:lnTo>
                  <a:pt x="381" y="154"/>
                </a:lnTo>
                <a:lnTo>
                  <a:pt x="381" y="156"/>
                </a:lnTo>
                <a:lnTo>
                  <a:pt x="381" y="159"/>
                </a:lnTo>
                <a:lnTo>
                  <a:pt x="383" y="161"/>
                </a:lnTo>
                <a:lnTo>
                  <a:pt x="383" y="161"/>
                </a:lnTo>
                <a:lnTo>
                  <a:pt x="387" y="165"/>
                </a:lnTo>
                <a:lnTo>
                  <a:pt x="390" y="167"/>
                </a:lnTo>
                <a:lnTo>
                  <a:pt x="391" y="170"/>
                </a:lnTo>
                <a:lnTo>
                  <a:pt x="391" y="170"/>
                </a:lnTo>
                <a:lnTo>
                  <a:pt x="392" y="176"/>
                </a:lnTo>
                <a:lnTo>
                  <a:pt x="393" y="179"/>
                </a:lnTo>
                <a:lnTo>
                  <a:pt x="397" y="182"/>
                </a:lnTo>
                <a:lnTo>
                  <a:pt x="397" y="182"/>
                </a:lnTo>
                <a:lnTo>
                  <a:pt x="402" y="184"/>
                </a:lnTo>
                <a:lnTo>
                  <a:pt x="406" y="185"/>
                </a:lnTo>
                <a:lnTo>
                  <a:pt x="409" y="185"/>
                </a:lnTo>
                <a:lnTo>
                  <a:pt x="412" y="188"/>
                </a:lnTo>
                <a:lnTo>
                  <a:pt x="412" y="188"/>
                </a:lnTo>
                <a:lnTo>
                  <a:pt x="413" y="190"/>
                </a:lnTo>
                <a:lnTo>
                  <a:pt x="414" y="193"/>
                </a:lnTo>
                <a:lnTo>
                  <a:pt x="413" y="196"/>
                </a:lnTo>
                <a:lnTo>
                  <a:pt x="413" y="196"/>
                </a:lnTo>
                <a:lnTo>
                  <a:pt x="406" y="207"/>
                </a:lnTo>
                <a:lnTo>
                  <a:pt x="406" y="207"/>
                </a:lnTo>
                <a:lnTo>
                  <a:pt x="403" y="210"/>
                </a:lnTo>
                <a:lnTo>
                  <a:pt x="398" y="212"/>
                </a:lnTo>
                <a:lnTo>
                  <a:pt x="385" y="218"/>
                </a:lnTo>
                <a:lnTo>
                  <a:pt x="364" y="225"/>
                </a:lnTo>
                <a:lnTo>
                  <a:pt x="364" y="225"/>
                </a:lnTo>
                <a:lnTo>
                  <a:pt x="347" y="231"/>
                </a:lnTo>
                <a:lnTo>
                  <a:pt x="333" y="236"/>
                </a:lnTo>
                <a:lnTo>
                  <a:pt x="333" y="236"/>
                </a:lnTo>
                <a:lnTo>
                  <a:pt x="320" y="244"/>
                </a:lnTo>
                <a:lnTo>
                  <a:pt x="320" y="244"/>
                </a:lnTo>
                <a:lnTo>
                  <a:pt x="320" y="250"/>
                </a:lnTo>
                <a:lnTo>
                  <a:pt x="318" y="257"/>
                </a:lnTo>
                <a:lnTo>
                  <a:pt x="316" y="265"/>
                </a:lnTo>
                <a:lnTo>
                  <a:pt x="316" y="265"/>
                </a:lnTo>
                <a:lnTo>
                  <a:pt x="310" y="286"/>
                </a:lnTo>
                <a:lnTo>
                  <a:pt x="303" y="320"/>
                </a:lnTo>
                <a:lnTo>
                  <a:pt x="289" y="374"/>
                </a:lnTo>
                <a:lnTo>
                  <a:pt x="289" y="374"/>
                </a:lnTo>
                <a:lnTo>
                  <a:pt x="281" y="400"/>
                </a:lnTo>
                <a:lnTo>
                  <a:pt x="281" y="400"/>
                </a:lnTo>
                <a:lnTo>
                  <a:pt x="269" y="447"/>
                </a:lnTo>
                <a:lnTo>
                  <a:pt x="259" y="480"/>
                </a:lnTo>
                <a:lnTo>
                  <a:pt x="253" y="499"/>
                </a:lnTo>
                <a:lnTo>
                  <a:pt x="253" y="499"/>
                </a:lnTo>
                <a:lnTo>
                  <a:pt x="245" y="526"/>
                </a:lnTo>
                <a:lnTo>
                  <a:pt x="238" y="546"/>
                </a:lnTo>
                <a:lnTo>
                  <a:pt x="238" y="546"/>
                </a:lnTo>
                <a:lnTo>
                  <a:pt x="231" y="567"/>
                </a:lnTo>
                <a:lnTo>
                  <a:pt x="226" y="580"/>
                </a:lnTo>
                <a:lnTo>
                  <a:pt x="224" y="587"/>
                </a:lnTo>
                <a:lnTo>
                  <a:pt x="224" y="587"/>
                </a:lnTo>
                <a:lnTo>
                  <a:pt x="217" y="598"/>
                </a:lnTo>
                <a:lnTo>
                  <a:pt x="213" y="606"/>
                </a:lnTo>
                <a:lnTo>
                  <a:pt x="213" y="607"/>
                </a:lnTo>
                <a:lnTo>
                  <a:pt x="213" y="608"/>
                </a:lnTo>
                <a:lnTo>
                  <a:pt x="213" y="608"/>
                </a:lnTo>
                <a:lnTo>
                  <a:pt x="215" y="610"/>
                </a:lnTo>
                <a:lnTo>
                  <a:pt x="217" y="613"/>
                </a:lnTo>
                <a:lnTo>
                  <a:pt x="217" y="6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AC1F509A-DAB8-4BEE-A50B-9E2F4114020D}"/>
              </a:ext>
            </a:extLst>
          </p:cNvPr>
          <p:cNvSpPr>
            <a:spLocks/>
          </p:cNvSpPr>
          <p:nvPr/>
        </p:nvSpPr>
        <p:spPr bwMode="auto">
          <a:xfrm>
            <a:off x="8148355" y="5004175"/>
            <a:ext cx="1123288" cy="1362165"/>
          </a:xfrm>
          <a:custGeom>
            <a:avLst/>
            <a:gdLst>
              <a:gd name="T0" fmla="*/ 373 w 790"/>
              <a:gd name="T1" fmla="*/ 287 h 958"/>
              <a:gd name="T2" fmla="*/ 410 w 790"/>
              <a:gd name="T3" fmla="*/ 356 h 958"/>
              <a:gd name="T4" fmla="*/ 301 w 790"/>
              <a:gd name="T5" fmla="*/ 433 h 958"/>
              <a:gd name="T6" fmla="*/ 251 w 790"/>
              <a:gd name="T7" fmla="*/ 447 h 958"/>
              <a:gd name="T8" fmla="*/ 165 w 790"/>
              <a:gd name="T9" fmla="*/ 346 h 958"/>
              <a:gd name="T10" fmla="*/ 171 w 790"/>
              <a:gd name="T11" fmla="*/ 239 h 958"/>
              <a:gd name="T12" fmla="*/ 62 w 790"/>
              <a:gd name="T13" fmla="*/ 240 h 958"/>
              <a:gd name="T14" fmla="*/ 52 w 790"/>
              <a:gd name="T15" fmla="*/ 314 h 958"/>
              <a:gd name="T16" fmla="*/ 68 w 790"/>
              <a:gd name="T17" fmla="*/ 371 h 958"/>
              <a:gd name="T18" fmla="*/ 79 w 790"/>
              <a:gd name="T19" fmla="*/ 390 h 958"/>
              <a:gd name="T20" fmla="*/ 37 w 790"/>
              <a:gd name="T21" fmla="*/ 517 h 958"/>
              <a:gd name="T22" fmla="*/ 3 w 790"/>
              <a:gd name="T23" fmla="*/ 582 h 958"/>
              <a:gd name="T24" fmla="*/ 15 w 790"/>
              <a:gd name="T25" fmla="*/ 610 h 958"/>
              <a:gd name="T26" fmla="*/ 37 w 790"/>
              <a:gd name="T27" fmla="*/ 604 h 958"/>
              <a:gd name="T28" fmla="*/ 62 w 790"/>
              <a:gd name="T29" fmla="*/ 584 h 958"/>
              <a:gd name="T30" fmla="*/ 74 w 790"/>
              <a:gd name="T31" fmla="*/ 666 h 958"/>
              <a:gd name="T32" fmla="*/ 91 w 790"/>
              <a:gd name="T33" fmla="*/ 760 h 958"/>
              <a:gd name="T34" fmla="*/ 109 w 790"/>
              <a:gd name="T35" fmla="*/ 885 h 958"/>
              <a:gd name="T36" fmla="*/ 81 w 790"/>
              <a:gd name="T37" fmla="*/ 925 h 958"/>
              <a:gd name="T38" fmla="*/ 159 w 790"/>
              <a:gd name="T39" fmla="*/ 923 h 958"/>
              <a:gd name="T40" fmla="*/ 155 w 790"/>
              <a:gd name="T41" fmla="*/ 806 h 958"/>
              <a:gd name="T42" fmla="*/ 172 w 790"/>
              <a:gd name="T43" fmla="*/ 731 h 958"/>
              <a:gd name="T44" fmla="*/ 213 w 790"/>
              <a:gd name="T45" fmla="*/ 874 h 958"/>
              <a:gd name="T46" fmla="*/ 203 w 790"/>
              <a:gd name="T47" fmla="*/ 934 h 958"/>
              <a:gd name="T48" fmla="*/ 278 w 790"/>
              <a:gd name="T49" fmla="*/ 924 h 958"/>
              <a:gd name="T50" fmla="*/ 273 w 790"/>
              <a:gd name="T51" fmla="*/ 875 h 958"/>
              <a:gd name="T52" fmla="*/ 249 w 790"/>
              <a:gd name="T53" fmla="*/ 760 h 958"/>
              <a:gd name="T54" fmla="*/ 234 w 790"/>
              <a:gd name="T55" fmla="*/ 677 h 958"/>
              <a:gd name="T56" fmla="*/ 241 w 790"/>
              <a:gd name="T57" fmla="*/ 616 h 958"/>
              <a:gd name="T58" fmla="*/ 261 w 790"/>
              <a:gd name="T59" fmla="*/ 512 h 958"/>
              <a:gd name="T60" fmla="*/ 310 w 790"/>
              <a:gd name="T61" fmla="*/ 496 h 958"/>
              <a:gd name="T62" fmla="*/ 353 w 790"/>
              <a:gd name="T63" fmla="*/ 465 h 958"/>
              <a:gd name="T64" fmla="*/ 422 w 790"/>
              <a:gd name="T65" fmla="*/ 452 h 958"/>
              <a:gd name="T66" fmla="*/ 508 w 790"/>
              <a:gd name="T67" fmla="*/ 364 h 958"/>
              <a:gd name="T68" fmla="*/ 479 w 790"/>
              <a:gd name="T69" fmla="*/ 481 h 958"/>
              <a:gd name="T70" fmla="*/ 459 w 790"/>
              <a:gd name="T71" fmla="*/ 645 h 958"/>
              <a:gd name="T72" fmla="*/ 458 w 790"/>
              <a:gd name="T73" fmla="*/ 852 h 958"/>
              <a:gd name="T74" fmla="*/ 422 w 790"/>
              <a:gd name="T75" fmla="*/ 885 h 958"/>
              <a:gd name="T76" fmla="*/ 365 w 790"/>
              <a:gd name="T77" fmla="*/ 929 h 958"/>
              <a:gd name="T78" fmla="*/ 401 w 790"/>
              <a:gd name="T79" fmla="*/ 954 h 958"/>
              <a:gd name="T80" fmla="*/ 584 w 790"/>
              <a:gd name="T81" fmla="*/ 952 h 958"/>
              <a:gd name="T82" fmla="*/ 585 w 790"/>
              <a:gd name="T83" fmla="*/ 894 h 958"/>
              <a:gd name="T84" fmla="*/ 637 w 790"/>
              <a:gd name="T85" fmla="*/ 653 h 958"/>
              <a:gd name="T86" fmla="*/ 644 w 790"/>
              <a:gd name="T87" fmla="*/ 599 h 958"/>
              <a:gd name="T88" fmla="*/ 750 w 790"/>
              <a:gd name="T89" fmla="*/ 343 h 958"/>
              <a:gd name="T90" fmla="*/ 753 w 790"/>
              <a:gd name="T91" fmla="*/ 230 h 958"/>
              <a:gd name="T92" fmla="*/ 529 w 790"/>
              <a:gd name="T93" fmla="*/ 81 h 958"/>
              <a:gd name="T94" fmla="*/ 374 w 790"/>
              <a:gd name="T95" fmla="*/ 74 h 958"/>
              <a:gd name="T96" fmla="*/ 307 w 790"/>
              <a:gd name="T97" fmla="*/ 73 h 958"/>
              <a:gd name="T98" fmla="*/ 255 w 790"/>
              <a:gd name="T99" fmla="*/ 7 h 958"/>
              <a:gd name="T100" fmla="*/ 195 w 790"/>
              <a:gd name="T101" fmla="*/ 4 h 958"/>
              <a:gd name="T102" fmla="*/ 157 w 790"/>
              <a:gd name="T103" fmla="*/ 16 h 958"/>
              <a:gd name="T104" fmla="*/ 144 w 790"/>
              <a:gd name="T105" fmla="*/ 33 h 958"/>
              <a:gd name="T106" fmla="*/ 140 w 790"/>
              <a:gd name="T107" fmla="*/ 57 h 958"/>
              <a:gd name="T108" fmla="*/ 146 w 790"/>
              <a:gd name="T109" fmla="*/ 79 h 958"/>
              <a:gd name="T110" fmla="*/ 155 w 790"/>
              <a:gd name="T111" fmla="*/ 127 h 958"/>
              <a:gd name="T112" fmla="*/ 182 w 790"/>
              <a:gd name="T113" fmla="*/ 178 h 958"/>
              <a:gd name="T114" fmla="*/ 205 w 790"/>
              <a:gd name="T115" fmla="*/ 191 h 958"/>
              <a:gd name="T116" fmla="*/ 213 w 790"/>
              <a:gd name="T117" fmla="*/ 202 h 958"/>
              <a:gd name="T118" fmla="*/ 301 w 790"/>
              <a:gd name="T119" fmla="*/ 199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0" h="958">
                <a:moveTo>
                  <a:pt x="301" y="199"/>
                </a:moveTo>
                <a:lnTo>
                  <a:pt x="301" y="199"/>
                </a:lnTo>
                <a:lnTo>
                  <a:pt x="308" y="217"/>
                </a:lnTo>
                <a:lnTo>
                  <a:pt x="315" y="231"/>
                </a:lnTo>
                <a:lnTo>
                  <a:pt x="319" y="237"/>
                </a:lnTo>
                <a:lnTo>
                  <a:pt x="324" y="241"/>
                </a:lnTo>
                <a:lnTo>
                  <a:pt x="324" y="241"/>
                </a:lnTo>
                <a:lnTo>
                  <a:pt x="339" y="255"/>
                </a:lnTo>
                <a:lnTo>
                  <a:pt x="351" y="268"/>
                </a:lnTo>
                <a:lnTo>
                  <a:pt x="351" y="268"/>
                </a:lnTo>
                <a:lnTo>
                  <a:pt x="356" y="272"/>
                </a:lnTo>
                <a:lnTo>
                  <a:pt x="364" y="278"/>
                </a:lnTo>
                <a:lnTo>
                  <a:pt x="373" y="287"/>
                </a:lnTo>
                <a:lnTo>
                  <a:pt x="373" y="287"/>
                </a:lnTo>
                <a:lnTo>
                  <a:pt x="385" y="304"/>
                </a:lnTo>
                <a:lnTo>
                  <a:pt x="399" y="325"/>
                </a:lnTo>
                <a:lnTo>
                  <a:pt x="399" y="325"/>
                </a:lnTo>
                <a:lnTo>
                  <a:pt x="401" y="328"/>
                </a:lnTo>
                <a:lnTo>
                  <a:pt x="403" y="331"/>
                </a:lnTo>
                <a:lnTo>
                  <a:pt x="407" y="334"/>
                </a:lnTo>
                <a:lnTo>
                  <a:pt x="408" y="338"/>
                </a:lnTo>
                <a:lnTo>
                  <a:pt x="408" y="338"/>
                </a:lnTo>
                <a:lnTo>
                  <a:pt x="408" y="343"/>
                </a:lnTo>
                <a:lnTo>
                  <a:pt x="410" y="348"/>
                </a:lnTo>
                <a:lnTo>
                  <a:pt x="411" y="352"/>
                </a:lnTo>
                <a:lnTo>
                  <a:pt x="411" y="355"/>
                </a:lnTo>
                <a:lnTo>
                  <a:pt x="410" y="356"/>
                </a:lnTo>
                <a:lnTo>
                  <a:pt x="410" y="356"/>
                </a:lnTo>
                <a:lnTo>
                  <a:pt x="388" y="379"/>
                </a:lnTo>
                <a:lnTo>
                  <a:pt x="366" y="401"/>
                </a:lnTo>
                <a:lnTo>
                  <a:pt x="366" y="401"/>
                </a:lnTo>
                <a:lnTo>
                  <a:pt x="356" y="407"/>
                </a:lnTo>
                <a:lnTo>
                  <a:pt x="351" y="410"/>
                </a:lnTo>
                <a:lnTo>
                  <a:pt x="349" y="413"/>
                </a:lnTo>
                <a:lnTo>
                  <a:pt x="349" y="413"/>
                </a:lnTo>
                <a:lnTo>
                  <a:pt x="349" y="417"/>
                </a:lnTo>
                <a:lnTo>
                  <a:pt x="348" y="419"/>
                </a:lnTo>
                <a:lnTo>
                  <a:pt x="348" y="419"/>
                </a:lnTo>
                <a:lnTo>
                  <a:pt x="315" y="426"/>
                </a:lnTo>
                <a:lnTo>
                  <a:pt x="315" y="426"/>
                </a:lnTo>
                <a:lnTo>
                  <a:pt x="307" y="429"/>
                </a:lnTo>
                <a:lnTo>
                  <a:pt x="301" y="433"/>
                </a:lnTo>
                <a:lnTo>
                  <a:pt x="296" y="440"/>
                </a:lnTo>
                <a:lnTo>
                  <a:pt x="296" y="440"/>
                </a:lnTo>
                <a:lnTo>
                  <a:pt x="291" y="440"/>
                </a:lnTo>
                <a:lnTo>
                  <a:pt x="287" y="441"/>
                </a:lnTo>
                <a:lnTo>
                  <a:pt x="282" y="442"/>
                </a:lnTo>
                <a:lnTo>
                  <a:pt x="282" y="442"/>
                </a:lnTo>
                <a:lnTo>
                  <a:pt x="279" y="446"/>
                </a:lnTo>
                <a:lnTo>
                  <a:pt x="274" y="452"/>
                </a:lnTo>
                <a:lnTo>
                  <a:pt x="268" y="459"/>
                </a:lnTo>
                <a:lnTo>
                  <a:pt x="261" y="459"/>
                </a:lnTo>
                <a:lnTo>
                  <a:pt x="261" y="459"/>
                </a:lnTo>
                <a:lnTo>
                  <a:pt x="257" y="454"/>
                </a:lnTo>
                <a:lnTo>
                  <a:pt x="251" y="447"/>
                </a:lnTo>
                <a:lnTo>
                  <a:pt x="251" y="447"/>
                </a:lnTo>
                <a:lnTo>
                  <a:pt x="241" y="436"/>
                </a:lnTo>
                <a:lnTo>
                  <a:pt x="241" y="436"/>
                </a:lnTo>
                <a:lnTo>
                  <a:pt x="241" y="425"/>
                </a:lnTo>
                <a:lnTo>
                  <a:pt x="240" y="415"/>
                </a:lnTo>
                <a:lnTo>
                  <a:pt x="238" y="408"/>
                </a:lnTo>
                <a:lnTo>
                  <a:pt x="238" y="408"/>
                </a:lnTo>
                <a:lnTo>
                  <a:pt x="232" y="400"/>
                </a:lnTo>
                <a:lnTo>
                  <a:pt x="224" y="390"/>
                </a:lnTo>
                <a:lnTo>
                  <a:pt x="215" y="379"/>
                </a:lnTo>
                <a:lnTo>
                  <a:pt x="188" y="367"/>
                </a:lnTo>
                <a:lnTo>
                  <a:pt x="176" y="357"/>
                </a:lnTo>
                <a:lnTo>
                  <a:pt x="176" y="357"/>
                </a:lnTo>
                <a:lnTo>
                  <a:pt x="170" y="351"/>
                </a:lnTo>
                <a:lnTo>
                  <a:pt x="165" y="346"/>
                </a:lnTo>
                <a:lnTo>
                  <a:pt x="164" y="343"/>
                </a:lnTo>
                <a:lnTo>
                  <a:pt x="164" y="343"/>
                </a:lnTo>
                <a:lnTo>
                  <a:pt x="166" y="337"/>
                </a:lnTo>
                <a:lnTo>
                  <a:pt x="172" y="323"/>
                </a:lnTo>
                <a:lnTo>
                  <a:pt x="178" y="305"/>
                </a:lnTo>
                <a:lnTo>
                  <a:pt x="184" y="286"/>
                </a:lnTo>
                <a:lnTo>
                  <a:pt x="184" y="286"/>
                </a:lnTo>
                <a:lnTo>
                  <a:pt x="187" y="269"/>
                </a:lnTo>
                <a:lnTo>
                  <a:pt x="187" y="264"/>
                </a:lnTo>
                <a:lnTo>
                  <a:pt x="186" y="258"/>
                </a:lnTo>
                <a:lnTo>
                  <a:pt x="184" y="254"/>
                </a:lnTo>
                <a:lnTo>
                  <a:pt x="181" y="249"/>
                </a:lnTo>
                <a:lnTo>
                  <a:pt x="171" y="239"/>
                </a:lnTo>
                <a:lnTo>
                  <a:pt x="171" y="239"/>
                </a:lnTo>
                <a:lnTo>
                  <a:pt x="159" y="228"/>
                </a:lnTo>
                <a:lnTo>
                  <a:pt x="150" y="223"/>
                </a:lnTo>
                <a:lnTo>
                  <a:pt x="146" y="220"/>
                </a:lnTo>
                <a:lnTo>
                  <a:pt x="144" y="220"/>
                </a:lnTo>
                <a:lnTo>
                  <a:pt x="144" y="220"/>
                </a:lnTo>
                <a:lnTo>
                  <a:pt x="137" y="220"/>
                </a:lnTo>
                <a:lnTo>
                  <a:pt x="119" y="220"/>
                </a:lnTo>
                <a:lnTo>
                  <a:pt x="97" y="223"/>
                </a:lnTo>
                <a:lnTo>
                  <a:pt x="86" y="225"/>
                </a:lnTo>
                <a:lnTo>
                  <a:pt x="78" y="229"/>
                </a:lnTo>
                <a:lnTo>
                  <a:pt x="78" y="229"/>
                </a:lnTo>
                <a:lnTo>
                  <a:pt x="71" y="232"/>
                </a:lnTo>
                <a:lnTo>
                  <a:pt x="66" y="236"/>
                </a:lnTo>
                <a:lnTo>
                  <a:pt x="62" y="240"/>
                </a:lnTo>
                <a:lnTo>
                  <a:pt x="60" y="242"/>
                </a:lnTo>
                <a:lnTo>
                  <a:pt x="58" y="247"/>
                </a:lnTo>
                <a:lnTo>
                  <a:pt x="58" y="249"/>
                </a:lnTo>
                <a:lnTo>
                  <a:pt x="58" y="249"/>
                </a:lnTo>
                <a:lnTo>
                  <a:pt x="55" y="255"/>
                </a:lnTo>
                <a:lnTo>
                  <a:pt x="52" y="263"/>
                </a:lnTo>
                <a:lnTo>
                  <a:pt x="51" y="272"/>
                </a:lnTo>
                <a:lnTo>
                  <a:pt x="51" y="272"/>
                </a:lnTo>
                <a:lnTo>
                  <a:pt x="50" y="292"/>
                </a:lnTo>
                <a:lnTo>
                  <a:pt x="51" y="303"/>
                </a:lnTo>
                <a:lnTo>
                  <a:pt x="51" y="303"/>
                </a:lnTo>
                <a:lnTo>
                  <a:pt x="52" y="308"/>
                </a:lnTo>
                <a:lnTo>
                  <a:pt x="52" y="314"/>
                </a:lnTo>
                <a:lnTo>
                  <a:pt x="52" y="314"/>
                </a:lnTo>
                <a:lnTo>
                  <a:pt x="52" y="316"/>
                </a:lnTo>
                <a:lnTo>
                  <a:pt x="51" y="317"/>
                </a:lnTo>
                <a:lnTo>
                  <a:pt x="50" y="320"/>
                </a:lnTo>
                <a:lnTo>
                  <a:pt x="51" y="326"/>
                </a:lnTo>
                <a:lnTo>
                  <a:pt x="51" y="326"/>
                </a:lnTo>
                <a:lnTo>
                  <a:pt x="56" y="341"/>
                </a:lnTo>
                <a:lnTo>
                  <a:pt x="61" y="351"/>
                </a:lnTo>
                <a:lnTo>
                  <a:pt x="61" y="351"/>
                </a:lnTo>
                <a:lnTo>
                  <a:pt x="63" y="354"/>
                </a:lnTo>
                <a:lnTo>
                  <a:pt x="63" y="357"/>
                </a:lnTo>
                <a:lnTo>
                  <a:pt x="63" y="357"/>
                </a:lnTo>
                <a:lnTo>
                  <a:pt x="65" y="362"/>
                </a:lnTo>
                <a:lnTo>
                  <a:pt x="66" y="366"/>
                </a:lnTo>
                <a:lnTo>
                  <a:pt x="68" y="371"/>
                </a:lnTo>
                <a:lnTo>
                  <a:pt x="72" y="373"/>
                </a:lnTo>
                <a:lnTo>
                  <a:pt x="72" y="373"/>
                </a:lnTo>
                <a:lnTo>
                  <a:pt x="79" y="374"/>
                </a:lnTo>
                <a:lnTo>
                  <a:pt x="90" y="373"/>
                </a:lnTo>
                <a:lnTo>
                  <a:pt x="104" y="371"/>
                </a:lnTo>
                <a:lnTo>
                  <a:pt x="104" y="371"/>
                </a:lnTo>
                <a:lnTo>
                  <a:pt x="106" y="373"/>
                </a:lnTo>
                <a:lnTo>
                  <a:pt x="108" y="375"/>
                </a:lnTo>
                <a:lnTo>
                  <a:pt x="108" y="375"/>
                </a:lnTo>
                <a:lnTo>
                  <a:pt x="100" y="377"/>
                </a:lnTo>
                <a:lnTo>
                  <a:pt x="90" y="379"/>
                </a:lnTo>
                <a:lnTo>
                  <a:pt x="90" y="379"/>
                </a:lnTo>
                <a:lnTo>
                  <a:pt x="86" y="383"/>
                </a:lnTo>
                <a:lnTo>
                  <a:pt x="79" y="390"/>
                </a:lnTo>
                <a:lnTo>
                  <a:pt x="72" y="398"/>
                </a:lnTo>
                <a:lnTo>
                  <a:pt x="67" y="403"/>
                </a:lnTo>
                <a:lnTo>
                  <a:pt x="67" y="403"/>
                </a:lnTo>
                <a:lnTo>
                  <a:pt x="58" y="407"/>
                </a:lnTo>
                <a:lnTo>
                  <a:pt x="56" y="409"/>
                </a:lnTo>
                <a:lnTo>
                  <a:pt x="55" y="410"/>
                </a:lnTo>
                <a:lnTo>
                  <a:pt x="55" y="410"/>
                </a:lnTo>
                <a:lnTo>
                  <a:pt x="48" y="473"/>
                </a:lnTo>
                <a:lnTo>
                  <a:pt x="48" y="473"/>
                </a:lnTo>
                <a:lnTo>
                  <a:pt x="45" y="492"/>
                </a:lnTo>
                <a:lnTo>
                  <a:pt x="43" y="500"/>
                </a:lnTo>
                <a:lnTo>
                  <a:pt x="42" y="507"/>
                </a:lnTo>
                <a:lnTo>
                  <a:pt x="42" y="507"/>
                </a:lnTo>
                <a:lnTo>
                  <a:pt x="37" y="517"/>
                </a:lnTo>
                <a:lnTo>
                  <a:pt x="31" y="530"/>
                </a:lnTo>
                <a:lnTo>
                  <a:pt x="31" y="530"/>
                </a:lnTo>
                <a:lnTo>
                  <a:pt x="23" y="544"/>
                </a:lnTo>
                <a:lnTo>
                  <a:pt x="20" y="555"/>
                </a:lnTo>
                <a:lnTo>
                  <a:pt x="20" y="555"/>
                </a:lnTo>
                <a:lnTo>
                  <a:pt x="19" y="558"/>
                </a:lnTo>
                <a:lnTo>
                  <a:pt x="20" y="559"/>
                </a:lnTo>
                <a:lnTo>
                  <a:pt x="20" y="561"/>
                </a:lnTo>
                <a:lnTo>
                  <a:pt x="16" y="564"/>
                </a:lnTo>
                <a:lnTo>
                  <a:pt x="16" y="564"/>
                </a:lnTo>
                <a:lnTo>
                  <a:pt x="9" y="574"/>
                </a:lnTo>
                <a:lnTo>
                  <a:pt x="6" y="578"/>
                </a:lnTo>
                <a:lnTo>
                  <a:pt x="6" y="578"/>
                </a:lnTo>
                <a:lnTo>
                  <a:pt x="3" y="582"/>
                </a:lnTo>
                <a:lnTo>
                  <a:pt x="3" y="582"/>
                </a:lnTo>
                <a:lnTo>
                  <a:pt x="0" y="586"/>
                </a:lnTo>
                <a:lnTo>
                  <a:pt x="0" y="588"/>
                </a:lnTo>
                <a:lnTo>
                  <a:pt x="0" y="592"/>
                </a:lnTo>
                <a:lnTo>
                  <a:pt x="0" y="592"/>
                </a:lnTo>
                <a:lnTo>
                  <a:pt x="0" y="598"/>
                </a:lnTo>
                <a:lnTo>
                  <a:pt x="2" y="601"/>
                </a:lnTo>
                <a:lnTo>
                  <a:pt x="4" y="603"/>
                </a:lnTo>
                <a:lnTo>
                  <a:pt x="4" y="603"/>
                </a:lnTo>
                <a:lnTo>
                  <a:pt x="9" y="609"/>
                </a:lnTo>
                <a:lnTo>
                  <a:pt x="11" y="611"/>
                </a:lnTo>
                <a:lnTo>
                  <a:pt x="12" y="611"/>
                </a:lnTo>
                <a:lnTo>
                  <a:pt x="12" y="611"/>
                </a:lnTo>
                <a:lnTo>
                  <a:pt x="15" y="610"/>
                </a:lnTo>
                <a:lnTo>
                  <a:pt x="16" y="610"/>
                </a:lnTo>
                <a:lnTo>
                  <a:pt x="16" y="610"/>
                </a:lnTo>
                <a:lnTo>
                  <a:pt x="19" y="613"/>
                </a:lnTo>
                <a:lnTo>
                  <a:pt x="20" y="614"/>
                </a:lnTo>
                <a:lnTo>
                  <a:pt x="22" y="615"/>
                </a:lnTo>
                <a:lnTo>
                  <a:pt x="22" y="615"/>
                </a:lnTo>
                <a:lnTo>
                  <a:pt x="26" y="611"/>
                </a:lnTo>
                <a:lnTo>
                  <a:pt x="27" y="610"/>
                </a:lnTo>
                <a:lnTo>
                  <a:pt x="27" y="610"/>
                </a:lnTo>
                <a:lnTo>
                  <a:pt x="29" y="605"/>
                </a:lnTo>
                <a:lnTo>
                  <a:pt x="31" y="601"/>
                </a:lnTo>
                <a:lnTo>
                  <a:pt x="31" y="601"/>
                </a:lnTo>
                <a:lnTo>
                  <a:pt x="33" y="603"/>
                </a:lnTo>
                <a:lnTo>
                  <a:pt x="37" y="604"/>
                </a:lnTo>
                <a:lnTo>
                  <a:pt x="40" y="604"/>
                </a:lnTo>
                <a:lnTo>
                  <a:pt x="40" y="604"/>
                </a:lnTo>
                <a:lnTo>
                  <a:pt x="42" y="604"/>
                </a:lnTo>
                <a:lnTo>
                  <a:pt x="43" y="603"/>
                </a:lnTo>
                <a:lnTo>
                  <a:pt x="44" y="598"/>
                </a:lnTo>
                <a:lnTo>
                  <a:pt x="46" y="593"/>
                </a:lnTo>
                <a:lnTo>
                  <a:pt x="48" y="591"/>
                </a:lnTo>
                <a:lnTo>
                  <a:pt x="50" y="590"/>
                </a:lnTo>
                <a:lnTo>
                  <a:pt x="50" y="590"/>
                </a:lnTo>
                <a:lnTo>
                  <a:pt x="54" y="587"/>
                </a:lnTo>
                <a:lnTo>
                  <a:pt x="56" y="587"/>
                </a:lnTo>
                <a:lnTo>
                  <a:pt x="58" y="586"/>
                </a:lnTo>
                <a:lnTo>
                  <a:pt x="62" y="584"/>
                </a:lnTo>
                <a:lnTo>
                  <a:pt x="62" y="584"/>
                </a:lnTo>
                <a:lnTo>
                  <a:pt x="71" y="576"/>
                </a:lnTo>
                <a:lnTo>
                  <a:pt x="73" y="573"/>
                </a:lnTo>
                <a:lnTo>
                  <a:pt x="73" y="573"/>
                </a:lnTo>
                <a:lnTo>
                  <a:pt x="69" y="591"/>
                </a:lnTo>
                <a:lnTo>
                  <a:pt x="68" y="605"/>
                </a:lnTo>
                <a:lnTo>
                  <a:pt x="68" y="614"/>
                </a:lnTo>
                <a:lnTo>
                  <a:pt x="69" y="620"/>
                </a:lnTo>
                <a:lnTo>
                  <a:pt x="69" y="620"/>
                </a:lnTo>
                <a:lnTo>
                  <a:pt x="74" y="641"/>
                </a:lnTo>
                <a:lnTo>
                  <a:pt x="75" y="648"/>
                </a:lnTo>
                <a:lnTo>
                  <a:pt x="77" y="654"/>
                </a:lnTo>
                <a:lnTo>
                  <a:pt x="77" y="654"/>
                </a:lnTo>
                <a:lnTo>
                  <a:pt x="74" y="666"/>
                </a:lnTo>
                <a:lnTo>
                  <a:pt x="74" y="666"/>
                </a:lnTo>
                <a:lnTo>
                  <a:pt x="75" y="667"/>
                </a:lnTo>
                <a:lnTo>
                  <a:pt x="78" y="667"/>
                </a:lnTo>
                <a:lnTo>
                  <a:pt x="78" y="667"/>
                </a:lnTo>
                <a:lnTo>
                  <a:pt x="79" y="672"/>
                </a:lnTo>
                <a:lnTo>
                  <a:pt x="80" y="691"/>
                </a:lnTo>
                <a:lnTo>
                  <a:pt x="80" y="691"/>
                </a:lnTo>
                <a:lnTo>
                  <a:pt x="83" y="712"/>
                </a:lnTo>
                <a:lnTo>
                  <a:pt x="84" y="719"/>
                </a:lnTo>
                <a:lnTo>
                  <a:pt x="86" y="726"/>
                </a:lnTo>
                <a:lnTo>
                  <a:pt x="86" y="726"/>
                </a:lnTo>
                <a:lnTo>
                  <a:pt x="90" y="742"/>
                </a:lnTo>
                <a:lnTo>
                  <a:pt x="91" y="753"/>
                </a:lnTo>
                <a:lnTo>
                  <a:pt x="91" y="753"/>
                </a:lnTo>
                <a:lnTo>
                  <a:pt x="91" y="760"/>
                </a:lnTo>
                <a:lnTo>
                  <a:pt x="92" y="769"/>
                </a:lnTo>
                <a:lnTo>
                  <a:pt x="96" y="781"/>
                </a:lnTo>
                <a:lnTo>
                  <a:pt x="96" y="781"/>
                </a:lnTo>
                <a:lnTo>
                  <a:pt x="102" y="804"/>
                </a:lnTo>
                <a:lnTo>
                  <a:pt x="104" y="812"/>
                </a:lnTo>
                <a:lnTo>
                  <a:pt x="106" y="820"/>
                </a:lnTo>
                <a:lnTo>
                  <a:pt x="106" y="820"/>
                </a:lnTo>
                <a:lnTo>
                  <a:pt x="106" y="845"/>
                </a:lnTo>
                <a:lnTo>
                  <a:pt x="106" y="866"/>
                </a:lnTo>
                <a:lnTo>
                  <a:pt x="106" y="866"/>
                </a:lnTo>
                <a:lnTo>
                  <a:pt x="104" y="873"/>
                </a:lnTo>
                <a:lnTo>
                  <a:pt x="102" y="878"/>
                </a:lnTo>
                <a:lnTo>
                  <a:pt x="102" y="878"/>
                </a:lnTo>
                <a:lnTo>
                  <a:pt x="109" y="885"/>
                </a:lnTo>
                <a:lnTo>
                  <a:pt x="109" y="885"/>
                </a:lnTo>
                <a:lnTo>
                  <a:pt x="102" y="894"/>
                </a:lnTo>
                <a:lnTo>
                  <a:pt x="90" y="904"/>
                </a:lnTo>
                <a:lnTo>
                  <a:pt x="90" y="904"/>
                </a:lnTo>
                <a:lnTo>
                  <a:pt x="86" y="907"/>
                </a:lnTo>
                <a:lnTo>
                  <a:pt x="81" y="908"/>
                </a:lnTo>
                <a:lnTo>
                  <a:pt x="79" y="909"/>
                </a:lnTo>
                <a:lnTo>
                  <a:pt x="78" y="911"/>
                </a:lnTo>
                <a:lnTo>
                  <a:pt x="77" y="913"/>
                </a:lnTo>
                <a:lnTo>
                  <a:pt x="77" y="915"/>
                </a:lnTo>
                <a:lnTo>
                  <a:pt x="77" y="915"/>
                </a:lnTo>
                <a:lnTo>
                  <a:pt x="77" y="919"/>
                </a:lnTo>
                <a:lnTo>
                  <a:pt x="79" y="923"/>
                </a:lnTo>
                <a:lnTo>
                  <a:pt x="81" y="925"/>
                </a:lnTo>
                <a:lnTo>
                  <a:pt x="85" y="927"/>
                </a:lnTo>
                <a:lnTo>
                  <a:pt x="94" y="930"/>
                </a:lnTo>
                <a:lnTo>
                  <a:pt x="106" y="931"/>
                </a:lnTo>
                <a:lnTo>
                  <a:pt x="106" y="931"/>
                </a:lnTo>
                <a:lnTo>
                  <a:pt x="126" y="931"/>
                </a:lnTo>
                <a:lnTo>
                  <a:pt x="135" y="931"/>
                </a:lnTo>
                <a:lnTo>
                  <a:pt x="141" y="930"/>
                </a:lnTo>
                <a:lnTo>
                  <a:pt x="141" y="930"/>
                </a:lnTo>
                <a:lnTo>
                  <a:pt x="147" y="929"/>
                </a:lnTo>
                <a:lnTo>
                  <a:pt x="153" y="929"/>
                </a:lnTo>
                <a:lnTo>
                  <a:pt x="157" y="927"/>
                </a:lnTo>
                <a:lnTo>
                  <a:pt x="159" y="925"/>
                </a:lnTo>
                <a:lnTo>
                  <a:pt x="159" y="923"/>
                </a:lnTo>
                <a:lnTo>
                  <a:pt x="159" y="923"/>
                </a:lnTo>
                <a:lnTo>
                  <a:pt x="161" y="915"/>
                </a:lnTo>
                <a:lnTo>
                  <a:pt x="163" y="913"/>
                </a:lnTo>
                <a:lnTo>
                  <a:pt x="163" y="913"/>
                </a:lnTo>
                <a:lnTo>
                  <a:pt x="161" y="890"/>
                </a:lnTo>
                <a:lnTo>
                  <a:pt x="161" y="890"/>
                </a:lnTo>
                <a:lnTo>
                  <a:pt x="163" y="881"/>
                </a:lnTo>
                <a:lnTo>
                  <a:pt x="163" y="881"/>
                </a:lnTo>
                <a:lnTo>
                  <a:pt x="163" y="860"/>
                </a:lnTo>
                <a:lnTo>
                  <a:pt x="161" y="844"/>
                </a:lnTo>
                <a:lnTo>
                  <a:pt x="161" y="833"/>
                </a:lnTo>
                <a:lnTo>
                  <a:pt x="161" y="833"/>
                </a:lnTo>
                <a:lnTo>
                  <a:pt x="158" y="818"/>
                </a:lnTo>
                <a:lnTo>
                  <a:pt x="155" y="812"/>
                </a:lnTo>
                <a:lnTo>
                  <a:pt x="155" y="806"/>
                </a:lnTo>
                <a:lnTo>
                  <a:pt x="155" y="806"/>
                </a:lnTo>
                <a:lnTo>
                  <a:pt x="157" y="793"/>
                </a:lnTo>
                <a:lnTo>
                  <a:pt x="157" y="788"/>
                </a:lnTo>
                <a:lnTo>
                  <a:pt x="157" y="783"/>
                </a:lnTo>
                <a:lnTo>
                  <a:pt x="157" y="783"/>
                </a:lnTo>
                <a:lnTo>
                  <a:pt x="155" y="774"/>
                </a:lnTo>
                <a:lnTo>
                  <a:pt x="155" y="774"/>
                </a:lnTo>
                <a:lnTo>
                  <a:pt x="157" y="739"/>
                </a:lnTo>
                <a:lnTo>
                  <a:pt x="157" y="739"/>
                </a:lnTo>
                <a:lnTo>
                  <a:pt x="158" y="719"/>
                </a:lnTo>
                <a:lnTo>
                  <a:pt x="160" y="711"/>
                </a:lnTo>
                <a:lnTo>
                  <a:pt x="161" y="707"/>
                </a:lnTo>
                <a:lnTo>
                  <a:pt x="161" y="707"/>
                </a:lnTo>
                <a:lnTo>
                  <a:pt x="172" y="731"/>
                </a:lnTo>
                <a:lnTo>
                  <a:pt x="180" y="749"/>
                </a:lnTo>
                <a:lnTo>
                  <a:pt x="183" y="762"/>
                </a:lnTo>
                <a:lnTo>
                  <a:pt x="183" y="762"/>
                </a:lnTo>
                <a:lnTo>
                  <a:pt x="186" y="776"/>
                </a:lnTo>
                <a:lnTo>
                  <a:pt x="187" y="783"/>
                </a:lnTo>
                <a:lnTo>
                  <a:pt x="190" y="791"/>
                </a:lnTo>
                <a:lnTo>
                  <a:pt x="190" y="791"/>
                </a:lnTo>
                <a:lnTo>
                  <a:pt x="204" y="821"/>
                </a:lnTo>
                <a:lnTo>
                  <a:pt x="213" y="846"/>
                </a:lnTo>
                <a:lnTo>
                  <a:pt x="213" y="846"/>
                </a:lnTo>
                <a:lnTo>
                  <a:pt x="213" y="850"/>
                </a:lnTo>
                <a:lnTo>
                  <a:pt x="213" y="856"/>
                </a:lnTo>
                <a:lnTo>
                  <a:pt x="213" y="874"/>
                </a:lnTo>
                <a:lnTo>
                  <a:pt x="213" y="874"/>
                </a:lnTo>
                <a:lnTo>
                  <a:pt x="215" y="894"/>
                </a:lnTo>
                <a:lnTo>
                  <a:pt x="215" y="903"/>
                </a:lnTo>
                <a:lnTo>
                  <a:pt x="215" y="903"/>
                </a:lnTo>
                <a:lnTo>
                  <a:pt x="211" y="909"/>
                </a:lnTo>
                <a:lnTo>
                  <a:pt x="207" y="914"/>
                </a:lnTo>
                <a:lnTo>
                  <a:pt x="205" y="915"/>
                </a:lnTo>
                <a:lnTo>
                  <a:pt x="205" y="915"/>
                </a:lnTo>
                <a:lnTo>
                  <a:pt x="203" y="917"/>
                </a:lnTo>
                <a:lnTo>
                  <a:pt x="200" y="919"/>
                </a:lnTo>
                <a:lnTo>
                  <a:pt x="198" y="923"/>
                </a:lnTo>
                <a:lnTo>
                  <a:pt x="199" y="925"/>
                </a:lnTo>
                <a:lnTo>
                  <a:pt x="200" y="929"/>
                </a:lnTo>
                <a:lnTo>
                  <a:pt x="200" y="929"/>
                </a:lnTo>
                <a:lnTo>
                  <a:pt x="203" y="934"/>
                </a:lnTo>
                <a:lnTo>
                  <a:pt x="205" y="936"/>
                </a:lnTo>
                <a:lnTo>
                  <a:pt x="210" y="937"/>
                </a:lnTo>
                <a:lnTo>
                  <a:pt x="221" y="938"/>
                </a:lnTo>
                <a:lnTo>
                  <a:pt x="221" y="938"/>
                </a:lnTo>
                <a:lnTo>
                  <a:pt x="232" y="937"/>
                </a:lnTo>
                <a:lnTo>
                  <a:pt x="240" y="937"/>
                </a:lnTo>
                <a:lnTo>
                  <a:pt x="251" y="935"/>
                </a:lnTo>
                <a:lnTo>
                  <a:pt x="251" y="935"/>
                </a:lnTo>
                <a:lnTo>
                  <a:pt x="258" y="934"/>
                </a:lnTo>
                <a:lnTo>
                  <a:pt x="265" y="931"/>
                </a:lnTo>
                <a:lnTo>
                  <a:pt x="273" y="927"/>
                </a:lnTo>
                <a:lnTo>
                  <a:pt x="276" y="926"/>
                </a:lnTo>
                <a:lnTo>
                  <a:pt x="278" y="924"/>
                </a:lnTo>
                <a:lnTo>
                  <a:pt x="278" y="924"/>
                </a:lnTo>
                <a:lnTo>
                  <a:pt x="280" y="921"/>
                </a:lnTo>
                <a:lnTo>
                  <a:pt x="281" y="920"/>
                </a:lnTo>
                <a:lnTo>
                  <a:pt x="282" y="919"/>
                </a:lnTo>
                <a:lnTo>
                  <a:pt x="282" y="918"/>
                </a:lnTo>
                <a:lnTo>
                  <a:pt x="281" y="911"/>
                </a:lnTo>
                <a:lnTo>
                  <a:pt x="281" y="911"/>
                </a:lnTo>
                <a:lnTo>
                  <a:pt x="278" y="894"/>
                </a:lnTo>
                <a:lnTo>
                  <a:pt x="276" y="886"/>
                </a:lnTo>
                <a:lnTo>
                  <a:pt x="276" y="886"/>
                </a:lnTo>
                <a:lnTo>
                  <a:pt x="275" y="886"/>
                </a:lnTo>
                <a:lnTo>
                  <a:pt x="275" y="886"/>
                </a:lnTo>
                <a:lnTo>
                  <a:pt x="275" y="886"/>
                </a:lnTo>
                <a:lnTo>
                  <a:pt x="273" y="875"/>
                </a:lnTo>
                <a:lnTo>
                  <a:pt x="273" y="875"/>
                </a:lnTo>
                <a:lnTo>
                  <a:pt x="270" y="860"/>
                </a:lnTo>
                <a:lnTo>
                  <a:pt x="268" y="844"/>
                </a:lnTo>
                <a:lnTo>
                  <a:pt x="268" y="844"/>
                </a:lnTo>
                <a:lnTo>
                  <a:pt x="264" y="822"/>
                </a:lnTo>
                <a:lnTo>
                  <a:pt x="263" y="808"/>
                </a:lnTo>
                <a:lnTo>
                  <a:pt x="263" y="808"/>
                </a:lnTo>
                <a:lnTo>
                  <a:pt x="263" y="800"/>
                </a:lnTo>
                <a:lnTo>
                  <a:pt x="261" y="792"/>
                </a:lnTo>
                <a:lnTo>
                  <a:pt x="258" y="779"/>
                </a:lnTo>
                <a:lnTo>
                  <a:pt x="258" y="779"/>
                </a:lnTo>
                <a:lnTo>
                  <a:pt x="256" y="775"/>
                </a:lnTo>
                <a:lnTo>
                  <a:pt x="253" y="771"/>
                </a:lnTo>
                <a:lnTo>
                  <a:pt x="251" y="766"/>
                </a:lnTo>
                <a:lnTo>
                  <a:pt x="249" y="760"/>
                </a:lnTo>
                <a:lnTo>
                  <a:pt x="249" y="760"/>
                </a:lnTo>
                <a:lnTo>
                  <a:pt x="245" y="748"/>
                </a:lnTo>
                <a:lnTo>
                  <a:pt x="242" y="742"/>
                </a:lnTo>
                <a:lnTo>
                  <a:pt x="242" y="742"/>
                </a:lnTo>
                <a:lnTo>
                  <a:pt x="241" y="735"/>
                </a:lnTo>
                <a:lnTo>
                  <a:pt x="240" y="729"/>
                </a:lnTo>
                <a:lnTo>
                  <a:pt x="240" y="729"/>
                </a:lnTo>
                <a:lnTo>
                  <a:pt x="241" y="723"/>
                </a:lnTo>
                <a:lnTo>
                  <a:pt x="244" y="711"/>
                </a:lnTo>
                <a:lnTo>
                  <a:pt x="244" y="711"/>
                </a:lnTo>
                <a:lnTo>
                  <a:pt x="244" y="706"/>
                </a:lnTo>
                <a:lnTo>
                  <a:pt x="244" y="701"/>
                </a:lnTo>
                <a:lnTo>
                  <a:pt x="240" y="690"/>
                </a:lnTo>
                <a:lnTo>
                  <a:pt x="234" y="677"/>
                </a:lnTo>
                <a:lnTo>
                  <a:pt x="234" y="677"/>
                </a:lnTo>
                <a:lnTo>
                  <a:pt x="235" y="666"/>
                </a:lnTo>
                <a:lnTo>
                  <a:pt x="238" y="656"/>
                </a:lnTo>
                <a:lnTo>
                  <a:pt x="238" y="656"/>
                </a:lnTo>
                <a:lnTo>
                  <a:pt x="239" y="656"/>
                </a:lnTo>
                <a:lnTo>
                  <a:pt x="240" y="655"/>
                </a:lnTo>
                <a:lnTo>
                  <a:pt x="241" y="654"/>
                </a:lnTo>
                <a:lnTo>
                  <a:pt x="241" y="654"/>
                </a:lnTo>
                <a:lnTo>
                  <a:pt x="239" y="642"/>
                </a:lnTo>
                <a:lnTo>
                  <a:pt x="238" y="633"/>
                </a:lnTo>
                <a:lnTo>
                  <a:pt x="238" y="627"/>
                </a:lnTo>
                <a:lnTo>
                  <a:pt x="238" y="627"/>
                </a:lnTo>
                <a:lnTo>
                  <a:pt x="239" y="622"/>
                </a:lnTo>
                <a:lnTo>
                  <a:pt x="241" y="616"/>
                </a:lnTo>
                <a:lnTo>
                  <a:pt x="245" y="609"/>
                </a:lnTo>
                <a:lnTo>
                  <a:pt x="245" y="609"/>
                </a:lnTo>
                <a:lnTo>
                  <a:pt x="245" y="590"/>
                </a:lnTo>
                <a:lnTo>
                  <a:pt x="245" y="564"/>
                </a:lnTo>
                <a:lnTo>
                  <a:pt x="245" y="564"/>
                </a:lnTo>
                <a:lnTo>
                  <a:pt x="246" y="553"/>
                </a:lnTo>
                <a:lnTo>
                  <a:pt x="245" y="538"/>
                </a:lnTo>
                <a:lnTo>
                  <a:pt x="245" y="524"/>
                </a:lnTo>
                <a:lnTo>
                  <a:pt x="245" y="518"/>
                </a:lnTo>
                <a:lnTo>
                  <a:pt x="245" y="518"/>
                </a:lnTo>
                <a:lnTo>
                  <a:pt x="258" y="515"/>
                </a:lnTo>
                <a:lnTo>
                  <a:pt x="258" y="515"/>
                </a:lnTo>
                <a:lnTo>
                  <a:pt x="261" y="513"/>
                </a:lnTo>
                <a:lnTo>
                  <a:pt x="261" y="512"/>
                </a:lnTo>
                <a:lnTo>
                  <a:pt x="267" y="512"/>
                </a:lnTo>
                <a:lnTo>
                  <a:pt x="267" y="512"/>
                </a:lnTo>
                <a:lnTo>
                  <a:pt x="279" y="510"/>
                </a:lnTo>
                <a:lnTo>
                  <a:pt x="282" y="509"/>
                </a:lnTo>
                <a:lnTo>
                  <a:pt x="282" y="509"/>
                </a:lnTo>
                <a:lnTo>
                  <a:pt x="285" y="507"/>
                </a:lnTo>
                <a:lnTo>
                  <a:pt x="288" y="506"/>
                </a:lnTo>
                <a:lnTo>
                  <a:pt x="288" y="506"/>
                </a:lnTo>
                <a:lnTo>
                  <a:pt x="292" y="506"/>
                </a:lnTo>
                <a:lnTo>
                  <a:pt x="295" y="506"/>
                </a:lnTo>
                <a:lnTo>
                  <a:pt x="299" y="504"/>
                </a:lnTo>
                <a:lnTo>
                  <a:pt x="299" y="504"/>
                </a:lnTo>
                <a:lnTo>
                  <a:pt x="305" y="500"/>
                </a:lnTo>
                <a:lnTo>
                  <a:pt x="310" y="496"/>
                </a:lnTo>
                <a:lnTo>
                  <a:pt x="315" y="492"/>
                </a:lnTo>
                <a:lnTo>
                  <a:pt x="316" y="487"/>
                </a:lnTo>
                <a:lnTo>
                  <a:pt x="316" y="487"/>
                </a:lnTo>
                <a:lnTo>
                  <a:pt x="318" y="475"/>
                </a:lnTo>
                <a:lnTo>
                  <a:pt x="318" y="475"/>
                </a:lnTo>
                <a:lnTo>
                  <a:pt x="320" y="473"/>
                </a:lnTo>
                <a:lnTo>
                  <a:pt x="326" y="471"/>
                </a:lnTo>
                <a:lnTo>
                  <a:pt x="326" y="471"/>
                </a:lnTo>
                <a:lnTo>
                  <a:pt x="333" y="467"/>
                </a:lnTo>
                <a:lnTo>
                  <a:pt x="333" y="467"/>
                </a:lnTo>
                <a:lnTo>
                  <a:pt x="341" y="467"/>
                </a:lnTo>
                <a:lnTo>
                  <a:pt x="348" y="466"/>
                </a:lnTo>
                <a:lnTo>
                  <a:pt x="353" y="465"/>
                </a:lnTo>
                <a:lnTo>
                  <a:pt x="353" y="465"/>
                </a:lnTo>
                <a:lnTo>
                  <a:pt x="359" y="460"/>
                </a:lnTo>
                <a:lnTo>
                  <a:pt x="361" y="458"/>
                </a:lnTo>
                <a:lnTo>
                  <a:pt x="361" y="458"/>
                </a:lnTo>
                <a:lnTo>
                  <a:pt x="370" y="465"/>
                </a:lnTo>
                <a:lnTo>
                  <a:pt x="376" y="470"/>
                </a:lnTo>
                <a:lnTo>
                  <a:pt x="382" y="473"/>
                </a:lnTo>
                <a:lnTo>
                  <a:pt x="382" y="473"/>
                </a:lnTo>
                <a:lnTo>
                  <a:pt x="387" y="475"/>
                </a:lnTo>
                <a:lnTo>
                  <a:pt x="389" y="476"/>
                </a:lnTo>
                <a:lnTo>
                  <a:pt x="393" y="475"/>
                </a:lnTo>
                <a:lnTo>
                  <a:pt x="393" y="475"/>
                </a:lnTo>
                <a:lnTo>
                  <a:pt x="399" y="471"/>
                </a:lnTo>
                <a:lnTo>
                  <a:pt x="407" y="465"/>
                </a:lnTo>
                <a:lnTo>
                  <a:pt x="422" y="452"/>
                </a:lnTo>
                <a:lnTo>
                  <a:pt x="422" y="452"/>
                </a:lnTo>
                <a:lnTo>
                  <a:pt x="445" y="425"/>
                </a:lnTo>
                <a:lnTo>
                  <a:pt x="465" y="401"/>
                </a:lnTo>
                <a:lnTo>
                  <a:pt x="465" y="401"/>
                </a:lnTo>
                <a:lnTo>
                  <a:pt x="494" y="362"/>
                </a:lnTo>
                <a:lnTo>
                  <a:pt x="494" y="362"/>
                </a:lnTo>
                <a:lnTo>
                  <a:pt x="499" y="351"/>
                </a:lnTo>
                <a:lnTo>
                  <a:pt x="503" y="344"/>
                </a:lnTo>
                <a:lnTo>
                  <a:pt x="504" y="343"/>
                </a:lnTo>
                <a:lnTo>
                  <a:pt x="505" y="343"/>
                </a:lnTo>
                <a:lnTo>
                  <a:pt x="505" y="343"/>
                </a:lnTo>
                <a:lnTo>
                  <a:pt x="506" y="351"/>
                </a:lnTo>
                <a:lnTo>
                  <a:pt x="508" y="364"/>
                </a:lnTo>
                <a:lnTo>
                  <a:pt x="508" y="364"/>
                </a:lnTo>
                <a:lnTo>
                  <a:pt x="509" y="369"/>
                </a:lnTo>
                <a:lnTo>
                  <a:pt x="509" y="372"/>
                </a:lnTo>
                <a:lnTo>
                  <a:pt x="508" y="377"/>
                </a:lnTo>
                <a:lnTo>
                  <a:pt x="504" y="386"/>
                </a:lnTo>
                <a:lnTo>
                  <a:pt x="504" y="386"/>
                </a:lnTo>
                <a:lnTo>
                  <a:pt x="498" y="403"/>
                </a:lnTo>
                <a:lnTo>
                  <a:pt x="494" y="420"/>
                </a:lnTo>
                <a:lnTo>
                  <a:pt x="491" y="435"/>
                </a:lnTo>
                <a:lnTo>
                  <a:pt x="488" y="447"/>
                </a:lnTo>
                <a:lnTo>
                  <a:pt x="488" y="447"/>
                </a:lnTo>
                <a:lnTo>
                  <a:pt x="487" y="454"/>
                </a:lnTo>
                <a:lnTo>
                  <a:pt x="485" y="461"/>
                </a:lnTo>
                <a:lnTo>
                  <a:pt x="483" y="470"/>
                </a:lnTo>
                <a:lnTo>
                  <a:pt x="479" y="481"/>
                </a:lnTo>
                <a:lnTo>
                  <a:pt x="479" y="481"/>
                </a:lnTo>
                <a:lnTo>
                  <a:pt x="474" y="495"/>
                </a:lnTo>
                <a:lnTo>
                  <a:pt x="471" y="510"/>
                </a:lnTo>
                <a:lnTo>
                  <a:pt x="468" y="538"/>
                </a:lnTo>
                <a:lnTo>
                  <a:pt x="468" y="538"/>
                </a:lnTo>
                <a:lnTo>
                  <a:pt x="462" y="563"/>
                </a:lnTo>
                <a:lnTo>
                  <a:pt x="459" y="575"/>
                </a:lnTo>
                <a:lnTo>
                  <a:pt x="457" y="591"/>
                </a:lnTo>
                <a:lnTo>
                  <a:pt x="457" y="591"/>
                </a:lnTo>
                <a:lnTo>
                  <a:pt x="456" y="607"/>
                </a:lnTo>
                <a:lnTo>
                  <a:pt x="457" y="620"/>
                </a:lnTo>
                <a:lnTo>
                  <a:pt x="458" y="632"/>
                </a:lnTo>
                <a:lnTo>
                  <a:pt x="459" y="645"/>
                </a:lnTo>
                <a:lnTo>
                  <a:pt x="459" y="645"/>
                </a:lnTo>
                <a:lnTo>
                  <a:pt x="460" y="707"/>
                </a:lnTo>
                <a:lnTo>
                  <a:pt x="460" y="741"/>
                </a:lnTo>
                <a:lnTo>
                  <a:pt x="460" y="753"/>
                </a:lnTo>
                <a:lnTo>
                  <a:pt x="459" y="758"/>
                </a:lnTo>
                <a:lnTo>
                  <a:pt x="459" y="758"/>
                </a:lnTo>
                <a:lnTo>
                  <a:pt x="457" y="766"/>
                </a:lnTo>
                <a:lnTo>
                  <a:pt x="452" y="783"/>
                </a:lnTo>
                <a:lnTo>
                  <a:pt x="449" y="804"/>
                </a:lnTo>
                <a:lnTo>
                  <a:pt x="448" y="814"/>
                </a:lnTo>
                <a:lnTo>
                  <a:pt x="448" y="822"/>
                </a:lnTo>
                <a:lnTo>
                  <a:pt x="448" y="822"/>
                </a:lnTo>
                <a:lnTo>
                  <a:pt x="449" y="831"/>
                </a:lnTo>
                <a:lnTo>
                  <a:pt x="452" y="838"/>
                </a:lnTo>
                <a:lnTo>
                  <a:pt x="458" y="852"/>
                </a:lnTo>
                <a:lnTo>
                  <a:pt x="463" y="862"/>
                </a:lnTo>
                <a:lnTo>
                  <a:pt x="464" y="865"/>
                </a:lnTo>
                <a:lnTo>
                  <a:pt x="464" y="866"/>
                </a:lnTo>
                <a:lnTo>
                  <a:pt x="464" y="866"/>
                </a:lnTo>
                <a:lnTo>
                  <a:pt x="457" y="866"/>
                </a:lnTo>
                <a:lnTo>
                  <a:pt x="452" y="866"/>
                </a:lnTo>
                <a:lnTo>
                  <a:pt x="448" y="867"/>
                </a:lnTo>
                <a:lnTo>
                  <a:pt x="448" y="867"/>
                </a:lnTo>
                <a:lnTo>
                  <a:pt x="443" y="868"/>
                </a:lnTo>
                <a:lnTo>
                  <a:pt x="442" y="869"/>
                </a:lnTo>
                <a:lnTo>
                  <a:pt x="439" y="873"/>
                </a:lnTo>
                <a:lnTo>
                  <a:pt x="439" y="873"/>
                </a:lnTo>
                <a:lnTo>
                  <a:pt x="433" y="878"/>
                </a:lnTo>
                <a:lnTo>
                  <a:pt x="422" y="885"/>
                </a:lnTo>
                <a:lnTo>
                  <a:pt x="422" y="885"/>
                </a:lnTo>
                <a:lnTo>
                  <a:pt x="406" y="897"/>
                </a:lnTo>
                <a:lnTo>
                  <a:pt x="395" y="903"/>
                </a:lnTo>
                <a:lnTo>
                  <a:pt x="395" y="903"/>
                </a:lnTo>
                <a:lnTo>
                  <a:pt x="377" y="907"/>
                </a:lnTo>
                <a:lnTo>
                  <a:pt x="366" y="911"/>
                </a:lnTo>
                <a:lnTo>
                  <a:pt x="362" y="912"/>
                </a:lnTo>
                <a:lnTo>
                  <a:pt x="361" y="913"/>
                </a:lnTo>
                <a:lnTo>
                  <a:pt x="361" y="913"/>
                </a:lnTo>
                <a:lnTo>
                  <a:pt x="360" y="917"/>
                </a:lnTo>
                <a:lnTo>
                  <a:pt x="360" y="921"/>
                </a:lnTo>
                <a:lnTo>
                  <a:pt x="361" y="925"/>
                </a:lnTo>
                <a:lnTo>
                  <a:pt x="362" y="927"/>
                </a:lnTo>
                <a:lnTo>
                  <a:pt x="365" y="929"/>
                </a:lnTo>
                <a:lnTo>
                  <a:pt x="365" y="929"/>
                </a:lnTo>
                <a:lnTo>
                  <a:pt x="372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2"/>
                </a:lnTo>
                <a:lnTo>
                  <a:pt x="377" y="935"/>
                </a:lnTo>
                <a:lnTo>
                  <a:pt x="383" y="941"/>
                </a:lnTo>
                <a:lnTo>
                  <a:pt x="383" y="941"/>
                </a:lnTo>
                <a:lnTo>
                  <a:pt x="387" y="944"/>
                </a:lnTo>
                <a:lnTo>
                  <a:pt x="389" y="947"/>
                </a:lnTo>
                <a:lnTo>
                  <a:pt x="393" y="952"/>
                </a:lnTo>
                <a:lnTo>
                  <a:pt x="395" y="953"/>
                </a:lnTo>
                <a:lnTo>
                  <a:pt x="401" y="954"/>
                </a:lnTo>
                <a:lnTo>
                  <a:pt x="419" y="957"/>
                </a:lnTo>
                <a:lnTo>
                  <a:pt x="419" y="957"/>
                </a:lnTo>
                <a:lnTo>
                  <a:pt x="486" y="958"/>
                </a:lnTo>
                <a:lnTo>
                  <a:pt x="486" y="958"/>
                </a:lnTo>
                <a:lnTo>
                  <a:pt x="532" y="958"/>
                </a:lnTo>
                <a:lnTo>
                  <a:pt x="552" y="958"/>
                </a:lnTo>
                <a:lnTo>
                  <a:pt x="564" y="957"/>
                </a:lnTo>
                <a:lnTo>
                  <a:pt x="564" y="957"/>
                </a:lnTo>
                <a:lnTo>
                  <a:pt x="568" y="955"/>
                </a:lnTo>
                <a:lnTo>
                  <a:pt x="572" y="955"/>
                </a:lnTo>
                <a:lnTo>
                  <a:pt x="577" y="955"/>
                </a:lnTo>
                <a:lnTo>
                  <a:pt x="579" y="955"/>
                </a:lnTo>
                <a:lnTo>
                  <a:pt x="581" y="954"/>
                </a:lnTo>
                <a:lnTo>
                  <a:pt x="584" y="952"/>
                </a:lnTo>
                <a:lnTo>
                  <a:pt x="585" y="948"/>
                </a:lnTo>
                <a:lnTo>
                  <a:pt x="585" y="948"/>
                </a:lnTo>
                <a:lnTo>
                  <a:pt x="590" y="932"/>
                </a:lnTo>
                <a:lnTo>
                  <a:pt x="591" y="927"/>
                </a:lnTo>
                <a:lnTo>
                  <a:pt x="590" y="925"/>
                </a:lnTo>
                <a:lnTo>
                  <a:pt x="590" y="925"/>
                </a:lnTo>
                <a:lnTo>
                  <a:pt x="586" y="921"/>
                </a:lnTo>
                <a:lnTo>
                  <a:pt x="585" y="918"/>
                </a:lnTo>
                <a:lnTo>
                  <a:pt x="584" y="913"/>
                </a:lnTo>
                <a:lnTo>
                  <a:pt x="584" y="913"/>
                </a:lnTo>
                <a:lnTo>
                  <a:pt x="583" y="901"/>
                </a:lnTo>
                <a:lnTo>
                  <a:pt x="581" y="895"/>
                </a:lnTo>
                <a:lnTo>
                  <a:pt x="581" y="895"/>
                </a:lnTo>
                <a:lnTo>
                  <a:pt x="585" y="894"/>
                </a:lnTo>
                <a:lnTo>
                  <a:pt x="587" y="892"/>
                </a:lnTo>
                <a:lnTo>
                  <a:pt x="590" y="891"/>
                </a:lnTo>
                <a:lnTo>
                  <a:pt x="590" y="891"/>
                </a:lnTo>
                <a:lnTo>
                  <a:pt x="604" y="846"/>
                </a:lnTo>
                <a:lnTo>
                  <a:pt x="620" y="793"/>
                </a:lnTo>
                <a:lnTo>
                  <a:pt x="620" y="793"/>
                </a:lnTo>
                <a:lnTo>
                  <a:pt x="621" y="783"/>
                </a:lnTo>
                <a:lnTo>
                  <a:pt x="624" y="766"/>
                </a:lnTo>
                <a:lnTo>
                  <a:pt x="626" y="722"/>
                </a:lnTo>
                <a:lnTo>
                  <a:pt x="629" y="679"/>
                </a:lnTo>
                <a:lnTo>
                  <a:pt x="630" y="665"/>
                </a:lnTo>
                <a:lnTo>
                  <a:pt x="631" y="659"/>
                </a:lnTo>
                <a:lnTo>
                  <a:pt x="631" y="659"/>
                </a:lnTo>
                <a:lnTo>
                  <a:pt x="637" y="653"/>
                </a:lnTo>
                <a:lnTo>
                  <a:pt x="640" y="648"/>
                </a:lnTo>
                <a:lnTo>
                  <a:pt x="641" y="644"/>
                </a:lnTo>
                <a:lnTo>
                  <a:pt x="641" y="644"/>
                </a:lnTo>
                <a:lnTo>
                  <a:pt x="641" y="638"/>
                </a:lnTo>
                <a:lnTo>
                  <a:pt x="640" y="631"/>
                </a:lnTo>
                <a:lnTo>
                  <a:pt x="636" y="621"/>
                </a:lnTo>
                <a:lnTo>
                  <a:pt x="636" y="621"/>
                </a:lnTo>
                <a:lnTo>
                  <a:pt x="635" y="619"/>
                </a:lnTo>
                <a:lnTo>
                  <a:pt x="636" y="616"/>
                </a:lnTo>
                <a:lnTo>
                  <a:pt x="640" y="610"/>
                </a:lnTo>
                <a:lnTo>
                  <a:pt x="640" y="610"/>
                </a:lnTo>
                <a:lnTo>
                  <a:pt x="644" y="605"/>
                </a:lnTo>
                <a:lnTo>
                  <a:pt x="646" y="603"/>
                </a:lnTo>
                <a:lnTo>
                  <a:pt x="644" y="599"/>
                </a:lnTo>
                <a:lnTo>
                  <a:pt x="644" y="599"/>
                </a:lnTo>
                <a:lnTo>
                  <a:pt x="638" y="592"/>
                </a:lnTo>
                <a:lnTo>
                  <a:pt x="637" y="588"/>
                </a:lnTo>
                <a:lnTo>
                  <a:pt x="638" y="585"/>
                </a:lnTo>
                <a:lnTo>
                  <a:pt x="638" y="585"/>
                </a:lnTo>
                <a:lnTo>
                  <a:pt x="646" y="574"/>
                </a:lnTo>
                <a:lnTo>
                  <a:pt x="654" y="563"/>
                </a:lnTo>
                <a:lnTo>
                  <a:pt x="654" y="563"/>
                </a:lnTo>
                <a:lnTo>
                  <a:pt x="705" y="441"/>
                </a:lnTo>
                <a:lnTo>
                  <a:pt x="705" y="441"/>
                </a:lnTo>
                <a:lnTo>
                  <a:pt x="725" y="394"/>
                </a:lnTo>
                <a:lnTo>
                  <a:pt x="745" y="351"/>
                </a:lnTo>
                <a:lnTo>
                  <a:pt x="745" y="351"/>
                </a:lnTo>
                <a:lnTo>
                  <a:pt x="750" y="343"/>
                </a:lnTo>
                <a:lnTo>
                  <a:pt x="758" y="328"/>
                </a:lnTo>
                <a:lnTo>
                  <a:pt x="758" y="328"/>
                </a:lnTo>
                <a:lnTo>
                  <a:pt x="761" y="321"/>
                </a:lnTo>
                <a:lnTo>
                  <a:pt x="763" y="316"/>
                </a:lnTo>
                <a:lnTo>
                  <a:pt x="765" y="308"/>
                </a:lnTo>
                <a:lnTo>
                  <a:pt x="765" y="308"/>
                </a:lnTo>
                <a:lnTo>
                  <a:pt x="779" y="288"/>
                </a:lnTo>
                <a:lnTo>
                  <a:pt x="786" y="277"/>
                </a:lnTo>
                <a:lnTo>
                  <a:pt x="790" y="269"/>
                </a:lnTo>
                <a:lnTo>
                  <a:pt x="790" y="269"/>
                </a:lnTo>
                <a:lnTo>
                  <a:pt x="790" y="268"/>
                </a:lnTo>
                <a:lnTo>
                  <a:pt x="787" y="264"/>
                </a:lnTo>
                <a:lnTo>
                  <a:pt x="780" y="255"/>
                </a:lnTo>
                <a:lnTo>
                  <a:pt x="753" y="230"/>
                </a:lnTo>
                <a:lnTo>
                  <a:pt x="723" y="202"/>
                </a:lnTo>
                <a:lnTo>
                  <a:pt x="709" y="191"/>
                </a:lnTo>
                <a:lnTo>
                  <a:pt x="698" y="183"/>
                </a:lnTo>
                <a:lnTo>
                  <a:pt x="698" y="183"/>
                </a:lnTo>
                <a:lnTo>
                  <a:pt x="669" y="165"/>
                </a:lnTo>
                <a:lnTo>
                  <a:pt x="656" y="156"/>
                </a:lnTo>
                <a:lnTo>
                  <a:pt x="641" y="145"/>
                </a:lnTo>
                <a:lnTo>
                  <a:pt x="641" y="145"/>
                </a:lnTo>
                <a:lnTo>
                  <a:pt x="618" y="128"/>
                </a:lnTo>
                <a:lnTo>
                  <a:pt x="594" y="115"/>
                </a:lnTo>
                <a:lnTo>
                  <a:pt x="594" y="115"/>
                </a:lnTo>
                <a:lnTo>
                  <a:pt x="555" y="93"/>
                </a:lnTo>
                <a:lnTo>
                  <a:pt x="538" y="85"/>
                </a:lnTo>
                <a:lnTo>
                  <a:pt x="529" y="81"/>
                </a:lnTo>
                <a:lnTo>
                  <a:pt x="523" y="80"/>
                </a:lnTo>
                <a:lnTo>
                  <a:pt x="523" y="80"/>
                </a:lnTo>
                <a:lnTo>
                  <a:pt x="502" y="76"/>
                </a:lnTo>
                <a:lnTo>
                  <a:pt x="493" y="75"/>
                </a:lnTo>
                <a:lnTo>
                  <a:pt x="485" y="74"/>
                </a:lnTo>
                <a:lnTo>
                  <a:pt x="485" y="74"/>
                </a:lnTo>
                <a:lnTo>
                  <a:pt x="474" y="74"/>
                </a:lnTo>
                <a:lnTo>
                  <a:pt x="459" y="71"/>
                </a:lnTo>
                <a:lnTo>
                  <a:pt x="445" y="70"/>
                </a:lnTo>
                <a:lnTo>
                  <a:pt x="430" y="70"/>
                </a:lnTo>
                <a:lnTo>
                  <a:pt x="430" y="70"/>
                </a:lnTo>
                <a:lnTo>
                  <a:pt x="401" y="73"/>
                </a:lnTo>
                <a:lnTo>
                  <a:pt x="387" y="74"/>
                </a:lnTo>
                <a:lnTo>
                  <a:pt x="374" y="74"/>
                </a:lnTo>
                <a:lnTo>
                  <a:pt x="374" y="74"/>
                </a:lnTo>
                <a:lnTo>
                  <a:pt x="359" y="75"/>
                </a:lnTo>
                <a:lnTo>
                  <a:pt x="354" y="75"/>
                </a:lnTo>
                <a:lnTo>
                  <a:pt x="351" y="78"/>
                </a:lnTo>
                <a:lnTo>
                  <a:pt x="351" y="78"/>
                </a:lnTo>
                <a:lnTo>
                  <a:pt x="344" y="84"/>
                </a:lnTo>
                <a:lnTo>
                  <a:pt x="338" y="87"/>
                </a:lnTo>
                <a:lnTo>
                  <a:pt x="338" y="87"/>
                </a:lnTo>
                <a:lnTo>
                  <a:pt x="324" y="87"/>
                </a:lnTo>
                <a:lnTo>
                  <a:pt x="308" y="88"/>
                </a:lnTo>
                <a:lnTo>
                  <a:pt x="308" y="88"/>
                </a:lnTo>
                <a:lnTo>
                  <a:pt x="307" y="79"/>
                </a:lnTo>
                <a:lnTo>
                  <a:pt x="307" y="79"/>
                </a:lnTo>
                <a:lnTo>
                  <a:pt x="307" y="73"/>
                </a:lnTo>
                <a:lnTo>
                  <a:pt x="307" y="67"/>
                </a:lnTo>
                <a:lnTo>
                  <a:pt x="307" y="61"/>
                </a:lnTo>
                <a:lnTo>
                  <a:pt x="304" y="53"/>
                </a:lnTo>
                <a:lnTo>
                  <a:pt x="304" y="53"/>
                </a:lnTo>
                <a:lnTo>
                  <a:pt x="298" y="45"/>
                </a:lnTo>
                <a:lnTo>
                  <a:pt x="292" y="36"/>
                </a:lnTo>
                <a:lnTo>
                  <a:pt x="285" y="28"/>
                </a:lnTo>
                <a:lnTo>
                  <a:pt x="280" y="23"/>
                </a:lnTo>
                <a:lnTo>
                  <a:pt x="280" y="23"/>
                </a:lnTo>
                <a:lnTo>
                  <a:pt x="279" y="22"/>
                </a:lnTo>
                <a:lnTo>
                  <a:pt x="278" y="21"/>
                </a:lnTo>
                <a:lnTo>
                  <a:pt x="269" y="15"/>
                </a:lnTo>
                <a:lnTo>
                  <a:pt x="269" y="15"/>
                </a:lnTo>
                <a:lnTo>
                  <a:pt x="255" y="7"/>
                </a:lnTo>
                <a:lnTo>
                  <a:pt x="247" y="4"/>
                </a:lnTo>
                <a:lnTo>
                  <a:pt x="247" y="4"/>
                </a:lnTo>
                <a:lnTo>
                  <a:pt x="244" y="2"/>
                </a:lnTo>
                <a:lnTo>
                  <a:pt x="242" y="1"/>
                </a:lnTo>
                <a:lnTo>
                  <a:pt x="240" y="0"/>
                </a:lnTo>
                <a:lnTo>
                  <a:pt x="234" y="0"/>
                </a:lnTo>
                <a:lnTo>
                  <a:pt x="234" y="0"/>
                </a:lnTo>
                <a:lnTo>
                  <a:pt x="222" y="1"/>
                </a:lnTo>
                <a:lnTo>
                  <a:pt x="215" y="1"/>
                </a:lnTo>
                <a:lnTo>
                  <a:pt x="215" y="1"/>
                </a:lnTo>
                <a:lnTo>
                  <a:pt x="212" y="0"/>
                </a:lnTo>
                <a:lnTo>
                  <a:pt x="204" y="1"/>
                </a:lnTo>
                <a:lnTo>
                  <a:pt x="204" y="1"/>
                </a:lnTo>
                <a:lnTo>
                  <a:pt x="195" y="4"/>
                </a:lnTo>
                <a:lnTo>
                  <a:pt x="193" y="4"/>
                </a:lnTo>
                <a:lnTo>
                  <a:pt x="190" y="4"/>
                </a:lnTo>
                <a:lnTo>
                  <a:pt x="190" y="4"/>
                </a:lnTo>
                <a:lnTo>
                  <a:pt x="184" y="2"/>
                </a:lnTo>
                <a:lnTo>
                  <a:pt x="177" y="4"/>
                </a:lnTo>
                <a:lnTo>
                  <a:pt x="177" y="4"/>
                </a:lnTo>
                <a:lnTo>
                  <a:pt x="169" y="6"/>
                </a:lnTo>
                <a:lnTo>
                  <a:pt x="169" y="6"/>
                </a:lnTo>
                <a:lnTo>
                  <a:pt x="165" y="7"/>
                </a:lnTo>
                <a:lnTo>
                  <a:pt x="163" y="7"/>
                </a:lnTo>
                <a:lnTo>
                  <a:pt x="161" y="10"/>
                </a:lnTo>
                <a:lnTo>
                  <a:pt x="161" y="10"/>
                </a:lnTo>
                <a:lnTo>
                  <a:pt x="159" y="13"/>
                </a:lnTo>
                <a:lnTo>
                  <a:pt x="157" y="16"/>
                </a:lnTo>
                <a:lnTo>
                  <a:pt x="157" y="16"/>
                </a:lnTo>
                <a:lnTo>
                  <a:pt x="155" y="16"/>
                </a:lnTo>
                <a:lnTo>
                  <a:pt x="154" y="16"/>
                </a:lnTo>
                <a:lnTo>
                  <a:pt x="154" y="16"/>
                </a:lnTo>
                <a:lnTo>
                  <a:pt x="153" y="19"/>
                </a:lnTo>
                <a:lnTo>
                  <a:pt x="153" y="19"/>
                </a:lnTo>
                <a:lnTo>
                  <a:pt x="150" y="23"/>
                </a:lnTo>
                <a:lnTo>
                  <a:pt x="149" y="27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6" y="29"/>
                </a:lnTo>
                <a:lnTo>
                  <a:pt x="144" y="33"/>
                </a:lnTo>
                <a:lnTo>
                  <a:pt x="144" y="33"/>
                </a:lnTo>
                <a:lnTo>
                  <a:pt x="142" y="36"/>
                </a:lnTo>
                <a:lnTo>
                  <a:pt x="141" y="40"/>
                </a:lnTo>
                <a:lnTo>
                  <a:pt x="141" y="40"/>
                </a:lnTo>
                <a:lnTo>
                  <a:pt x="141" y="41"/>
                </a:lnTo>
                <a:lnTo>
                  <a:pt x="140" y="42"/>
                </a:lnTo>
                <a:lnTo>
                  <a:pt x="140" y="44"/>
                </a:lnTo>
                <a:lnTo>
                  <a:pt x="140" y="45"/>
                </a:lnTo>
                <a:lnTo>
                  <a:pt x="140" y="45"/>
                </a:lnTo>
                <a:lnTo>
                  <a:pt x="141" y="50"/>
                </a:lnTo>
                <a:lnTo>
                  <a:pt x="141" y="53"/>
                </a:lnTo>
                <a:lnTo>
                  <a:pt x="141" y="53"/>
                </a:lnTo>
                <a:lnTo>
                  <a:pt x="141" y="56"/>
                </a:lnTo>
                <a:lnTo>
                  <a:pt x="140" y="57"/>
                </a:lnTo>
                <a:lnTo>
                  <a:pt x="140" y="57"/>
                </a:lnTo>
                <a:lnTo>
                  <a:pt x="137" y="58"/>
                </a:lnTo>
                <a:lnTo>
                  <a:pt x="136" y="61"/>
                </a:lnTo>
                <a:lnTo>
                  <a:pt x="136" y="63"/>
                </a:lnTo>
                <a:lnTo>
                  <a:pt x="136" y="63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71"/>
                </a:lnTo>
                <a:lnTo>
                  <a:pt x="137" y="71"/>
                </a:lnTo>
                <a:lnTo>
                  <a:pt x="141" y="76"/>
                </a:lnTo>
                <a:lnTo>
                  <a:pt x="143" y="78"/>
                </a:lnTo>
                <a:lnTo>
                  <a:pt x="143" y="78"/>
                </a:lnTo>
                <a:lnTo>
                  <a:pt x="146" y="79"/>
                </a:lnTo>
                <a:lnTo>
                  <a:pt x="147" y="81"/>
                </a:lnTo>
                <a:lnTo>
                  <a:pt x="147" y="82"/>
                </a:lnTo>
                <a:lnTo>
                  <a:pt x="147" y="82"/>
                </a:lnTo>
                <a:lnTo>
                  <a:pt x="147" y="84"/>
                </a:lnTo>
                <a:lnTo>
                  <a:pt x="147" y="85"/>
                </a:lnTo>
                <a:lnTo>
                  <a:pt x="148" y="87"/>
                </a:lnTo>
                <a:lnTo>
                  <a:pt x="148" y="87"/>
                </a:lnTo>
                <a:lnTo>
                  <a:pt x="150" y="88"/>
                </a:lnTo>
                <a:lnTo>
                  <a:pt x="152" y="90"/>
                </a:lnTo>
                <a:lnTo>
                  <a:pt x="152" y="90"/>
                </a:lnTo>
                <a:lnTo>
                  <a:pt x="152" y="105"/>
                </a:lnTo>
                <a:lnTo>
                  <a:pt x="153" y="119"/>
                </a:lnTo>
                <a:lnTo>
                  <a:pt x="154" y="124"/>
                </a:lnTo>
                <a:lnTo>
                  <a:pt x="155" y="127"/>
                </a:lnTo>
                <a:lnTo>
                  <a:pt x="155" y="127"/>
                </a:lnTo>
                <a:lnTo>
                  <a:pt x="160" y="133"/>
                </a:lnTo>
                <a:lnTo>
                  <a:pt x="161" y="136"/>
                </a:lnTo>
                <a:lnTo>
                  <a:pt x="163" y="138"/>
                </a:lnTo>
                <a:lnTo>
                  <a:pt x="163" y="138"/>
                </a:lnTo>
                <a:lnTo>
                  <a:pt x="163" y="156"/>
                </a:lnTo>
                <a:lnTo>
                  <a:pt x="163" y="166"/>
                </a:lnTo>
                <a:lnTo>
                  <a:pt x="164" y="168"/>
                </a:lnTo>
                <a:lnTo>
                  <a:pt x="165" y="171"/>
                </a:lnTo>
                <a:lnTo>
                  <a:pt x="165" y="171"/>
                </a:lnTo>
                <a:lnTo>
                  <a:pt x="173" y="172"/>
                </a:lnTo>
                <a:lnTo>
                  <a:pt x="181" y="173"/>
                </a:lnTo>
                <a:lnTo>
                  <a:pt x="181" y="173"/>
                </a:lnTo>
                <a:lnTo>
                  <a:pt x="182" y="178"/>
                </a:lnTo>
                <a:lnTo>
                  <a:pt x="183" y="182"/>
                </a:lnTo>
                <a:lnTo>
                  <a:pt x="184" y="183"/>
                </a:lnTo>
                <a:lnTo>
                  <a:pt x="184" y="183"/>
                </a:lnTo>
                <a:lnTo>
                  <a:pt x="190" y="184"/>
                </a:lnTo>
                <a:lnTo>
                  <a:pt x="190" y="184"/>
                </a:lnTo>
                <a:lnTo>
                  <a:pt x="192" y="186"/>
                </a:lnTo>
                <a:lnTo>
                  <a:pt x="193" y="188"/>
                </a:lnTo>
                <a:lnTo>
                  <a:pt x="194" y="188"/>
                </a:lnTo>
                <a:lnTo>
                  <a:pt x="194" y="188"/>
                </a:lnTo>
                <a:lnTo>
                  <a:pt x="199" y="186"/>
                </a:lnTo>
                <a:lnTo>
                  <a:pt x="203" y="185"/>
                </a:lnTo>
                <a:lnTo>
                  <a:pt x="206" y="188"/>
                </a:lnTo>
                <a:lnTo>
                  <a:pt x="206" y="188"/>
                </a:lnTo>
                <a:lnTo>
                  <a:pt x="205" y="191"/>
                </a:lnTo>
                <a:lnTo>
                  <a:pt x="204" y="194"/>
                </a:lnTo>
                <a:lnTo>
                  <a:pt x="204" y="195"/>
                </a:lnTo>
                <a:lnTo>
                  <a:pt x="204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7" y="197"/>
                </a:lnTo>
                <a:lnTo>
                  <a:pt x="209" y="200"/>
                </a:lnTo>
                <a:lnTo>
                  <a:pt x="209" y="200"/>
                </a:lnTo>
                <a:lnTo>
                  <a:pt x="209" y="200"/>
                </a:lnTo>
                <a:lnTo>
                  <a:pt x="210" y="201"/>
                </a:lnTo>
                <a:lnTo>
                  <a:pt x="213" y="202"/>
                </a:lnTo>
                <a:lnTo>
                  <a:pt x="213" y="202"/>
                </a:lnTo>
                <a:lnTo>
                  <a:pt x="217" y="207"/>
                </a:lnTo>
                <a:lnTo>
                  <a:pt x="221" y="209"/>
                </a:lnTo>
                <a:lnTo>
                  <a:pt x="228" y="211"/>
                </a:lnTo>
                <a:lnTo>
                  <a:pt x="228" y="211"/>
                </a:lnTo>
                <a:lnTo>
                  <a:pt x="232" y="209"/>
                </a:lnTo>
                <a:lnTo>
                  <a:pt x="236" y="208"/>
                </a:lnTo>
                <a:lnTo>
                  <a:pt x="247" y="202"/>
                </a:lnTo>
                <a:lnTo>
                  <a:pt x="258" y="196"/>
                </a:lnTo>
                <a:lnTo>
                  <a:pt x="264" y="195"/>
                </a:lnTo>
                <a:lnTo>
                  <a:pt x="270" y="194"/>
                </a:lnTo>
                <a:lnTo>
                  <a:pt x="270" y="194"/>
                </a:lnTo>
                <a:lnTo>
                  <a:pt x="282" y="194"/>
                </a:lnTo>
                <a:lnTo>
                  <a:pt x="292" y="196"/>
                </a:lnTo>
                <a:lnTo>
                  <a:pt x="301" y="199"/>
                </a:lnTo>
                <a:lnTo>
                  <a:pt x="301" y="1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3F8DC308-DB7C-4120-BF5E-3749EF000C2A}"/>
              </a:ext>
            </a:extLst>
          </p:cNvPr>
          <p:cNvSpPr>
            <a:spLocks noEditPoints="1"/>
          </p:cNvSpPr>
          <p:nvPr/>
        </p:nvSpPr>
        <p:spPr bwMode="auto">
          <a:xfrm>
            <a:off x="6288658" y="4652250"/>
            <a:ext cx="941287" cy="1761715"/>
          </a:xfrm>
          <a:custGeom>
            <a:avLst/>
            <a:gdLst>
              <a:gd name="T0" fmla="*/ 45 w 662"/>
              <a:gd name="T1" fmla="*/ 773 h 1239"/>
              <a:gd name="T2" fmla="*/ 3 w 662"/>
              <a:gd name="T3" fmla="*/ 844 h 1239"/>
              <a:gd name="T4" fmla="*/ 60 w 662"/>
              <a:gd name="T5" fmla="*/ 952 h 1239"/>
              <a:gd name="T6" fmla="*/ 45 w 662"/>
              <a:gd name="T7" fmla="*/ 1107 h 1239"/>
              <a:gd name="T8" fmla="*/ 37 w 662"/>
              <a:gd name="T9" fmla="*/ 1189 h 1239"/>
              <a:gd name="T10" fmla="*/ 56 w 662"/>
              <a:gd name="T11" fmla="*/ 1220 h 1239"/>
              <a:gd name="T12" fmla="*/ 87 w 662"/>
              <a:gd name="T13" fmla="*/ 1188 h 1239"/>
              <a:gd name="T14" fmla="*/ 125 w 662"/>
              <a:gd name="T15" fmla="*/ 1033 h 1239"/>
              <a:gd name="T16" fmla="*/ 170 w 662"/>
              <a:gd name="T17" fmla="*/ 1089 h 1239"/>
              <a:gd name="T18" fmla="*/ 177 w 662"/>
              <a:gd name="T19" fmla="*/ 1168 h 1239"/>
              <a:gd name="T20" fmla="*/ 159 w 662"/>
              <a:gd name="T21" fmla="*/ 1216 h 1239"/>
              <a:gd name="T22" fmla="*/ 246 w 662"/>
              <a:gd name="T23" fmla="*/ 1208 h 1239"/>
              <a:gd name="T24" fmla="*/ 398 w 662"/>
              <a:gd name="T25" fmla="*/ 1228 h 1239"/>
              <a:gd name="T26" fmla="*/ 421 w 662"/>
              <a:gd name="T27" fmla="*/ 1180 h 1239"/>
              <a:gd name="T28" fmla="*/ 455 w 662"/>
              <a:gd name="T29" fmla="*/ 948 h 1239"/>
              <a:gd name="T30" fmla="*/ 488 w 662"/>
              <a:gd name="T31" fmla="*/ 798 h 1239"/>
              <a:gd name="T32" fmla="*/ 504 w 662"/>
              <a:gd name="T33" fmla="*/ 980 h 1239"/>
              <a:gd name="T34" fmla="*/ 501 w 662"/>
              <a:gd name="T35" fmla="*/ 1166 h 1239"/>
              <a:gd name="T36" fmla="*/ 459 w 662"/>
              <a:gd name="T37" fmla="*/ 1218 h 1239"/>
              <a:gd name="T38" fmla="*/ 544 w 662"/>
              <a:gd name="T39" fmla="*/ 1237 h 1239"/>
              <a:gd name="T40" fmla="*/ 570 w 662"/>
              <a:gd name="T41" fmla="*/ 1199 h 1239"/>
              <a:gd name="T42" fmla="*/ 578 w 662"/>
              <a:gd name="T43" fmla="*/ 1136 h 1239"/>
              <a:gd name="T44" fmla="*/ 592 w 662"/>
              <a:gd name="T45" fmla="*/ 883 h 1239"/>
              <a:gd name="T46" fmla="*/ 614 w 662"/>
              <a:gd name="T47" fmla="*/ 695 h 1239"/>
              <a:gd name="T48" fmla="*/ 651 w 662"/>
              <a:gd name="T49" fmla="*/ 602 h 1239"/>
              <a:gd name="T50" fmla="*/ 644 w 662"/>
              <a:gd name="T51" fmla="*/ 332 h 1239"/>
              <a:gd name="T52" fmla="*/ 576 w 662"/>
              <a:gd name="T53" fmla="*/ 190 h 1239"/>
              <a:gd name="T54" fmla="*/ 483 w 662"/>
              <a:gd name="T55" fmla="*/ 120 h 1239"/>
              <a:gd name="T56" fmla="*/ 461 w 662"/>
              <a:gd name="T57" fmla="*/ 39 h 1239"/>
              <a:gd name="T58" fmla="*/ 403 w 662"/>
              <a:gd name="T59" fmla="*/ 0 h 1239"/>
              <a:gd name="T60" fmla="*/ 350 w 662"/>
              <a:gd name="T61" fmla="*/ 14 h 1239"/>
              <a:gd name="T62" fmla="*/ 336 w 662"/>
              <a:gd name="T63" fmla="*/ 36 h 1239"/>
              <a:gd name="T64" fmla="*/ 321 w 662"/>
              <a:gd name="T65" fmla="*/ 50 h 1239"/>
              <a:gd name="T66" fmla="*/ 334 w 662"/>
              <a:gd name="T67" fmla="*/ 121 h 1239"/>
              <a:gd name="T68" fmla="*/ 340 w 662"/>
              <a:gd name="T69" fmla="*/ 169 h 1239"/>
              <a:gd name="T70" fmla="*/ 360 w 662"/>
              <a:gd name="T71" fmla="*/ 194 h 1239"/>
              <a:gd name="T72" fmla="*/ 408 w 662"/>
              <a:gd name="T73" fmla="*/ 206 h 1239"/>
              <a:gd name="T74" fmla="*/ 389 w 662"/>
              <a:gd name="T75" fmla="*/ 230 h 1239"/>
              <a:gd name="T76" fmla="*/ 355 w 662"/>
              <a:gd name="T77" fmla="*/ 389 h 1239"/>
              <a:gd name="T78" fmla="*/ 350 w 662"/>
              <a:gd name="T79" fmla="*/ 465 h 1239"/>
              <a:gd name="T80" fmla="*/ 279 w 662"/>
              <a:gd name="T81" fmla="*/ 626 h 1239"/>
              <a:gd name="T82" fmla="*/ 228 w 662"/>
              <a:gd name="T83" fmla="*/ 693 h 1239"/>
              <a:gd name="T84" fmla="*/ 187 w 662"/>
              <a:gd name="T85" fmla="*/ 640 h 1239"/>
              <a:gd name="T86" fmla="*/ 185 w 662"/>
              <a:gd name="T87" fmla="*/ 550 h 1239"/>
              <a:gd name="T88" fmla="*/ 101 w 662"/>
              <a:gd name="T89" fmla="*/ 550 h 1239"/>
              <a:gd name="T90" fmla="*/ 73 w 662"/>
              <a:gd name="T91" fmla="*/ 646 h 1239"/>
              <a:gd name="T92" fmla="*/ 412 w 662"/>
              <a:gd name="T93" fmla="*/ 533 h 1239"/>
              <a:gd name="T94" fmla="*/ 366 w 662"/>
              <a:gd name="T95" fmla="*/ 744 h 1239"/>
              <a:gd name="T96" fmla="*/ 363 w 662"/>
              <a:gd name="T97" fmla="*/ 826 h 1239"/>
              <a:gd name="T98" fmla="*/ 363 w 662"/>
              <a:gd name="T99" fmla="*/ 894 h 1239"/>
              <a:gd name="T100" fmla="*/ 338 w 662"/>
              <a:gd name="T101" fmla="*/ 1088 h 1239"/>
              <a:gd name="T102" fmla="*/ 311 w 662"/>
              <a:gd name="T103" fmla="*/ 1165 h 1239"/>
              <a:gd name="T104" fmla="*/ 235 w 662"/>
              <a:gd name="T105" fmla="*/ 1160 h 1239"/>
              <a:gd name="T106" fmla="*/ 219 w 662"/>
              <a:gd name="T107" fmla="*/ 1039 h 1239"/>
              <a:gd name="T108" fmla="*/ 230 w 662"/>
              <a:gd name="T109" fmla="*/ 936 h 1239"/>
              <a:gd name="T110" fmla="*/ 235 w 662"/>
              <a:gd name="T111" fmla="*/ 810 h 1239"/>
              <a:gd name="T112" fmla="*/ 282 w 662"/>
              <a:gd name="T113" fmla="*/ 772 h 1239"/>
              <a:gd name="T114" fmla="*/ 285 w 662"/>
              <a:gd name="T115" fmla="*/ 703 h 1239"/>
              <a:gd name="T116" fmla="*/ 300 w 662"/>
              <a:gd name="T117" fmla="*/ 695 h 1239"/>
              <a:gd name="T118" fmla="*/ 333 w 662"/>
              <a:gd name="T119" fmla="*/ 652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2" h="1239">
                <a:moveTo>
                  <a:pt x="101" y="688"/>
                </a:moveTo>
                <a:lnTo>
                  <a:pt x="101" y="688"/>
                </a:lnTo>
                <a:lnTo>
                  <a:pt x="79" y="703"/>
                </a:lnTo>
                <a:lnTo>
                  <a:pt x="63" y="715"/>
                </a:lnTo>
                <a:lnTo>
                  <a:pt x="57" y="721"/>
                </a:lnTo>
                <a:lnTo>
                  <a:pt x="54" y="724"/>
                </a:lnTo>
                <a:lnTo>
                  <a:pt x="54" y="724"/>
                </a:lnTo>
                <a:lnTo>
                  <a:pt x="49" y="732"/>
                </a:lnTo>
                <a:lnTo>
                  <a:pt x="47" y="734"/>
                </a:lnTo>
                <a:lnTo>
                  <a:pt x="46" y="739"/>
                </a:lnTo>
                <a:lnTo>
                  <a:pt x="46" y="739"/>
                </a:lnTo>
                <a:lnTo>
                  <a:pt x="46" y="757"/>
                </a:lnTo>
                <a:lnTo>
                  <a:pt x="45" y="773"/>
                </a:lnTo>
                <a:lnTo>
                  <a:pt x="45" y="773"/>
                </a:lnTo>
                <a:lnTo>
                  <a:pt x="40" y="785"/>
                </a:lnTo>
                <a:lnTo>
                  <a:pt x="35" y="796"/>
                </a:lnTo>
                <a:lnTo>
                  <a:pt x="35" y="796"/>
                </a:lnTo>
                <a:lnTo>
                  <a:pt x="34" y="804"/>
                </a:lnTo>
                <a:lnTo>
                  <a:pt x="21" y="791"/>
                </a:lnTo>
                <a:lnTo>
                  <a:pt x="16" y="836"/>
                </a:lnTo>
                <a:lnTo>
                  <a:pt x="16" y="836"/>
                </a:lnTo>
                <a:lnTo>
                  <a:pt x="12" y="837"/>
                </a:lnTo>
                <a:lnTo>
                  <a:pt x="8" y="838"/>
                </a:lnTo>
                <a:lnTo>
                  <a:pt x="4" y="842"/>
                </a:lnTo>
                <a:lnTo>
                  <a:pt x="4" y="842"/>
                </a:lnTo>
                <a:lnTo>
                  <a:pt x="3" y="844"/>
                </a:lnTo>
                <a:lnTo>
                  <a:pt x="1" y="848"/>
                </a:lnTo>
                <a:lnTo>
                  <a:pt x="0" y="855"/>
                </a:lnTo>
                <a:lnTo>
                  <a:pt x="0" y="862"/>
                </a:lnTo>
                <a:lnTo>
                  <a:pt x="1" y="869"/>
                </a:lnTo>
                <a:lnTo>
                  <a:pt x="1" y="869"/>
                </a:lnTo>
                <a:lnTo>
                  <a:pt x="3" y="872"/>
                </a:lnTo>
                <a:lnTo>
                  <a:pt x="5" y="875"/>
                </a:lnTo>
                <a:lnTo>
                  <a:pt x="9" y="878"/>
                </a:lnTo>
                <a:lnTo>
                  <a:pt x="9" y="878"/>
                </a:lnTo>
                <a:lnTo>
                  <a:pt x="17" y="879"/>
                </a:lnTo>
                <a:lnTo>
                  <a:pt x="16" y="912"/>
                </a:lnTo>
                <a:lnTo>
                  <a:pt x="60" y="952"/>
                </a:lnTo>
                <a:lnTo>
                  <a:pt x="60" y="952"/>
                </a:lnTo>
                <a:lnTo>
                  <a:pt x="58" y="958"/>
                </a:lnTo>
                <a:lnTo>
                  <a:pt x="58" y="965"/>
                </a:lnTo>
                <a:lnTo>
                  <a:pt x="58" y="965"/>
                </a:lnTo>
                <a:lnTo>
                  <a:pt x="62" y="967"/>
                </a:lnTo>
                <a:lnTo>
                  <a:pt x="64" y="967"/>
                </a:lnTo>
                <a:lnTo>
                  <a:pt x="64" y="967"/>
                </a:lnTo>
                <a:lnTo>
                  <a:pt x="62" y="1007"/>
                </a:lnTo>
                <a:lnTo>
                  <a:pt x="58" y="1046"/>
                </a:lnTo>
                <a:lnTo>
                  <a:pt x="58" y="1046"/>
                </a:lnTo>
                <a:lnTo>
                  <a:pt x="54" y="1061"/>
                </a:lnTo>
                <a:lnTo>
                  <a:pt x="49" y="1089"/>
                </a:lnTo>
                <a:lnTo>
                  <a:pt x="49" y="1089"/>
                </a:lnTo>
                <a:lnTo>
                  <a:pt x="45" y="1107"/>
                </a:lnTo>
                <a:lnTo>
                  <a:pt x="43" y="1129"/>
                </a:lnTo>
                <a:lnTo>
                  <a:pt x="41" y="1154"/>
                </a:lnTo>
                <a:lnTo>
                  <a:pt x="41" y="1154"/>
                </a:lnTo>
                <a:lnTo>
                  <a:pt x="39" y="1160"/>
                </a:lnTo>
                <a:lnTo>
                  <a:pt x="37" y="1166"/>
                </a:lnTo>
                <a:lnTo>
                  <a:pt x="35" y="1171"/>
                </a:lnTo>
                <a:lnTo>
                  <a:pt x="35" y="1171"/>
                </a:lnTo>
                <a:lnTo>
                  <a:pt x="37" y="1175"/>
                </a:lnTo>
                <a:lnTo>
                  <a:pt x="39" y="1177"/>
                </a:lnTo>
                <a:lnTo>
                  <a:pt x="41" y="1180"/>
                </a:lnTo>
                <a:lnTo>
                  <a:pt x="41" y="1180"/>
                </a:lnTo>
                <a:lnTo>
                  <a:pt x="39" y="1185"/>
                </a:lnTo>
                <a:lnTo>
                  <a:pt x="37" y="1189"/>
                </a:lnTo>
                <a:lnTo>
                  <a:pt x="34" y="1193"/>
                </a:lnTo>
                <a:lnTo>
                  <a:pt x="34" y="1193"/>
                </a:lnTo>
                <a:lnTo>
                  <a:pt x="26" y="1200"/>
                </a:lnTo>
                <a:lnTo>
                  <a:pt x="23" y="1204"/>
                </a:lnTo>
                <a:lnTo>
                  <a:pt x="22" y="1206"/>
                </a:lnTo>
                <a:lnTo>
                  <a:pt x="21" y="1209"/>
                </a:lnTo>
                <a:lnTo>
                  <a:pt x="22" y="1212"/>
                </a:lnTo>
                <a:lnTo>
                  <a:pt x="22" y="1212"/>
                </a:lnTo>
                <a:lnTo>
                  <a:pt x="24" y="1216"/>
                </a:lnTo>
                <a:lnTo>
                  <a:pt x="29" y="1217"/>
                </a:lnTo>
                <a:lnTo>
                  <a:pt x="35" y="1218"/>
                </a:lnTo>
                <a:lnTo>
                  <a:pt x="41" y="1218"/>
                </a:lnTo>
                <a:lnTo>
                  <a:pt x="56" y="1220"/>
                </a:lnTo>
                <a:lnTo>
                  <a:pt x="62" y="1220"/>
                </a:lnTo>
                <a:lnTo>
                  <a:pt x="68" y="1221"/>
                </a:lnTo>
                <a:lnTo>
                  <a:pt x="68" y="1221"/>
                </a:lnTo>
                <a:lnTo>
                  <a:pt x="72" y="1222"/>
                </a:lnTo>
                <a:lnTo>
                  <a:pt x="75" y="1222"/>
                </a:lnTo>
                <a:lnTo>
                  <a:pt x="78" y="1221"/>
                </a:lnTo>
                <a:lnTo>
                  <a:pt x="80" y="1220"/>
                </a:lnTo>
                <a:lnTo>
                  <a:pt x="83" y="1215"/>
                </a:lnTo>
                <a:lnTo>
                  <a:pt x="84" y="1211"/>
                </a:lnTo>
                <a:lnTo>
                  <a:pt x="84" y="1211"/>
                </a:lnTo>
                <a:lnTo>
                  <a:pt x="85" y="1205"/>
                </a:lnTo>
                <a:lnTo>
                  <a:pt x="86" y="1198"/>
                </a:lnTo>
                <a:lnTo>
                  <a:pt x="87" y="1188"/>
                </a:lnTo>
                <a:lnTo>
                  <a:pt x="91" y="1186"/>
                </a:lnTo>
                <a:lnTo>
                  <a:pt x="91" y="1186"/>
                </a:lnTo>
                <a:lnTo>
                  <a:pt x="98" y="1146"/>
                </a:lnTo>
                <a:lnTo>
                  <a:pt x="104" y="1116"/>
                </a:lnTo>
                <a:lnTo>
                  <a:pt x="107" y="1103"/>
                </a:lnTo>
                <a:lnTo>
                  <a:pt x="109" y="1096"/>
                </a:lnTo>
                <a:lnTo>
                  <a:pt x="109" y="1096"/>
                </a:lnTo>
                <a:lnTo>
                  <a:pt x="116" y="1078"/>
                </a:lnTo>
                <a:lnTo>
                  <a:pt x="120" y="1060"/>
                </a:lnTo>
                <a:lnTo>
                  <a:pt x="120" y="1060"/>
                </a:lnTo>
                <a:lnTo>
                  <a:pt x="123" y="1044"/>
                </a:lnTo>
                <a:lnTo>
                  <a:pt x="125" y="1033"/>
                </a:lnTo>
                <a:lnTo>
                  <a:pt x="125" y="1033"/>
                </a:lnTo>
                <a:lnTo>
                  <a:pt x="131" y="1016"/>
                </a:lnTo>
                <a:lnTo>
                  <a:pt x="135" y="1008"/>
                </a:lnTo>
                <a:lnTo>
                  <a:pt x="137" y="1005"/>
                </a:lnTo>
                <a:lnTo>
                  <a:pt x="138" y="1004"/>
                </a:lnTo>
                <a:lnTo>
                  <a:pt x="138" y="1004"/>
                </a:lnTo>
                <a:lnTo>
                  <a:pt x="139" y="1005"/>
                </a:lnTo>
                <a:lnTo>
                  <a:pt x="141" y="1007"/>
                </a:lnTo>
                <a:lnTo>
                  <a:pt x="142" y="1011"/>
                </a:lnTo>
                <a:lnTo>
                  <a:pt x="144" y="1023"/>
                </a:lnTo>
                <a:lnTo>
                  <a:pt x="149" y="1040"/>
                </a:lnTo>
                <a:lnTo>
                  <a:pt x="149" y="1040"/>
                </a:lnTo>
                <a:lnTo>
                  <a:pt x="164" y="1077"/>
                </a:lnTo>
                <a:lnTo>
                  <a:pt x="170" y="1089"/>
                </a:lnTo>
                <a:lnTo>
                  <a:pt x="173" y="1099"/>
                </a:lnTo>
                <a:lnTo>
                  <a:pt x="173" y="1099"/>
                </a:lnTo>
                <a:lnTo>
                  <a:pt x="181" y="1119"/>
                </a:lnTo>
                <a:lnTo>
                  <a:pt x="184" y="1130"/>
                </a:lnTo>
                <a:lnTo>
                  <a:pt x="185" y="1136"/>
                </a:lnTo>
                <a:lnTo>
                  <a:pt x="185" y="1136"/>
                </a:lnTo>
                <a:lnTo>
                  <a:pt x="184" y="1141"/>
                </a:lnTo>
                <a:lnTo>
                  <a:pt x="182" y="1148"/>
                </a:lnTo>
                <a:lnTo>
                  <a:pt x="178" y="1154"/>
                </a:lnTo>
                <a:lnTo>
                  <a:pt x="177" y="1158"/>
                </a:lnTo>
                <a:lnTo>
                  <a:pt x="177" y="1162"/>
                </a:lnTo>
                <a:lnTo>
                  <a:pt x="177" y="1162"/>
                </a:lnTo>
                <a:lnTo>
                  <a:pt x="177" y="1168"/>
                </a:lnTo>
                <a:lnTo>
                  <a:pt x="177" y="1172"/>
                </a:lnTo>
                <a:lnTo>
                  <a:pt x="176" y="1180"/>
                </a:lnTo>
                <a:lnTo>
                  <a:pt x="176" y="1180"/>
                </a:lnTo>
                <a:lnTo>
                  <a:pt x="172" y="1183"/>
                </a:lnTo>
                <a:lnTo>
                  <a:pt x="165" y="1192"/>
                </a:lnTo>
                <a:lnTo>
                  <a:pt x="165" y="1192"/>
                </a:lnTo>
                <a:lnTo>
                  <a:pt x="160" y="1197"/>
                </a:lnTo>
                <a:lnTo>
                  <a:pt x="156" y="1203"/>
                </a:lnTo>
                <a:lnTo>
                  <a:pt x="155" y="1209"/>
                </a:lnTo>
                <a:lnTo>
                  <a:pt x="155" y="1211"/>
                </a:lnTo>
                <a:lnTo>
                  <a:pt x="156" y="1214"/>
                </a:lnTo>
                <a:lnTo>
                  <a:pt x="156" y="1214"/>
                </a:lnTo>
                <a:lnTo>
                  <a:pt x="159" y="1216"/>
                </a:lnTo>
                <a:lnTo>
                  <a:pt x="162" y="1217"/>
                </a:lnTo>
                <a:lnTo>
                  <a:pt x="172" y="1218"/>
                </a:lnTo>
                <a:lnTo>
                  <a:pt x="184" y="1218"/>
                </a:lnTo>
                <a:lnTo>
                  <a:pt x="194" y="1218"/>
                </a:lnTo>
                <a:lnTo>
                  <a:pt x="194" y="1218"/>
                </a:lnTo>
                <a:lnTo>
                  <a:pt x="211" y="1216"/>
                </a:lnTo>
                <a:lnTo>
                  <a:pt x="218" y="1215"/>
                </a:lnTo>
                <a:lnTo>
                  <a:pt x="223" y="1212"/>
                </a:lnTo>
                <a:lnTo>
                  <a:pt x="223" y="1212"/>
                </a:lnTo>
                <a:lnTo>
                  <a:pt x="230" y="1206"/>
                </a:lnTo>
                <a:lnTo>
                  <a:pt x="234" y="1203"/>
                </a:lnTo>
                <a:lnTo>
                  <a:pt x="234" y="1203"/>
                </a:lnTo>
                <a:lnTo>
                  <a:pt x="246" y="1208"/>
                </a:lnTo>
                <a:lnTo>
                  <a:pt x="277" y="1220"/>
                </a:lnTo>
                <a:lnTo>
                  <a:pt x="277" y="1220"/>
                </a:lnTo>
                <a:lnTo>
                  <a:pt x="292" y="1224"/>
                </a:lnTo>
                <a:lnTo>
                  <a:pt x="302" y="1226"/>
                </a:lnTo>
                <a:lnTo>
                  <a:pt x="308" y="1227"/>
                </a:lnTo>
                <a:lnTo>
                  <a:pt x="316" y="1227"/>
                </a:lnTo>
                <a:lnTo>
                  <a:pt x="316" y="1227"/>
                </a:lnTo>
                <a:lnTo>
                  <a:pt x="337" y="1226"/>
                </a:lnTo>
                <a:lnTo>
                  <a:pt x="349" y="1226"/>
                </a:lnTo>
                <a:lnTo>
                  <a:pt x="362" y="1227"/>
                </a:lnTo>
                <a:lnTo>
                  <a:pt x="362" y="1227"/>
                </a:lnTo>
                <a:lnTo>
                  <a:pt x="389" y="1228"/>
                </a:lnTo>
                <a:lnTo>
                  <a:pt x="398" y="1228"/>
                </a:lnTo>
                <a:lnTo>
                  <a:pt x="408" y="1228"/>
                </a:lnTo>
                <a:lnTo>
                  <a:pt x="408" y="1228"/>
                </a:lnTo>
                <a:lnTo>
                  <a:pt x="412" y="1227"/>
                </a:lnTo>
                <a:lnTo>
                  <a:pt x="414" y="1224"/>
                </a:lnTo>
                <a:lnTo>
                  <a:pt x="420" y="1220"/>
                </a:lnTo>
                <a:lnTo>
                  <a:pt x="424" y="1215"/>
                </a:lnTo>
                <a:lnTo>
                  <a:pt x="425" y="1210"/>
                </a:lnTo>
                <a:lnTo>
                  <a:pt x="425" y="1210"/>
                </a:lnTo>
                <a:lnTo>
                  <a:pt x="425" y="1205"/>
                </a:lnTo>
                <a:lnTo>
                  <a:pt x="424" y="1200"/>
                </a:lnTo>
                <a:lnTo>
                  <a:pt x="421" y="1192"/>
                </a:lnTo>
                <a:lnTo>
                  <a:pt x="421" y="1192"/>
                </a:lnTo>
                <a:lnTo>
                  <a:pt x="421" y="1180"/>
                </a:lnTo>
                <a:lnTo>
                  <a:pt x="420" y="1158"/>
                </a:lnTo>
                <a:lnTo>
                  <a:pt x="420" y="1158"/>
                </a:lnTo>
                <a:lnTo>
                  <a:pt x="419" y="1132"/>
                </a:lnTo>
                <a:lnTo>
                  <a:pt x="419" y="1118"/>
                </a:lnTo>
                <a:lnTo>
                  <a:pt x="419" y="1118"/>
                </a:lnTo>
                <a:lnTo>
                  <a:pt x="428" y="1106"/>
                </a:lnTo>
                <a:lnTo>
                  <a:pt x="434" y="1095"/>
                </a:lnTo>
                <a:lnTo>
                  <a:pt x="440" y="1085"/>
                </a:lnTo>
                <a:lnTo>
                  <a:pt x="440" y="1085"/>
                </a:lnTo>
                <a:lnTo>
                  <a:pt x="442" y="1077"/>
                </a:lnTo>
                <a:lnTo>
                  <a:pt x="444" y="1062"/>
                </a:lnTo>
                <a:lnTo>
                  <a:pt x="448" y="1022"/>
                </a:lnTo>
                <a:lnTo>
                  <a:pt x="455" y="948"/>
                </a:lnTo>
                <a:lnTo>
                  <a:pt x="455" y="948"/>
                </a:lnTo>
                <a:lnTo>
                  <a:pt x="458" y="921"/>
                </a:lnTo>
                <a:lnTo>
                  <a:pt x="463" y="882"/>
                </a:lnTo>
                <a:lnTo>
                  <a:pt x="467" y="846"/>
                </a:lnTo>
                <a:lnTo>
                  <a:pt x="471" y="832"/>
                </a:lnTo>
                <a:lnTo>
                  <a:pt x="472" y="824"/>
                </a:lnTo>
                <a:lnTo>
                  <a:pt x="472" y="824"/>
                </a:lnTo>
                <a:lnTo>
                  <a:pt x="481" y="804"/>
                </a:lnTo>
                <a:lnTo>
                  <a:pt x="483" y="797"/>
                </a:lnTo>
                <a:lnTo>
                  <a:pt x="486" y="796"/>
                </a:lnTo>
                <a:lnTo>
                  <a:pt x="487" y="796"/>
                </a:lnTo>
                <a:lnTo>
                  <a:pt x="487" y="796"/>
                </a:lnTo>
                <a:lnTo>
                  <a:pt x="488" y="798"/>
                </a:lnTo>
                <a:lnTo>
                  <a:pt x="489" y="804"/>
                </a:lnTo>
                <a:lnTo>
                  <a:pt x="492" y="823"/>
                </a:lnTo>
                <a:lnTo>
                  <a:pt x="493" y="843"/>
                </a:lnTo>
                <a:lnTo>
                  <a:pt x="493" y="860"/>
                </a:lnTo>
                <a:lnTo>
                  <a:pt x="493" y="860"/>
                </a:lnTo>
                <a:lnTo>
                  <a:pt x="493" y="867"/>
                </a:lnTo>
                <a:lnTo>
                  <a:pt x="494" y="877"/>
                </a:lnTo>
                <a:lnTo>
                  <a:pt x="499" y="899"/>
                </a:lnTo>
                <a:lnTo>
                  <a:pt x="504" y="921"/>
                </a:lnTo>
                <a:lnTo>
                  <a:pt x="506" y="929"/>
                </a:lnTo>
                <a:lnTo>
                  <a:pt x="506" y="936"/>
                </a:lnTo>
                <a:lnTo>
                  <a:pt x="506" y="936"/>
                </a:lnTo>
                <a:lnTo>
                  <a:pt x="504" y="980"/>
                </a:lnTo>
                <a:lnTo>
                  <a:pt x="503" y="1034"/>
                </a:lnTo>
                <a:lnTo>
                  <a:pt x="503" y="1034"/>
                </a:lnTo>
                <a:lnTo>
                  <a:pt x="500" y="1085"/>
                </a:lnTo>
                <a:lnTo>
                  <a:pt x="499" y="1123"/>
                </a:lnTo>
                <a:lnTo>
                  <a:pt x="499" y="1151"/>
                </a:lnTo>
                <a:lnTo>
                  <a:pt x="499" y="1151"/>
                </a:lnTo>
                <a:lnTo>
                  <a:pt x="500" y="1154"/>
                </a:lnTo>
                <a:lnTo>
                  <a:pt x="501" y="1157"/>
                </a:lnTo>
                <a:lnTo>
                  <a:pt x="500" y="1160"/>
                </a:lnTo>
                <a:lnTo>
                  <a:pt x="500" y="1160"/>
                </a:lnTo>
                <a:lnTo>
                  <a:pt x="500" y="1163"/>
                </a:lnTo>
                <a:lnTo>
                  <a:pt x="501" y="1164"/>
                </a:lnTo>
                <a:lnTo>
                  <a:pt x="501" y="1166"/>
                </a:lnTo>
                <a:lnTo>
                  <a:pt x="499" y="1170"/>
                </a:lnTo>
                <a:lnTo>
                  <a:pt x="499" y="1170"/>
                </a:lnTo>
                <a:lnTo>
                  <a:pt x="497" y="1174"/>
                </a:lnTo>
                <a:lnTo>
                  <a:pt x="497" y="1176"/>
                </a:lnTo>
                <a:lnTo>
                  <a:pt x="495" y="1180"/>
                </a:lnTo>
                <a:lnTo>
                  <a:pt x="489" y="1186"/>
                </a:lnTo>
                <a:lnTo>
                  <a:pt x="489" y="1186"/>
                </a:lnTo>
                <a:lnTo>
                  <a:pt x="481" y="1194"/>
                </a:lnTo>
                <a:lnTo>
                  <a:pt x="471" y="1201"/>
                </a:lnTo>
                <a:lnTo>
                  <a:pt x="463" y="1209"/>
                </a:lnTo>
                <a:lnTo>
                  <a:pt x="460" y="1214"/>
                </a:lnTo>
                <a:lnTo>
                  <a:pt x="459" y="1218"/>
                </a:lnTo>
                <a:lnTo>
                  <a:pt x="459" y="1218"/>
                </a:lnTo>
                <a:lnTo>
                  <a:pt x="459" y="1222"/>
                </a:lnTo>
                <a:lnTo>
                  <a:pt x="459" y="1227"/>
                </a:lnTo>
                <a:lnTo>
                  <a:pt x="460" y="1231"/>
                </a:lnTo>
                <a:lnTo>
                  <a:pt x="463" y="1233"/>
                </a:lnTo>
                <a:lnTo>
                  <a:pt x="465" y="1235"/>
                </a:lnTo>
                <a:lnTo>
                  <a:pt x="469" y="1238"/>
                </a:lnTo>
                <a:lnTo>
                  <a:pt x="472" y="1239"/>
                </a:lnTo>
                <a:lnTo>
                  <a:pt x="477" y="1239"/>
                </a:lnTo>
                <a:lnTo>
                  <a:pt x="477" y="1239"/>
                </a:lnTo>
                <a:lnTo>
                  <a:pt x="507" y="1238"/>
                </a:lnTo>
                <a:lnTo>
                  <a:pt x="526" y="1238"/>
                </a:lnTo>
                <a:lnTo>
                  <a:pt x="544" y="1237"/>
                </a:lnTo>
                <a:lnTo>
                  <a:pt x="544" y="1237"/>
                </a:lnTo>
                <a:lnTo>
                  <a:pt x="558" y="1234"/>
                </a:lnTo>
                <a:lnTo>
                  <a:pt x="569" y="1233"/>
                </a:lnTo>
                <a:lnTo>
                  <a:pt x="573" y="1232"/>
                </a:lnTo>
                <a:lnTo>
                  <a:pt x="575" y="1229"/>
                </a:lnTo>
                <a:lnTo>
                  <a:pt x="578" y="1227"/>
                </a:lnTo>
                <a:lnTo>
                  <a:pt x="579" y="1223"/>
                </a:lnTo>
                <a:lnTo>
                  <a:pt x="579" y="1223"/>
                </a:lnTo>
                <a:lnTo>
                  <a:pt x="578" y="1220"/>
                </a:lnTo>
                <a:lnTo>
                  <a:pt x="578" y="1217"/>
                </a:lnTo>
                <a:lnTo>
                  <a:pt x="574" y="1210"/>
                </a:lnTo>
                <a:lnTo>
                  <a:pt x="570" y="1205"/>
                </a:lnTo>
                <a:lnTo>
                  <a:pt x="569" y="1201"/>
                </a:lnTo>
                <a:lnTo>
                  <a:pt x="570" y="1199"/>
                </a:lnTo>
                <a:lnTo>
                  <a:pt x="570" y="1199"/>
                </a:lnTo>
                <a:lnTo>
                  <a:pt x="574" y="1192"/>
                </a:lnTo>
                <a:lnTo>
                  <a:pt x="580" y="1183"/>
                </a:lnTo>
                <a:lnTo>
                  <a:pt x="585" y="1175"/>
                </a:lnTo>
                <a:lnTo>
                  <a:pt x="590" y="1168"/>
                </a:lnTo>
                <a:lnTo>
                  <a:pt x="590" y="1168"/>
                </a:lnTo>
                <a:lnTo>
                  <a:pt x="590" y="1165"/>
                </a:lnTo>
                <a:lnTo>
                  <a:pt x="590" y="1162"/>
                </a:lnTo>
                <a:lnTo>
                  <a:pt x="587" y="1153"/>
                </a:lnTo>
                <a:lnTo>
                  <a:pt x="584" y="1146"/>
                </a:lnTo>
                <a:lnTo>
                  <a:pt x="581" y="1141"/>
                </a:lnTo>
                <a:lnTo>
                  <a:pt x="581" y="1141"/>
                </a:lnTo>
                <a:lnTo>
                  <a:pt x="578" y="1136"/>
                </a:lnTo>
                <a:lnTo>
                  <a:pt x="576" y="1134"/>
                </a:lnTo>
                <a:lnTo>
                  <a:pt x="576" y="1126"/>
                </a:lnTo>
                <a:lnTo>
                  <a:pt x="576" y="1126"/>
                </a:lnTo>
                <a:lnTo>
                  <a:pt x="579" y="1116"/>
                </a:lnTo>
                <a:lnTo>
                  <a:pt x="582" y="1102"/>
                </a:lnTo>
                <a:lnTo>
                  <a:pt x="590" y="1078"/>
                </a:lnTo>
                <a:lnTo>
                  <a:pt x="590" y="1078"/>
                </a:lnTo>
                <a:lnTo>
                  <a:pt x="591" y="1067"/>
                </a:lnTo>
                <a:lnTo>
                  <a:pt x="591" y="1049"/>
                </a:lnTo>
                <a:lnTo>
                  <a:pt x="591" y="997"/>
                </a:lnTo>
                <a:lnTo>
                  <a:pt x="590" y="924"/>
                </a:lnTo>
                <a:lnTo>
                  <a:pt x="590" y="924"/>
                </a:lnTo>
                <a:lnTo>
                  <a:pt x="592" y="883"/>
                </a:lnTo>
                <a:lnTo>
                  <a:pt x="592" y="883"/>
                </a:lnTo>
                <a:lnTo>
                  <a:pt x="593" y="872"/>
                </a:lnTo>
                <a:lnTo>
                  <a:pt x="592" y="860"/>
                </a:lnTo>
                <a:lnTo>
                  <a:pt x="592" y="860"/>
                </a:lnTo>
                <a:lnTo>
                  <a:pt x="589" y="842"/>
                </a:lnTo>
                <a:lnTo>
                  <a:pt x="586" y="832"/>
                </a:lnTo>
                <a:lnTo>
                  <a:pt x="586" y="832"/>
                </a:lnTo>
                <a:lnTo>
                  <a:pt x="593" y="779"/>
                </a:lnTo>
                <a:lnTo>
                  <a:pt x="601" y="738"/>
                </a:lnTo>
                <a:lnTo>
                  <a:pt x="604" y="721"/>
                </a:lnTo>
                <a:lnTo>
                  <a:pt x="608" y="710"/>
                </a:lnTo>
                <a:lnTo>
                  <a:pt x="608" y="710"/>
                </a:lnTo>
                <a:lnTo>
                  <a:pt x="614" y="695"/>
                </a:lnTo>
                <a:lnTo>
                  <a:pt x="620" y="684"/>
                </a:lnTo>
                <a:lnTo>
                  <a:pt x="626" y="675"/>
                </a:lnTo>
                <a:lnTo>
                  <a:pt x="626" y="675"/>
                </a:lnTo>
                <a:lnTo>
                  <a:pt x="631" y="675"/>
                </a:lnTo>
                <a:lnTo>
                  <a:pt x="643" y="675"/>
                </a:lnTo>
                <a:lnTo>
                  <a:pt x="655" y="671"/>
                </a:lnTo>
                <a:lnTo>
                  <a:pt x="660" y="670"/>
                </a:lnTo>
                <a:lnTo>
                  <a:pt x="661" y="668"/>
                </a:lnTo>
                <a:lnTo>
                  <a:pt x="661" y="668"/>
                </a:lnTo>
                <a:lnTo>
                  <a:pt x="662" y="658"/>
                </a:lnTo>
                <a:lnTo>
                  <a:pt x="661" y="643"/>
                </a:lnTo>
                <a:lnTo>
                  <a:pt x="658" y="624"/>
                </a:lnTo>
                <a:lnTo>
                  <a:pt x="651" y="602"/>
                </a:lnTo>
                <a:lnTo>
                  <a:pt x="651" y="602"/>
                </a:lnTo>
                <a:lnTo>
                  <a:pt x="642" y="565"/>
                </a:lnTo>
                <a:lnTo>
                  <a:pt x="638" y="546"/>
                </a:lnTo>
                <a:lnTo>
                  <a:pt x="638" y="546"/>
                </a:lnTo>
                <a:lnTo>
                  <a:pt x="639" y="529"/>
                </a:lnTo>
                <a:lnTo>
                  <a:pt x="641" y="519"/>
                </a:lnTo>
                <a:lnTo>
                  <a:pt x="641" y="519"/>
                </a:lnTo>
                <a:lnTo>
                  <a:pt x="643" y="482"/>
                </a:lnTo>
                <a:lnTo>
                  <a:pt x="647" y="423"/>
                </a:lnTo>
                <a:lnTo>
                  <a:pt x="647" y="423"/>
                </a:lnTo>
                <a:lnTo>
                  <a:pt x="647" y="407"/>
                </a:lnTo>
                <a:lnTo>
                  <a:pt x="647" y="385"/>
                </a:lnTo>
                <a:lnTo>
                  <a:pt x="644" y="332"/>
                </a:lnTo>
                <a:lnTo>
                  <a:pt x="641" y="283"/>
                </a:lnTo>
                <a:lnTo>
                  <a:pt x="638" y="256"/>
                </a:lnTo>
                <a:lnTo>
                  <a:pt x="638" y="256"/>
                </a:lnTo>
                <a:lnTo>
                  <a:pt x="635" y="244"/>
                </a:lnTo>
                <a:lnTo>
                  <a:pt x="627" y="227"/>
                </a:lnTo>
                <a:lnTo>
                  <a:pt x="620" y="211"/>
                </a:lnTo>
                <a:lnTo>
                  <a:pt x="618" y="206"/>
                </a:lnTo>
                <a:lnTo>
                  <a:pt x="614" y="204"/>
                </a:lnTo>
                <a:lnTo>
                  <a:pt x="614" y="204"/>
                </a:lnTo>
                <a:lnTo>
                  <a:pt x="608" y="200"/>
                </a:lnTo>
                <a:lnTo>
                  <a:pt x="598" y="197"/>
                </a:lnTo>
                <a:lnTo>
                  <a:pt x="576" y="190"/>
                </a:lnTo>
                <a:lnTo>
                  <a:pt x="576" y="190"/>
                </a:lnTo>
                <a:lnTo>
                  <a:pt x="566" y="187"/>
                </a:lnTo>
                <a:lnTo>
                  <a:pt x="551" y="180"/>
                </a:lnTo>
                <a:lnTo>
                  <a:pt x="533" y="170"/>
                </a:lnTo>
                <a:lnTo>
                  <a:pt x="533" y="170"/>
                </a:lnTo>
                <a:lnTo>
                  <a:pt x="520" y="158"/>
                </a:lnTo>
                <a:lnTo>
                  <a:pt x="504" y="143"/>
                </a:lnTo>
                <a:lnTo>
                  <a:pt x="504" y="143"/>
                </a:lnTo>
                <a:lnTo>
                  <a:pt x="499" y="142"/>
                </a:lnTo>
                <a:lnTo>
                  <a:pt x="492" y="142"/>
                </a:lnTo>
                <a:lnTo>
                  <a:pt x="484" y="142"/>
                </a:lnTo>
                <a:lnTo>
                  <a:pt x="484" y="125"/>
                </a:lnTo>
                <a:lnTo>
                  <a:pt x="484" y="125"/>
                </a:lnTo>
                <a:lnTo>
                  <a:pt x="483" y="120"/>
                </a:lnTo>
                <a:lnTo>
                  <a:pt x="482" y="115"/>
                </a:lnTo>
                <a:lnTo>
                  <a:pt x="481" y="111"/>
                </a:lnTo>
                <a:lnTo>
                  <a:pt x="481" y="106"/>
                </a:lnTo>
                <a:lnTo>
                  <a:pt x="481" y="106"/>
                </a:lnTo>
                <a:lnTo>
                  <a:pt x="484" y="84"/>
                </a:lnTo>
                <a:lnTo>
                  <a:pt x="484" y="84"/>
                </a:lnTo>
                <a:lnTo>
                  <a:pt x="484" y="78"/>
                </a:lnTo>
                <a:lnTo>
                  <a:pt x="482" y="69"/>
                </a:lnTo>
                <a:lnTo>
                  <a:pt x="477" y="59"/>
                </a:lnTo>
                <a:lnTo>
                  <a:pt x="475" y="54"/>
                </a:lnTo>
                <a:lnTo>
                  <a:pt x="470" y="48"/>
                </a:lnTo>
                <a:lnTo>
                  <a:pt x="470" y="48"/>
                </a:lnTo>
                <a:lnTo>
                  <a:pt x="461" y="39"/>
                </a:lnTo>
                <a:lnTo>
                  <a:pt x="454" y="32"/>
                </a:lnTo>
                <a:lnTo>
                  <a:pt x="442" y="22"/>
                </a:lnTo>
                <a:lnTo>
                  <a:pt x="442" y="22"/>
                </a:lnTo>
                <a:lnTo>
                  <a:pt x="438" y="19"/>
                </a:lnTo>
                <a:lnTo>
                  <a:pt x="436" y="15"/>
                </a:lnTo>
                <a:lnTo>
                  <a:pt x="432" y="13"/>
                </a:lnTo>
                <a:lnTo>
                  <a:pt x="428" y="9"/>
                </a:lnTo>
                <a:lnTo>
                  <a:pt x="428" y="9"/>
                </a:lnTo>
                <a:lnTo>
                  <a:pt x="421" y="6"/>
                </a:lnTo>
                <a:lnTo>
                  <a:pt x="419" y="3"/>
                </a:lnTo>
                <a:lnTo>
                  <a:pt x="414" y="2"/>
                </a:lnTo>
                <a:lnTo>
                  <a:pt x="403" y="0"/>
                </a:lnTo>
                <a:lnTo>
                  <a:pt x="403" y="0"/>
                </a:lnTo>
                <a:lnTo>
                  <a:pt x="385" y="0"/>
                </a:lnTo>
                <a:lnTo>
                  <a:pt x="380" y="0"/>
                </a:lnTo>
                <a:lnTo>
                  <a:pt x="380" y="0"/>
                </a:lnTo>
                <a:lnTo>
                  <a:pt x="374" y="0"/>
                </a:lnTo>
                <a:lnTo>
                  <a:pt x="372" y="2"/>
                </a:lnTo>
                <a:lnTo>
                  <a:pt x="368" y="3"/>
                </a:lnTo>
                <a:lnTo>
                  <a:pt x="368" y="3"/>
                </a:lnTo>
                <a:lnTo>
                  <a:pt x="366" y="6"/>
                </a:lnTo>
                <a:lnTo>
                  <a:pt x="361" y="8"/>
                </a:lnTo>
                <a:lnTo>
                  <a:pt x="357" y="9"/>
                </a:lnTo>
                <a:lnTo>
                  <a:pt x="354" y="11"/>
                </a:lnTo>
                <a:lnTo>
                  <a:pt x="354" y="11"/>
                </a:lnTo>
                <a:lnTo>
                  <a:pt x="350" y="14"/>
                </a:lnTo>
                <a:lnTo>
                  <a:pt x="348" y="15"/>
                </a:lnTo>
                <a:lnTo>
                  <a:pt x="345" y="16"/>
                </a:lnTo>
                <a:lnTo>
                  <a:pt x="344" y="19"/>
                </a:lnTo>
                <a:lnTo>
                  <a:pt x="344" y="19"/>
                </a:lnTo>
                <a:lnTo>
                  <a:pt x="342" y="25"/>
                </a:lnTo>
                <a:lnTo>
                  <a:pt x="339" y="28"/>
                </a:lnTo>
                <a:lnTo>
                  <a:pt x="339" y="28"/>
                </a:lnTo>
                <a:lnTo>
                  <a:pt x="338" y="29"/>
                </a:lnTo>
                <a:lnTo>
                  <a:pt x="336" y="29"/>
                </a:lnTo>
                <a:lnTo>
                  <a:pt x="334" y="31"/>
                </a:lnTo>
                <a:lnTo>
                  <a:pt x="334" y="33"/>
                </a:lnTo>
                <a:lnTo>
                  <a:pt x="334" y="33"/>
                </a:lnTo>
                <a:lnTo>
                  <a:pt x="336" y="36"/>
                </a:lnTo>
                <a:lnTo>
                  <a:pt x="336" y="37"/>
                </a:lnTo>
                <a:lnTo>
                  <a:pt x="336" y="38"/>
                </a:lnTo>
                <a:lnTo>
                  <a:pt x="336" y="38"/>
                </a:lnTo>
                <a:lnTo>
                  <a:pt x="333" y="42"/>
                </a:lnTo>
                <a:lnTo>
                  <a:pt x="329" y="45"/>
                </a:lnTo>
                <a:lnTo>
                  <a:pt x="329" y="45"/>
                </a:lnTo>
                <a:lnTo>
                  <a:pt x="326" y="48"/>
                </a:lnTo>
                <a:lnTo>
                  <a:pt x="325" y="49"/>
                </a:lnTo>
                <a:lnTo>
                  <a:pt x="325" y="49"/>
                </a:lnTo>
                <a:lnTo>
                  <a:pt x="323" y="49"/>
                </a:lnTo>
                <a:lnTo>
                  <a:pt x="322" y="48"/>
                </a:lnTo>
                <a:lnTo>
                  <a:pt x="321" y="48"/>
                </a:lnTo>
                <a:lnTo>
                  <a:pt x="321" y="50"/>
                </a:lnTo>
                <a:lnTo>
                  <a:pt x="321" y="50"/>
                </a:lnTo>
                <a:lnTo>
                  <a:pt x="325" y="56"/>
                </a:lnTo>
                <a:lnTo>
                  <a:pt x="331" y="61"/>
                </a:lnTo>
                <a:lnTo>
                  <a:pt x="337" y="67"/>
                </a:lnTo>
                <a:lnTo>
                  <a:pt x="337" y="67"/>
                </a:lnTo>
                <a:lnTo>
                  <a:pt x="333" y="79"/>
                </a:lnTo>
                <a:lnTo>
                  <a:pt x="329" y="89"/>
                </a:lnTo>
                <a:lnTo>
                  <a:pt x="328" y="96"/>
                </a:lnTo>
                <a:lnTo>
                  <a:pt x="328" y="96"/>
                </a:lnTo>
                <a:lnTo>
                  <a:pt x="329" y="103"/>
                </a:lnTo>
                <a:lnTo>
                  <a:pt x="332" y="112"/>
                </a:lnTo>
                <a:lnTo>
                  <a:pt x="334" y="121"/>
                </a:lnTo>
                <a:lnTo>
                  <a:pt x="334" y="121"/>
                </a:lnTo>
                <a:lnTo>
                  <a:pt x="332" y="125"/>
                </a:lnTo>
                <a:lnTo>
                  <a:pt x="327" y="135"/>
                </a:lnTo>
                <a:lnTo>
                  <a:pt x="326" y="141"/>
                </a:lnTo>
                <a:lnTo>
                  <a:pt x="325" y="147"/>
                </a:lnTo>
                <a:lnTo>
                  <a:pt x="325" y="152"/>
                </a:lnTo>
                <a:lnTo>
                  <a:pt x="326" y="154"/>
                </a:lnTo>
                <a:lnTo>
                  <a:pt x="326" y="154"/>
                </a:lnTo>
                <a:lnTo>
                  <a:pt x="331" y="159"/>
                </a:lnTo>
                <a:lnTo>
                  <a:pt x="336" y="161"/>
                </a:lnTo>
                <a:lnTo>
                  <a:pt x="339" y="163"/>
                </a:lnTo>
                <a:lnTo>
                  <a:pt x="339" y="163"/>
                </a:lnTo>
                <a:lnTo>
                  <a:pt x="339" y="166"/>
                </a:lnTo>
                <a:lnTo>
                  <a:pt x="340" y="169"/>
                </a:lnTo>
                <a:lnTo>
                  <a:pt x="344" y="172"/>
                </a:lnTo>
                <a:lnTo>
                  <a:pt x="344" y="172"/>
                </a:lnTo>
                <a:lnTo>
                  <a:pt x="349" y="176"/>
                </a:lnTo>
                <a:lnTo>
                  <a:pt x="355" y="178"/>
                </a:lnTo>
                <a:lnTo>
                  <a:pt x="361" y="180"/>
                </a:lnTo>
                <a:lnTo>
                  <a:pt x="361" y="180"/>
                </a:lnTo>
                <a:lnTo>
                  <a:pt x="356" y="182"/>
                </a:lnTo>
                <a:lnTo>
                  <a:pt x="352" y="186"/>
                </a:lnTo>
                <a:lnTo>
                  <a:pt x="352" y="187"/>
                </a:lnTo>
                <a:lnTo>
                  <a:pt x="354" y="189"/>
                </a:lnTo>
                <a:lnTo>
                  <a:pt x="354" y="189"/>
                </a:lnTo>
                <a:lnTo>
                  <a:pt x="356" y="193"/>
                </a:lnTo>
                <a:lnTo>
                  <a:pt x="360" y="194"/>
                </a:lnTo>
                <a:lnTo>
                  <a:pt x="363" y="195"/>
                </a:lnTo>
                <a:lnTo>
                  <a:pt x="363" y="195"/>
                </a:lnTo>
                <a:lnTo>
                  <a:pt x="363" y="201"/>
                </a:lnTo>
                <a:lnTo>
                  <a:pt x="366" y="206"/>
                </a:lnTo>
                <a:lnTo>
                  <a:pt x="368" y="209"/>
                </a:lnTo>
                <a:lnTo>
                  <a:pt x="371" y="210"/>
                </a:lnTo>
                <a:lnTo>
                  <a:pt x="371" y="210"/>
                </a:lnTo>
                <a:lnTo>
                  <a:pt x="375" y="211"/>
                </a:lnTo>
                <a:lnTo>
                  <a:pt x="380" y="211"/>
                </a:lnTo>
                <a:lnTo>
                  <a:pt x="394" y="207"/>
                </a:lnTo>
                <a:lnTo>
                  <a:pt x="394" y="207"/>
                </a:lnTo>
                <a:lnTo>
                  <a:pt x="406" y="204"/>
                </a:lnTo>
                <a:lnTo>
                  <a:pt x="408" y="206"/>
                </a:lnTo>
                <a:lnTo>
                  <a:pt x="408" y="206"/>
                </a:lnTo>
                <a:lnTo>
                  <a:pt x="401" y="210"/>
                </a:lnTo>
                <a:lnTo>
                  <a:pt x="396" y="215"/>
                </a:lnTo>
                <a:lnTo>
                  <a:pt x="392" y="220"/>
                </a:lnTo>
                <a:lnTo>
                  <a:pt x="392" y="220"/>
                </a:lnTo>
                <a:lnTo>
                  <a:pt x="391" y="222"/>
                </a:lnTo>
                <a:lnTo>
                  <a:pt x="391" y="224"/>
                </a:lnTo>
                <a:lnTo>
                  <a:pt x="392" y="227"/>
                </a:lnTo>
                <a:lnTo>
                  <a:pt x="394" y="229"/>
                </a:lnTo>
                <a:lnTo>
                  <a:pt x="395" y="229"/>
                </a:lnTo>
                <a:lnTo>
                  <a:pt x="394" y="229"/>
                </a:lnTo>
                <a:lnTo>
                  <a:pt x="394" y="229"/>
                </a:lnTo>
                <a:lnTo>
                  <a:pt x="389" y="230"/>
                </a:lnTo>
                <a:lnTo>
                  <a:pt x="382" y="233"/>
                </a:lnTo>
                <a:lnTo>
                  <a:pt x="377" y="234"/>
                </a:lnTo>
                <a:lnTo>
                  <a:pt x="373" y="238"/>
                </a:lnTo>
                <a:lnTo>
                  <a:pt x="369" y="240"/>
                </a:lnTo>
                <a:lnTo>
                  <a:pt x="366" y="245"/>
                </a:lnTo>
                <a:lnTo>
                  <a:pt x="366" y="245"/>
                </a:lnTo>
                <a:lnTo>
                  <a:pt x="362" y="253"/>
                </a:lnTo>
                <a:lnTo>
                  <a:pt x="360" y="261"/>
                </a:lnTo>
                <a:lnTo>
                  <a:pt x="360" y="268"/>
                </a:lnTo>
                <a:lnTo>
                  <a:pt x="359" y="275"/>
                </a:lnTo>
                <a:lnTo>
                  <a:pt x="355" y="375"/>
                </a:lnTo>
                <a:lnTo>
                  <a:pt x="355" y="375"/>
                </a:lnTo>
                <a:lnTo>
                  <a:pt x="355" y="389"/>
                </a:lnTo>
                <a:lnTo>
                  <a:pt x="356" y="405"/>
                </a:lnTo>
                <a:lnTo>
                  <a:pt x="357" y="416"/>
                </a:lnTo>
                <a:lnTo>
                  <a:pt x="357" y="423"/>
                </a:lnTo>
                <a:lnTo>
                  <a:pt x="357" y="423"/>
                </a:lnTo>
                <a:lnTo>
                  <a:pt x="355" y="431"/>
                </a:lnTo>
                <a:lnTo>
                  <a:pt x="354" y="439"/>
                </a:lnTo>
                <a:lnTo>
                  <a:pt x="354" y="439"/>
                </a:lnTo>
                <a:lnTo>
                  <a:pt x="352" y="446"/>
                </a:lnTo>
                <a:lnTo>
                  <a:pt x="354" y="454"/>
                </a:lnTo>
                <a:lnTo>
                  <a:pt x="354" y="454"/>
                </a:lnTo>
                <a:lnTo>
                  <a:pt x="354" y="457"/>
                </a:lnTo>
                <a:lnTo>
                  <a:pt x="352" y="459"/>
                </a:lnTo>
                <a:lnTo>
                  <a:pt x="350" y="465"/>
                </a:lnTo>
                <a:lnTo>
                  <a:pt x="346" y="473"/>
                </a:lnTo>
                <a:lnTo>
                  <a:pt x="345" y="476"/>
                </a:lnTo>
                <a:lnTo>
                  <a:pt x="345" y="480"/>
                </a:lnTo>
                <a:lnTo>
                  <a:pt x="345" y="480"/>
                </a:lnTo>
                <a:lnTo>
                  <a:pt x="345" y="485"/>
                </a:lnTo>
                <a:lnTo>
                  <a:pt x="344" y="488"/>
                </a:lnTo>
                <a:lnTo>
                  <a:pt x="342" y="494"/>
                </a:lnTo>
                <a:lnTo>
                  <a:pt x="342" y="494"/>
                </a:lnTo>
                <a:lnTo>
                  <a:pt x="321" y="538"/>
                </a:lnTo>
                <a:lnTo>
                  <a:pt x="299" y="584"/>
                </a:lnTo>
                <a:lnTo>
                  <a:pt x="299" y="584"/>
                </a:lnTo>
                <a:lnTo>
                  <a:pt x="287" y="607"/>
                </a:lnTo>
                <a:lnTo>
                  <a:pt x="279" y="626"/>
                </a:lnTo>
                <a:lnTo>
                  <a:pt x="279" y="626"/>
                </a:lnTo>
                <a:lnTo>
                  <a:pt x="279" y="629"/>
                </a:lnTo>
                <a:lnTo>
                  <a:pt x="279" y="631"/>
                </a:lnTo>
                <a:lnTo>
                  <a:pt x="279" y="631"/>
                </a:lnTo>
                <a:lnTo>
                  <a:pt x="251" y="675"/>
                </a:lnTo>
                <a:lnTo>
                  <a:pt x="251" y="675"/>
                </a:lnTo>
                <a:lnTo>
                  <a:pt x="245" y="686"/>
                </a:lnTo>
                <a:lnTo>
                  <a:pt x="242" y="693"/>
                </a:lnTo>
                <a:lnTo>
                  <a:pt x="242" y="693"/>
                </a:lnTo>
                <a:lnTo>
                  <a:pt x="241" y="701"/>
                </a:lnTo>
                <a:lnTo>
                  <a:pt x="241" y="701"/>
                </a:lnTo>
                <a:lnTo>
                  <a:pt x="235" y="698"/>
                </a:lnTo>
                <a:lnTo>
                  <a:pt x="228" y="693"/>
                </a:lnTo>
                <a:lnTo>
                  <a:pt x="222" y="688"/>
                </a:lnTo>
                <a:lnTo>
                  <a:pt x="222" y="688"/>
                </a:lnTo>
                <a:lnTo>
                  <a:pt x="216" y="682"/>
                </a:lnTo>
                <a:lnTo>
                  <a:pt x="211" y="680"/>
                </a:lnTo>
                <a:lnTo>
                  <a:pt x="205" y="677"/>
                </a:lnTo>
                <a:lnTo>
                  <a:pt x="205" y="677"/>
                </a:lnTo>
                <a:lnTo>
                  <a:pt x="200" y="676"/>
                </a:lnTo>
                <a:lnTo>
                  <a:pt x="194" y="674"/>
                </a:lnTo>
                <a:lnTo>
                  <a:pt x="194" y="674"/>
                </a:lnTo>
                <a:lnTo>
                  <a:pt x="175" y="660"/>
                </a:lnTo>
                <a:lnTo>
                  <a:pt x="175" y="660"/>
                </a:lnTo>
                <a:lnTo>
                  <a:pt x="182" y="648"/>
                </a:lnTo>
                <a:lnTo>
                  <a:pt x="187" y="640"/>
                </a:lnTo>
                <a:lnTo>
                  <a:pt x="190" y="631"/>
                </a:lnTo>
                <a:lnTo>
                  <a:pt x="190" y="631"/>
                </a:lnTo>
                <a:lnTo>
                  <a:pt x="192" y="623"/>
                </a:lnTo>
                <a:lnTo>
                  <a:pt x="195" y="615"/>
                </a:lnTo>
                <a:lnTo>
                  <a:pt x="195" y="615"/>
                </a:lnTo>
                <a:lnTo>
                  <a:pt x="201" y="605"/>
                </a:lnTo>
                <a:lnTo>
                  <a:pt x="204" y="599"/>
                </a:lnTo>
                <a:lnTo>
                  <a:pt x="204" y="590"/>
                </a:lnTo>
                <a:lnTo>
                  <a:pt x="204" y="590"/>
                </a:lnTo>
                <a:lnTo>
                  <a:pt x="202" y="585"/>
                </a:lnTo>
                <a:lnTo>
                  <a:pt x="200" y="578"/>
                </a:lnTo>
                <a:lnTo>
                  <a:pt x="193" y="563"/>
                </a:lnTo>
                <a:lnTo>
                  <a:pt x="185" y="550"/>
                </a:lnTo>
                <a:lnTo>
                  <a:pt x="181" y="543"/>
                </a:lnTo>
                <a:lnTo>
                  <a:pt x="181" y="543"/>
                </a:lnTo>
                <a:lnTo>
                  <a:pt x="165" y="538"/>
                </a:lnTo>
                <a:lnTo>
                  <a:pt x="156" y="534"/>
                </a:lnTo>
                <a:lnTo>
                  <a:pt x="150" y="533"/>
                </a:lnTo>
                <a:lnTo>
                  <a:pt x="150" y="533"/>
                </a:lnTo>
                <a:lnTo>
                  <a:pt x="147" y="533"/>
                </a:lnTo>
                <a:lnTo>
                  <a:pt x="139" y="534"/>
                </a:lnTo>
                <a:lnTo>
                  <a:pt x="126" y="538"/>
                </a:lnTo>
                <a:lnTo>
                  <a:pt x="119" y="540"/>
                </a:lnTo>
                <a:lnTo>
                  <a:pt x="109" y="545"/>
                </a:lnTo>
                <a:lnTo>
                  <a:pt x="109" y="545"/>
                </a:lnTo>
                <a:lnTo>
                  <a:pt x="101" y="550"/>
                </a:lnTo>
                <a:lnTo>
                  <a:pt x="93" y="555"/>
                </a:lnTo>
                <a:lnTo>
                  <a:pt x="87" y="561"/>
                </a:lnTo>
                <a:lnTo>
                  <a:pt x="84" y="566"/>
                </a:lnTo>
                <a:lnTo>
                  <a:pt x="80" y="573"/>
                </a:lnTo>
                <a:lnTo>
                  <a:pt x="79" y="577"/>
                </a:lnTo>
                <a:lnTo>
                  <a:pt x="79" y="577"/>
                </a:lnTo>
                <a:lnTo>
                  <a:pt x="77" y="579"/>
                </a:lnTo>
                <a:lnTo>
                  <a:pt x="75" y="583"/>
                </a:lnTo>
                <a:lnTo>
                  <a:pt x="74" y="589"/>
                </a:lnTo>
                <a:lnTo>
                  <a:pt x="74" y="589"/>
                </a:lnTo>
                <a:lnTo>
                  <a:pt x="73" y="628"/>
                </a:lnTo>
                <a:lnTo>
                  <a:pt x="73" y="628"/>
                </a:lnTo>
                <a:lnTo>
                  <a:pt x="73" y="646"/>
                </a:lnTo>
                <a:lnTo>
                  <a:pt x="74" y="654"/>
                </a:lnTo>
                <a:lnTo>
                  <a:pt x="77" y="661"/>
                </a:lnTo>
                <a:lnTo>
                  <a:pt x="77" y="661"/>
                </a:lnTo>
                <a:lnTo>
                  <a:pt x="79" y="668"/>
                </a:lnTo>
                <a:lnTo>
                  <a:pt x="84" y="672"/>
                </a:lnTo>
                <a:lnTo>
                  <a:pt x="91" y="681"/>
                </a:lnTo>
                <a:lnTo>
                  <a:pt x="91" y="681"/>
                </a:lnTo>
                <a:lnTo>
                  <a:pt x="97" y="686"/>
                </a:lnTo>
                <a:lnTo>
                  <a:pt x="101" y="688"/>
                </a:lnTo>
                <a:lnTo>
                  <a:pt x="101" y="688"/>
                </a:lnTo>
                <a:close/>
                <a:moveTo>
                  <a:pt x="392" y="540"/>
                </a:moveTo>
                <a:lnTo>
                  <a:pt x="408" y="526"/>
                </a:lnTo>
                <a:lnTo>
                  <a:pt x="412" y="533"/>
                </a:lnTo>
                <a:lnTo>
                  <a:pt x="412" y="533"/>
                </a:lnTo>
                <a:lnTo>
                  <a:pt x="390" y="589"/>
                </a:lnTo>
                <a:lnTo>
                  <a:pt x="390" y="589"/>
                </a:lnTo>
                <a:lnTo>
                  <a:pt x="379" y="638"/>
                </a:lnTo>
                <a:lnTo>
                  <a:pt x="371" y="687"/>
                </a:lnTo>
                <a:lnTo>
                  <a:pt x="371" y="687"/>
                </a:lnTo>
                <a:lnTo>
                  <a:pt x="371" y="688"/>
                </a:lnTo>
                <a:lnTo>
                  <a:pt x="372" y="691"/>
                </a:lnTo>
                <a:lnTo>
                  <a:pt x="373" y="694"/>
                </a:lnTo>
                <a:lnTo>
                  <a:pt x="373" y="694"/>
                </a:lnTo>
                <a:lnTo>
                  <a:pt x="369" y="717"/>
                </a:lnTo>
                <a:lnTo>
                  <a:pt x="367" y="734"/>
                </a:lnTo>
                <a:lnTo>
                  <a:pt x="366" y="744"/>
                </a:lnTo>
                <a:lnTo>
                  <a:pt x="366" y="744"/>
                </a:lnTo>
                <a:lnTo>
                  <a:pt x="366" y="761"/>
                </a:lnTo>
                <a:lnTo>
                  <a:pt x="366" y="783"/>
                </a:lnTo>
                <a:lnTo>
                  <a:pt x="366" y="783"/>
                </a:lnTo>
                <a:lnTo>
                  <a:pt x="365" y="791"/>
                </a:lnTo>
                <a:lnTo>
                  <a:pt x="361" y="798"/>
                </a:lnTo>
                <a:lnTo>
                  <a:pt x="359" y="806"/>
                </a:lnTo>
                <a:lnTo>
                  <a:pt x="356" y="812"/>
                </a:lnTo>
                <a:lnTo>
                  <a:pt x="356" y="812"/>
                </a:lnTo>
                <a:lnTo>
                  <a:pt x="356" y="814"/>
                </a:lnTo>
                <a:lnTo>
                  <a:pt x="357" y="816"/>
                </a:lnTo>
                <a:lnTo>
                  <a:pt x="360" y="821"/>
                </a:lnTo>
                <a:lnTo>
                  <a:pt x="363" y="826"/>
                </a:lnTo>
                <a:lnTo>
                  <a:pt x="366" y="833"/>
                </a:lnTo>
                <a:lnTo>
                  <a:pt x="366" y="833"/>
                </a:lnTo>
                <a:lnTo>
                  <a:pt x="366" y="838"/>
                </a:lnTo>
                <a:lnTo>
                  <a:pt x="365" y="842"/>
                </a:lnTo>
                <a:lnTo>
                  <a:pt x="361" y="853"/>
                </a:lnTo>
                <a:lnTo>
                  <a:pt x="356" y="865"/>
                </a:lnTo>
                <a:lnTo>
                  <a:pt x="355" y="871"/>
                </a:lnTo>
                <a:lnTo>
                  <a:pt x="355" y="877"/>
                </a:lnTo>
                <a:lnTo>
                  <a:pt x="355" y="877"/>
                </a:lnTo>
                <a:lnTo>
                  <a:pt x="355" y="882"/>
                </a:lnTo>
                <a:lnTo>
                  <a:pt x="356" y="885"/>
                </a:lnTo>
                <a:lnTo>
                  <a:pt x="360" y="892"/>
                </a:lnTo>
                <a:lnTo>
                  <a:pt x="363" y="894"/>
                </a:lnTo>
                <a:lnTo>
                  <a:pt x="367" y="898"/>
                </a:lnTo>
                <a:lnTo>
                  <a:pt x="367" y="898"/>
                </a:lnTo>
                <a:lnTo>
                  <a:pt x="368" y="900"/>
                </a:lnTo>
                <a:lnTo>
                  <a:pt x="368" y="905"/>
                </a:lnTo>
                <a:lnTo>
                  <a:pt x="367" y="919"/>
                </a:lnTo>
                <a:lnTo>
                  <a:pt x="362" y="964"/>
                </a:lnTo>
                <a:lnTo>
                  <a:pt x="356" y="1010"/>
                </a:lnTo>
                <a:lnTo>
                  <a:pt x="352" y="1033"/>
                </a:lnTo>
                <a:lnTo>
                  <a:pt x="352" y="1033"/>
                </a:lnTo>
                <a:lnTo>
                  <a:pt x="346" y="1059"/>
                </a:lnTo>
                <a:lnTo>
                  <a:pt x="343" y="1074"/>
                </a:lnTo>
                <a:lnTo>
                  <a:pt x="338" y="1088"/>
                </a:lnTo>
                <a:lnTo>
                  <a:pt x="338" y="1088"/>
                </a:lnTo>
                <a:lnTo>
                  <a:pt x="336" y="1097"/>
                </a:lnTo>
                <a:lnTo>
                  <a:pt x="334" y="1107"/>
                </a:lnTo>
                <a:lnTo>
                  <a:pt x="333" y="1119"/>
                </a:lnTo>
                <a:lnTo>
                  <a:pt x="333" y="1119"/>
                </a:lnTo>
                <a:lnTo>
                  <a:pt x="333" y="1124"/>
                </a:lnTo>
                <a:lnTo>
                  <a:pt x="333" y="1132"/>
                </a:lnTo>
                <a:lnTo>
                  <a:pt x="336" y="1143"/>
                </a:lnTo>
                <a:lnTo>
                  <a:pt x="336" y="1143"/>
                </a:lnTo>
                <a:lnTo>
                  <a:pt x="333" y="1146"/>
                </a:lnTo>
                <a:lnTo>
                  <a:pt x="328" y="1152"/>
                </a:lnTo>
                <a:lnTo>
                  <a:pt x="321" y="1159"/>
                </a:lnTo>
                <a:lnTo>
                  <a:pt x="311" y="1165"/>
                </a:lnTo>
                <a:lnTo>
                  <a:pt x="311" y="1165"/>
                </a:lnTo>
                <a:lnTo>
                  <a:pt x="304" y="1171"/>
                </a:lnTo>
                <a:lnTo>
                  <a:pt x="300" y="1175"/>
                </a:lnTo>
                <a:lnTo>
                  <a:pt x="299" y="1176"/>
                </a:lnTo>
                <a:lnTo>
                  <a:pt x="299" y="1177"/>
                </a:lnTo>
                <a:lnTo>
                  <a:pt x="299" y="1177"/>
                </a:lnTo>
                <a:lnTo>
                  <a:pt x="290" y="1178"/>
                </a:lnTo>
                <a:lnTo>
                  <a:pt x="269" y="1178"/>
                </a:lnTo>
                <a:lnTo>
                  <a:pt x="240" y="1180"/>
                </a:lnTo>
                <a:lnTo>
                  <a:pt x="240" y="1180"/>
                </a:lnTo>
                <a:lnTo>
                  <a:pt x="239" y="1175"/>
                </a:lnTo>
                <a:lnTo>
                  <a:pt x="237" y="1166"/>
                </a:lnTo>
                <a:lnTo>
                  <a:pt x="237" y="1166"/>
                </a:lnTo>
                <a:lnTo>
                  <a:pt x="235" y="1160"/>
                </a:lnTo>
                <a:lnTo>
                  <a:pt x="234" y="1154"/>
                </a:lnTo>
                <a:lnTo>
                  <a:pt x="234" y="1154"/>
                </a:lnTo>
                <a:lnTo>
                  <a:pt x="234" y="1131"/>
                </a:lnTo>
                <a:lnTo>
                  <a:pt x="231" y="1116"/>
                </a:lnTo>
                <a:lnTo>
                  <a:pt x="230" y="1108"/>
                </a:lnTo>
                <a:lnTo>
                  <a:pt x="229" y="1103"/>
                </a:lnTo>
                <a:lnTo>
                  <a:pt x="229" y="1103"/>
                </a:lnTo>
                <a:lnTo>
                  <a:pt x="227" y="1097"/>
                </a:lnTo>
                <a:lnTo>
                  <a:pt x="225" y="1090"/>
                </a:lnTo>
                <a:lnTo>
                  <a:pt x="223" y="1072"/>
                </a:lnTo>
                <a:lnTo>
                  <a:pt x="222" y="1054"/>
                </a:lnTo>
                <a:lnTo>
                  <a:pt x="219" y="1039"/>
                </a:lnTo>
                <a:lnTo>
                  <a:pt x="219" y="1039"/>
                </a:lnTo>
                <a:lnTo>
                  <a:pt x="218" y="1033"/>
                </a:lnTo>
                <a:lnTo>
                  <a:pt x="218" y="1028"/>
                </a:lnTo>
                <a:lnTo>
                  <a:pt x="221" y="1019"/>
                </a:lnTo>
                <a:lnTo>
                  <a:pt x="224" y="1008"/>
                </a:lnTo>
                <a:lnTo>
                  <a:pt x="227" y="997"/>
                </a:lnTo>
                <a:lnTo>
                  <a:pt x="227" y="997"/>
                </a:lnTo>
                <a:lnTo>
                  <a:pt x="228" y="986"/>
                </a:lnTo>
                <a:lnTo>
                  <a:pt x="228" y="976"/>
                </a:lnTo>
                <a:lnTo>
                  <a:pt x="225" y="967"/>
                </a:lnTo>
                <a:lnTo>
                  <a:pt x="230" y="963"/>
                </a:lnTo>
                <a:lnTo>
                  <a:pt x="230" y="944"/>
                </a:lnTo>
                <a:lnTo>
                  <a:pt x="230" y="944"/>
                </a:lnTo>
                <a:lnTo>
                  <a:pt x="230" y="936"/>
                </a:lnTo>
                <a:lnTo>
                  <a:pt x="231" y="934"/>
                </a:lnTo>
                <a:lnTo>
                  <a:pt x="233" y="933"/>
                </a:lnTo>
                <a:lnTo>
                  <a:pt x="235" y="929"/>
                </a:lnTo>
                <a:lnTo>
                  <a:pt x="235" y="929"/>
                </a:lnTo>
                <a:lnTo>
                  <a:pt x="237" y="923"/>
                </a:lnTo>
                <a:lnTo>
                  <a:pt x="237" y="918"/>
                </a:lnTo>
                <a:lnTo>
                  <a:pt x="235" y="907"/>
                </a:lnTo>
                <a:lnTo>
                  <a:pt x="235" y="907"/>
                </a:lnTo>
                <a:lnTo>
                  <a:pt x="235" y="890"/>
                </a:lnTo>
                <a:lnTo>
                  <a:pt x="235" y="870"/>
                </a:lnTo>
                <a:lnTo>
                  <a:pt x="235" y="870"/>
                </a:lnTo>
                <a:lnTo>
                  <a:pt x="236" y="835"/>
                </a:lnTo>
                <a:lnTo>
                  <a:pt x="235" y="810"/>
                </a:lnTo>
                <a:lnTo>
                  <a:pt x="235" y="810"/>
                </a:lnTo>
                <a:lnTo>
                  <a:pt x="245" y="809"/>
                </a:lnTo>
                <a:lnTo>
                  <a:pt x="258" y="808"/>
                </a:lnTo>
                <a:lnTo>
                  <a:pt x="258" y="808"/>
                </a:lnTo>
                <a:lnTo>
                  <a:pt x="262" y="807"/>
                </a:lnTo>
                <a:lnTo>
                  <a:pt x="265" y="804"/>
                </a:lnTo>
                <a:lnTo>
                  <a:pt x="269" y="801"/>
                </a:lnTo>
                <a:lnTo>
                  <a:pt x="273" y="795"/>
                </a:lnTo>
                <a:lnTo>
                  <a:pt x="273" y="795"/>
                </a:lnTo>
                <a:lnTo>
                  <a:pt x="276" y="789"/>
                </a:lnTo>
                <a:lnTo>
                  <a:pt x="279" y="783"/>
                </a:lnTo>
                <a:lnTo>
                  <a:pt x="280" y="776"/>
                </a:lnTo>
                <a:lnTo>
                  <a:pt x="282" y="772"/>
                </a:lnTo>
                <a:lnTo>
                  <a:pt x="282" y="772"/>
                </a:lnTo>
                <a:lnTo>
                  <a:pt x="283" y="767"/>
                </a:lnTo>
                <a:lnTo>
                  <a:pt x="285" y="762"/>
                </a:lnTo>
                <a:lnTo>
                  <a:pt x="285" y="749"/>
                </a:lnTo>
                <a:lnTo>
                  <a:pt x="285" y="727"/>
                </a:lnTo>
                <a:lnTo>
                  <a:pt x="285" y="727"/>
                </a:lnTo>
                <a:lnTo>
                  <a:pt x="285" y="722"/>
                </a:lnTo>
                <a:lnTo>
                  <a:pt x="286" y="718"/>
                </a:lnTo>
                <a:lnTo>
                  <a:pt x="287" y="714"/>
                </a:lnTo>
                <a:lnTo>
                  <a:pt x="288" y="710"/>
                </a:lnTo>
                <a:lnTo>
                  <a:pt x="288" y="710"/>
                </a:lnTo>
                <a:lnTo>
                  <a:pt x="287" y="706"/>
                </a:lnTo>
                <a:lnTo>
                  <a:pt x="285" y="703"/>
                </a:lnTo>
                <a:lnTo>
                  <a:pt x="280" y="699"/>
                </a:lnTo>
                <a:lnTo>
                  <a:pt x="286" y="674"/>
                </a:lnTo>
                <a:lnTo>
                  <a:pt x="286" y="674"/>
                </a:lnTo>
                <a:lnTo>
                  <a:pt x="286" y="686"/>
                </a:lnTo>
                <a:lnTo>
                  <a:pt x="286" y="694"/>
                </a:lnTo>
                <a:lnTo>
                  <a:pt x="287" y="700"/>
                </a:lnTo>
                <a:lnTo>
                  <a:pt x="287" y="700"/>
                </a:lnTo>
                <a:lnTo>
                  <a:pt x="288" y="703"/>
                </a:lnTo>
                <a:lnTo>
                  <a:pt x="290" y="703"/>
                </a:lnTo>
                <a:lnTo>
                  <a:pt x="297" y="700"/>
                </a:lnTo>
                <a:lnTo>
                  <a:pt x="297" y="700"/>
                </a:lnTo>
                <a:lnTo>
                  <a:pt x="298" y="699"/>
                </a:lnTo>
                <a:lnTo>
                  <a:pt x="300" y="695"/>
                </a:lnTo>
                <a:lnTo>
                  <a:pt x="300" y="688"/>
                </a:lnTo>
                <a:lnTo>
                  <a:pt x="299" y="675"/>
                </a:lnTo>
                <a:lnTo>
                  <a:pt x="299" y="675"/>
                </a:lnTo>
                <a:lnTo>
                  <a:pt x="299" y="672"/>
                </a:lnTo>
                <a:lnTo>
                  <a:pt x="302" y="671"/>
                </a:lnTo>
                <a:lnTo>
                  <a:pt x="306" y="669"/>
                </a:lnTo>
                <a:lnTo>
                  <a:pt x="306" y="669"/>
                </a:lnTo>
                <a:lnTo>
                  <a:pt x="309" y="666"/>
                </a:lnTo>
                <a:lnTo>
                  <a:pt x="310" y="663"/>
                </a:lnTo>
                <a:lnTo>
                  <a:pt x="311" y="659"/>
                </a:lnTo>
                <a:lnTo>
                  <a:pt x="326" y="663"/>
                </a:lnTo>
                <a:lnTo>
                  <a:pt x="326" y="663"/>
                </a:lnTo>
                <a:lnTo>
                  <a:pt x="333" y="652"/>
                </a:lnTo>
                <a:lnTo>
                  <a:pt x="348" y="632"/>
                </a:lnTo>
                <a:lnTo>
                  <a:pt x="348" y="632"/>
                </a:lnTo>
                <a:lnTo>
                  <a:pt x="352" y="625"/>
                </a:lnTo>
                <a:lnTo>
                  <a:pt x="359" y="613"/>
                </a:lnTo>
                <a:lnTo>
                  <a:pt x="374" y="582"/>
                </a:lnTo>
                <a:lnTo>
                  <a:pt x="392" y="540"/>
                </a:lnTo>
                <a:lnTo>
                  <a:pt x="392" y="5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5094BD20-FBCE-437E-A3CD-AD79D054B99B}"/>
              </a:ext>
            </a:extLst>
          </p:cNvPr>
          <p:cNvSpPr>
            <a:spLocks/>
          </p:cNvSpPr>
          <p:nvPr/>
        </p:nvSpPr>
        <p:spPr bwMode="auto">
          <a:xfrm>
            <a:off x="2479754" y="721229"/>
            <a:ext cx="1047623" cy="1742631"/>
          </a:xfrm>
          <a:custGeom>
            <a:avLst/>
            <a:gdLst>
              <a:gd name="T0" fmla="*/ 159 w 820"/>
              <a:gd name="T1" fmla="*/ 234 h 1364"/>
              <a:gd name="T2" fmla="*/ 94 w 820"/>
              <a:gd name="T3" fmla="*/ 338 h 1364"/>
              <a:gd name="T4" fmla="*/ 63 w 820"/>
              <a:gd name="T5" fmla="*/ 486 h 1364"/>
              <a:gd name="T6" fmla="*/ 27 w 820"/>
              <a:gd name="T7" fmla="*/ 788 h 1364"/>
              <a:gd name="T8" fmla="*/ 10 w 820"/>
              <a:gd name="T9" fmla="*/ 881 h 1364"/>
              <a:gd name="T10" fmla="*/ 155 w 820"/>
              <a:gd name="T11" fmla="*/ 892 h 1364"/>
              <a:gd name="T12" fmla="*/ 208 w 820"/>
              <a:gd name="T13" fmla="*/ 1199 h 1364"/>
              <a:gd name="T14" fmla="*/ 190 w 820"/>
              <a:gd name="T15" fmla="*/ 1245 h 1364"/>
              <a:gd name="T16" fmla="*/ 219 w 820"/>
              <a:gd name="T17" fmla="*/ 1288 h 1364"/>
              <a:gd name="T18" fmla="*/ 213 w 820"/>
              <a:gd name="T19" fmla="*/ 1346 h 1364"/>
              <a:gd name="T20" fmla="*/ 273 w 820"/>
              <a:gd name="T21" fmla="*/ 1336 h 1364"/>
              <a:gd name="T22" fmla="*/ 295 w 820"/>
              <a:gd name="T23" fmla="*/ 1260 h 1364"/>
              <a:gd name="T24" fmla="*/ 268 w 820"/>
              <a:gd name="T25" fmla="*/ 1185 h 1364"/>
              <a:gd name="T26" fmla="*/ 265 w 820"/>
              <a:gd name="T27" fmla="*/ 1032 h 1364"/>
              <a:gd name="T28" fmla="*/ 273 w 820"/>
              <a:gd name="T29" fmla="*/ 757 h 1364"/>
              <a:gd name="T30" fmla="*/ 308 w 820"/>
              <a:gd name="T31" fmla="*/ 1114 h 1364"/>
              <a:gd name="T32" fmla="*/ 305 w 820"/>
              <a:gd name="T33" fmla="*/ 1179 h 1364"/>
              <a:gd name="T34" fmla="*/ 328 w 820"/>
              <a:gd name="T35" fmla="*/ 1239 h 1364"/>
              <a:gd name="T36" fmla="*/ 372 w 820"/>
              <a:gd name="T37" fmla="*/ 1295 h 1364"/>
              <a:gd name="T38" fmla="*/ 394 w 820"/>
              <a:gd name="T39" fmla="*/ 1245 h 1364"/>
              <a:gd name="T40" fmla="*/ 387 w 820"/>
              <a:gd name="T41" fmla="*/ 1149 h 1364"/>
              <a:gd name="T42" fmla="*/ 377 w 820"/>
              <a:gd name="T43" fmla="*/ 939 h 1364"/>
              <a:gd name="T44" fmla="*/ 448 w 820"/>
              <a:gd name="T45" fmla="*/ 702 h 1364"/>
              <a:gd name="T46" fmla="*/ 458 w 820"/>
              <a:gd name="T47" fmla="*/ 661 h 1364"/>
              <a:gd name="T48" fmla="*/ 460 w 820"/>
              <a:gd name="T49" fmla="*/ 714 h 1364"/>
              <a:gd name="T50" fmla="*/ 534 w 820"/>
              <a:gd name="T51" fmla="*/ 780 h 1364"/>
              <a:gd name="T52" fmla="*/ 548 w 820"/>
              <a:gd name="T53" fmla="*/ 959 h 1364"/>
              <a:gd name="T54" fmla="*/ 567 w 820"/>
              <a:gd name="T55" fmla="*/ 1150 h 1364"/>
              <a:gd name="T56" fmla="*/ 558 w 820"/>
              <a:gd name="T57" fmla="*/ 1292 h 1364"/>
              <a:gd name="T58" fmla="*/ 565 w 820"/>
              <a:gd name="T59" fmla="*/ 1344 h 1364"/>
              <a:gd name="T60" fmla="*/ 646 w 820"/>
              <a:gd name="T61" fmla="*/ 1362 h 1364"/>
              <a:gd name="T62" fmla="*/ 651 w 820"/>
              <a:gd name="T63" fmla="*/ 1286 h 1364"/>
              <a:gd name="T64" fmla="*/ 655 w 820"/>
              <a:gd name="T65" fmla="*/ 1129 h 1364"/>
              <a:gd name="T66" fmla="*/ 687 w 820"/>
              <a:gd name="T67" fmla="*/ 1147 h 1364"/>
              <a:gd name="T68" fmla="*/ 705 w 820"/>
              <a:gd name="T69" fmla="*/ 1281 h 1364"/>
              <a:gd name="T70" fmla="*/ 703 w 820"/>
              <a:gd name="T71" fmla="*/ 1338 h 1364"/>
              <a:gd name="T72" fmla="*/ 769 w 820"/>
              <a:gd name="T73" fmla="*/ 1313 h 1364"/>
              <a:gd name="T74" fmla="*/ 764 w 820"/>
              <a:gd name="T75" fmla="*/ 1240 h 1364"/>
              <a:gd name="T76" fmla="*/ 769 w 820"/>
              <a:gd name="T77" fmla="*/ 1098 h 1364"/>
              <a:gd name="T78" fmla="*/ 805 w 820"/>
              <a:gd name="T79" fmla="*/ 955 h 1364"/>
              <a:gd name="T80" fmla="*/ 820 w 820"/>
              <a:gd name="T81" fmla="*/ 725 h 1364"/>
              <a:gd name="T82" fmla="*/ 774 w 820"/>
              <a:gd name="T83" fmla="*/ 579 h 1364"/>
              <a:gd name="T84" fmla="*/ 728 w 820"/>
              <a:gd name="T85" fmla="*/ 496 h 1364"/>
              <a:gd name="T86" fmla="*/ 738 w 820"/>
              <a:gd name="T87" fmla="*/ 450 h 1364"/>
              <a:gd name="T88" fmla="*/ 717 w 820"/>
              <a:gd name="T89" fmla="*/ 366 h 1364"/>
              <a:gd name="T90" fmla="*/ 641 w 820"/>
              <a:gd name="T91" fmla="*/ 362 h 1364"/>
              <a:gd name="T92" fmla="*/ 578 w 820"/>
              <a:gd name="T93" fmla="*/ 397 h 1364"/>
              <a:gd name="T94" fmla="*/ 585 w 820"/>
              <a:gd name="T95" fmla="*/ 464 h 1364"/>
              <a:gd name="T96" fmla="*/ 612 w 820"/>
              <a:gd name="T97" fmla="*/ 512 h 1364"/>
              <a:gd name="T98" fmla="*/ 583 w 820"/>
              <a:gd name="T99" fmla="*/ 555 h 1364"/>
              <a:gd name="T100" fmla="*/ 524 w 820"/>
              <a:gd name="T101" fmla="*/ 600 h 1364"/>
              <a:gd name="T102" fmla="*/ 502 w 820"/>
              <a:gd name="T103" fmla="*/ 483 h 1364"/>
              <a:gd name="T104" fmla="*/ 492 w 820"/>
              <a:gd name="T105" fmla="*/ 386 h 1364"/>
              <a:gd name="T106" fmla="*/ 483 w 820"/>
              <a:gd name="T107" fmla="*/ 276 h 1364"/>
              <a:gd name="T108" fmla="*/ 482 w 820"/>
              <a:gd name="T109" fmla="*/ 242 h 1364"/>
              <a:gd name="T110" fmla="*/ 384 w 820"/>
              <a:gd name="T111" fmla="*/ 150 h 1364"/>
              <a:gd name="T112" fmla="*/ 365 w 820"/>
              <a:gd name="T113" fmla="*/ 29 h 1364"/>
              <a:gd name="T114" fmla="*/ 278 w 820"/>
              <a:gd name="T115" fmla="*/ 2 h 1364"/>
              <a:gd name="T116" fmla="*/ 218 w 820"/>
              <a:gd name="T117" fmla="*/ 32 h 1364"/>
              <a:gd name="T118" fmla="*/ 174 w 820"/>
              <a:gd name="T119" fmla="*/ 129 h 1364"/>
              <a:gd name="T120" fmla="*/ 209 w 820"/>
              <a:gd name="T121" fmla="*/ 183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0" h="1364">
                <a:moveTo>
                  <a:pt x="209" y="183"/>
                </a:moveTo>
                <a:lnTo>
                  <a:pt x="209" y="183"/>
                </a:lnTo>
                <a:lnTo>
                  <a:pt x="186" y="198"/>
                </a:lnTo>
                <a:lnTo>
                  <a:pt x="169" y="210"/>
                </a:lnTo>
                <a:lnTo>
                  <a:pt x="164" y="215"/>
                </a:lnTo>
                <a:lnTo>
                  <a:pt x="161" y="218"/>
                </a:lnTo>
                <a:lnTo>
                  <a:pt x="161" y="218"/>
                </a:lnTo>
                <a:lnTo>
                  <a:pt x="163" y="228"/>
                </a:lnTo>
                <a:lnTo>
                  <a:pt x="161" y="231"/>
                </a:lnTo>
                <a:lnTo>
                  <a:pt x="159" y="234"/>
                </a:lnTo>
                <a:lnTo>
                  <a:pt x="159" y="234"/>
                </a:lnTo>
                <a:lnTo>
                  <a:pt x="150" y="239"/>
                </a:lnTo>
                <a:lnTo>
                  <a:pt x="138" y="247"/>
                </a:lnTo>
                <a:lnTo>
                  <a:pt x="126" y="258"/>
                </a:lnTo>
                <a:lnTo>
                  <a:pt x="120" y="264"/>
                </a:lnTo>
                <a:lnTo>
                  <a:pt x="116" y="270"/>
                </a:lnTo>
                <a:lnTo>
                  <a:pt x="116" y="270"/>
                </a:lnTo>
                <a:lnTo>
                  <a:pt x="111" y="280"/>
                </a:lnTo>
                <a:lnTo>
                  <a:pt x="106" y="295"/>
                </a:lnTo>
                <a:lnTo>
                  <a:pt x="94" y="338"/>
                </a:lnTo>
                <a:lnTo>
                  <a:pt x="83" y="381"/>
                </a:lnTo>
                <a:lnTo>
                  <a:pt x="79" y="398"/>
                </a:lnTo>
                <a:lnTo>
                  <a:pt x="78" y="408"/>
                </a:lnTo>
                <a:lnTo>
                  <a:pt x="78" y="408"/>
                </a:lnTo>
                <a:lnTo>
                  <a:pt x="76" y="424"/>
                </a:lnTo>
                <a:lnTo>
                  <a:pt x="73" y="441"/>
                </a:lnTo>
                <a:lnTo>
                  <a:pt x="70" y="459"/>
                </a:lnTo>
                <a:lnTo>
                  <a:pt x="65" y="477"/>
                </a:lnTo>
                <a:lnTo>
                  <a:pt x="65" y="477"/>
                </a:lnTo>
                <a:lnTo>
                  <a:pt x="63" y="486"/>
                </a:lnTo>
                <a:lnTo>
                  <a:pt x="62" y="499"/>
                </a:lnTo>
                <a:lnTo>
                  <a:pt x="61" y="526"/>
                </a:lnTo>
                <a:lnTo>
                  <a:pt x="62" y="565"/>
                </a:lnTo>
                <a:lnTo>
                  <a:pt x="62" y="565"/>
                </a:lnTo>
                <a:lnTo>
                  <a:pt x="63" y="583"/>
                </a:lnTo>
                <a:lnTo>
                  <a:pt x="65" y="593"/>
                </a:lnTo>
                <a:lnTo>
                  <a:pt x="65" y="593"/>
                </a:lnTo>
                <a:lnTo>
                  <a:pt x="48" y="683"/>
                </a:lnTo>
                <a:lnTo>
                  <a:pt x="35" y="750"/>
                </a:lnTo>
                <a:lnTo>
                  <a:pt x="27" y="788"/>
                </a:lnTo>
                <a:lnTo>
                  <a:pt x="27" y="788"/>
                </a:lnTo>
                <a:lnTo>
                  <a:pt x="19" y="807"/>
                </a:lnTo>
                <a:lnTo>
                  <a:pt x="10" y="835"/>
                </a:lnTo>
                <a:lnTo>
                  <a:pt x="5" y="849"/>
                </a:lnTo>
                <a:lnTo>
                  <a:pt x="1" y="861"/>
                </a:lnTo>
                <a:lnTo>
                  <a:pt x="0" y="871"/>
                </a:lnTo>
                <a:lnTo>
                  <a:pt x="1" y="873"/>
                </a:lnTo>
                <a:lnTo>
                  <a:pt x="2" y="876"/>
                </a:lnTo>
                <a:lnTo>
                  <a:pt x="2" y="876"/>
                </a:lnTo>
                <a:lnTo>
                  <a:pt x="10" y="881"/>
                </a:lnTo>
                <a:lnTo>
                  <a:pt x="23" y="885"/>
                </a:lnTo>
                <a:lnTo>
                  <a:pt x="63" y="896"/>
                </a:lnTo>
                <a:lnTo>
                  <a:pt x="126" y="914"/>
                </a:lnTo>
                <a:lnTo>
                  <a:pt x="126" y="914"/>
                </a:lnTo>
                <a:lnTo>
                  <a:pt x="128" y="915"/>
                </a:lnTo>
                <a:lnTo>
                  <a:pt x="131" y="914"/>
                </a:lnTo>
                <a:lnTo>
                  <a:pt x="136" y="911"/>
                </a:lnTo>
                <a:lnTo>
                  <a:pt x="142" y="906"/>
                </a:lnTo>
                <a:lnTo>
                  <a:pt x="147" y="901"/>
                </a:lnTo>
                <a:lnTo>
                  <a:pt x="155" y="892"/>
                </a:lnTo>
                <a:lnTo>
                  <a:pt x="159" y="887"/>
                </a:lnTo>
                <a:lnTo>
                  <a:pt x="159" y="887"/>
                </a:lnTo>
                <a:lnTo>
                  <a:pt x="163" y="941"/>
                </a:lnTo>
                <a:lnTo>
                  <a:pt x="166" y="987"/>
                </a:lnTo>
                <a:lnTo>
                  <a:pt x="171" y="1025"/>
                </a:lnTo>
                <a:lnTo>
                  <a:pt x="171" y="1025"/>
                </a:lnTo>
                <a:lnTo>
                  <a:pt x="180" y="1069"/>
                </a:lnTo>
                <a:lnTo>
                  <a:pt x="193" y="1128"/>
                </a:lnTo>
                <a:lnTo>
                  <a:pt x="205" y="1180"/>
                </a:lnTo>
                <a:lnTo>
                  <a:pt x="208" y="1199"/>
                </a:lnTo>
                <a:lnTo>
                  <a:pt x="209" y="1207"/>
                </a:lnTo>
                <a:lnTo>
                  <a:pt x="209" y="1207"/>
                </a:lnTo>
                <a:lnTo>
                  <a:pt x="209" y="1221"/>
                </a:lnTo>
                <a:lnTo>
                  <a:pt x="209" y="1227"/>
                </a:lnTo>
                <a:lnTo>
                  <a:pt x="209" y="1227"/>
                </a:lnTo>
                <a:lnTo>
                  <a:pt x="205" y="1229"/>
                </a:lnTo>
                <a:lnTo>
                  <a:pt x="198" y="1233"/>
                </a:lnTo>
                <a:lnTo>
                  <a:pt x="191" y="1239"/>
                </a:lnTo>
                <a:lnTo>
                  <a:pt x="190" y="1243"/>
                </a:lnTo>
                <a:lnTo>
                  <a:pt x="190" y="1245"/>
                </a:lnTo>
                <a:lnTo>
                  <a:pt x="190" y="1245"/>
                </a:lnTo>
                <a:lnTo>
                  <a:pt x="193" y="1254"/>
                </a:lnTo>
                <a:lnTo>
                  <a:pt x="199" y="1265"/>
                </a:lnTo>
                <a:lnTo>
                  <a:pt x="207" y="1276"/>
                </a:lnTo>
                <a:lnTo>
                  <a:pt x="212" y="1283"/>
                </a:lnTo>
                <a:lnTo>
                  <a:pt x="212" y="1283"/>
                </a:lnTo>
                <a:lnTo>
                  <a:pt x="215" y="1286"/>
                </a:lnTo>
                <a:lnTo>
                  <a:pt x="218" y="1287"/>
                </a:lnTo>
                <a:lnTo>
                  <a:pt x="219" y="1288"/>
                </a:lnTo>
                <a:lnTo>
                  <a:pt x="219" y="1288"/>
                </a:lnTo>
                <a:lnTo>
                  <a:pt x="212" y="1305"/>
                </a:lnTo>
                <a:lnTo>
                  <a:pt x="207" y="1319"/>
                </a:lnTo>
                <a:lnTo>
                  <a:pt x="204" y="1325"/>
                </a:lnTo>
                <a:lnTo>
                  <a:pt x="204" y="1331"/>
                </a:lnTo>
                <a:lnTo>
                  <a:pt x="204" y="1331"/>
                </a:lnTo>
                <a:lnTo>
                  <a:pt x="205" y="1340"/>
                </a:lnTo>
                <a:lnTo>
                  <a:pt x="207" y="1342"/>
                </a:lnTo>
                <a:lnTo>
                  <a:pt x="208" y="1343"/>
                </a:lnTo>
                <a:lnTo>
                  <a:pt x="209" y="1344"/>
                </a:lnTo>
                <a:lnTo>
                  <a:pt x="213" y="1346"/>
                </a:lnTo>
                <a:lnTo>
                  <a:pt x="223" y="1347"/>
                </a:lnTo>
                <a:lnTo>
                  <a:pt x="223" y="1347"/>
                </a:lnTo>
                <a:lnTo>
                  <a:pt x="235" y="1347"/>
                </a:lnTo>
                <a:lnTo>
                  <a:pt x="248" y="1348"/>
                </a:lnTo>
                <a:lnTo>
                  <a:pt x="261" y="1347"/>
                </a:lnTo>
                <a:lnTo>
                  <a:pt x="264" y="1346"/>
                </a:lnTo>
                <a:lnTo>
                  <a:pt x="268" y="1343"/>
                </a:lnTo>
                <a:lnTo>
                  <a:pt x="268" y="1343"/>
                </a:lnTo>
                <a:lnTo>
                  <a:pt x="272" y="1340"/>
                </a:lnTo>
                <a:lnTo>
                  <a:pt x="273" y="1336"/>
                </a:lnTo>
                <a:lnTo>
                  <a:pt x="273" y="1331"/>
                </a:lnTo>
                <a:lnTo>
                  <a:pt x="273" y="1324"/>
                </a:lnTo>
                <a:lnTo>
                  <a:pt x="273" y="1324"/>
                </a:lnTo>
                <a:lnTo>
                  <a:pt x="273" y="1283"/>
                </a:lnTo>
                <a:lnTo>
                  <a:pt x="273" y="1283"/>
                </a:lnTo>
                <a:lnTo>
                  <a:pt x="277" y="1280"/>
                </a:lnTo>
                <a:lnTo>
                  <a:pt x="285" y="1272"/>
                </a:lnTo>
                <a:lnTo>
                  <a:pt x="289" y="1269"/>
                </a:lnTo>
                <a:lnTo>
                  <a:pt x="292" y="1264"/>
                </a:lnTo>
                <a:lnTo>
                  <a:pt x="295" y="1260"/>
                </a:lnTo>
                <a:lnTo>
                  <a:pt x="295" y="1255"/>
                </a:lnTo>
                <a:lnTo>
                  <a:pt x="295" y="1255"/>
                </a:lnTo>
                <a:lnTo>
                  <a:pt x="291" y="1234"/>
                </a:lnTo>
                <a:lnTo>
                  <a:pt x="288" y="1220"/>
                </a:lnTo>
                <a:lnTo>
                  <a:pt x="288" y="1220"/>
                </a:lnTo>
                <a:lnTo>
                  <a:pt x="283" y="1212"/>
                </a:lnTo>
                <a:lnTo>
                  <a:pt x="275" y="1202"/>
                </a:lnTo>
                <a:lnTo>
                  <a:pt x="275" y="1202"/>
                </a:lnTo>
                <a:lnTo>
                  <a:pt x="270" y="1191"/>
                </a:lnTo>
                <a:lnTo>
                  <a:pt x="268" y="1185"/>
                </a:lnTo>
                <a:lnTo>
                  <a:pt x="268" y="1179"/>
                </a:lnTo>
                <a:lnTo>
                  <a:pt x="268" y="1179"/>
                </a:lnTo>
                <a:lnTo>
                  <a:pt x="268" y="1166"/>
                </a:lnTo>
                <a:lnTo>
                  <a:pt x="268" y="1149"/>
                </a:lnTo>
                <a:lnTo>
                  <a:pt x="268" y="1149"/>
                </a:lnTo>
                <a:lnTo>
                  <a:pt x="268" y="1128"/>
                </a:lnTo>
                <a:lnTo>
                  <a:pt x="269" y="1092"/>
                </a:lnTo>
                <a:lnTo>
                  <a:pt x="268" y="1056"/>
                </a:lnTo>
                <a:lnTo>
                  <a:pt x="267" y="1041"/>
                </a:lnTo>
                <a:lnTo>
                  <a:pt x="265" y="1032"/>
                </a:lnTo>
                <a:lnTo>
                  <a:pt x="265" y="1032"/>
                </a:lnTo>
                <a:lnTo>
                  <a:pt x="262" y="1021"/>
                </a:lnTo>
                <a:lnTo>
                  <a:pt x="261" y="1008"/>
                </a:lnTo>
                <a:lnTo>
                  <a:pt x="259" y="996"/>
                </a:lnTo>
                <a:lnTo>
                  <a:pt x="261" y="987"/>
                </a:lnTo>
                <a:lnTo>
                  <a:pt x="261" y="987"/>
                </a:lnTo>
                <a:lnTo>
                  <a:pt x="262" y="948"/>
                </a:lnTo>
                <a:lnTo>
                  <a:pt x="264" y="867"/>
                </a:lnTo>
                <a:lnTo>
                  <a:pt x="268" y="752"/>
                </a:lnTo>
                <a:lnTo>
                  <a:pt x="273" y="757"/>
                </a:lnTo>
                <a:lnTo>
                  <a:pt x="273" y="757"/>
                </a:lnTo>
                <a:lnTo>
                  <a:pt x="286" y="868"/>
                </a:lnTo>
                <a:lnTo>
                  <a:pt x="296" y="949"/>
                </a:lnTo>
                <a:lnTo>
                  <a:pt x="301" y="997"/>
                </a:lnTo>
                <a:lnTo>
                  <a:pt x="301" y="997"/>
                </a:lnTo>
                <a:lnTo>
                  <a:pt x="301" y="1037"/>
                </a:lnTo>
                <a:lnTo>
                  <a:pt x="303" y="1068"/>
                </a:lnTo>
                <a:lnTo>
                  <a:pt x="303" y="1068"/>
                </a:lnTo>
                <a:lnTo>
                  <a:pt x="308" y="1114"/>
                </a:lnTo>
                <a:lnTo>
                  <a:pt x="308" y="1114"/>
                </a:lnTo>
                <a:lnTo>
                  <a:pt x="307" y="1114"/>
                </a:lnTo>
                <a:lnTo>
                  <a:pt x="303" y="1118"/>
                </a:lnTo>
                <a:lnTo>
                  <a:pt x="301" y="1122"/>
                </a:lnTo>
                <a:lnTo>
                  <a:pt x="300" y="1127"/>
                </a:lnTo>
                <a:lnTo>
                  <a:pt x="299" y="1131"/>
                </a:lnTo>
                <a:lnTo>
                  <a:pt x="299" y="1139"/>
                </a:lnTo>
                <a:lnTo>
                  <a:pt x="299" y="1139"/>
                </a:lnTo>
                <a:lnTo>
                  <a:pt x="299" y="1147"/>
                </a:lnTo>
                <a:lnTo>
                  <a:pt x="300" y="1158"/>
                </a:lnTo>
                <a:lnTo>
                  <a:pt x="305" y="1179"/>
                </a:lnTo>
                <a:lnTo>
                  <a:pt x="311" y="1198"/>
                </a:lnTo>
                <a:lnTo>
                  <a:pt x="313" y="1204"/>
                </a:lnTo>
                <a:lnTo>
                  <a:pt x="316" y="1207"/>
                </a:lnTo>
                <a:lnTo>
                  <a:pt x="316" y="1207"/>
                </a:lnTo>
                <a:lnTo>
                  <a:pt x="324" y="1215"/>
                </a:lnTo>
                <a:lnTo>
                  <a:pt x="327" y="1220"/>
                </a:lnTo>
                <a:lnTo>
                  <a:pt x="328" y="1223"/>
                </a:lnTo>
                <a:lnTo>
                  <a:pt x="328" y="1227"/>
                </a:lnTo>
                <a:lnTo>
                  <a:pt x="328" y="1227"/>
                </a:lnTo>
                <a:lnTo>
                  <a:pt x="328" y="1239"/>
                </a:lnTo>
                <a:lnTo>
                  <a:pt x="329" y="1254"/>
                </a:lnTo>
                <a:lnTo>
                  <a:pt x="329" y="1262"/>
                </a:lnTo>
                <a:lnTo>
                  <a:pt x="332" y="1270"/>
                </a:lnTo>
                <a:lnTo>
                  <a:pt x="334" y="1276"/>
                </a:lnTo>
                <a:lnTo>
                  <a:pt x="339" y="1281"/>
                </a:lnTo>
                <a:lnTo>
                  <a:pt x="339" y="1281"/>
                </a:lnTo>
                <a:lnTo>
                  <a:pt x="349" y="1288"/>
                </a:lnTo>
                <a:lnTo>
                  <a:pt x="361" y="1293"/>
                </a:lnTo>
                <a:lnTo>
                  <a:pt x="367" y="1294"/>
                </a:lnTo>
                <a:lnTo>
                  <a:pt x="372" y="1295"/>
                </a:lnTo>
                <a:lnTo>
                  <a:pt x="377" y="1294"/>
                </a:lnTo>
                <a:lnTo>
                  <a:pt x="382" y="1293"/>
                </a:lnTo>
                <a:lnTo>
                  <a:pt x="382" y="1293"/>
                </a:lnTo>
                <a:lnTo>
                  <a:pt x="385" y="1289"/>
                </a:lnTo>
                <a:lnTo>
                  <a:pt x="388" y="1284"/>
                </a:lnTo>
                <a:lnTo>
                  <a:pt x="390" y="1278"/>
                </a:lnTo>
                <a:lnTo>
                  <a:pt x="393" y="1271"/>
                </a:lnTo>
                <a:lnTo>
                  <a:pt x="395" y="1256"/>
                </a:lnTo>
                <a:lnTo>
                  <a:pt x="395" y="1250"/>
                </a:lnTo>
                <a:lnTo>
                  <a:pt x="394" y="1245"/>
                </a:lnTo>
                <a:lnTo>
                  <a:pt x="394" y="1245"/>
                </a:lnTo>
                <a:lnTo>
                  <a:pt x="385" y="1220"/>
                </a:lnTo>
                <a:lnTo>
                  <a:pt x="379" y="1202"/>
                </a:lnTo>
                <a:lnTo>
                  <a:pt x="379" y="1202"/>
                </a:lnTo>
                <a:lnTo>
                  <a:pt x="381" y="1195"/>
                </a:lnTo>
                <a:lnTo>
                  <a:pt x="384" y="1179"/>
                </a:lnTo>
                <a:lnTo>
                  <a:pt x="384" y="1179"/>
                </a:lnTo>
                <a:lnTo>
                  <a:pt x="385" y="1171"/>
                </a:lnTo>
                <a:lnTo>
                  <a:pt x="387" y="1163"/>
                </a:lnTo>
                <a:lnTo>
                  <a:pt x="387" y="1149"/>
                </a:lnTo>
                <a:lnTo>
                  <a:pt x="387" y="1149"/>
                </a:lnTo>
                <a:lnTo>
                  <a:pt x="384" y="1119"/>
                </a:lnTo>
                <a:lnTo>
                  <a:pt x="384" y="1119"/>
                </a:lnTo>
                <a:lnTo>
                  <a:pt x="384" y="1108"/>
                </a:lnTo>
                <a:lnTo>
                  <a:pt x="384" y="1096"/>
                </a:lnTo>
                <a:lnTo>
                  <a:pt x="385" y="1084"/>
                </a:lnTo>
                <a:lnTo>
                  <a:pt x="387" y="1073"/>
                </a:lnTo>
                <a:lnTo>
                  <a:pt x="387" y="1073"/>
                </a:lnTo>
                <a:lnTo>
                  <a:pt x="382" y="1002"/>
                </a:lnTo>
                <a:lnTo>
                  <a:pt x="377" y="939"/>
                </a:lnTo>
                <a:lnTo>
                  <a:pt x="377" y="939"/>
                </a:lnTo>
                <a:lnTo>
                  <a:pt x="411" y="933"/>
                </a:lnTo>
                <a:lnTo>
                  <a:pt x="434" y="927"/>
                </a:lnTo>
                <a:lnTo>
                  <a:pt x="442" y="926"/>
                </a:lnTo>
                <a:lnTo>
                  <a:pt x="444" y="925"/>
                </a:lnTo>
                <a:lnTo>
                  <a:pt x="444" y="925"/>
                </a:lnTo>
                <a:lnTo>
                  <a:pt x="447" y="814"/>
                </a:lnTo>
                <a:lnTo>
                  <a:pt x="448" y="740"/>
                </a:lnTo>
                <a:lnTo>
                  <a:pt x="448" y="702"/>
                </a:lnTo>
                <a:lnTo>
                  <a:pt x="448" y="702"/>
                </a:lnTo>
                <a:lnTo>
                  <a:pt x="445" y="665"/>
                </a:lnTo>
                <a:lnTo>
                  <a:pt x="444" y="636"/>
                </a:lnTo>
                <a:lnTo>
                  <a:pt x="453" y="641"/>
                </a:lnTo>
                <a:lnTo>
                  <a:pt x="453" y="641"/>
                </a:lnTo>
                <a:lnTo>
                  <a:pt x="452" y="653"/>
                </a:lnTo>
                <a:lnTo>
                  <a:pt x="452" y="660"/>
                </a:lnTo>
                <a:lnTo>
                  <a:pt x="452" y="663"/>
                </a:lnTo>
                <a:lnTo>
                  <a:pt x="453" y="664"/>
                </a:lnTo>
                <a:lnTo>
                  <a:pt x="453" y="664"/>
                </a:lnTo>
                <a:lnTo>
                  <a:pt x="458" y="661"/>
                </a:lnTo>
                <a:lnTo>
                  <a:pt x="459" y="660"/>
                </a:lnTo>
                <a:lnTo>
                  <a:pt x="460" y="661"/>
                </a:lnTo>
                <a:lnTo>
                  <a:pt x="460" y="697"/>
                </a:lnTo>
                <a:lnTo>
                  <a:pt x="460" y="697"/>
                </a:lnTo>
                <a:lnTo>
                  <a:pt x="459" y="697"/>
                </a:lnTo>
                <a:lnTo>
                  <a:pt x="458" y="698"/>
                </a:lnTo>
                <a:lnTo>
                  <a:pt x="457" y="701"/>
                </a:lnTo>
                <a:lnTo>
                  <a:pt x="457" y="704"/>
                </a:lnTo>
                <a:lnTo>
                  <a:pt x="460" y="714"/>
                </a:lnTo>
                <a:lnTo>
                  <a:pt x="460" y="714"/>
                </a:lnTo>
                <a:lnTo>
                  <a:pt x="469" y="731"/>
                </a:lnTo>
                <a:lnTo>
                  <a:pt x="483" y="751"/>
                </a:lnTo>
                <a:lnTo>
                  <a:pt x="491" y="761"/>
                </a:lnTo>
                <a:lnTo>
                  <a:pt x="499" y="768"/>
                </a:lnTo>
                <a:lnTo>
                  <a:pt x="507" y="774"/>
                </a:lnTo>
                <a:lnTo>
                  <a:pt x="513" y="778"/>
                </a:lnTo>
                <a:lnTo>
                  <a:pt x="513" y="778"/>
                </a:lnTo>
                <a:lnTo>
                  <a:pt x="523" y="779"/>
                </a:lnTo>
                <a:lnTo>
                  <a:pt x="530" y="780"/>
                </a:lnTo>
                <a:lnTo>
                  <a:pt x="534" y="780"/>
                </a:lnTo>
                <a:lnTo>
                  <a:pt x="534" y="780"/>
                </a:lnTo>
                <a:lnTo>
                  <a:pt x="536" y="834"/>
                </a:lnTo>
                <a:lnTo>
                  <a:pt x="539" y="876"/>
                </a:lnTo>
                <a:lnTo>
                  <a:pt x="539" y="904"/>
                </a:lnTo>
                <a:lnTo>
                  <a:pt x="539" y="904"/>
                </a:lnTo>
                <a:lnTo>
                  <a:pt x="539" y="912"/>
                </a:lnTo>
                <a:lnTo>
                  <a:pt x="539" y="921"/>
                </a:lnTo>
                <a:lnTo>
                  <a:pt x="541" y="938"/>
                </a:lnTo>
                <a:lnTo>
                  <a:pt x="545" y="953"/>
                </a:lnTo>
                <a:lnTo>
                  <a:pt x="548" y="959"/>
                </a:lnTo>
                <a:lnTo>
                  <a:pt x="548" y="959"/>
                </a:lnTo>
                <a:lnTo>
                  <a:pt x="553" y="961"/>
                </a:lnTo>
                <a:lnTo>
                  <a:pt x="559" y="964"/>
                </a:lnTo>
                <a:lnTo>
                  <a:pt x="567" y="965"/>
                </a:lnTo>
                <a:lnTo>
                  <a:pt x="567" y="965"/>
                </a:lnTo>
                <a:lnTo>
                  <a:pt x="569" y="992"/>
                </a:lnTo>
                <a:lnTo>
                  <a:pt x="570" y="1018"/>
                </a:lnTo>
                <a:lnTo>
                  <a:pt x="572" y="1046"/>
                </a:lnTo>
                <a:lnTo>
                  <a:pt x="572" y="1046"/>
                </a:lnTo>
                <a:lnTo>
                  <a:pt x="567" y="1150"/>
                </a:lnTo>
                <a:lnTo>
                  <a:pt x="562" y="1238"/>
                </a:lnTo>
                <a:lnTo>
                  <a:pt x="562" y="1238"/>
                </a:lnTo>
                <a:lnTo>
                  <a:pt x="559" y="1260"/>
                </a:lnTo>
                <a:lnTo>
                  <a:pt x="558" y="1278"/>
                </a:lnTo>
                <a:lnTo>
                  <a:pt x="558" y="1278"/>
                </a:lnTo>
                <a:lnTo>
                  <a:pt x="558" y="1282"/>
                </a:lnTo>
                <a:lnTo>
                  <a:pt x="559" y="1286"/>
                </a:lnTo>
                <a:lnTo>
                  <a:pt x="562" y="1291"/>
                </a:lnTo>
                <a:lnTo>
                  <a:pt x="562" y="1291"/>
                </a:lnTo>
                <a:lnTo>
                  <a:pt x="558" y="1292"/>
                </a:lnTo>
                <a:lnTo>
                  <a:pt x="552" y="1298"/>
                </a:lnTo>
                <a:lnTo>
                  <a:pt x="550" y="1302"/>
                </a:lnTo>
                <a:lnTo>
                  <a:pt x="548" y="1306"/>
                </a:lnTo>
                <a:lnTo>
                  <a:pt x="547" y="1314"/>
                </a:lnTo>
                <a:lnTo>
                  <a:pt x="548" y="1321"/>
                </a:lnTo>
                <a:lnTo>
                  <a:pt x="548" y="1321"/>
                </a:lnTo>
                <a:lnTo>
                  <a:pt x="552" y="1329"/>
                </a:lnTo>
                <a:lnTo>
                  <a:pt x="556" y="1335"/>
                </a:lnTo>
                <a:lnTo>
                  <a:pt x="561" y="1340"/>
                </a:lnTo>
                <a:lnTo>
                  <a:pt x="565" y="1344"/>
                </a:lnTo>
                <a:lnTo>
                  <a:pt x="577" y="1351"/>
                </a:lnTo>
                <a:lnTo>
                  <a:pt x="586" y="1354"/>
                </a:lnTo>
                <a:lnTo>
                  <a:pt x="586" y="1354"/>
                </a:lnTo>
                <a:lnTo>
                  <a:pt x="600" y="1358"/>
                </a:lnTo>
                <a:lnTo>
                  <a:pt x="619" y="1362"/>
                </a:lnTo>
                <a:lnTo>
                  <a:pt x="619" y="1362"/>
                </a:lnTo>
                <a:lnTo>
                  <a:pt x="633" y="1364"/>
                </a:lnTo>
                <a:lnTo>
                  <a:pt x="641" y="1364"/>
                </a:lnTo>
                <a:lnTo>
                  <a:pt x="644" y="1363"/>
                </a:lnTo>
                <a:lnTo>
                  <a:pt x="646" y="1362"/>
                </a:lnTo>
                <a:lnTo>
                  <a:pt x="649" y="1359"/>
                </a:lnTo>
                <a:lnTo>
                  <a:pt x="650" y="1357"/>
                </a:lnTo>
                <a:lnTo>
                  <a:pt x="650" y="1357"/>
                </a:lnTo>
                <a:lnTo>
                  <a:pt x="650" y="1351"/>
                </a:lnTo>
                <a:lnTo>
                  <a:pt x="650" y="1342"/>
                </a:lnTo>
                <a:lnTo>
                  <a:pt x="648" y="1320"/>
                </a:lnTo>
                <a:lnTo>
                  <a:pt x="645" y="1300"/>
                </a:lnTo>
                <a:lnTo>
                  <a:pt x="645" y="1291"/>
                </a:lnTo>
                <a:lnTo>
                  <a:pt x="645" y="1291"/>
                </a:lnTo>
                <a:lnTo>
                  <a:pt x="651" y="1286"/>
                </a:lnTo>
                <a:lnTo>
                  <a:pt x="656" y="1282"/>
                </a:lnTo>
                <a:lnTo>
                  <a:pt x="657" y="1280"/>
                </a:lnTo>
                <a:lnTo>
                  <a:pt x="657" y="1278"/>
                </a:lnTo>
                <a:lnTo>
                  <a:pt x="657" y="1278"/>
                </a:lnTo>
                <a:lnTo>
                  <a:pt x="657" y="1216"/>
                </a:lnTo>
                <a:lnTo>
                  <a:pt x="657" y="1171"/>
                </a:lnTo>
                <a:lnTo>
                  <a:pt x="656" y="1153"/>
                </a:lnTo>
                <a:lnTo>
                  <a:pt x="655" y="1141"/>
                </a:lnTo>
                <a:lnTo>
                  <a:pt x="655" y="1141"/>
                </a:lnTo>
                <a:lnTo>
                  <a:pt x="655" y="1129"/>
                </a:lnTo>
                <a:lnTo>
                  <a:pt x="656" y="1107"/>
                </a:lnTo>
                <a:lnTo>
                  <a:pt x="661" y="1053"/>
                </a:lnTo>
                <a:lnTo>
                  <a:pt x="670" y="980"/>
                </a:lnTo>
                <a:lnTo>
                  <a:pt x="670" y="980"/>
                </a:lnTo>
                <a:lnTo>
                  <a:pt x="677" y="1002"/>
                </a:lnTo>
                <a:lnTo>
                  <a:pt x="682" y="1023"/>
                </a:lnTo>
                <a:lnTo>
                  <a:pt x="684" y="1034"/>
                </a:lnTo>
                <a:lnTo>
                  <a:pt x="685" y="1043"/>
                </a:lnTo>
                <a:lnTo>
                  <a:pt x="685" y="1043"/>
                </a:lnTo>
                <a:lnTo>
                  <a:pt x="687" y="1147"/>
                </a:lnTo>
                <a:lnTo>
                  <a:pt x="688" y="1235"/>
                </a:lnTo>
                <a:lnTo>
                  <a:pt x="688" y="1235"/>
                </a:lnTo>
                <a:lnTo>
                  <a:pt x="689" y="1258"/>
                </a:lnTo>
                <a:lnTo>
                  <a:pt x="690" y="1271"/>
                </a:lnTo>
                <a:lnTo>
                  <a:pt x="692" y="1276"/>
                </a:lnTo>
                <a:lnTo>
                  <a:pt x="693" y="1278"/>
                </a:lnTo>
                <a:lnTo>
                  <a:pt x="693" y="1278"/>
                </a:lnTo>
                <a:lnTo>
                  <a:pt x="697" y="1280"/>
                </a:lnTo>
                <a:lnTo>
                  <a:pt x="700" y="1281"/>
                </a:lnTo>
                <a:lnTo>
                  <a:pt x="705" y="1281"/>
                </a:lnTo>
                <a:lnTo>
                  <a:pt x="705" y="1281"/>
                </a:lnTo>
                <a:lnTo>
                  <a:pt x="698" y="1302"/>
                </a:lnTo>
                <a:lnTo>
                  <a:pt x="693" y="1318"/>
                </a:lnTo>
                <a:lnTo>
                  <a:pt x="693" y="1325"/>
                </a:lnTo>
                <a:lnTo>
                  <a:pt x="693" y="1329"/>
                </a:lnTo>
                <a:lnTo>
                  <a:pt x="693" y="1329"/>
                </a:lnTo>
                <a:lnTo>
                  <a:pt x="694" y="1332"/>
                </a:lnTo>
                <a:lnTo>
                  <a:pt x="693" y="1335"/>
                </a:lnTo>
                <a:lnTo>
                  <a:pt x="695" y="1336"/>
                </a:lnTo>
                <a:lnTo>
                  <a:pt x="703" y="1338"/>
                </a:lnTo>
                <a:lnTo>
                  <a:pt x="703" y="1338"/>
                </a:lnTo>
                <a:lnTo>
                  <a:pt x="710" y="1340"/>
                </a:lnTo>
                <a:lnTo>
                  <a:pt x="719" y="1341"/>
                </a:lnTo>
                <a:lnTo>
                  <a:pt x="736" y="1340"/>
                </a:lnTo>
                <a:lnTo>
                  <a:pt x="752" y="1338"/>
                </a:lnTo>
                <a:lnTo>
                  <a:pt x="761" y="1336"/>
                </a:lnTo>
                <a:lnTo>
                  <a:pt x="761" y="1336"/>
                </a:lnTo>
                <a:lnTo>
                  <a:pt x="764" y="1333"/>
                </a:lnTo>
                <a:lnTo>
                  <a:pt x="765" y="1329"/>
                </a:lnTo>
                <a:lnTo>
                  <a:pt x="769" y="1313"/>
                </a:lnTo>
                <a:lnTo>
                  <a:pt x="771" y="1295"/>
                </a:lnTo>
                <a:lnTo>
                  <a:pt x="771" y="1286"/>
                </a:lnTo>
                <a:lnTo>
                  <a:pt x="771" y="1286"/>
                </a:lnTo>
                <a:lnTo>
                  <a:pt x="770" y="1280"/>
                </a:lnTo>
                <a:lnTo>
                  <a:pt x="769" y="1271"/>
                </a:lnTo>
                <a:lnTo>
                  <a:pt x="768" y="1261"/>
                </a:lnTo>
                <a:lnTo>
                  <a:pt x="766" y="1253"/>
                </a:lnTo>
                <a:lnTo>
                  <a:pt x="766" y="1253"/>
                </a:lnTo>
                <a:lnTo>
                  <a:pt x="764" y="1244"/>
                </a:lnTo>
                <a:lnTo>
                  <a:pt x="764" y="1240"/>
                </a:lnTo>
                <a:lnTo>
                  <a:pt x="764" y="1240"/>
                </a:lnTo>
                <a:lnTo>
                  <a:pt x="765" y="1240"/>
                </a:lnTo>
                <a:lnTo>
                  <a:pt x="766" y="1239"/>
                </a:lnTo>
                <a:lnTo>
                  <a:pt x="768" y="1235"/>
                </a:lnTo>
                <a:lnTo>
                  <a:pt x="769" y="1227"/>
                </a:lnTo>
                <a:lnTo>
                  <a:pt x="769" y="1227"/>
                </a:lnTo>
                <a:lnTo>
                  <a:pt x="769" y="1177"/>
                </a:lnTo>
                <a:lnTo>
                  <a:pt x="769" y="1127"/>
                </a:lnTo>
                <a:lnTo>
                  <a:pt x="769" y="1127"/>
                </a:lnTo>
                <a:lnTo>
                  <a:pt x="769" y="1098"/>
                </a:lnTo>
                <a:lnTo>
                  <a:pt x="769" y="1073"/>
                </a:lnTo>
                <a:lnTo>
                  <a:pt x="769" y="1073"/>
                </a:lnTo>
                <a:lnTo>
                  <a:pt x="761" y="956"/>
                </a:lnTo>
                <a:lnTo>
                  <a:pt x="761" y="956"/>
                </a:lnTo>
                <a:lnTo>
                  <a:pt x="779" y="959"/>
                </a:lnTo>
                <a:lnTo>
                  <a:pt x="793" y="959"/>
                </a:lnTo>
                <a:lnTo>
                  <a:pt x="799" y="958"/>
                </a:lnTo>
                <a:lnTo>
                  <a:pt x="804" y="956"/>
                </a:lnTo>
                <a:lnTo>
                  <a:pt x="804" y="956"/>
                </a:lnTo>
                <a:lnTo>
                  <a:pt x="805" y="955"/>
                </a:lnTo>
                <a:lnTo>
                  <a:pt x="808" y="953"/>
                </a:lnTo>
                <a:lnTo>
                  <a:pt x="809" y="942"/>
                </a:lnTo>
                <a:lnTo>
                  <a:pt x="810" y="928"/>
                </a:lnTo>
                <a:lnTo>
                  <a:pt x="812" y="914"/>
                </a:lnTo>
                <a:lnTo>
                  <a:pt x="812" y="871"/>
                </a:lnTo>
                <a:lnTo>
                  <a:pt x="812" y="871"/>
                </a:lnTo>
                <a:lnTo>
                  <a:pt x="815" y="836"/>
                </a:lnTo>
                <a:lnTo>
                  <a:pt x="819" y="764"/>
                </a:lnTo>
                <a:lnTo>
                  <a:pt x="819" y="764"/>
                </a:lnTo>
                <a:lnTo>
                  <a:pt x="820" y="725"/>
                </a:lnTo>
                <a:lnTo>
                  <a:pt x="819" y="688"/>
                </a:lnTo>
                <a:lnTo>
                  <a:pt x="817" y="672"/>
                </a:lnTo>
                <a:lnTo>
                  <a:pt x="815" y="658"/>
                </a:lnTo>
                <a:lnTo>
                  <a:pt x="813" y="647"/>
                </a:lnTo>
                <a:lnTo>
                  <a:pt x="809" y="638"/>
                </a:lnTo>
                <a:lnTo>
                  <a:pt x="809" y="638"/>
                </a:lnTo>
                <a:lnTo>
                  <a:pt x="794" y="611"/>
                </a:lnTo>
                <a:lnTo>
                  <a:pt x="783" y="593"/>
                </a:lnTo>
                <a:lnTo>
                  <a:pt x="783" y="593"/>
                </a:lnTo>
                <a:lnTo>
                  <a:pt x="774" y="579"/>
                </a:lnTo>
                <a:lnTo>
                  <a:pt x="759" y="562"/>
                </a:lnTo>
                <a:lnTo>
                  <a:pt x="759" y="562"/>
                </a:lnTo>
                <a:lnTo>
                  <a:pt x="750" y="556"/>
                </a:lnTo>
                <a:lnTo>
                  <a:pt x="741" y="550"/>
                </a:lnTo>
                <a:lnTo>
                  <a:pt x="726" y="543"/>
                </a:lnTo>
                <a:lnTo>
                  <a:pt x="726" y="543"/>
                </a:lnTo>
                <a:lnTo>
                  <a:pt x="708" y="529"/>
                </a:lnTo>
                <a:lnTo>
                  <a:pt x="723" y="500"/>
                </a:lnTo>
                <a:lnTo>
                  <a:pt x="723" y="500"/>
                </a:lnTo>
                <a:lnTo>
                  <a:pt x="728" y="496"/>
                </a:lnTo>
                <a:lnTo>
                  <a:pt x="733" y="493"/>
                </a:lnTo>
                <a:lnTo>
                  <a:pt x="738" y="486"/>
                </a:lnTo>
                <a:lnTo>
                  <a:pt x="738" y="486"/>
                </a:lnTo>
                <a:lnTo>
                  <a:pt x="743" y="479"/>
                </a:lnTo>
                <a:lnTo>
                  <a:pt x="745" y="472"/>
                </a:lnTo>
                <a:lnTo>
                  <a:pt x="745" y="463"/>
                </a:lnTo>
                <a:lnTo>
                  <a:pt x="743" y="456"/>
                </a:lnTo>
                <a:lnTo>
                  <a:pt x="743" y="456"/>
                </a:lnTo>
                <a:lnTo>
                  <a:pt x="741" y="452"/>
                </a:lnTo>
                <a:lnTo>
                  <a:pt x="738" y="450"/>
                </a:lnTo>
                <a:lnTo>
                  <a:pt x="736" y="448"/>
                </a:lnTo>
                <a:lnTo>
                  <a:pt x="736" y="448"/>
                </a:lnTo>
                <a:lnTo>
                  <a:pt x="737" y="440"/>
                </a:lnTo>
                <a:lnTo>
                  <a:pt x="738" y="419"/>
                </a:lnTo>
                <a:lnTo>
                  <a:pt x="737" y="397"/>
                </a:lnTo>
                <a:lnTo>
                  <a:pt x="736" y="388"/>
                </a:lnTo>
                <a:lnTo>
                  <a:pt x="733" y="384"/>
                </a:lnTo>
                <a:lnTo>
                  <a:pt x="733" y="384"/>
                </a:lnTo>
                <a:lnTo>
                  <a:pt x="722" y="371"/>
                </a:lnTo>
                <a:lnTo>
                  <a:pt x="717" y="366"/>
                </a:lnTo>
                <a:lnTo>
                  <a:pt x="710" y="363"/>
                </a:lnTo>
                <a:lnTo>
                  <a:pt x="710" y="363"/>
                </a:lnTo>
                <a:lnTo>
                  <a:pt x="697" y="358"/>
                </a:lnTo>
                <a:lnTo>
                  <a:pt x="689" y="357"/>
                </a:lnTo>
                <a:lnTo>
                  <a:pt x="683" y="358"/>
                </a:lnTo>
                <a:lnTo>
                  <a:pt x="683" y="358"/>
                </a:lnTo>
                <a:lnTo>
                  <a:pt x="674" y="358"/>
                </a:lnTo>
                <a:lnTo>
                  <a:pt x="662" y="359"/>
                </a:lnTo>
                <a:lnTo>
                  <a:pt x="648" y="360"/>
                </a:lnTo>
                <a:lnTo>
                  <a:pt x="641" y="362"/>
                </a:lnTo>
                <a:lnTo>
                  <a:pt x="634" y="363"/>
                </a:lnTo>
                <a:lnTo>
                  <a:pt x="634" y="363"/>
                </a:lnTo>
                <a:lnTo>
                  <a:pt x="622" y="368"/>
                </a:lnTo>
                <a:lnTo>
                  <a:pt x="607" y="373"/>
                </a:lnTo>
                <a:lnTo>
                  <a:pt x="595" y="380"/>
                </a:lnTo>
                <a:lnTo>
                  <a:pt x="589" y="384"/>
                </a:lnTo>
                <a:lnTo>
                  <a:pt x="584" y="388"/>
                </a:lnTo>
                <a:lnTo>
                  <a:pt x="584" y="388"/>
                </a:lnTo>
                <a:lnTo>
                  <a:pt x="580" y="393"/>
                </a:lnTo>
                <a:lnTo>
                  <a:pt x="578" y="397"/>
                </a:lnTo>
                <a:lnTo>
                  <a:pt x="577" y="402"/>
                </a:lnTo>
                <a:lnTo>
                  <a:pt x="577" y="407"/>
                </a:lnTo>
                <a:lnTo>
                  <a:pt x="578" y="414"/>
                </a:lnTo>
                <a:lnTo>
                  <a:pt x="579" y="418"/>
                </a:lnTo>
                <a:lnTo>
                  <a:pt x="579" y="418"/>
                </a:lnTo>
                <a:lnTo>
                  <a:pt x="596" y="464"/>
                </a:lnTo>
                <a:lnTo>
                  <a:pt x="596" y="464"/>
                </a:lnTo>
                <a:lnTo>
                  <a:pt x="591" y="462"/>
                </a:lnTo>
                <a:lnTo>
                  <a:pt x="586" y="463"/>
                </a:lnTo>
                <a:lnTo>
                  <a:pt x="585" y="464"/>
                </a:lnTo>
                <a:lnTo>
                  <a:pt x="584" y="467"/>
                </a:lnTo>
                <a:lnTo>
                  <a:pt x="584" y="467"/>
                </a:lnTo>
                <a:lnTo>
                  <a:pt x="584" y="470"/>
                </a:lnTo>
                <a:lnTo>
                  <a:pt x="586" y="475"/>
                </a:lnTo>
                <a:lnTo>
                  <a:pt x="592" y="486"/>
                </a:lnTo>
                <a:lnTo>
                  <a:pt x="599" y="497"/>
                </a:lnTo>
                <a:lnTo>
                  <a:pt x="605" y="505"/>
                </a:lnTo>
                <a:lnTo>
                  <a:pt x="605" y="505"/>
                </a:lnTo>
                <a:lnTo>
                  <a:pt x="612" y="512"/>
                </a:lnTo>
                <a:lnTo>
                  <a:pt x="612" y="512"/>
                </a:lnTo>
                <a:lnTo>
                  <a:pt x="613" y="518"/>
                </a:lnTo>
                <a:lnTo>
                  <a:pt x="614" y="523"/>
                </a:lnTo>
                <a:lnTo>
                  <a:pt x="617" y="527"/>
                </a:lnTo>
                <a:lnTo>
                  <a:pt x="617" y="527"/>
                </a:lnTo>
                <a:lnTo>
                  <a:pt x="624" y="532"/>
                </a:lnTo>
                <a:lnTo>
                  <a:pt x="624" y="532"/>
                </a:lnTo>
                <a:lnTo>
                  <a:pt x="618" y="535"/>
                </a:lnTo>
                <a:lnTo>
                  <a:pt x="596" y="548"/>
                </a:lnTo>
                <a:lnTo>
                  <a:pt x="596" y="548"/>
                </a:lnTo>
                <a:lnTo>
                  <a:pt x="583" y="555"/>
                </a:lnTo>
                <a:lnTo>
                  <a:pt x="574" y="559"/>
                </a:lnTo>
                <a:lnTo>
                  <a:pt x="567" y="562"/>
                </a:lnTo>
                <a:lnTo>
                  <a:pt x="562" y="567"/>
                </a:lnTo>
                <a:lnTo>
                  <a:pt x="562" y="567"/>
                </a:lnTo>
                <a:lnTo>
                  <a:pt x="552" y="579"/>
                </a:lnTo>
                <a:lnTo>
                  <a:pt x="547" y="584"/>
                </a:lnTo>
                <a:lnTo>
                  <a:pt x="543" y="588"/>
                </a:lnTo>
                <a:lnTo>
                  <a:pt x="543" y="588"/>
                </a:lnTo>
                <a:lnTo>
                  <a:pt x="524" y="600"/>
                </a:lnTo>
                <a:lnTo>
                  <a:pt x="524" y="600"/>
                </a:lnTo>
                <a:lnTo>
                  <a:pt x="521" y="598"/>
                </a:lnTo>
                <a:lnTo>
                  <a:pt x="520" y="588"/>
                </a:lnTo>
                <a:lnTo>
                  <a:pt x="517" y="560"/>
                </a:lnTo>
                <a:lnTo>
                  <a:pt x="513" y="517"/>
                </a:lnTo>
                <a:lnTo>
                  <a:pt x="513" y="517"/>
                </a:lnTo>
                <a:lnTo>
                  <a:pt x="509" y="501"/>
                </a:lnTo>
                <a:lnTo>
                  <a:pt x="505" y="490"/>
                </a:lnTo>
                <a:lnTo>
                  <a:pt x="503" y="484"/>
                </a:lnTo>
                <a:lnTo>
                  <a:pt x="503" y="484"/>
                </a:lnTo>
                <a:lnTo>
                  <a:pt x="502" y="483"/>
                </a:lnTo>
                <a:lnTo>
                  <a:pt x="501" y="480"/>
                </a:lnTo>
                <a:lnTo>
                  <a:pt x="498" y="474"/>
                </a:lnTo>
                <a:lnTo>
                  <a:pt x="496" y="462"/>
                </a:lnTo>
                <a:lnTo>
                  <a:pt x="496" y="462"/>
                </a:lnTo>
                <a:lnTo>
                  <a:pt x="493" y="445"/>
                </a:lnTo>
                <a:lnTo>
                  <a:pt x="493" y="429"/>
                </a:lnTo>
                <a:lnTo>
                  <a:pt x="493" y="414"/>
                </a:lnTo>
                <a:lnTo>
                  <a:pt x="493" y="401"/>
                </a:lnTo>
                <a:lnTo>
                  <a:pt x="493" y="401"/>
                </a:lnTo>
                <a:lnTo>
                  <a:pt x="492" y="386"/>
                </a:lnTo>
                <a:lnTo>
                  <a:pt x="492" y="371"/>
                </a:lnTo>
                <a:lnTo>
                  <a:pt x="492" y="357"/>
                </a:lnTo>
                <a:lnTo>
                  <a:pt x="491" y="348"/>
                </a:lnTo>
                <a:lnTo>
                  <a:pt x="491" y="348"/>
                </a:lnTo>
                <a:lnTo>
                  <a:pt x="477" y="311"/>
                </a:lnTo>
                <a:lnTo>
                  <a:pt x="470" y="292"/>
                </a:lnTo>
                <a:lnTo>
                  <a:pt x="468" y="282"/>
                </a:lnTo>
                <a:lnTo>
                  <a:pt x="468" y="282"/>
                </a:lnTo>
                <a:lnTo>
                  <a:pt x="472" y="280"/>
                </a:lnTo>
                <a:lnTo>
                  <a:pt x="483" y="276"/>
                </a:lnTo>
                <a:lnTo>
                  <a:pt x="490" y="273"/>
                </a:lnTo>
                <a:lnTo>
                  <a:pt x="493" y="271"/>
                </a:lnTo>
                <a:lnTo>
                  <a:pt x="497" y="267"/>
                </a:lnTo>
                <a:lnTo>
                  <a:pt x="498" y="264"/>
                </a:lnTo>
                <a:lnTo>
                  <a:pt x="498" y="264"/>
                </a:lnTo>
                <a:lnTo>
                  <a:pt x="497" y="259"/>
                </a:lnTo>
                <a:lnTo>
                  <a:pt x="496" y="254"/>
                </a:lnTo>
                <a:lnTo>
                  <a:pt x="492" y="249"/>
                </a:lnTo>
                <a:lnTo>
                  <a:pt x="482" y="242"/>
                </a:lnTo>
                <a:lnTo>
                  <a:pt x="482" y="242"/>
                </a:lnTo>
                <a:lnTo>
                  <a:pt x="468" y="232"/>
                </a:lnTo>
                <a:lnTo>
                  <a:pt x="453" y="223"/>
                </a:lnTo>
                <a:lnTo>
                  <a:pt x="434" y="213"/>
                </a:lnTo>
                <a:lnTo>
                  <a:pt x="399" y="204"/>
                </a:lnTo>
                <a:lnTo>
                  <a:pt x="399" y="204"/>
                </a:lnTo>
                <a:lnTo>
                  <a:pt x="398" y="201"/>
                </a:lnTo>
                <a:lnTo>
                  <a:pt x="393" y="191"/>
                </a:lnTo>
                <a:lnTo>
                  <a:pt x="388" y="176"/>
                </a:lnTo>
                <a:lnTo>
                  <a:pt x="385" y="164"/>
                </a:lnTo>
                <a:lnTo>
                  <a:pt x="384" y="150"/>
                </a:lnTo>
                <a:lnTo>
                  <a:pt x="384" y="150"/>
                </a:lnTo>
                <a:lnTo>
                  <a:pt x="381" y="127"/>
                </a:lnTo>
                <a:lnTo>
                  <a:pt x="378" y="109"/>
                </a:lnTo>
                <a:lnTo>
                  <a:pt x="376" y="94"/>
                </a:lnTo>
                <a:lnTo>
                  <a:pt x="374" y="71"/>
                </a:lnTo>
                <a:lnTo>
                  <a:pt x="374" y="71"/>
                </a:lnTo>
                <a:lnTo>
                  <a:pt x="372" y="51"/>
                </a:lnTo>
                <a:lnTo>
                  <a:pt x="371" y="42"/>
                </a:lnTo>
                <a:lnTo>
                  <a:pt x="368" y="35"/>
                </a:lnTo>
                <a:lnTo>
                  <a:pt x="365" y="29"/>
                </a:lnTo>
                <a:lnTo>
                  <a:pt x="360" y="23"/>
                </a:lnTo>
                <a:lnTo>
                  <a:pt x="354" y="16"/>
                </a:lnTo>
                <a:lnTo>
                  <a:pt x="346" y="11"/>
                </a:lnTo>
                <a:lnTo>
                  <a:pt x="346" y="11"/>
                </a:lnTo>
                <a:lnTo>
                  <a:pt x="337" y="7"/>
                </a:lnTo>
                <a:lnTo>
                  <a:pt x="325" y="3"/>
                </a:lnTo>
                <a:lnTo>
                  <a:pt x="314" y="2"/>
                </a:lnTo>
                <a:lnTo>
                  <a:pt x="303" y="0"/>
                </a:lnTo>
                <a:lnTo>
                  <a:pt x="285" y="0"/>
                </a:lnTo>
                <a:lnTo>
                  <a:pt x="278" y="2"/>
                </a:lnTo>
                <a:lnTo>
                  <a:pt x="278" y="2"/>
                </a:lnTo>
                <a:lnTo>
                  <a:pt x="274" y="0"/>
                </a:lnTo>
                <a:lnTo>
                  <a:pt x="269" y="0"/>
                </a:lnTo>
                <a:lnTo>
                  <a:pt x="262" y="2"/>
                </a:lnTo>
                <a:lnTo>
                  <a:pt x="254" y="3"/>
                </a:lnTo>
                <a:lnTo>
                  <a:pt x="246" y="7"/>
                </a:lnTo>
                <a:lnTo>
                  <a:pt x="237" y="13"/>
                </a:lnTo>
                <a:lnTo>
                  <a:pt x="228" y="21"/>
                </a:lnTo>
                <a:lnTo>
                  <a:pt x="228" y="21"/>
                </a:lnTo>
                <a:lnTo>
                  <a:pt x="218" y="32"/>
                </a:lnTo>
                <a:lnTo>
                  <a:pt x="210" y="43"/>
                </a:lnTo>
                <a:lnTo>
                  <a:pt x="205" y="54"/>
                </a:lnTo>
                <a:lnTo>
                  <a:pt x="201" y="65"/>
                </a:lnTo>
                <a:lnTo>
                  <a:pt x="193" y="86"/>
                </a:lnTo>
                <a:lnTo>
                  <a:pt x="190" y="95"/>
                </a:lnTo>
                <a:lnTo>
                  <a:pt x="187" y="102"/>
                </a:lnTo>
                <a:lnTo>
                  <a:pt x="187" y="102"/>
                </a:lnTo>
                <a:lnTo>
                  <a:pt x="180" y="114"/>
                </a:lnTo>
                <a:lnTo>
                  <a:pt x="175" y="124"/>
                </a:lnTo>
                <a:lnTo>
                  <a:pt x="174" y="129"/>
                </a:lnTo>
                <a:lnTo>
                  <a:pt x="172" y="134"/>
                </a:lnTo>
                <a:lnTo>
                  <a:pt x="172" y="139"/>
                </a:lnTo>
                <a:lnTo>
                  <a:pt x="174" y="145"/>
                </a:lnTo>
                <a:lnTo>
                  <a:pt x="174" y="145"/>
                </a:lnTo>
                <a:lnTo>
                  <a:pt x="177" y="152"/>
                </a:lnTo>
                <a:lnTo>
                  <a:pt x="181" y="158"/>
                </a:lnTo>
                <a:lnTo>
                  <a:pt x="187" y="164"/>
                </a:lnTo>
                <a:lnTo>
                  <a:pt x="193" y="171"/>
                </a:lnTo>
                <a:lnTo>
                  <a:pt x="204" y="180"/>
                </a:lnTo>
                <a:lnTo>
                  <a:pt x="209" y="183"/>
                </a:lnTo>
                <a:lnTo>
                  <a:pt x="209" y="1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0">
            <a:extLst>
              <a:ext uri="{FF2B5EF4-FFF2-40B4-BE49-F238E27FC236}">
                <a16:creationId xmlns:a16="http://schemas.microsoft.com/office/drawing/2014/main" id="{EA8E11BA-2F0E-4701-A9EF-B68433D1F96A}"/>
              </a:ext>
            </a:extLst>
          </p:cNvPr>
          <p:cNvSpPr>
            <a:spLocks/>
          </p:cNvSpPr>
          <p:nvPr/>
        </p:nvSpPr>
        <p:spPr bwMode="auto">
          <a:xfrm>
            <a:off x="6318539" y="773610"/>
            <a:ext cx="922419" cy="1690250"/>
          </a:xfrm>
          <a:custGeom>
            <a:avLst/>
            <a:gdLst>
              <a:gd name="T0" fmla="*/ 59 w 722"/>
              <a:gd name="T1" fmla="*/ 743 h 1323"/>
              <a:gd name="T2" fmla="*/ 34 w 722"/>
              <a:gd name="T3" fmla="*/ 826 h 1323"/>
              <a:gd name="T4" fmla="*/ 24 w 722"/>
              <a:gd name="T5" fmla="*/ 880 h 1323"/>
              <a:gd name="T6" fmla="*/ 0 w 722"/>
              <a:gd name="T7" fmla="*/ 900 h 1323"/>
              <a:gd name="T8" fmla="*/ 5 w 722"/>
              <a:gd name="T9" fmla="*/ 921 h 1323"/>
              <a:gd name="T10" fmla="*/ 24 w 722"/>
              <a:gd name="T11" fmla="*/ 910 h 1323"/>
              <a:gd name="T12" fmla="*/ 24 w 722"/>
              <a:gd name="T13" fmla="*/ 934 h 1323"/>
              <a:gd name="T14" fmla="*/ 34 w 722"/>
              <a:gd name="T15" fmla="*/ 939 h 1323"/>
              <a:gd name="T16" fmla="*/ 53 w 722"/>
              <a:gd name="T17" fmla="*/ 955 h 1323"/>
              <a:gd name="T18" fmla="*/ 76 w 722"/>
              <a:gd name="T19" fmla="*/ 960 h 1323"/>
              <a:gd name="T20" fmla="*/ 105 w 722"/>
              <a:gd name="T21" fmla="*/ 1190 h 1323"/>
              <a:gd name="T22" fmla="*/ 116 w 722"/>
              <a:gd name="T23" fmla="*/ 1258 h 1323"/>
              <a:gd name="T24" fmla="*/ 132 w 722"/>
              <a:gd name="T25" fmla="*/ 1301 h 1323"/>
              <a:gd name="T26" fmla="*/ 166 w 722"/>
              <a:gd name="T27" fmla="*/ 1296 h 1323"/>
              <a:gd name="T28" fmla="*/ 201 w 722"/>
              <a:gd name="T29" fmla="*/ 1306 h 1323"/>
              <a:gd name="T30" fmla="*/ 245 w 722"/>
              <a:gd name="T31" fmla="*/ 1296 h 1323"/>
              <a:gd name="T32" fmla="*/ 230 w 722"/>
              <a:gd name="T33" fmla="*/ 1252 h 1323"/>
              <a:gd name="T34" fmla="*/ 262 w 722"/>
              <a:gd name="T35" fmla="*/ 1045 h 1323"/>
              <a:gd name="T36" fmla="*/ 328 w 722"/>
              <a:gd name="T37" fmla="*/ 753 h 1323"/>
              <a:gd name="T38" fmla="*/ 362 w 722"/>
              <a:gd name="T39" fmla="*/ 733 h 1323"/>
              <a:gd name="T40" fmla="*/ 411 w 722"/>
              <a:gd name="T41" fmla="*/ 655 h 1323"/>
              <a:gd name="T42" fmla="*/ 394 w 722"/>
              <a:gd name="T43" fmla="*/ 779 h 1323"/>
              <a:gd name="T44" fmla="*/ 424 w 722"/>
              <a:gd name="T45" fmla="*/ 839 h 1323"/>
              <a:gd name="T46" fmla="*/ 421 w 722"/>
              <a:gd name="T47" fmla="*/ 949 h 1323"/>
              <a:gd name="T48" fmla="*/ 462 w 722"/>
              <a:gd name="T49" fmla="*/ 1080 h 1323"/>
              <a:gd name="T50" fmla="*/ 475 w 722"/>
              <a:gd name="T51" fmla="*/ 1228 h 1323"/>
              <a:gd name="T52" fmla="*/ 446 w 722"/>
              <a:gd name="T53" fmla="*/ 1282 h 1323"/>
              <a:gd name="T54" fmla="*/ 393 w 722"/>
              <a:gd name="T55" fmla="*/ 1302 h 1323"/>
              <a:gd name="T56" fmla="*/ 429 w 722"/>
              <a:gd name="T57" fmla="*/ 1322 h 1323"/>
              <a:gd name="T58" fmla="*/ 549 w 722"/>
              <a:gd name="T59" fmla="*/ 1305 h 1323"/>
              <a:gd name="T60" fmla="*/ 594 w 722"/>
              <a:gd name="T61" fmla="*/ 1301 h 1323"/>
              <a:gd name="T62" fmla="*/ 604 w 722"/>
              <a:gd name="T63" fmla="*/ 1247 h 1323"/>
              <a:gd name="T64" fmla="*/ 622 w 722"/>
              <a:gd name="T65" fmla="*/ 1223 h 1323"/>
              <a:gd name="T66" fmla="*/ 611 w 722"/>
              <a:gd name="T67" fmla="*/ 936 h 1323"/>
              <a:gd name="T68" fmla="*/ 719 w 722"/>
              <a:gd name="T69" fmla="*/ 917 h 1323"/>
              <a:gd name="T70" fmla="*/ 711 w 722"/>
              <a:gd name="T71" fmla="*/ 796 h 1323"/>
              <a:gd name="T72" fmla="*/ 672 w 722"/>
              <a:gd name="T73" fmla="*/ 296 h 1323"/>
              <a:gd name="T74" fmla="*/ 602 w 722"/>
              <a:gd name="T75" fmla="*/ 205 h 1323"/>
              <a:gd name="T76" fmla="*/ 602 w 722"/>
              <a:gd name="T77" fmla="*/ 136 h 1323"/>
              <a:gd name="T78" fmla="*/ 600 w 722"/>
              <a:gd name="T79" fmla="*/ 39 h 1323"/>
              <a:gd name="T80" fmla="*/ 536 w 722"/>
              <a:gd name="T81" fmla="*/ 4 h 1323"/>
              <a:gd name="T82" fmla="*/ 502 w 722"/>
              <a:gd name="T83" fmla="*/ 4 h 1323"/>
              <a:gd name="T84" fmla="*/ 437 w 722"/>
              <a:gd name="T85" fmla="*/ 55 h 1323"/>
              <a:gd name="T86" fmla="*/ 431 w 722"/>
              <a:gd name="T87" fmla="*/ 137 h 1323"/>
              <a:gd name="T88" fmla="*/ 453 w 722"/>
              <a:gd name="T89" fmla="*/ 191 h 1323"/>
              <a:gd name="T90" fmla="*/ 480 w 722"/>
              <a:gd name="T91" fmla="*/ 224 h 1323"/>
              <a:gd name="T92" fmla="*/ 426 w 722"/>
              <a:gd name="T93" fmla="*/ 258 h 1323"/>
              <a:gd name="T94" fmla="*/ 387 w 722"/>
              <a:gd name="T95" fmla="*/ 347 h 1323"/>
              <a:gd name="T96" fmla="*/ 362 w 722"/>
              <a:gd name="T97" fmla="*/ 567 h 1323"/>
              <a:gd name="T98" fmla="*/ 372 w 722"/>
              <a:gd name="T99" fmla="*/ 621 h 1323"/>
              <a:gd name="T100" fmla="*/ 343 w 722"/>
              <a:gd name="T101" fmla="*/ 650 h 1323"/>
              <a:gd name="T102" fmla="*/ 278 w 722"/>
              <a:gd name="T103" fmla="*/ 657 h 1323"/>
              <a:gd name="T104" fmla="*/ 302 w 722"/>
              <a:gd name="T105" fmla="*/ 597 h 1323"/>
              <a:gd name="T106" fmla="*/ 294 w 722"/>
              <a:gd name="T107" fmla="*/ 523 h 1323"/>
              <a:gd name="T108" fmla="*/ 252 w 722"/>
              <a:gd name="T109" fmla="*/ 493 h 1323"/>
              <a:gd name="T110" fmla="*/ 181 w 722"/>
              <a:gd name="T111" fmla="*/ 503 h 1323"/>
              <a:gd name="T112" fmla="*/ 142 w 722"/>
              <a:gd name="T113" fmla="*/ 555 h 1323"/>
              <a:gd name="T114" fmla="*/ 153 w 722"/>
              <a:gd name="T115" fmla="*/ 604 h 1323"/>
              <a:gd name="T116" fmla="*/ 157 w 722"/>
              <a:gd name="T117" fmla="*/ 626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2" h="1323">
                <a:moveTo>
                  <a:pt x="127" y="650"/>
                </a:moveTo>
                <a:lnTo>
                  <a:pt x="127" y="650"/>
                </a:lnTo>
                <a:lnTo>
                  <a:pt x="120" y="659"/>
                </a:lnTo>
                <a:lnTo>
                  <a:pt x="100" y="682"/>
                </a:lnTo>
                <a:lnTo>
                  <a:pt x="78" y="711"/>
                </a:lnTo>
                <a:lnTo>
                  <a:pt x="67" y="727"/>
                </a:lnTo>
                <a:lnTo>
                  <a:pt x="59" y="743"/>
                </a:lnTo>
                <a:lnTo>
                  <a:pt x="59" y="743"/>
                </a:lnTo>
                <a:lnTo>
                  <a:pt x="53" y="758"/>
                </a:lnTo>
                <a:lnTo>
                  <a:pt x="48" y="771"/>
                </a:lnTo>
                <a:lnTo>
                  <a:pt x="44" y="783"/>
                </a:lnTo>
                <a:lnTo>
                  <a:pt x="42" y="796"/>
                </a:lnTo>
                <a:lnTo>
                  <a:pt x="38" y="814"/>
                </a:lnTo>
                <a:lnTo>
                  <a:pt x="37" y="821"/>
                </a:lnTo>
                <a:lnTo>
                  <a:pt x="34" y="826"/>
                </a:lnTo>
                <a:lnTo>
                  <a:pt x="34" y="826"/>
                </a:lnTo>
                <a:lnTo>
                  <a:pt x="29" y="837"/>
                </a:lnTo>
                <a:lnTo>
                  <a:pt x="24" y="851"/>
                </a:lnTo>
                <a:lnTo>
                  <a:pt x="20" y="870"/>
                </a:lnTo>
                <a:lnTo>
                  <a:pt x="20" y="870"/>
                </a:lnTo>
                <a:lnTo>
                  <a:pt x="21" y="875"/>
                </a:lnTo>
                <a:lnTo>
                  <a:pt x="22" y="879"/>
                </a:lnTo>
                <a:lnTo>
                  <a:pt x="24" y="880"/>
                </a:lnTo>
                <a:lnTo>
                  <a:pt x="24" y="880"/>
                </a:lnTo>
                <a:lnTo>
                  <a:pt x="24" y="880"/>
                </a:lnTo>
                <a:lnTo>
                  <a:pt x="24" y="880"/>
                </a:lnTo>
                <a:lnTo>
                  <a:pt x="23" y="880"/>
                </a:lnTo>
                <a:lnTo>
                  <a:pt x="20" y="883"/>
                </a:lnTo>
                <a:lnTo>
                  <a:pt x="10" y="890"/>
                </a:lnTo>
                <a:lnTo>
                  <a:pt x="1" y="897"/>
                </a:lnTo>
                <a:lnTo>
                  <a:pt x="0" y="900"/>
                </a:lnTo>
                <a:lnTo>
                  <a:pt x="0" y="900"/>
                </a:lnTo>
                <a:lnTo>
                  <a:pt x="0" y="900"/>
                </a:lnTo>
                <a:lnTo>
                  <a:pt x="0" y="900"/>
                </a:lnTo>
                <a:lnTo>
                  <a:pt x="5" y="899"/>
                </a:lnTo>
                <a:lnTo>
                  <a:pt x="10" y="900"/>
                </a:lnTo>
                <a:lnTo>
                  <a:pt x="15" y="900"/>
                </a:lnTo>
                <a:lnTo>
                  <a:pt x="15" y="900"/>
                </a:lnTo>
                <a:lnTo>
                  <a:pt x="9" y="912"/>
                </a:lnTo>
                <a:lnTo>
                  <a:pt x="5" y="921"/>
                </a:lnTo>
                <a:lnTo>
                  <a:pt x="4" y="923"/>
                </a:lnTo>
                <a:lnTo>
                  <a:pt x="5" y="924"/>
                </a:lnTo>
                <a:lnTo>
                  <a:pt x="5" y="924"/>
                </a:lnTo>
                <a:lnTo>
                  <a:pt x="7" y="924"/>
                </a:lnTo>
                <a:lnTo>
                  <a:pt x="10" y="922"/>
                </a:lnTo>
                <a:lnTo>
                  <a:pt x="17" y="917"/>
                </a:lnTo>
                <a:lnTo>
                  <a:pt x="24" y="910"/>
                </a:lnTo>
                <a:lnTo>
                  <a:pt x="24" y="910"/>
                </a:lnTo>
                <a:lnTo>
                  <a:pt x="20" y="924"/>
                </a:lnTo>
                <a:lnTo>
                  <a:pt x="17" y="935"/>
                </a:lnTo>
                <a:lnTo>
                  <a:pt x="18" y="938"/>
                </a:lnTo>
                <a:lnTo>
                  <a:pt x="18" y="939"/>
                </a:lnTo>
                <a:lnTo>
                  <a:pt x="20" y="939"/>
                </a:lnTo>
                <a:lnTo>
                  <a:pt x="20" y="939"/>
                </a:lnTo>
                <a:lnTo>
                  <a:pt x="22" y="938"/>
                </a:lnTo>
                <a:lnTo>
                  <a:pt x="24" y="934"/>
                </a:lnTo>
                <a:lnTo>
                  <a:pt x="29" y="927"/>
                </a:lnTo>
                <a:lnTo>
                  <a:pt x="34" y="914"/>
                </a:lnTo>
                <a:lnTo>
                  <a:pt x="34" y="914"/>
                </a:lnTo>
                <a:lnTo>
                  <a:pt x="33" y="927"/>
                </a:lnTo>
                <a:lnTo>
                  <a:pt x="33" y="935"/>
                </a:lnTo>
                <a:lnTo>
                  <a:pt x="33" y="938"/>
                </a:lnTo>
                <a:lnTo>
                  <a:pt x="34" y="939"/>
                </a:lnTo>
                <a:lnTo>
                  <a:pt x="34" y="939"/>
                </a:lnTo>
                <a:lnTo>
                  <a:pt x="37" y="935"/>
                </a:lnTo>
                <a:lnTo>
                  <a:pt x="40" y="927"/>
                </a:lnTo>
                <a:lnTo>
                  <a:pt x="44" y="914"/>
                </a:lnTo>
                <a:lnTo>
                  <a:pt x="54" y="924"/>
                </a:lnTo>
                <a:lnTo>
                  <a:pt x="54" y="924"/>
                </a:lnTo>
                <a:lnTo>
                  <a:pt x="53" y="939"/>
                </a:lnTo>
                <a:lnTo>
                  <a:pt x="53" y="950"/>
                </a:lnTo>
                <a:lnTo>
                  <a:pt x="53" y="955"/>
                </a:lnTo>
                <a:lnTo>
                  <a:pt x="54" y="959"/>
                </a:lnTo>
                <a:lnTo>
                  <a:pt x="54" y="959"/>
                </a:lnTo>
                <a:lnTo>
                  <a:pt x="58" y="962"/>
                </a:lnTo>
                <a:lnTo>
                  <a:pt x="60" y="963"/>
                </a:lnTo>
                <a:lnTo>
                  <a:pt x="64" y="963"/>
                </a:lnTo>
                <a:lnTo>
                  <a:pt x="64" y="963"/>
                </a:lnTo>
                <a:lnTo>
                  <a:pt x="67" y="962"/>
                </a:lnTo>
                <a:lnTo>
                  <a:pt x="76" y="960"/>
                </a:lnTo>
                <a:lnTo>
                  <a:pt x="80" y="959"/>
                </a:lnTo>
                <a:lnTo>
                  <a:pt x="84" y="959"/>
                </a:lnTo>
                <a:lnTo>
                  <a:pt x="87" y="960"/>
                </a:lnTo>
                <a:lnTo>
                  <a:pt x="88" y="963"/>
                </a:lnTo>
                <a:lnTo>
                  <a:pt x="88" y="963"/>
                </a:lnTo>
                <a:lnTo>
                  <a:pt x="97" y="1083"/>
                </a:lnTo>
                <a:lnTo>
                  <a:pt x="103" y="1163"/>
                </a:lnTo>
                <a:lnTo>
                  <a:pt x="105" y="1190"/>
                </a:lnTo>
                <a:lnTo>
                  <a:pt x="108" y="1203"/>
                </a:lnTo>
                <a:lnTo>
                  <a:pt x="108" y="1203"/>
                </a:lnTo>
                <a:lnTo>
                  <a:pt x="111" y="1214"/>
                </a:lnTo>
                <a:lnTo>
                  <a:pt x="115" y="1225"/>
                </a:lnTo>
                <a:lnTo>
                  <a:pt x="118" y="1236"/>
                </a:lnTo>
                <a:lnTo>
                  <a:pt x="118" y="1242"/>
                </a:lnTo>
                <a:lnTo>
                  <a:pt x="118" y="1242"/>
                </a:lnTo>
                <a:lnTo>
                  <a:pt x="116" y="1258"/>
                </a:lnTo>
                <a:lnTo>
                  <a:pt x="116" y="1271"/>
                </a:lnTo>
                <a:lnTo>
                  <a:pt x="118" y="1282"/>
                </a:lnTo>
                <a:lnTo>
                  <a:pt x="118" y="1282"/>
                </a:lnTo>
                <a:lnTo>
                  <a:pt x="120" y="1290"/>
                </a:lnTo>
                <a:lnTo>
                  <a:pt x="122" y="1296"/>
                </a:lnTo>
                <a:lnTo>
                  <a:pt x="125" y="1299"/>
                </a:lnTo>
                <a:lnTo>
                  <a:pt x="129" y="1300"/>
                </a:lnTo>
                <a:lnTo>
                  <a:pt x="132" y="1301"/>
                </a:lnTo>
                <a:lnTo>
                  <a:pt x="137" y="1301"/>
                </a:lnTo>
                <a:lnTo>
                  <a:pt x="137" y="1301"/>
                </a:lnTo>
                <a:lnTo>
                  <a:pt x="148" y="1300"/>
                </a:lnTo>
                <a:lnTo>
                  <a:pt x="158" y="1298"/>
                </a:lnTo>
                <a:lnTo>
                  <a:pt x="165" y="1295"/>
                </a:lnTo>
                <a:lnTo>
                  <a:pt x="166" y="1295"/>
                </a:lnTo>
                <a:lnTo>
                  <a:pt x="166" y="1296"/>
                </a:lnTo>
                <a:lnTo>
                  <a:pt x="166" y="1296"/>
                </a:lnTo>
                <a:lnTo>
                  <a:pt x="166" y="1298"/>
                </a:lnTo>
                <a:lnTo>
                  <a:pt x="166" y="1300"/>
                </a:lnTo>
                <a:lnTo>
                  <a:pt x="168" y="1301"/>
                </a:lnTo>
                <a:lnTo>
                  <a:pt x="171" y="1304"/>
                </a:lnTo>
                <a:lnTo>
                  <a:pt x="175" y="1305"/>
                </a:lnTo>
                <a:lnTo>
                  <a:pt x="182" y="1306"/>
                </a:lnTo>
                <a:lnTo>
                  <a:pt x="190" y="1307"/>
                </a:lnTo>
                <a:lnTo>
                  <a:pt x="201" y="1306"/>
                </a:lnTo>
                <a:lnTo>
                  <a:pt x="201" y="1306"/>
                </a:lnTo>
                <a:lnTo>
                  <a:pt x="212" y="1306"/>
                </a:lnTo>
                <a:lnTo>
                  <a:pt x="220" y="1306"/>
                </a:lnTo>
                <a:lnTo>
                  <a:pt x="233" y="1307"/>
                </a:lnTo>
                <a:lnTo>
                  <a:pt x="238" y="1307"/>
                </a:lnTo>
                <a:lnTo>
                  <a:pt x="240" y="1306"/>
                </a:lnTo>
                <a:lnTo>
                  <a:pt x="242" y="1302"/>
                </a:lnTo>
                <a:lnTo>
                  <a:pt x="245" y="1296"/>
                </a:lnTo>
                <a:lnTo>
                  <a:pt x="245" y="1296"/>
                </a:lnTo>
                <a:lnTo>
                  <a:pt x="246" y="1289"/>
                </a:lnTo>
                <a:lnTo>
                  <a:pt x="245" y="1282"/>
                </a:lnTo>
                <a:lnTo>
                  <a:pt x="242" y="1276"/>
                </a:lnTo>
                <a:lnTo>
                  <a:pt x="240" y="1269"/>
                </a:lnTo>
                <a:lnTo>
                  <a:pt x="234" y="1258"/>
                </a:lnTo>
                <a:lnTo>
                  <a:pt x="230" y="1252"/>
                </a:lnTo>
                <a:lnTo>
                  <a:pt x="230" y="1252"/>
                </a:lnTo>
                <a:lnTo>
                  <a:pt x="230" y="1245"/>
                </a:lnTo>
                <a:lnTo>
                  <a:pt x="234" y="1231"/>
                </a:lnTo>
                <a:lnTo>
                  <a:pt x="236" y="1214"/>
                </a:lnTo>
                <a:lnTo>
                  <a:pt x="240" y="1194"/>
                </a:lnTo>
                <a:lnTo>
                  <a:pt x="240" y="1194"/>
                </a:lnTo>
                <a:lnTo>
                  <a:pt x="245" y="1156"/>
                </a:lnTo>
                <a:lnTo>
                  <a:pt x="253" y="1099"/>
                </a:lnTo>
                <a:lnTo>
                  <a:pt x="262" y="1045"/>
                </a:lnTo>
                <a:lnTo>
                  <a:pt x="266" y="1025"/>
                </a:lnTo>
                <a:lnTo>
                  <a:pt x="269" y="1012"/>
                </a:lnTo>
                <a:lnTo>
                  <a:pt x="269" y="1012"/>
                </a:lnTo>
                <a:lnTo>
                  <a:pt x="282" y="973"/>
                </a:lnTo>
                <a:lnTo>
                  <a:pt x="289" y="949"/>
                </a:lnTo>
                <a:lnTo>
                  <a:pt x="318" y="939"/>
                </a:lnTo>
                <a:lnTo>
                  <a:pt x="328" y="753"/>
                </a:lnTo>
                <a:lnTo>
                  <a:pt x="328" y="753"/>
                </a:lnTo>
                <a:lnTo>
                  <a:pt x="328" y="752"/>
                </a:lnTo>
                <a:lnTo>
                  <a:pt x="329" y="748"/>
                </a:lnTo>
                <a:lnTo>
                  <a:pt x="331" y="746"/>
                </a:lnTo>
                <a:lnTo>
                  <a:pt x="334" y="743"/>
                </a:lnTo>
                <a:lnTo>
                  <a:pt x="340" y="741"/>
                </a:lnTo>
                <a:lnTo>
                  <a:pt x="348" y="738"/>
                </a:lnTo>
                <a:lnTo>
                  <a:pt x="348" y="738"/>
                </a:lnTo>
                <a:lnTo>
                  <a:pt x="362" y="733"/>
                </a:lnTo>
                <a:lnTo>
                  <a:pt x="373" y="730"/>
                </a:lnTo>
                <a:lnTo>
                  <a:pt x="381" y="725"/>
                </a:lnTo>
                <a:lnTo>
                  <a:pt x="387" y="719"/>
                </a:lnTo>
                <a:lnTo>
                  <a:pt x="387" y="719"/>
                </a:lnTo>
                <a:lnTo>
                  <a:pt x="393" y="708"/>
                </a:lnTo>
                <a:lnTo>
                  <a:pt x="399" y="695"/>
                </a:lnTo>
                <a:lnTo>
                  <a:pt x="406" y="679"/>
                </a:lnTo>
                <a:lnTo>
                  <a:pt x="411" y="655"/>
                </a:lnTo>
                <a:lnTo>
                  <a:pt x="411" y="655"/>
                </a:lnTo>
                <a:lnTo>
                  <a:pt x="404" y="693"/>
                </a:lnTo>
                <a:lnTo>
                  <a:pt x="399" y="725"/>
                </a:lnTo>
                <a:lnTo>
                  <a:pt x="397" y="738"/>
                </a:lnTo>
                <a:lnTo>
                  <a:pt x="397" y="748"/>
                </a:lnTo>
                <a:lnTo>
                  <a:pt x="397" y="748"/>
                </a:lnTo>
                <a:lnTo>
                  <a:pt x="395" y="764"/>
                </a:lnTo>
                <a:lnTo>
                  <a:pt x="394" y="779"/>
                </a:lnTo>
                <a:lnTo>
                  <a:pt x="394" y="785"/>
                </a:lnTo>
                <a:lnTo>
                  <a:pt x="395" y="791"/>
                </a:lnTo>
                <a:lnTo>
                  <a:pt x="398" y="797"/>
                </a:lnTo>
                <a:lnTo>
                  <a:pt x="402" y="802"/>
                </a:lnTo>
                <a:lnTo>
                  <a:pt x="402" y="802"/>
                </a:lnTo>
                <a:lnTo>
                  <a:pt x="411" y="813"/>
                </a:lnTo>
                <a:lnTo>
                  <a:pt x="419" y="825"/>
                </a:lnTo>
                <a:lnTo>
                  <a:pt x="424" y="839"/>
                </a:lnTo>
                <a:lnTo>
                  <a:pt x="426" y="845"/>
                </a:lnTo>
                <a:lnTo>
                  <a:pt x="426" y="851"/>
                </a:lnTo>
                <a:lnTo>
                  <a:pt x="426" y="851"/>
                </a:lnTo>
                <a:lnTo>
                  <a:pt x="425" y="872"/>
                </a:lnTo>
                <a:lnTo>
                  <a:pt x="422" y="903"/>
                </a:lnTo>
                <a:lnTo>
                  <a:pt x="421" y="933"/>
                </a:lnTo>
                <a:lnTo>
                  <a:pt x="421" y="944"/>
                </a:lnTo>
                <a:lnTo>
                  <a:pt x="421" y="949"/>
                </a:lnTo>
                <a:lnTo>
                  <a:pt x="421" y="949"/>
                </a:lnTo>
                <a:lnTo>
                  <a:pt x="424" y="951"/>
                </a:lnTo>
                <a:lnTo>
                  <a:pt x="429" y="952"/>
                </a:lnTo>
                <a:lnTo>
                  <a:pt x="442" y="956"/>
                </a:lnTo>
                <a:lnTo>
                  <a:pt x="460" y="959"/>
                </a:lnTo>
                <a:lnTo>
                  <a:pt x="460" y="959"/>
                </a:lnTo>
                <a:lnTo>
                  <a:pt x="462" y="1028"/>
                </a:lnTo>
                <a:lnTo>
                  <a:pt x="462" y="1080"/>
                </a:lnTo>
                <a:lnTo>
                  <a:pt x="460" y="1110"/>
                </a:lnTo>
                <a:lnTo>
                  <a:pt x="460" y="1110"/>
                </a:lnTo>
                <a:lnTo>
                  <a:pt x="460" y="1119"/>
                </a:lnTo>
                <a:lnTo>
                  <a:pt x="462" y="1134"/>
                </a:lnTo>
                <a:lnTo>
                  <a:pt x="466" y="1169"/>
                </a:lnTo>
                <a:lnTo>
                  <a:pt x="473" y="1206"/>
                </a:lnTo>
                <a:lnTo>
                  <a:pt x="475" y="1228"/>
                </a:lnTo>
                <a:lnTo>
                  <a:pt x="475" y="1228"/>
                </a:lnTo>
                <a:lnTo>
                  <a:pt x="474" y="1240"/>
                </a:lnTo>
                <a:lnTo>
                  <a:pt x="470" y="1252"/>
                </a:lnTo>
                <a:lnTo>
                  <a:pt x="465" y="1267"/>
                </a:lnTo>
                <a:lnTo>
                  <a:pt x="465" y="1267"/>
                </a:lnTo>
                <a:lnTo>
                  <a:pt x="464" y="1269"/>
                </a:lnTo>
                <a:lnTo>
                  <a:pt x="463" y="1272"/>
                </a:lnTo>
                <a:lnTo>
                  <a:pt x="458" y="1276"/>
                </a:lnTo>
                <a:lnTo>
                  <a:pt x="446" y="1282"/>
                </a:lnTo>
                <a:lnTo>
                  <a:pt x="446" y="1282"/>
                </a:lnTo>
                <a:lnTo>
                  <a:pt x="430" y="1287"/>
                </a:lnTo>
                <a:lnTo>
                  <a:pt x="415" y="1290"/>
                </a:lnTo>
                <a:lnTo>
                  <a:pt x="404" y="1293"/>
                </a:lnTo>
                <a:lnTo>
                  <a:pt x="399" y="1294"/>
                </a:lnTo>
                <a:lnTo>
                  <a:pt x="397" y="1296"/>
                </a:lnTo>
                <a:lnTo>
                  <a:pt x="397" y="1296"/>
                </a:lnTo>
                <a:lnTo>
                  <a:pt x="393" y="1302"/>
                </a:lnTo>
                <a:lnTo>
                  <a:pt x="392" y="1306"/>
                </a:lnTo>
                <a:lnTo>
                  <a:pt x="392" y="1310"/>
                </a:lnTo>
                <a:lnTo>
                  <a:pt x="392" y="1313"/>
                </a:lnTo>
                <a:lnTo>
                  <a:pt x="394" y="1317"/>
                </a:lnTo>
                <a:lnTo>
                  <a:pt x="397" y="1320"/>
                </a:lnTo>
                <a:lnTo>
                  <a:pt x="402" y="1321"/>
                </a:lnTo>
                <a:lnTo>
                  <a:pt x="402" y="1321"/>
                </a:lnTo>
                <a:lnTo>
                  <a:pt x="429" y="1322"/>
                </a:lnTo>
                <a:lnTo>
                  <a:pt x="475" y="1323"/>
                </a:lnTo>
                <a:lnTo>
                  <a:pt x="520" y="1323"/>
                </a:lnTo>
                <a:lnTo>
                  <a:pt x="536" y="1322"/>
                </a:lnTo>
                <a:lnTo>
                  <a:pt x="544" y="1321"/>
                </a:lnTo>
                <a:lnTo>
                  <a:pt x="544" y="1321"/>
                </a:lnTo>
                <a:lnTo>
                  <a:pt x="546" y="1318"/>
                </a:lnTo>
                <a:lnTo>
                  <a:pt x="547" y="1315"/>
                </a:lnTo>
                <a:lnTo>
                  <a:pt x="549" y="1305"/>
                </a:lnTo>
                <a:lnTo>
                  <a:pt x="549" y="1291"/>
                </a:lnTo>
                <a:lnTo>
                  <a:pt x="549" y="1291"/>
                </a:lnTo>
                <a:lnTo>
                  <a:pt x="564" y="1298"/>
                </a:lnTo>
                <a:lnTo>
                  <a:pt x="577" y="1301"/>
                </a:lnTo>
                <a:lnTo>
                  <a:pt x="583" y="1301"/>
                </a:lnTo>
                <a:lnTo>
                  <a:pt x="588" y="1301"/>
                </a:lnTo>
                <a:lnTo>
                  <a:pt x="588" y="1301"/>
                </a:lnTo>
                <a:lnTo>
                  <a:pt x="594" y="1301"/>
                </a:lnTo>
                <a:lnTo>
                  <a:pt x="596" y="1301"/>
                </a:lnTo>
                <a:lnTo>
                  <a:pt x="599" y="1300"/>
                </a:lnTo>
                <a:lnTo>
                  <a:pt x="600" y="1299"/>
                </a:lnTo>
                <a:lnTo>
                  <a:pt x="601" y="1295"/>
                </a:lnTo>
                <a:lnTo>
                  <a:pt x="602" y="1282"/>
                </a:lnTo>
                <a:lnTo>
                  <a:pt x="602" y="1282"/>
                </a:lnTo>
                <a:lnTo>
                  <a:pt x="604" y="1262"/>
                </a:lnTo>
                <a:lnTo>
                  <a:pt x="604" y="1247"/>
                </a:lnTo>
                <a:lnTo>
                  <a:pt x="602" y="1233"/>
                </a:lnTo>
                <a:lnTo>
                  <a:pt x="602" y="1233"/>
                </a:lnTo>
                <a:lnTo>
                  <a:pt x="606" y="1234"/>
                </a:lnTo>
                <a:lnTo>
                  <a:pt x="612" y="1235"/>
                </a:lnTo>
                <a:lnTo>
                  <a:pt x="616" y="1235"/>
                </a:lnTo>
                <a:lnTo>
                  <a:pt x="620" y="1233"/>
                </a:lnTo>
                <a:lnTo>
                  <a:pt x="621" y="1229"/>
                </a:lnTo>
                <a:lnTo>
                  <a:pt x="622" y="1223"/>
                </a:lnTo>
                <a:lnTo>
                  <a:pt x="622" y="1223"/>
                </a:lnTo>
                <a:lnTo>
                  <a:pt x="621" y="1124"/>
                </a:lnTo>
                <a:lnTo>
                  <a:pt x="618" y="1060"/>
                </a:lnTo>
                <a:lnTo>
                  <a:pt x="617" y="1022"/>
                </a:lnTo>
                <a:lnTo>
                  <a:pt x="617" y="1022"/>
                </a:lnTo>
                <a:lnTo>
                  <a:pt x="612" y="968"/>
                </a:lnTo>
                <a:lnTo>
                  <a:pt x="611" y="944"/>
                </a:lnTo>
                <a:lnTo>
                  <a:pt x="611" y="936"/>
                </a:lnTo>
                <a:lnTo>
                  <a:pt x="612" y="934"/>
                </a:lnTo>
                <a:lnTo>
                  <a:pt x="612" y="934"/>
                </a:lnTo>
                <a:lnTo>
                  <a:pt x="631" y="933"/>
                </a:lnTo>
                <a:lnTo>
                  <a:pt x="666" y="929"/>
                </a:lnTo>
                <a:lnTo>
                  <a:pt x="686" y="927"/>
                </a:lnTo>
                <a:lnTo>
                  <a:pt x="702" y="923"/>
                </a:lnTo>
                <a:lnTo>
                  <a:pt x="714" y="919"/>
                </a:lnTo>
                <a:lnTo>
                  <a:pt x="719" y="917"/>
                </a:lnTo>
                <a:lnTo>
                  <a:pt x="720" y="914"/>
                </a:lnTo>
                <a:lnTo>
                  <a:pt x="720" y="914"/>
                </a:lnTo>
                <a:lnTo>
                  <a:pt x="722" y="902"/>
                </a:lnTo>
                <a:lnTo>
                  <a:pt x="722" y="885"/>
                </a:lnTo>
                <a:lnTo>
                  <a:pt x="720" y="861"/>
                </a:lnTo>
                <a:lnTo>
                  <a:pt x="715" y="826"/>
                </a:lnTo>
                <a:lnTo>
                  <a:pt x="715" y="826"/>
                </a:lnTo>
                <a:lnTo>
                  <a:pt x="711" y="796"/>
                </a:lnTo>
                <a:lnTo>
                  <a:pt x="708" y="747"/>
                </a:lnTo>
                <a:lnTo>
                  <a:pt x="700" y="619"/>
                </a:lnTo>
                <a:lnTo>
                  <a:pt x="691" y="415"/>
                </a:lnTo>
                <a:lnTo>
                  <a:pt x="691" y="415"/>
                </a:lnTo>
                <a:lnTo>
                  <a:pt x="689" y="395"/>
                </a:lnTo>
                <a:lnTo>
                  <a:pt x="687" y="375"/>
                </a:lnTo>
                <a:lnTo>
                  <a:pt x="680" y="332"/>
                </a:lnTo>
                <a:lnTo>
                  <a:pt x="672" y="296"/>
                </a:lnTo>
                <a:lnTo>
                  <a:pt x="669" y="284"/>
                </a:lnTo>
                <a:lnTo>
                  <a:pt x="666" y="278"/>
                </a:lnTo>
                <a:lnTo>
                  <a:pt x="666" y="278"/>
                </a:lnTo>
                <a:lnTo>
                  <a:pt x="650" y="253"/>
                </a:lnTo>
                <a:lnTo>
                  <a:pt x="640" y="239"/>
                </a:lnTo>
                <a:lnTo>
                  <a:pt x="632" y="229"/>
                </a:lnTo>
                <a:lnTo>
                  <a:pt x="632" y="229"/>
                </a:lnTo>
                <a:lnTo>
                  <a:pt x="602" y="205"/>
                </a:lnTo>
                <a:lnTo>
                  <a:pt x="602" y="205"/>
                </a:lnTo>
                <a:lnTo>
                  <a:pt x="599" y="195"/>
                </a:lnTo>
                <a:lnTo>
                  <a:pt x="593" y="180"/>
                </a:lnTo>
                <a:lnTo>
                  <a:pt x="593" y="180"/>
                </a:lnTo>
                <a:lnTo>
                  <a:pt x="591" y="176"/>
                </a:lnTo>
                <a:lnTo>
                  <a:pt x="593" y="171"/>
                </a:lnTo>
                <a:lnTo>
                  <a:pt x="596" y="160"/>
                </a:lnTo>
                <a:lnTo>
                  <a:pt x="602" y="136"/>
                </a:lnTo>
                <a:lnTo>
                  <a:pt x="602" y="136"/>
                </a:lnTo>
                <a:lnTo>
                  <a:pt x="605" y="119"/>
                </a:lnTo>
                <a:lnTo>
                  <a:pt x="607" y="100"/>
                </a:lnTo>
                <a:lnTo>
                  <a:pt x="607" y="82"/>
                </a:lnTo>
                <a:lnTo>
                  <a:pt x="606" y="64"/>
                </a:lnTo>
                <a:lnTo>
                  <a:pt x="605" y="55"/>
                </a:lnTo>
                <a:lnTo>
                  <a:pt x="602" y="47"/>
                </a:lnTo>
                <a:lnTo>
                  <a:pt x="600" y="39"/>
                </a:lnTo>
                <a:lnTo>
                  <a:pt x="596" y="32"/>
                </a:lnTo>
                <a:lnTo>
                  <a:pt x="591" y="26"/>
                </a:lnTo>
                <a:lnTo>
                  <a:pt x="586" y="21"/>
                </a:lnTo>
                <a:lnTo>
                  <a:pt x="580" y="16"/>
                </a:lnTo>
                <a:lnTo>
                  <a:pt x="573" y="14"/>
                </a:lnTo>
                <a:lnTo>
                  <a:pt x="573" y="14"/>
                </a:lnTo>
                <a:lnTo>
                  <a:pt x="549" y="7"/>
                </a:lnTo>
                <a:lnTo>
                  <a:pt x="536" y="4"/>
                </a:lnTo>
                <a:lnTo>
                  <a:pt x="530" y="4"/>
                </a:lnTo>
                <a:lnTo>
                  <a:pt x="529" y="4"/>
                </a:lnTo>
                <a:lnTo>
                  <a:pt x="529" y="4"/>
                </a:lnTo>
                <a:lnTo>
                  <a:pt x="526" y="1"/>
                </a:lnTo>
                <a:lnTo>
                  <a:pt x="523" y="0"/>
                </a:lnTo>
                <a:lnTo>
                  <a:pt x="518" y="0"/>
                </a:lnTo>
                <a:lnTo>
                  <a:pt x="511" y="0"/>
                </a:lnTo>
                <a:lnTo>
                  <a:pt x="502" y="4"/>
                </a:lnTo>
                <a:lnTo>
                  <a:pt x="492" y="9"/>
                </a:lnTo>
                <a:lnTo>
                  <a:pt x="480" y="18"/>
                </a:lnTo>
                <a:lnTo>
                  <a:pt x="480" y="18"/>
                </a:lnTo>
                <a:lnTo>
                  <a:pt x="469" y="28"/>
                </a:lnTo>
                <a:lnTo>
                  <a:pt x="459" y="36"/>
                </a:lnTo>
                <a:lnTo>
                  <a:pt x="446" y="45"/>
                </a:lnTo>
                <a:lnTo>
                  <a:pt x="441" y="50"/>
                </a:lnTo>
                <a:lnTo>
                  <a:pt x="437" y="55"/>
                </a:lnTo>
                <a:lnTo>
                  <a:pt x="435" y="63"/>
                </a:lnTo>
                <a:lnTo>
                  <a:pt x="431" y="72"/>
                </a:lnTo>
                <a:lnTo>
                  <a:pt x="431" y="72"/>
                </a:lnTo>
                <a:lnTo>
                  <a:pt x="429" y="85"/>
                </a:lnTo>
                <a:lnTo>
                  <a:pt x="427" y="98"/>
                </a:lnTo>
                <a:lnTo>
                  <a:pt x="427" y="111"/>
                </a:lnTo>
                <a:lnTo>
                  <a:pt x="429" y="124"/>
                </a:lnTo>
                <a:lnTo>
                  <a:pt x="431" y="137"/>
                </a:lnTo>
                <a:lnTo>
                  <a:pt x="433" y="148"/>
                </a:lnTo>
                <a:lnTo>
                  <a:pt x="437" y="158"/>
                </a:lnTo>
                <a:lnTo>
                  <a:pt x="441" y="165"/>
                </a:lnTo>
                <a:lnTo>
                  <a:pt x="441" y="165"/>
                </a:lnTo>
                <a:lnTo>
                  <a:pt x="449" y="179"/>
                </a:lnTo>
                <a:lnTo>
                  <a:pt x="451" y="180"/>
                </a:lnTo>
                <a:lnTo>
                  <a:pt x="451" y="180"/>
                </a:lnTo>
                <a:lnTo>
                  <a:pt x="453" y="191"/>
                </a:lnTo>
                <a:lnTo>
                  <a:pt x="455" y="201"/>
                </a:lnTo>
                <a:lnTo>
                  <a:pt x="458" y="206"/>
                </a:lnTo>
                <a:lnTo>
                  <a:pt x="460" y="209"/>
                </a:lnTo>
                <a:lnTo>
                  <a:pt x="460" y="209"/>
                </a:lnTo>
                <a:lnTo>
                  <a:pt x="466" y="214"/>
                </a:lnTo>
                <a:lnTo>
                  <a:pt x="473" y="218"/>
                </a:lnTo>
                <a:lnTo>
                  <a:pt x="480" y="219"/>
                </a:lnTo>
                <a:lnTo>
                  <a:pt x="480" y="224"/>
                </a:lnTo>
                <a:lnTo>
                  <a:pt x="480" y="224"/>
                </a:lnTo>
                <a:lnTo>
                  <a:pt x="476" y="224"/>
                </a:lnTo>
                <a:lnTo>
                  <a:pt x="471" y="225"/>
                </a:lnTo>
                <a:lnTo>
                  <a:pt x="465" y="228"/>
                </a:lnTo>
                <a:lnTo>
                  <a:pt x="458" y="231"/>
                </a:lnTo>
                <a:lnTo>
                  <a:pt x="448" y="238"/>
                </a:lnTo>
                <a:lnTo>
                  <a:pt x="438" y="246"/>
                </a:lnTo>
                <a:lnTo>
                  <a:pt x="426" y="258"/>
                </a:lnTo>
                <a:lnTo>
                  <a:pt x="426" y="258"/>
                </a:lnTo>
                <a:lnTo>
                  <a:pt x="415" y="272"/>
                </a:lnTo>
                <a:lnTo>
                  <a:pt x="408" y="284"/>
                </a:lnTo>
                <a:lnTo>
                  <a:pt x="402" y="295"/>
                </a:lnTo>
                <a:lnTo>
                  <a:pt x="398" y="305"/>
                </a:lnTo>
                <a:lnTo>
                  <a:pt x="392" y="326"/>
                </a:lnTo>
                <a:lnTo>
                  <a:pt x="387" y="347"/>
                </a:lnTo>
                <a:lnTo>
                  <a:pt x="387" y="347"/>
                </a:lnTo>
                <a:lnTo>
                  <a:pt x="375" y="389"/>
                </a:lnTo>
                <a:lnTo>
                  <a:pt x="367" y="415"/>
                </a:lnTo>
                <a:lnTo>
                  <a:pt x="367" y="415"/>
                </a:lnTo>
                <a:lnTo>
                  <a:pt x="366" y="441"/>
                </a:lnTo>
                <a:lnTo>
                  <a:pt x="364" y="492"/>
                </a:lnTo>
                <a:lnTo>
                  <a:pt x="362" y="542"/>
                </a:lnTo>
                <a:lnTo>
                  <a:pt x="362" y="567"/>
                </a:lnTo>
                <a:lnTo>
                  <a:pt x="362" y="567"/>
                </a:lnTo>
                <a:lnTo>
                  <a:pt x="364" y="575"/>
                </a:lnTo>
                <a:lnTo>
                  <a:pt x="362" y="590"/>
                </a:lnTo>
                <a:lnTo>
                  <a:pt x="362" y="611"/>
                </a:lnTo>
                <a:lnTo>
                  <a:pt x="362" y="611"/>
                </a:lnTo>
                <a:lnTo>
                  <a:pt x="367" y="615"/>
                </a:lnTo>
                <a:lnTo>
                  <a:pt x="371" y="618"/>
                </a:lnTo>
                <a:lnTo>
                  <a:pt x="372" y="621"/>
                </a:lnTo>
                <a:lnTo>
                  <a:pt x="372" y="621"/>
                </a:lnTo>
                <a:lnTo>
                  <a:pt x="373" y="626"/>
                </a:lnTo>
                <a:lnTo>
                  <a:pt x="373" y="628"/>
                </a:lnTo>
                <a:lnTo>
                  <a:pt x="372" y="630"/>
                </a:lnTo>
                <a:lnTo>
                  <a:pt x="372" y="630"/>
                </a:lnTo>
                <a:lnTo>
                  <a:pt x="360" y="640"/>
                </a:lnTo>
                <a:lnTo>
                  <a:pt x="351" y="646"/>
                </a:lnTo>
                <a:lnTo>
                  <a:pt x="343" y="650"/>
                </a:lnTo>
                <a:lnTo>
                  <a:pt x="343" y="650"/>
                </a:lnTo>
                <a:lnTo>
                  <a:pt x="322" y="656"/>
                </a:lnTo>
                <a:lnTo>
                  <a:pt x="312" y="659"/>
                </a:lnTo>
                <a:lnTo>
                  <a:pt x="304" y="660"/>
                </a:lnTo>
                <a:lnTo>
                  <a:pt x="304" y="660"/>
                </a:lnTo>
                <a:lnTo>
                  <a:pt x="289" y="660"/>
                </a:lnTo>
                <a:lnTo>
                  <a:pt x="279" y="660"/>
                </a:lnTo>
                <a:lnTo>
                  <a:pt x="279" y="660"/>
                </a:lnTo>
                <a:lnTo>
                  <a:pt x="278" y="657"/>
                </a:lnTo>
                <a:lnTo>
                  <a:pt x="275" y="650"/>
                </a:lnTo>
                <a:lnTo>
                  <a:pt x="274" y="643"/>
                </a:lnTo>
                <a:lnTo>
                  <a:pt x="274" y="640"/>
                </a:lnTo>
                <a:lnTo>
                  <a:pt x="274" y="640"/>
                </a:lnTo>
                <a:lnTo>
                  <a:pt x="279" y="635"/>
                </a:lnTo>
                <a:lnTo>
                  <a:pt x="289" y="621"/>
                </a:lnTo>
                <a:lnTo>
                  <a:pt x="299" y="605"/>
                </a:lnTo>
                <a:lnTo>
                  <a:pt x="302" y="597"/>
                </a:lnTo>
                <a:lnTo>
                  <a:pt x="304" y="591"/>
                </a:lnTo>
                <a:lnTo>
                  <a:pt x="304" y="591"/>
                </a:lnTo>
                <a:lnTo>
                  <a:pt x="304" y="577"/>
                </a:lnTo>
                <a:lnTo>
                  <a:pt x="301" y="556"/>
                </a:lnTo>
                <a:lnTo>
                  <a:pt x="298" y="535"/>
                </a:lnTo>
                <a:lnTo>
                  <a:pt x="296" y="528"/>
                </a:lnTo>
                <a:lnTo>
                  <a:pt x="294" y="523"/>
                </a:lnTo>
                <a:lnTo>
                  <a:pt x="294" y="523"/>
                </a:lnTo>
                <a:lnTo>
                  <a:pt x="290" y="519"/>
                </a:lnTo>
                <a:lnTo>
                  <a:pt x="286" y="515"/>
                </a:lnTo>
                <a:lnTo>
                  <a:pt x="274" y="509"/>
                </a:lnTo>
                <a:lnTo>
                  <a:pt x="260" y="503"/>
                </a:lnTo>
                <a:lnTo>
                  <a:pt x="260" y="503"/>
                </a:lnTo>
                <a:lnTo>
                  <a:pt x="258" y="501"/>
                </a:lnTo>
                <a:lnTo>
                  <a:pt x="255" y="496"/>
                </a:lnTo>
                <a:lnTo>
                  <a:pt x="252" y="493"/>
                </a:lnTo>
                <a:lnTo>
                  <a:pt x="247" y="491"/>
                </a:lnTo>
                <a:lnTo>
                  <a:pt x="242" y="490"/>
                </a:lnTo>
                <a:lnTo>
                  <a:pt x="235" y="488"/>
                </a:lnTo>
                <a:lnTo>
                  <a:pt x="235" y="488"/>
                </a:lnTo>
                <a:lnTo>
                  <a:pt x="219" y="490"/>
                </a:lnTo>
                <a:lnTo>
                  <a:pt x="206" y="492"/>
                </a:lnTo>
                <a:lnTo>
                  <a:pt x="192" y="497"/>
                </a:lnTo>
                <a:lnTo>
                  <a:pt x="181" y="503"/>
                </a:lnTo>
                <a:lnTo>
                  <a:pt x="181" y="503"/>
                </a:lnTo>
                <a:lnTo>
                  <a:pt x="171" y="509"/>
                </a:lnTo>
                <a:lnTo>
                  <a:pt x="164" y="515"/>
                </a:lnTo>
                <a:lnTo>
                  <a:pt x="157" y="524"/>
                </a:lnTo>
                <a:lnTo>
                  <a:pt x="152" y="533"/>
                </a:lnTo>
                <a:lnTo>
                  <a:pt x="152" y="533"/>
                </a:lnTo>
                <a:lnTo>
                  <a:pt x="143" y="548"/>
                </a:lnTo>
                <a:lnTo>
                  <a:pt x="142" y="555"/>
                </a:lnTo>
                <a:lnTo>
                  <a:pt x="142" y="558"/>
                </a:lnTo>
                <a:lnTo>
                  <a:pt x="142" y="562"/>
                </a:lnTo>
                <a:lnTo>
                  <a:pt x="142" y="562"/>
                </a:lnTo>
                <a:lnTo>
                  <a:pt x="148" y="580"/>
                </a:lnTo>
                <a:lnTo>
                  <a:pt x="152" y="591"/>
                </a:lnTo>
                <a:lnTo>
                  <a:pt x="152" y="591"/>
                </a:lnTo>
                <a:lnTo>
                  <a:pt x="152" y="597"/>
                </a:lnTo>
                <a:lnTo>
                  <a:pt x="153" y="604"/>
                </a:lnTo>
                <a:lnTo>
                  <a:pt x="152" y="611"/>
                </a:lnTo>
                <a:lnTo>
                  <a:pt x="152" y="611"/>
                </a:lnTo>
                <a:lnTo>
                  <a:pt x="152" y="615"/>
                </a:lnTo>
                <a:lnTo>
                  <a:pt x="152" y="617"/>
                </a:lnTo>
                <a:lnTo>
                  <a:pt x="154" y="621"/>
                </a:lnTo>
                <a:lnTo>
                  <a:pt x="157" y="623"/>
                </a:lnTo>
                <a:lnTo>
                  <a:pt x="157" y="624"/>
                </a:lnTo>
                <a:lnTo>
                  <a:pt x="157" y="626"/>
                </a:lnTo>
                <a:lnTo>
                  <a:pt x="157" y="626"/>
                </a:lnTo>
                <a:lnTo>
                  <a:pt x="157" y="627"/>
                </a:lnTo>
                <a:lnTo>
                  <a:pt x="158" y="629"/>
                </a:lnTo>
                <a:lnTo>
                  <a:pt x="164" y="634"/>
                </a:lnTo>
                <a:lnTo>
                  <a:pt x="171" y="640"/>
                </a:lnTo>
                <a:lnTo>
                  <a:pt x="157" y="645"/>
                </a:lnTo>
                <a:lnTo>
                  <a:pt x="127" y="6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9">
            <a:extLst>
              <a:ext uri="{FF2B5EF4-FFF2-40B4-BE49-F238E27FC236}">
                <a16:creationId xmlns:a16="http://schemas.microsoft.com/office/drawing/2014/main" id="{C21B342F-A203-4C0E-85A5-4991B18CDD19}"/>
              </a:ext>
            </a:extLst>
          </p:cNvPr>
          <p:cNvSpPr>
            <a:spLocks noEditPoints="1"/>
          </p:cNvSpPr>
          <p:nvPr/>
        </p:nvSpPr>
        <p:spPr bwMode="auto">
          <a:xfrm>
            <a:off x="8256138" y="773610"/>
            <a:ext cx="872928" cy="1690250"/>
          </a:xfrm>
          <a:custGeom>
            <a:avLst/>
            <a:gdLst>
              <a:gd name="T0" fmla="*/ 439 w 832"/>
              <a:gd name="T1" fmla="*/ 978 h 1611"/>
              <a:gd name="T2" fmla="*/ 514 w 832"/>
              <a:gd name="T3" fmla="*/ 1044 h 1611"/>
              <a:gd name="T4" fmla="*/ 518 w 832"/>
              <a:gd name="T5" fmla="*/ 1183 h 1611"/>
              <a:gd name="T6" fmla="*/ 542 w 832"/>
              <a:gd name="T7" fmla="*/ 1245 h 1611"/>
              <a:gd name="T8" fmla="*/ 579 w 832"/>
              <a:gd name="T9" fmla="*/ 1473 h 1611"/>
              <a:gd name="T10" fmla="*/ 590 w 832"/>
              <a:gd name="T11" fmla="*/ 1526 h 1611"/>
              <a:gd name="T12" fmla="*/ 575 w 832"/>
              <a:gd name="T13" fmla="*/ 1574 h 1611"/>
              <a:gd name="T14" fmla="*/ 637 w 832"/>
              <a:gd name="T15" fmla="*/ 1573 h 1611"/>
              <a:gd name="T16" fmla="*/ 667 w 832"/>
              <a:gd name="T17" fmla="*/ 1586 h 1611"/>
              <a:gd name="T18" fmla="*/ 705 w 832"/>
              <a:gd name="T19" fmla="*/ 1611 h 1611"/>
              <a:gd name="T20" fmla="*/ 725 w 832"/>
              <a:gd name="T21" fmla="*/ 1580 h 1611"/>
              <a:gd name="T22" fmla="*/ 738 w 832"/>
              <a:gd name="T23" fmla="*/ 1514 h 1611"/>
              <a:gd name="T24" fmla="*/ 733 w 832"/>
              <a:gd name="T25" fmla="*/ 1405 h 1611"/>
              <a:gd name="T26" fmla="*/ 774 w 832"/>
              <a:gd name="T27" fmla="*/ 1252 h 1611"/>
              <a:gd name="T28" fmla="*/ 794 w 832"/>
              <a:gd name="T29" fmla="*/ 1236 h 1611"/>
              <a:gd name="T30" fmla="*/ 818 w 832"/>
              <a:gd name="T31" fmla="*/ 1223 h 1611"/>
              <a:gd name="T32" fmla="*/ 831 w 832"/>
              <a:gd name="T33" fmla="*/ 1189 h 1611"/>
              <a:gd name="T34" fmla="*/ 815 w 832"/>
              <a:gd name="T35" fmla="*/ 1055 h 1611"/>
              <a:gd name="T36" fmla="*/ 786 w 832"/>
              <a:gd name="T37" fmla="*/ 908 h 1611"/>
              <a:gd name="T38" fmla="*/ 711 w 832"/>
              <a:gd name="T39" fmla="*/ 773 h 1611"/>
              <a:gd name="T40" fmla="*/ 638 w 832"/>
              <a:gd name="T41" fmla="*/ 667 h 1611"/>
              <a:gd name="T42" fmla="*/ 573 w 832"/>
              <a:gd name="T43" fmla="*/ 673 h 1611"/>
              <a:gd name="T44" fmla="*/ 521 w 832"/>
              <a:gd name="T45" fmla="*/ 744 h 1611"/>
              <a:gd name="T46" fmla="*/ 536 w 832"/>
              <a:gd name="T47" fmla="*/ 785 h 1611"/>
              <a:gd name="T48" fmla="*/ 504 w 832"/>
              <a:gd name="T49" fmla="*/ 847 h 1611"/>
              <a:gd name="T50" fmla="*/ 494 w 832"/>
              <a:gd name="T51" fmla="*/ 891 h 1611"/>
              <a:gd name="T52" fmla="*/ 474 w 832"/>
              <a:gd name="T53" fmla="*/ 843 h 1611"/>
              <a:gd name="T54" fmla="*/ 483 w 832"/>
              <a:gd name="T55" fmla="*/ 804 h 1611"/>
              <a:gd name="T56" fmla="*/ 496 w 832"/>
              <a:gd name="T57" fmla="*/ 760 h 1611"/>
              <a:gd name="T58" fmla="*/ 512 w 832"/>
              <a:gd name="T59" fmla="*/ 590 h 1611"/>
              <a:gd name="T60" fmla="*/ 477 w 832"/>
              <a:gd name="T61" fmla="*/ 421 h 1611"/>
              <a:gd name="T62" fmla="*/ 445 w 832"/>
              <a:gd name="T63" fmla="*/ 325 h 1611"/>
              <a:gd name="T64" fmla="*/ 393 w 832"/>
              <a:gd name="T65" fmla="*/ 290 h 1611"/>
              <a:gd name="T66" fmla="*/ 401 w 832"/>
              <a:gd name="T67" fmla="*/ 249 h 1611"/>
              <a:gd name="T68" fmla="*/ 423 w 832"/>
              <a:gd name="T69" fmla="*/ 191 h 1611"/>
              <a:gd name="T70" fmla="*/ 419 w 832"/>
              <a:gd name="T71" fmla="*/ 138 h 1611"/>
              <a:gd name="T72" fmla="*/ 488 w 832"/>
              <a:gd name="T73" fmla="*/ 116 h 1611"/>
              <a:gd name="T74" fmla="*/ 366 w 832"/>
              <a:gd name="T75" fmla="*/ 15 h 1611"/>
              <a:gd name="T76" fmla="*/ 250 w 832"/>
              <a:gd name="T77" fmla="*/ 16 h 1611"/>
              <a:gd name="T78" fmla="*/ 213 w 832"/>
              <a:gd name="T79" fmla="*/ 98 h 1611"/>
              <a:gd name="T80" fmla="*/ 229 w 832"/>
              <a:gd name="T81" fmla="*/ 179 h 1611"/>
              <a:gd name="T82" fmla="*/ 175 w 832"/>
              <a:gd name="T83" fmla="*/ 240 h 1611"/>
              <a:gd name="T84" fmla="*/ 13 w 832"/>
              <a:gd name="T85" fmla="*/ 414 h 1611"/>
              <a:gd name="T86" fmla="*/ 7 w 832"/>
              <a:gd name="T87" fmla="*/ 620 h 1611"/>
              <a:gd name="T88" fmla="*/ 70 w 832"/>
              <a:gd name="T89" fmla="*/ 738 h 1611"/>
              <a:gd name="T90" fmla="*/ 85 w 832"/>
              <a:gd name="T91" fmla="*/ 867 h 1611"/>
              <a:gd name="T92" fmla="*/ 97 w 832"/>
              <a:gd name="T93" fmla="*/ 910 h 1611"/>
              <a:gd name="T94" fmla="*/ 150 w 832"/>
              <a:gd name="T95" fmla="*/ 1225 h 1611"/>
              <a:gd name="T96" fmla="*/ 218 w 832"/>
              <a:gd name="T97" fmla="*/ 1481 h 1611"/>
              <a:gd name="T98" fmla="*/ 241 w 832"/>
              <a:gd name="T99" fmla="*/ 1545 h 1611"/>
              <a:gd name="T100" fmla="*/ 291 w 832"/>
              <a:gd name="T101" fmla="*/ 1561 h 1611"/>
              <a:gd name="T102" fmla="*/ 359 w 832"/>
              <a:gd name="T103" fmla="*/ 1542 h 1611"/>
              <a:gd name="T104" fmla="*/ 319 w 832"/>
              <a:gd name="T105" fmla="*/ 1468 h 1611"/>
              <a:gd name="T106" fmla="*/ 351 w 832"/>
              <a:gd name="T107" fmla="*/ 1430 h 1611"/>
              <a:gd name="T108" fmla="*/ 411 w 832"/>
              <a:gd name="T109" fmla="*/ 1238 h 1611"/>
              <a:gd name="T110" fmla="*/ 269 w 832"/>
              <a:gd name="T111" fmla="*/ 1048 h 1611"/>
              <a:gd name="T112" fmla="*/ 279 w 832"/>
              <a:gd name="T113" fmla="*/ 1185 h 1611"/>
              <a:gd name="T114" fmla="*/ 262 w 832"/>
              <a:gd name="T115" fmla="*/ 1158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2" h="1611">
                <a:moveTo>
                  <a:pt x="411" y="1156"/>
                </a:moveTo>
                <a:lnTo>
                  <a:pt x="411" y="1156"/>
                </a:lnTo>
                <a:lnTo>
                  <a:pt x="414" y="1141"/>
                </a:lnTo>
                <a:lnTo>
                  <a:pt x="416" y="1118"/>
                </a:lnTo>
                <a:lnTo>
                  <a:pt x="426" y="1059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45" y="985"/>
                </a:lnTo>
                <a:lnTo>
                  <a:pt x="459" y="996"/>
                </a:lnTo>
                <a:lnTo>
                  <a:pt x="475" y="1008"/>
                </a:lnTo>
                <a:lnTo>
                  <a:pt x="482" y="1011"/>
                </a:lnTo>
                <a:lnTo>
                  <a:pt x="488" y="1015"/>
                </a:lnTo>
                <a:lnTo>
                  <a:pt x="488" y="1015"/>
                </a:lnTo>
                <a:lnTo>
                  <a:pt x="507" y="1020"/>
                </a:lnTo>
                <a:lnTo>
                  <a:pt x="507" y="1020"/>
                </a:lnTo>
                <a:lnTo>
                  <a:pt x="514" y="1044"/>
                </a:lnTo>
                <a:lnTo>
                  <a:pt x="519" y="1065"/>
                </a:lnTo>
                <a:lnTo>
                  <a:pt x="520" y="1076"/>
                </a:lnTo>
                <a:lnTo>
                  <a:pt x="520" y="1085"/>
                </a:lnTo>
                <a:lnTo>
                  <a:pt x="520" y="1085"/>
                </a:lnTo>
                <a:lnTo>
                  <a:pt x="520" y="1103"/>
                </a:lnTo>
                <a:lnTo>
                  <a:pt x="521" y="1125"/>
                </a:lnTo>
                <a:lnTo>
                  <a:pt x="521" y="1147"/>
                </a:lnTo>
                <a:lnTo>
                  <a:pt x="520" y="1164"/>
                </a:lnTo>
                <a:lnTo>
                  <a:pt x="520" y="1164"/>
                </a:lnTo>
                <a:lnTo>
                  <a:pt x="518" y="1183"/>
                </a:lnTo>
                <a:lnTo>
                  <a:pt x="514" y="1205"/>
                </a:lnTo>
                <a:lnTo>
                  <a:pt x="514" y="1216"/>
                </a:lnTo>
                <a:lnTo>
                  <a:pt x="514" y="1225"/>
                </a:lnTo>
                <a:lnTo>
                  <a:pt x="517" y="1233"/>
                </a:lnTo>
                <a:lnTo>
                  <a:pt x="518" y="1235"/>
                </a:lnTo>
                <a:lnTo>
                  <a:pt x="520" y="1238"/>
                </a:lnTo>
                <a:lnTo>
                  <a:pt x="520" y="1238"/>
                </a:lnTo>
                <a:lnTo>
                  <a:pt x="526" y="1241"/>
                </a:lnTo>
                <a:lnTo>
                  <a:pt x="532" y="1243"/>
                </a:lnTo>
                <a:lnTo>
                  <a:pt x="542" y="1245"/>
                </a:lnTo>
                <a:lnTo>
                  <a:pt x="550" y="1245"/>
                </a:lnTo>
                <a:lnTo>
                  <a:pt x="552" y="1246"/>
                </a:lnTo>
                <a:lnTo>
                  <a:pt x="553" y="1249"/>
                </a:lnTo>
                <a:lnTo>
                  <a:pt x="553" y="1249"/>
                </a:lnTo>
                <a:lnTo>
                  <a:pt x="558" y="1321"/>
                </a:lnTo>
                <a:lnTo>
                  <a:pt x="563" y="1397"/>
                </a:lnTo>
                <a:lnTo>
                  <a:pt x="563" y="1397"/>
                </a:lnTo>
                <a:lnTo>
                  <a:pt x="565" y="1415"/>
                </a:lnTo>
                <a:lnTo>
                  <a:pt x="573" y="1443"/>
                </a:lnTo>
                <a:lnTo>
                  <a:pt x="579" y="1473"/>
                </a:lnTo>
                <a:lnTo>
                  <a:pt x="584" y="1487"/>
                </a:lnTo>
                <a:lnTo>
                  <a:pt x="584" y="1487"/>
                </a:lnTo>
                <a:lnTo>
                  <a:pt x="588" y="1493"/>
                </a:lnTo>
                <a:lnTo>
                  <a:pt x="594" y="1502"/>
                </a:lnTo>
                <a:lnTo>
                  <a:pt x="602" y="1513"/>
                </a:lnTo>
                <a:lnTo>
                  <a:pt x="602" y="1513"/>
                </a:lnTo>
                <a:lnTo>
                  <a:pt x="597" y="1518"/>
                </a:lnTo>
                <a:lnTo>
                  <a:pt x="594" y="1522"/>
                </a:lnTo>
                <a:lnTo>
                  <a:pt x="590" y="1526"/>
                </a:lnTo>
                <a:lnTo>
                  <a:pt x="590" y="1526"/>
                </a:lnTo>
                <a:lnTo>
                  <a:pt x="585" y="1533"/>
                </a:lnTo>
                <a:lnTo>
                  <a:pt x="578" y="1540"/>
                </a:lnTo>
                <a:lnTo>
                  <a:pt x="570" y="1550"/>
                </a:lnTo>
                <a:lnTo>
                  <a:pt x="568" y="1553"/>
                </a:lnTo>
                <a:lnTo>
                  <a:pt x="567" y="1557"/>
                </a:lnTo>
                <a:lnTo>
                  <a:pt x="567" y="1557"/>
                </a:lnTo>
                <a:lnTo>
                  <a:pt x="567" y="1563"/>
                </a:lnTo>
                <a:lnTo>
                  <a:pt x="567" y="1568"/>
                </a:lnTo>
                <a:lnTo>
                  <a:pt x="569" y="1571"/>
                </a:lnTo>
                <a:lnTo>
                  <a:pt x="575" y="1574"/>
                </a:lnTo>
                <a:lnTo>
                  <a:pt x="575" y="1574"/>
                </a:lnTo>
                <a:lnTo>
                  <a:pt x="580" y="1577"/>
                </a:lnTo>
                <a:lnTo>
                  <a:pt x="586" y="1578"/>
                </a:lnTo>
                <a:lnTo>
                  <a:pt x="602" y="1579"/>
                </a:lnTo>
                <a:lnTo>
                  <a:pt x="618" y="1579"/>
                </a:lnTo>
                <a:lnTo>
                  <a:pt x="628" y="1578"/>
                </a:lnTo>
                <a:lnTo>
                  <a:pt x="628" y="1578"/>
                </a:lnTo>
                <a:lnTo>
                  <a:pt x="633" y="1577"/>
                </a:lnTo>
                <a:lnTo>
                  <a:pt x="635" y="1575"/>
                </a:lnTo>
                <a:lnTo>
                  <a:pt x="637" y="1573"/>
                </a:lnTo>
                <a:lnTo>
                  <a:pt x="640" y="1571"/>
                </a:lnTo>
                <a:lnTo>
                  <a:pt x="640" y="1571"/>
                </a:lnTo>
                <a:lnTo>
                  <a:pt x="649" y="1568"/>
                </a:lnTo>
                <a:lnTo>
                  <a:pt x="649" y="1568"/>
                </a:lnTo>
                <a:lnTo>
                  <a:pt x="654" y="1575"/>
                </a:lnTo>
                <a:lnTo>
                  <a:pt x="660" y="1582"/>
                </a:lnTo>
                <a:lnTo>
                  <a:pt x="662" y="1584"/>
                </a:lnTo>
                <a:lnTo>
                  <a:pt x="666" y="1585"/>
                </a:lnTo>
                <a:lnTo>
                  <a:pt x="666" y="1585"/>
                </a:lnTo>
                <a:lnTo>
                  <a:pt x="667" y="1586"/>
                </a:lnTo>
                <a:lnTo>
                  <a:pt x="667" y="1588"/>
                </a:lnTo>
                <a:lnTo>
                  <a:pt x="667" y="1594"/>
                </a:lnTo>
                <a:lnTo>
                  <a:pt x="666" y="1600"/>
                </a:lnTo>
                <a:lnTo>
                  <a:pt x="667" y="1604"/>
                </a:lnTo>
                <a:lnTo>
                  <a:pt x="668" y="1605"/>
                </a:lnTo>
                <a:lnTo>
                  <a:pt x="668" y="1605"/>
                </a:lnTo>
                <a:lnTo>
                  <a:pt x="678" y="1608"/>
                </a:lnTo>
                <a:lnTo>
                  <a:pt x="692" y="1611"/>
                </a:lnTo>
                <a:lnTo>
                  <a:pt x="699" y="1611"/>
                </a:lnTo>
                <a:lnTo>
                  <a:pt x="705" y="1611"/>
                </a:lnTo>
                <a:lnTo>
                  <a:pt x="710" y="1610"/>
                </a:lnTo>
                <a:lnTo>
                  <a:pt x="715" y="1607"/>
                </a:lnTo>
                <a:lnTo>
                  <a:pt x="715" y="1607"/>
                </a:lnTo>
                <a:lnTo>
                  <a:pt x="719" y="1602"/>
                </a:lnTo>
                <a:lnTo>
                  <a:pt x="720" y="1600"/>
                </a:lnTo>
                <a:lnTo>
                  <a:pt x="720" y="1597"/>
                </a:lnTo>
                <a:lnTo>
                  <a:pt x="721" y="1591"/>
                </a:lnTo>
                <a:lnTo>
                  <a:pt x="721" y="1591"/>
                </a:lnTo>
                <a:lnTo>
                  <a:pt x="723" y="1585"/>
                </a:lnTo>
                <a:lnTo>
                  <a:pt x="725" y="1580"/>
                </a:lnTo>
                <a:lnTo>
                  <a:pt x="725" y="1568"/>
                </a:lnTo>
                <a:lnTo>
                  <a:pt x="725" y="1568"/>
                </a:lnTo>
                <a:lnTo>
                  <a:pt x="723" y="1549"/>
                </a:lnTo>
                <a:lnTo>
                  <a:pt x="722" y="1541"/>
                </a:lnTo>
                <a:lnTo>
                  <a:pt x="723" y="1538"/>
                </a:lnTo>
                <a:lnTo>
                  <a:pt x="723" y="1538"/>
                </a:lnTo>
                <a:lnTo>
                  <a:pt x="732" y="1528"/>
                </a:lnTo>
                <a:lnTo>
                  <a:pt x="736" y="1520"/>
                </a:lnTo>
                <a:lnTo>
                  <a:pt x="738" y="1518"/>
                </a:lnTo>
                <a:lnTo>
                  <a:pt x="738" y="1514"/>
                </a:lnTo>
                <a:lnTo>
                  <a:pt x="738" y="1514"/>
                </a:lnTo>
                <a:lnTo>
                  <a:pt x="739" y="1504"/>
                </a:lnTo>
                <a:lnTo>
                  <a:pt x="738" y="1496"/>
                </a:lnTo>
                <a:lnTo>
                  <a:pt x="737" y="1484"/>
                </a:lnTo>
                <a:lnTo>
                  <a:pt x="737" y="1484"/>
                </a:lnTo>
                <a:lnTo>
                  <a:pt x="734" y="1465"/>
                </a:lnTo>
                <a:lnTo>
                  <a:pt x="733" y="1441"/>
                </a:lnTo>
                <a:lnTo>
                  <a:pt x="732" y="1419"/>
                </a:lnTo>
                <a:lnTo>
                  <a:pt x="733" y="1405"/>
                </a:lnTo>
                <a:lnTo>
                  <a:pt x="733" y="1405"/>
                </a:lnTo>
                <a:lnTo>
                  <a:pt x="745" y="1336"/>
                </a:lnTo>
                <a:lnTo>
                  <a:pt x="753" y="1291"/>
                </a:lnTo>
                <a:lnTo>
                  <a:pt x="755" y="1268"/>
                </a:lnTo>
                <a:lnTo>
                  <a:pt x="755" y="1268"/>
                </a:lnTo>
                <a:lnTo>
                  <a:pt x="755" y="1267"/>
                </a:lnTo>
                <a:lnTo>
                  <a:pt x="758" y="1265"/>
                </a:lnTo>
                <a:lnTo>
                  <a:pt x="761" y="1261"/>
                </a:lnTo>
                <a:lnTo>
                  <a:pt x="769" y="1258"/>
                </a:lnTo>
                <a:lnTo>
                  <a:pt x="769" y="1258"/>
                </a:lnTo>
                <a:lnTo>
                  <a:pt x="774" y="1252"/>
                </a:lnTo>
                <a:lnTo>
                  <a:pt x="776" y="1249"/>
                </a:lnTo>
                <a:lnTo>
                  <a:pt x="777" y="1246"/>
                </a:lnTo>
                <a:lnTo>
                  <a:pt x="777" y="1246"/>
                </a:lnTo>
                <a:lnTo>
                  <a:pt x="782" y="1247"/>
                </a:lnTo>
                <a:lnTo>
                  <a:pt x="786" y="1247"/>
                </a:lnTo>
                <a:lnTo>
                  <a:pt x="788" y="1246"/>
                </a:lnTo>
                <a:lnTo>
                  <a:pt x="788" y="1246"/>
                </a:lnTo>
                <a:lnTo>
                  <a:pt x="791" y="1243"/>
                </a:lnTo>
                <a:lnTo>
                  <a:pt x="794" y="1236"/>
                </a:lnTo>
                <a:lnTo>
                  <a:pt x="794" y="1236"/>
                </a:lnTo>
                <a:lnTo>
                  <a:pt x="799" y="1227"/>
                </a:lnTo>
                <a:lnTo>
                  <a:pt x="801" y="1223"/>
                </a:lnTo>
                <a:lnTo>
                  <a:pt x="802" y="1222"/>
                </a:lnTo>
                <a:lnTo>
                  <a:pt x="802" y="1223"/>
                </a:lnTo>
                <a:lnTo>
                  <a:pt x="802" y="1223"/>
                </a:lnTo>
                <a:lnTo>
                  <a:pt x="804" y="1225"/>
                </a:lnTo>
                <a:lnTo>
                  <a:pt x="809" y="1227"/>
                </a:lnTo>
                <a:lnTo>
                  <a:pt x="813" y="1227"/>
                </a:lnTo>
                <a:lnTo>
                  <a:pt x="815" y="1225"/>
                </a:lnTo>
                <a:lnTo>
                  <a:pt x="818" y="1223"/>
                </a:lnTo>
                <a:lnTo>
                  <a:pt x="820" y="1219"/>
                </a:lnTo>
                <a:lnTo>
                  <a:pt x="820" y="1219"/>
                </a:lnTo>
                <a:lnTo>
                  <a:pt x="823" y="1208"/>
                </a:lnTo>
                <a:lnTo>
                  <a:pt x="824" y="1196"/>
                </a:lnTo>
                <a:lnTo>
                  <a:pt x="825" y="1181"/>
                </a:lnTo>
                <a:lnTo>
                  <a:pt x="825" y="1181"/>
                </a:lnTo>
                <a:lnTo>
                  <a:pt x="828" y="1185"/>
                </a:lnTo>
                <a:lnTo>
                  <a:pt x="829" y="1189"/>
                </a:lnTo>
                <a:lnTo>
                  <a:pt x="830" y="1190"/>
                </a:lnTo>
                <a:lnTo>
                  <a:pt x="831" y="1189"/>
                </a:lnTo>
                <a:lnTo>
                  <a:pt x="831" y="1189"/>
                </a:lnTo>
                <a:lnTo>
                  <a:pt x="832" y="1183"/>
                </a:lnTo>
                <a:lnTo>
                  <a:pt x="832" y="1172"/>
                </a:lnTo>
                <a:lnTo>
                  <a:pt x="830" y="1153"/>
                </a:lnTo>
                <a:lnTo>
                  <a:pt x="830" y="1153"/>
                </a:lnTo>
                <a:lnTo>
                  <a:pt x="824" y="1102"/>
                </a:lnTo>
                <a:lnTo>
                  <a:pt x="821" y="1085"/>
                </a:lnTo>
                <a:lnTo>
                  <a:pt x="821" y="1085"/>
                </a:lnTo>
                <a:lnTo>
                  <a:pt x="820" y="1074"/>
                </a:lnTo>
                <a:lnTo>
                  <a:pt x="815" y="1055"/>
                </a:lnTo>
                <a:lnTo>
                  <a:pt x="803" y="1004"/>
                </a:lnTo>
                <a:lnTo>
                  <a:pt x="785" y="934"/>
                </a:lnTo>
                <a:lnTo>
                  <a:pt x="785" y="934"/>
                </a:lnTo>
                <a:lnTo>
                  <a:pt x="786" y="932"/>
                </a:lnTo>
                <a:lnTo>
                  <a:pt x="788" y="927"/>
                </a:lnTo>
                <a:lnTo>
                  <a:pt x="788" y="923"/>
                </a:lnTo>
                <a:lnTo>
                  <a:pt x="790" y="919"/>
                </a:lnTo>
                <a:lnTo>
                  <a:pt x="788" y="913"/>
                </a:lnTo>
                <a:lnTo>
                  <a:pt x="786" y="908"/>
                </a:lnTo>
                <a:lnTo>
                  <a:pt x="786" y="908"/>
                </a:lnTo>
                <a:lnTo>
                  <a:pt x="780" y="897"/>
                </a:lnTo>
                <a:lnTo>
                  <a:pt x="774" y="888"/>
                </a:lnTo>
                <a:lnTo>
                  <a:pt x="764" y="873"/>
                </a:lnTo>
                <a:lnTo>
                  <a:pt x="764" y="873"/>
                </a:lnTo>
                <a:lnTo>
                  <a:pt x="745" y="843"/>
                </a:lnTo>
                <a:lnTo>
                  <a:pt x="730" y="819"/>
                </a:lnTo>
                <a:lnTo>
                  <a:pt x="715" y="819"/>
                </a:lnTo>
                <a:lnTo>
                  <a:pt x="715" y="819"/>
                </a:lnTo>
                <a:lnTo>
                  <a:pt x="714" y="796"/>
                </a:lnTo>
                <a:lnTo>
                  <a:pt x="711" y="773"/>
                </a:lnTo>
                <a:lnTo>
                  <a:pt x="706" y="748"/>
                </a:lnTo>
                <a:lnTo>
                  <a:pt x="706" y="748"/>
                </a:lnTo>
                <a:lnTo>
                  <a:pt x="699" y="717"/>
                </a:lnTo>
                <a:lnTo>
                  <a:pt x="695" y="709"/>
                </a:lnTo>
                <a:lnTo>
                  <a:pt x="689" y="702"/>
                </a:lnTo>
                <a:lnTo>
                  <a:pt x="689" y="702"/>
                </a:lnTo>
                <a:lnTo>
                  <a:pt x="674" y="688"/>
                </a:lnTo>
                <a:lnTo>
                  <a:pt x="667" y="683"/>
                </a:lnTo>
                <a:lnTo>
                  <a:pt x="638" y="667"/>
                </a:lnTo>
                <a:lnTo>
                  <a:pt x="638" y="667"/>
                </a:lnTo>
                <a:lnTo>
                  <a:pt x="638" y="666"/>
                </a:lnTo>
                <a:lnTo>
                  <a:pt x="634" y="664"/>
                </a:lnTo>
                <a:lnTo>
                  <a:pt x="629" y="662"/>
                </a:lnTo>
                <a:lnTo>
                  <a:pt x="623" y="662"/>
                </a:lnTo>
                <a:lnTo>
                  <a:pt x="614" y="661"/>
                </a:lnTo>
                <a:lnTo>
                  <a:pt x="603" y="662"/>
                </a:lnTo>
                <a:lnTo>
                  <a:pt x="603" y="662"/>
                </a:lnTo>
                <a:lnTo>
                  <a:pt x="592" y="665"/>
                </a:lnTo>
                <a:lnTo>
                  <a:pt x="581" y="668"/>
                </a:lnTo>
                <a:lnTo>
                  <a:pt x="573" y="673"/>
                </a:lnTo>
                <a:lnTo>
                  <a:pt x="565" y="678"/>
                </a:lnTo>
                <a:lnTo>
                  <a:pt x="554" y="687"/>
                </a:lnTo>
                <a:lnTo>
                  <a:pt x="551" y="692"/>
                </a:lnTo>
                <a:lnTo>
                  <a:pt x="551" y="692"/>
                </a:lnTo>
                <a:lnTo>
                  <a:pt x="545" y="698"/>
                </a:lnTo>
                <a:lnTo>
                  <a:pt x="529" y="714"/>
                </a:lnTo>
                <a:lnTo>
                  <a:pt x="529" y="714"/>
                </a:lnTo>
                <a:lnTo>
                  <a:pt x="526" y="719"/>
                </a:lnTo>
                <a:lnTo>
                  <a:pt x="524" y="726"/>
                </a:lnTo>
                <a:lnTo>
                  <a:pt x="521" y="744"/>
                </a:lnTo>
                <a:lnTo>
                  <a:pt x="520" y="761"/>
                </a:lnTo>
                <a:lnTo>
                  <a:pt x="521" y="766"/>
                </a:lnTo>
                <a:lnTo>
                  <a:pt x="521" y="768"/>
                </a:lnTo>
                <a:lnTo>
                  <a:pt x="521" y="768"/>
                </a:lnTo>
                <a:lnTo>
                  <a:pt x="523" y="768"/>
                </a:lnTo>
                <a:lnTo>
                  <a:pt x="523" y="769"/>
                </a:lnTo>
                <a:lnTo>
                  <a:pt x="524" y="771"/>
                </a:lnTo>
                <a:lnTo>
                  <a:pt x="523" y="775"/>
                </a:lnTo>
                <a:lnTo>
                  <a:pt x="528" y="777"/>
                </a:lnTo>
                <a:lnTo>
                  <a:pt x="536" y="785"/>
                </a:lnTo>
                <a:lnTo>
                  <a:pt x="536" y="785"/>
                </a:lnTo>
                <a:lnTo>
                  <a:pt x="537" y="809"/>
                </a:lnTo>
                <a:lnTo>
                  <a:pt x="537" y="809"/>
                </a:lnTo>
                <a:lnTo>
                  <a:pt x="539" y="818"/>
                </a:lnTo>
                <a:lnTo>
                  <a:pt x="541" y="825"/>
                </a:lnTo>
                <a:lnTo>
                  <a:pt x="542" y="834"/>
                </a:lnTo>
                <a:lnTo>
                  <a:pt x="542" y="834"/>
                </a:lnTo>
                <a:lnTo>
                  <a:pt x="523" y="840"/>
                </a:lnTo>
                <a:lnTo>
                  <a:pt x="509" y="845"/>
                </a:lnTo>
                <a:lnTo>
                  <a:pt x="504" y="847"/>
                </a:lnTo>
                <a:lnTo>
                  <a:pt x="502" y="848"/>
                </a:lnTo>
                <a:lnTo>
                  <a:pt x="502" y="848"/>
                </a:lnTo>
                <a:lnTo>
                  <a:pt x="503" y="853"/>
                </a:lnTo>
                <a:lnTo>
                  <a:pt x="505" y="862"/>
                </a:lnTo>
                <a:lnTo>
                  <a:pt x="510" y="870"/>
                </a:lnTo>
                <a:lnTo>
                  <a:pt x="510" y="870"/>
                </a:lnTo>
                <a:lnTo>
                  <a:pt x="498" y="891"/>
                </a:lnTo>
                <a:lnTo>
                  <a:pt x="498" y="891"/>
                </a:lnTo>
                <a:lnTo>
                  <a:pt x="497" y="891"/>
                </a:lnTo>
                <a:lnTo>
                  <a:pt x="494" y="891"/>
                </a:lnTo>
                <a:lnTo>
                  <a:pt x="486" y="888"/>
                </a:lnTo>
                <a:lnTo>
                  <a:pt x="475" y="883"/>
                </a:lnTo>
                <a:lnTo>
                  <a:pt x="475" y="883"/>
                </a:lnTo>
                <a:lnTo>
                  <a:pt x="476" y="880"/>
                </a:lnTo>
                <a:lnTo>
                  <a:pt x="476" y="873"/>
                </a:lnTo>
                <a:lnTo>
                  <a:pt x="476" y="848"/>
                </a:lnTo>
                <a:lnTo>
                  <a:pt x="476" y="848"/>
                </a:lnTo>
                <a:lnTo>
                  <a:pt x="475" y="846"/>
                </a:lnTo>
                <a:lnTo>
                  <a:pt x="475" y="845"/>
                </a:lnTo>
                <a:lnTo>
                  <a:pt x="474" y="843"/>
                </a:lnTo>
                <a:lnTo>
                  <a:pt x="474" y="843"/>
                </a:lnTo>
                <a:lnTo>
                  <a:pt x="472" y="842"/>
                </a:lnTo>
                <a:lnTo>
                  <a:pt x="472" y="839"/>
                </a:lnTo>
                <a:lnTo>
                  <a:pt x="474" y="834"/>
                </a:lnTo>
                <a:lnTo>
                  <a:pt x="468" y="819"/>
                </a:lnTo>
                <a:lnTo>
                  <a:pt x="468" y="819"/>
                </a:lnTo>
                <a:lnTo>
                  <a:pt x="474" y="817"/>
                </a:lnTo>
                <a:lnTo>
                  <a:pt x="479" y="812"/>
                </a:lnTo>
                <a:lnTo>
                  <a:pt x="483" y="804"/>
                </a:lnTo>
                <a:lnTo>
                  <a:pt x="483" y="804"/>
                </a:lnTo>
                <a:lnTo>
                  <a:pt x="485" y="799"/>
                </a:lnTo>
                <a:lnTo>
                  <a:pt x="486" y="793"/>
                </a:lnTo>
                <a:lnTo>
                  <a:pt x="487" y="782"/>
                </a:lnTo>
                <a:lnTo>
                  <a:pt x="486" y="774"/>
                </a:lnTo>
                <a:lnTo>
                  <a:pt x="485" y="770"/>
                </a:lnTo>
                <a:lnTo>
                  <a:pt x="485" y="770"/>
                </a:lnTo>
                <a:lnTo>
                  <a:pt x="491" y="765"/>
                </a:lnTo>
                <a:lnTo>
                  <a:pt x="494" y="761"/>
                </a:lnTo>
                <a:lnTo>
                  <a:pt x="496" y="760"/>
                </a:lnTo>
                <a:lnTo>
                  <a:pt x="496" y="760"/>
                </a:lnTo>
                <a:lnTo>
                  <a:pt x="498" y="741"/>
                </a:lnTo>
                <a:lnTo>
                  <a:pt x="504" y="702"/>
                </a:lnTo>
                <a:lnTo>
                  <a:pt x="512" y="660"/>
                </a:lnTo>
                <a:lnTo>
                  <a:pt x="513" y="645"/>
                </a:lnTo>
                <a:lnTo>
                  <a:pt x="514" y="637"/>
                </a:lnTo>
                <a:lnTo>
                  <a:pt x="514" y="637"/>
                </a:lnTo>
                <a:lnTo>
                  <a:pt x="513" y="620"/>
                </a:lnTo>
                <a:lnTo>
                  <a:pt x="512" y="601"/>
                </a:lnTo>
                <a:lnTo>
                  <a:pt x="512" y="601"/>
                </a:lnTo>
                <a:lnTo>
                  <a:pt x="512" y="590"/>
                </a:lnTo>
                <a:lnTo>
                  <a:pt x="509" y="577"/>
                </a:lnTo>
                <a:lnTo>
                  <a:pt x="507" y="562"/>
                </a:lnTo>
                <a:lnTo>
                  <a:pt x="507" y="562"/>
                </a:lnTo>
                <a:lnTo>
                  <a:pt x="502" y="533"/>
                </a:lnTo>
                <a:lnTo>
                  <a:pt x="497" y="508"/>
                </a:lnTo>
                <a:lnTo>
                  <a:pt x="490" y="482"/>
                </a:lnTo>
                <a:lnTo>
                  <a:pt x="490" y="482"/>
                </a:lnTo>
                <a:lnTo>
                  <a:pt x="487" y="470"/>
                </a:lnTo>
                <a:lnTo>
                  <a:pt x="483" y="455"/>
                </a:lnTo>
                <a:lnTo>
                  <a:pt x="477" y="421"/>
                </a:lnTo>
                <a:lnTo>
                  <a:pt x="471" y="391"/>
                </a:lnTo>
                <a:lnTo>
                  <a:pt x="469" y="380"/>
                </a:lnTo>
                <a:lnTo>
                  <a:pt x="466" y="372"/>
                </a:lnTo>
                <a:lnTo>
                  <a:pt x="466" y="372"/>
                </a:lnTo>
                <a:lnTo>
                  <a:pt x="461" y="360"/>
                </a:lnTo>
                <a:lnTo>
                  <a:pt x="457" y="345"/>
                </a:lnTo>
                <a:lnTo>
                  <a:pt x="452" y="332"/>
                </a:lnTo>
                <a:lnTo>
                  <a:pt x="449" y="327"/>
                </a:lnTo>
                <a:lnTo>
                  <a:pt x="445" y="325"/>
                </a:lnTo>
                <a:lnTo>
                  <a:pt x="445" y="325"/>
                </a:lnTo>
                <a:lnTo>
                  <a:pt x="428" y="314"/>
                </a:lnTo>
                <a:lnTo>
                  <a:pt x="420" y="307"/>
                </a:lnTo>
                <a:lnTo>
                  <a:pt x="411" y="304"/>
                </a:lnTo>
                <a:lnTo>
                  <a:pt x="411" y="304"/>
                </a:lnTo>
                <a:lnTo>
                  <a:pt x="406" y="301"/>
                </a:lnTo>
                <a:lnTo>
                  <a:pt x="400" y="298"/>
                </a:lnTo>
                <a:lnTo>
                  <a:pt x="397" y="295"/>
                </a:lnTo>
                <a:lnTo>
                  <a:pt x="395" y="294"/>
                </a:lnTo>
                <a:lnTo>
                  <a:pt x="395" y="294"/>
                </a:lnTo>
                <a:lnTo>
                  <a:pt x="393" y="290"/>
                </a:lnTo>
                <a:lnTo>
                  <a:pt x="389" y="282"/>
                </a:lnTo>
                <a:lnTo>
                  <a:pt x="384" y="269"/>
                </a:lnTo>
                <a:lnTo>
                  <a:pt x="373" y="261"/>
                </a:lnTo>
                <a:lnTo>
                  <a:pt x="376" y="254"/>
                </a:lnTo>
                <a:lnTo>
                  <a:pt x="376" y="254"/>
                </a:lnTo>
                <a:lnTo>
                  <a:pt x="385" y="254"/>
                </a:lnTo>
                <a:lnTo>
                  <a:pt x="394" y="252"/>
                </a:lnTo>
                <a:lnTo>
                  <a:pt x="398" y="251"/>
                </a:lnTo>
                <a:lnTo>
                  <a:pt x="401" y="249"/>
                </a:lnTo>
                <a:lnTo>
                  <a:pt x="401" y="249"/>
                </a:lnTo>
                <a:lnTo>
                  <a:pt x="408" y="244"/>
                </a:lnTo>
                <a:lnTo>
                  <a:pt x="412" y="238"/>
                </a:lnTo>
                <a:lnTo>
                  <a:pt x="415" y="231"/>
                </a:lnTo>
                <a:lnTo>
                  <a:pt x="415" y="225"/>
                </a:lnTo>
                <a:lnTo>
                  <a:pt x="415" y="225"/>
                </a:lnTo>
                <a:lnTo>
                  <a:pt x="417" y="208"/>
                </a:lnTo>
                <a:lnTo>
                  <a:pt x="419" y="196"/>
                </a:lnTo>
                <a:lnTo>
                  <a:pt x="419" y="196"/>
                </a:lnTo>
                <a:lnTo>
                  <a:pt x="421" y="194"/>
                </a:lnTo>
                <a:lnTo>
                  <a:pt x="423" y="191"/>
                </a:lnTo>
                <a:lnTo>
                  <a:pt x="426" y="187"/>
                </a:lnTo>
                <a:lnTo>
                  <a:pt x="426" y="187"/>
                </a:lnTo>
                <a:lnTo>
                  <a:pt x="426" y="185"/>
                </a:lnTo>
                <a:lnTo>
                  <a:pt x="425" y="183"/>
                </a:lnTo>
                <a:lnTo>
                  <a:pt x="422" y="176"/>
                </a:lnTo>
                <a:lnTo>
                  <a:pt x="420" y="164"/>
                </a:lnTo>
                <a:lnTo>
                  <a:pt x="420" y="164"/>
                </a:lnTo>
                <a:lnTo>
                  <a:pt x="419" y="149"/>
                </a:lnTo>
                <a:lnTo>
                  <a:pt x="419" y="142"/>
                </a:lnTo>
                <a:lnTo>
                  <a:pt x="419" y="138"/>
                </a:lnTo>
                <a:lnTo>
                  <a:pt x="419" y="138"/>
                </a:lnTo>
                <a:lnTo>
                  <a:pt x="430" y="137"/>
                </a:lnTo>
                <a:lnTo>
                  <a:pt x="453" y="134"/>
                </a:lnTo>
                <a:lnTo>
                  <a:pt x="465" y="131"/>
                </a:lnTo>
                <a:lnTo>
                  <a:pt x="477" y="127"/>
                </a:lnTo>
                <a:lnTo>
                  <a:pt x="485" y="124"/>
                </a:lnTo>
                <a:lnTo>
                  <a:pt x="487" y="121"/>
                </a:lnTo>
                <a:lnTo>
                  <a:pt x="488" y="119"/>
                </a:lnTo>
                <a:lnTo>
                  <a:pt x="488" y="119"/>
                </a:lnTo>
                <a:lnTo>
                  <a:pt x="488" y="116"/>
                </a:lnTo>
                <a:lnTo>
                  <a:pt x="486" y="113"/>
                </a:lnTo>
                <a:lnTo>
                  <a:pt x="480" y="104"/>
                </a:lnTo>
                <a:lnTo>
                  <a:pt x="469" y="93"/>
                </a:lnTo>
                <a:lnTo>
                  <a:pt x="458" y="82"/>
                </a:lnTo>
                <a:lnTo>
                  <a:pt x="419" y="48"/>
                </a:lnTo>
                <a:lnTo>
                  <a:pt x="419" y="48"/>
                </a:lnTo>
                <a:lnTo>
                  <a:pt x="408" y="39"/>
                </a:lnTo>
                <a:lnTo>
                  <a:pt x="390" y="27"/>
                </a:lnTo>
                <a:lnTo>
                  <a:pt x="378" y="21"/>
                </a:lnTo>
                <a:lnTo>
                  <a:pt x="366" y="15"/>
                </a:lnTo>
                <a:lnTo>
                  <a:pt x="352" y="10"/>
                </a:lnTo>
                <a:lnTo>
                  <a:pt x="339" y="5"/>
                </a:lnTo>
                <a:lnTo>
                  <a:pt x="339" y="5"/>
                </a:lnTo>
                <a:lnTo>
                  <a:pt x="324" y="1"/>
                </a:lnTo>
                <a:lnTo>
                  <a:pt x="310" y="0"/>
                </a:lnTo>
                <a:lnTo>
                  <a:pt x="296" y="0"/>
                </a:lnTo>
                <a:lnTo>
                  <a:pt x="283" y="3"/>
                </a:lnTo>
                <a:lnTo>
                  <a:pt x="270" y="6"/>
                </a:lnTo>
                <a:lnTo>
                  <a:pt x="259" y="11"/>
                </a:lnTo>
                <a:lnTo>
                  <a:pt x="250" y="16"/>
                </a:lnTo>
                <a:lnTo>
                  <a:pt x="242" y="23"/>
                </a:lnTo>
                <a:lnTo>
                  <a:pt x="242" y="23"/>
                </a:lnTo>
                <a:lnTo>
                  <a:pt x="235" y="32"/>
                </a:lnTo>
                <a:lnTo>
                  <a:pt x="229" y="43"/>
                </a:lnTo>
                <a:lnTo>
                  <a:pt x="224" y="55"/>
                </a:lnTo>
                <a:lnTo>
                  <a:pt x="219" y="66"/>
                </a:lnTo>
                <a:lnTo>
                  <a:pt x="214" y="88"/>
                </a:lnTo>
                <a:lnTo>
                  <a:pt x="213" y="96"/>
                </a:lnTo>
                <a:lnTo>
                  <a:pt x="213" y="98"/>
                </a:lnTo>
                <a:lnTo>
                  <a:pt x="213" y="98"/>
                </a:lnTo>
                <a:lnTo>
                  <a:pt x="217" y="104"/>
                </a:lnTo>
                <a:lnTo>
                  <a:pt x="217" y="104"/>
                </a:lnTo>
                <a:lnTo>
                  <a:pt x="215" y="104"/>
                </a:lnTo>
                <a:lnTo>
                  <a:pt x="215" y="105"/>
                </a:lnTo>
                <a:lnTo>
                  <a:pt x="215" y="112"/>
                </a:lnTo>
                <a:lnTo>
                  <a:pt x="218" y="124"/>
                </a:lnTo>
                <a:lnTo>
                  <a:pt x="218" y="124"/>
                </a:lnTo>
                <a:lnTo>
                  <a:pt x="226" y="159"/>
                </a:lnTo>
                <a:lnTo>
                  <a:pt x="229" y="174"/>
                </a:lnTo>
                <a:lnTo>
                  <a:pt x="229" y="179"/>
                </a:lnTo>
                <a:lnTo>
                  <a:pt x="228" y="183"/>
                </a:lnTo>
                <a:lnTo>
                  <a:pt x="228" y="183"/>
                </a:lnTo>
                <a:lnTo>
                  <a:pt x="221" y="194"/>
                </a:lnTo>
                <a:lnTo>
                  <a:pt x="217" y="198"/>
                </a:lnTo>
                <a:lnTo>
                  <a:pt x="212" y="203"/>
                </a:lnTo>
                <a:lnTo>
                  <a:pt x="212" y="203"/>
                </a:lnTo>
                <a:lnTo>
                  <a:pt x="202" y="211"/>
                </a:lnTo>
                <a:lnTo>
                  <a:pt x="191" y="223"/>
                </a:lnTo>
                <a:lnTo>
                  <a:pt x="175" y="240"/>
                </a:lnTo>
                <a:lnTo>
                  <a:pt x="175" y="240"/>
                </a:lnTo>
                <a:lnTo>
                  <a:pt x="155" y="247"/>
                </a:lnTo>
                <a:lnTo>
                  <a:pt x="111" y="261"/>
                </a:lnTo>
                <a:lnTo>
                  <a:pt x="67" y="276"/>
                </a:lnTo>
                <a:lnTo>
                  <a:pt x="51" y="282"/>
                </a:lnTo>
                <a:lnTo>
                  <a:pt x="44" y="285"/>
                </a:lnTo>
                <a:lnTo>
                  <a:pt x="44" y="285"/>
                </a:lnTo>
                <a:lnTo>
                  <a:pt x="41" y="293"/>
                </a:lnTo>
                <a:lnTo>
                  <a:pt x="37" y="310"/>
                </a:lnTo>
                <a:lnTo>
                  <a:pt x="25" y="360"/>
                </a:lnTo>
                <a:lnTo>
                  <a:pt x="13" y="414"/>
                </a:lnTo>
                <a:lnTo>
                  <a:pt x="3" y="451"/>
                </a:lnTo>
                <a:lnTo>
                  <a:pt x="3" y="451"/>
                </a:lnTo>
                <a:lnTo>
                  <a:pt x="1" y="464"/>
                </a:lnTo>
                <a:lnTo>
                  <a:pt x="0" y="484"/>
                </a:lnTo>
                <a:lnTo>
                  <a:pt x="0" y="507"/>
                </a:lnTo>
                <a:lnTo>
                  <a:pt x="1" y="533"/>
                </a:lnTo>
                <a:lnTo>
                  <a:pt x="3" y="580"/>
                </a:lnTo>
                <a:lnTo>
                  <a:pt x="5" y="610"/>
                </a:lnTo>
                <a:lnTo>
                  <a:pt x="5" y="610"/>
                </a:lnTo>
                <a:lnTo>
                  <a:pt x="7" y="620"/>
                </a:lnTo>
                <a:lnTo>
                  <a:pt x="13" y="634"/>
                </a:lnTo>
                <a:lnTo>
                  <a:pt x="28" y="672"/>
                </a:lnTo>
                <a:lnTo>
                  <a:pt x="51" y="726"/>
                </a:lnTo>
                <a:lnTo>
                  <a:pt x="51" y="726"/>
                </a:lnTo>
                <a:lnTo>
                  <a:pt x="52" y="727"/>
                </a:lnTo>
                <a:lnTo>
                  <a:pt x="55" y="730"/>
                </a:lnTo>
                <a:lnTo>
                  <a:pt x="61" y="732"/>
                </a:lnTo>
                <a:lnTo>
                  <a:pt x="68" y="732"/>
                </a:lnTo>
                <a:lnTo>
                  <a:pt x="68" y="732"/>
                </a:lnTo>
                <a:lnTo>
                  <a:pt x="70" y="738"/>
                </a:lnTo>
                <a:lnTo>
                  <a:pt x="73" y="744"/>
                </a:lnTo>
                <a:lnTo>
                  <a:pt x="77" y="748"/>
                </a:lnTo>
                <a:lnTo>
                  <a:pt x="77" y="748"/>
                </a:lnTo>
                <a:lnTo>
                  <a:pt x="82" y="750"/>
                </a:lnTo>
                <a:lnTo>
                  <a:pt x="87" y="752"/>
                </a:lnTo>
                <a:lnTo>
                  <a:pt x="92" y="753"/>
                </a:lnTo>
                <a:lnTo>
                  <a:pt x="92" y="753"/>
                </a:lnTo>
                <a:lnTo>
                  <a:pt x="87" y="857"/>
                </a:lnTo>
                <a:lnTo>
                  <a:pt x="87" y="857"/>
                </a:lnTo>
                <a:lnTo>
                  <a:pt x="85" y="867"/>
                </a:lnTo>
                <a:lnTo>
                  <a:pt x="83" y="877"/>
                </a:lnTo>
                <a:lnTo>
                  <a:pt x="79" y="886"/>
                </a:lnTo>
                <a:lnTo>
                  <a:pt x="78" y="892"/>
                </a:lnTo>
                <a:lnTo>
                  <a:pt x="78" y="892"/>
                </a:lnTo>
                <a:lnTo>
                  <a:pt x="78" y="896"/>
                </a:lnTo>
                <a:lnTo>
                  <a:pt x="79" y="897"/>
                </a:lnTo>
                <a:lnTo>
                  <a:pt x="84" y="900"/>
                </a:lnTo>
                <a:lnTo>
                  <a:pt x="90" y="901"/>
                </a:lnTo>
                <a:lnTo>
                  <a:pt x="97" y="910"/>
                </a:lnTo>
                <a:lnTo>
                  <a:pt x="97" y="910"/>
                </a:lnTo>
                <a:lnTo>
                  <a:pt x="99" y="948"/>
                </a:lnTo>
                <a:lnTo>
                  <a:pt x="104" y="1032"/>
                </a:lnTo>
                <a:lnTo>
                  <a:pt x="109" y="1079"/>
                </a:lnTo>
                <a:lnTo>
                  <a:pt x="112" y="1123"/>
                </a:lnTo>
                <a:lnTo>
                  <a:pt x="119" y="1158"/>
                </a:lnTo>
                <a:lnTo>
                  <a:pt x="121" y="1172"/>
                </a:lnTo>
                <a:lnTo>
                  <a:pt x="125" y="1180"/>
                </a:lnTo>
                <a:lnTo>
                  <a:pt x="125" y="1180"/>
                </a:lnTo>
                <a:lnTo>
                  <a:pt x="134" y="1198"/>
                </a:lnTo>
                <a:lnTo>
                  <a:pt x="150" y="1225"/>
                </a:lnTo>
                <a:lnTo>
                  <a:pt x="191" y="1289"/>
                </a:lnTo>
                <a:lnTo>
                  <a:pt x="243" y="1371"/>
                </a:lnTo>
                <a:lnTo>
                  <a:pt x="214" y="1441"/>
                </a:lnTo>
                <a:lnTo>
                  <a:pt x="214" y="1441"/>
                </a:lnTo>
                <a:lnTo>
                  <a:pt x="215" y="1442"/>
                </a:lnTo>
                <a:lnTo>
                  <a:pt x="218" y="1446"/>
                </a:lnTo>
                <a:lnTo>
                  <a:pt x="219" y="1453"/>
                </a:lnTo>
                <a:lnTo>
                  <a:pt x="219" y="1464"/>
                </a:lnTo>
                <a:lnTo>
                  <a:pt x="219" y="1464"/>
                </a:lnTo>
                <a:lnTo>
                  <a:pt x="218" y="1481"/>
                </a:lnTo>
                <a:lnTo>
                  <a:pt x="217" y="1506"/>
                </a:lnTo>
                <a:lnTo>
                  <a:pt x="217" y="1517"/>
                </a:lnTo>
                <a:lnTo>
                  <a:pt x="217" y="1526"/>
                </a:lnTo>
                <a:lnTo>
                  <a:pt x="219" y="1534"/>
                </a:lnTo>
                <a:lnTo>
                  <a:pt x="220" y="1538"/>
                </a:lnTo>
                <a:lnTo>
                  <a:pt x="221" y="1539"/>
                </a:lnTo>
                <a:lnTo>
                  <a:pt x="221" y="1539"/>
                </a:lnTo>
                <a:lnTo>
                  <a:pt x="225" y="1541"/>
                </a:lnTo>
                <a:lnTo>
                  <a:pt x="230" y="1542"/>
                </a:lnTo>
                <a:lnTo>
                  <a:pt x="241" y="1545"/>
                </a:lnTo>
                <a:lnTo>
                  <a:pt x="250" y="1547"/>
                </a:lnTo>
                <a:lnTo>
                  <a:pt x="252" y="1547"/>
                </a:lnTo>
                <a:lnTo>
                  <a:pt x="253" y="1549"/>
                </a:lnTo>
                <a:lnTo>
                  <a:pt x="253" y="1549"/>
                </a:lnTo>
                <a:lnTo>
                  <a:pt x="254" y="1552"/>
                </a:lnTo>
                <a:lnTo>
                  <a:pt x="256" y="1555"/>
                </a:lnTo>
                <a:lnTo>
                  <a:pt x="262" y="1557"/>
                </a:lnTo>
                <a:lnTo>
                  <a:pt x="273" y="1560"/>
                </a:lnTo>
                <a:lnTo>
                  <a:pt x="273" y="1560"/>
                </a:lnTo>
                <a:lnTo>
                  <a:pt x="291" y="1561"/>
                </a:lnTo>
                <a:lnTo>
                  <a:pt x="316" y="1562"/>
                </a:lnTo>
                <a:lnTo>
                  <a:pt x="339" y="1561"/>
                </a:lnTo>
                <a:lnTo>
                  <a:pt x="348" y="1560"/>
                </a:lnTo>
                <a:lnTo>
                  <a:pt x="352" y="1557"/>
                </a:lnTo>
                <a:lnTo>
                  <a:pt x="352" y="1557"/>
                </a:lnTo>
                <a:lnTo>
                  <a:pt x="355" y="1555"/>
                </a:lnTo>
                <a:lnTo>
                  <a:pt x="357" y="1552"/>
                </a:lnTo>
                <a:lnTo>
                  <a:pt x="360" y="1550"/>
                </a:lnTo>
                <a:lnTo>
                  <a:pt x="360" y="1546"/>
                </a:lnTo>
                <a:lnTo>
                  <a:pt x="359" y="1542"/>
                </a:lnTo>
                <a:lnTo>
                  <a:pt x="356" y="1536"/>
                </a:lnTo>
                <a:lnTo>
                  <a:pt x="351" y="1530"/>
                </a:lnTo>
                <a:lnTo>
                  <a:pt x="345" y="1522"/>
                </a:lnTo>
                <a:lnTo>
                  <a:pt x="345" y="1522"/>
                </a:lnTo>
                <a:lnTo>
                  <a:pt x="324" y="1497"/>
                </a:lnTo>
                <a:lnTo>
                  <a:pt x="321" y="1490"/>
                </a:lnTo>
                <a:lnTo>
                  <a:pt x="318" y="1484"/>
                </a:lnTo>
                <a:lnTo>
                  <a:pt x="318" y="1484"/>
                </a:lnTo>
                <a:lnTo>
                  <a:pt x="318" y="1476"/>
                </a:lnTo>
                <a:lnTo>
                  <a:pt x="319" y="1468"/>
                </a:lnTo>
                <a:lnTo>
                  <a:pt x="319" y="1458"/>
                </a:lnTo>
                <a:lnTo>
                  <a:pt x="319" y="1458"/>
                </a:lnTo>
                <a:lnTo>
                  <a:pt x="338" y="1459"/>
                </a:lnTo>
                <a:lnTo>
                  <a:pt x="349" y="1457"/>
                </a:lnTo>
                <a:lnTo>
                  <a:pt x="354" y="1455"/>
                </a:lnTo>
                <a:lnTo>
                  <a:pt x="356" y="1453"/>
                </a:lnTo>
                <a:lnTo>
                  <a:pt x="356" y="1453"/>
                </a:lnTo>
                <a:lnTo>
                  <a:pt x="355" y="1447"/>
                </a:lnTo>
                <a:lnTo>
                  <a:pt x="354" y="1438"/>
                </a:lnTo>
                <a:lnTo>
                  <a:pt x="351" y="1430"/>
                </a:lnTo>
                <a:lnTo>
                  <a:pt x="350" y="1421"/>
                </a:lnTo>
                <a:lnTo>
                  <a:pt x="350" y="1421"/>
                </a:lnTo>
                <a:lnTo>
                  <a:pt x="352" y="1414"/>
                </a:lnTo>
                <a:lnTo>
                  <a:pt x="356" y="1402"/>
                </a:lnTo>
                <a:lnTo>
                  <a:pt x="368" y="1370"/>
                </a:lnTo>
                <a:lnTo>
                  <a:pt x="389" y="1318"/>
                </a:lnTo>
                <a:lnTo>
                  <a:pt x="389" y="1318"/>
                </a:lnTo>
                <a:lnTo>
                  <a:pt x="397" y="1300"/>
                </a:lnTo>
                <a:lnTo>
                  <a:pt x="404" y="1269"/>
                </a:lnTo>
                <a:lnTo>
                  <a:pt x="411" y="1238"/>
                </a:lnTo>
                <a:lnTo>
                  <a:pt x="414" y="1224"/>
                </a:lnTo>
                <a:lnTo>
                  <a:pt x="414" y="1214"/>
                </a:lnTo>
                <a:lnTo>
                  <a:pt x="414" y="1214"/>
                </a:lnTo>
                <a:lnTo>
                  <a:pt x="411" y="1187"/>
                </a:lnTo>
                <a:lnTo>
                  <a:pt x="411" y="1156"/>
                </a:lnTo>
                <a:lnTo>
                  <a:pt x="411" y="1156"/>
                </a:lnTo>
                <a:close/>
                <a:moveTo>
                  <a:pt x="258" y="1025"/>
                </a:moveTo>
                <a:lnTo>
                  <a:pt x="262" y="1020"/>
                </a:lnTo>
                <a:lnTo>
                  <a:pt x="262" y="1020"/>
                </a:lnTo>
                <a:lnTo>
                  <a:pt x="269" y="1048"/>
                </a:lnTo>
                <a:lnTo>
                  <a:pt x="274" y="1070"/>
                </a:lnTo>
                <a:lnTo>
                  <a:pt x="278" y="1085"/>
                </a:lnTo>
                <a:lnTo>
                  <a:pt x="278" y="1085"/>
                </a:lnTo>
                <a:lnTo>
                  <a:pt x="278" y="1103"/>
                </a:lnTo>
                <a:lnTo>
                  <a:pt x="279" y="1124"/>
                </a:lnTo>
                <a:lnTo>
                  <a:pt x="279" y="1124"/>
                </a:lnTo>
                <a:lnTo>
                  <a:pt x="280" y="1138"/>
                </a:lnTo>
                <a:lnTo>
                  <a:pt x="280" y="1158"/>
                </a:lnTo>
                <a:lnTo>
                  <a:pt x="279" y="1185"/>
                </a:lnTo>
                <a:lnTo>
                  <a:pt x="279" y="1185"/>
                </a:lnTo>
                <a:lnTo>
                  <a:pt x="278" y="1189"/>
                </a:lnTo>
                <a:lnTo>
                  <a:pt x="275" y="1191"/>
                </a:lnTo>
                <a:lnTo>
                  <a:pt x="274" y="1191"/>
                </a:lnTo>
                <a:lnTo>
                  <a:pt x="273" y="1190"/>
                </a:lnTo>
                <a:lnTo>
                  <a:pt x="272" y="1187"/>
                </a:lnTo>
                <a:lnTo>
                  <a:pt x="270" y="1181"/>
                </a:lnTo>
                <a:lnTo>
                  <a:pt x="270" y="1181"/>
                </a:lnTo>
                <a:lnTo>
                  <a:pt x="268" y="1172"/>
                </a:lnTo>
                <a:lnTo>
                  <a:pt x="264" y="1164"/>
                </a:lnTo>
                <a:lnTo>
                  <a:pt x="262" y="1158"/>
                </a:lnTo>
                <a:lnTo>
                  <a:pt x="261" y="1154"/>
                </a:lnTo>
                <a:lnTo>
                  <a:pt x="261" y="1149"/>
                </a:lnTo>
                <a:lnTo>
                  <a:pt x="261" y="1149"/>
                </a:lnTo>
                <a:lnTo>
                  <a:pt x="258" y="1025"/>
                </a:lnTo>
                <a:lnTo>
                  <a:pt x="258" y="10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0">
            <a:extLst>
              <a:ext uri="{FF2B5EF4-FFF2-40B4-BE49-F238E27FC236}">
                <a16:creationId xmlns:a16="http://schemas.microsoft.com/office/drawing/2014/main" id="{D23B7B68-EF6E-4976-9826-EF1788B080E7}"/>
              </a:ext>
            </a:extLst>
          </p:cNvPr>
          <p:cNvSpPr>
            <a:spLocks noEditPoints="1"/>
          </p:cNvSpPr>
          <p:nvPr/>
        </p:nvSpPr>
        <p:spPr bwMode="auto">
          <a:xfrm>
            <a:off x="2623051" y="2707136"/>
            <a:ext cx="1047623" cy="1729250"/>
          </a:xfrm>
          <a:custGeom>
            <a:avLst/>
            <a:gdLst>
              <a:gd name="T0" fmla="*/ 61 w 936"/>
              <a:gd name="T1" fmla="*/ 797 h 1545"/>
              <a:gd name="T2" fmla="*/ 81 w 936"/>
              <a:gd name="T3" fmla="*/ 872 h 1545"/>
              <a:gd name="T4" fmla="*/ 25 w 936"/>
              <a:gd name="T5" fmla="*/ 948 h 1545"/>
              <a:gd name="T6" fmla="*/ 50 w 936"/>
              <a:gd name="T7" fmla="*/ 1099 h 1545"/>
              <a:gd name="T8" fmla="*/ 42 w 936"/>
              <a:gd name="T9" fmla="*/ 1232 h 1545"/>
              <a:gd name="T10" fmla="*/ 0 w 936"/>
              <a:gd name="T11" fmla="*/ 1457 h 1545"/>
              <a:gd name="T12" fmla="*/ 67 w 936"/>
              <a:gd name="T13" fmla="*/ 1520 h 1545"/>
              <a:gd name="T14" fmla="*/ 80 w 936"/>
              <a:gd name="T15" fmla="*/ 1481 h 1545"/>
              <a:gd name="T16" fmla="*/ 80 w 936"/>
              <a:gd name="T17" fmla="*/ 1371 h 1545"/>
              <a:gd name="T18" fmla="*/ 137 w 936"/>
              <a:gd name="T19" fmla="*/ 1290 h 1545"/>
              <a:gd name="T20" fmla="*/ 174 w 936"/>
              <a:gd name="T21" fmla="*/ 1344 h 1545"/>
              <a:gd name="T22" fmla="*/ 173 w 936"/>
              <a:gd name="T23" fmla="*/ 1427 h 1545"/>
              <a:gd name="T24" fmla="*/ 195 w 936"/>
              <a:gd name="T25" fmla="*/ 1514 h 1545"/>
              <a:gd name="T26" fmla="*/ 254 w 936"/>
              <a:gd name="T27" fmla="*/ 1486 h 1545"/>
              <a:gd name="T28" fmla="*/ 247 w 936"/>
              <a:gd name="T29" fmla="*/ 1416 h 1545"/>
              <a:gd name="T30" fmla="*/ 258 w 936"/>
              <a:gd name="T31" fmla="*/ 1293 h 1545"/>
              <a:gd name="T32" fmla="*/ 247 w 936"/>
              <a:gd name="T33" fmla="*/ 1129 h 1545"/>
              <a:gd name="T34" fmla="*/ 265 w 936"/>
              <a:gd name="T35" fmla="*/ 1048 h 1545"/>
              <a:gd name="T36" fmla="*/ 375 w 936"/>
              <a:gd name="T37" fmla="*/ 951 h 1545"/>
              <a:gd name="T38" fmla="*/ 370 w 936"/>
              <a:gd name="T39" fmla="*/ 823 h 1545"/>
              <a:gd name="T40" fmla="*/ 382 w 936"/>
              <a:gd name="T41" fmla="*/ 769 h 1545"/>
              <a:gd name="T42" fmla="*/ 436 w 936"/>
              <a:gd name="T43" fmla="*/ 713 h 1545"/>
              <a:gd name="T44" fmla="*/ 432 w 936"/>
              <a:gd name="T45" fmla="*/ 883 h 1545"/>
              <a:gd name="T46" fmla="*/ 452 w 936"/>
              <a:gd name="T47" fmla="*/ 1131 h 1545"/>
              <a:gd name="T48" fmla="*/ 469 w 936"/>
              <a:gd name="T49" fmla="*/ 1295 h 1545"/>
              <a:gd name="T50" fmla="*/ 429 w 936"/>
              <a:gd name="T51" fmla="*/ 1403 h 1545"/>
              <a:gd name="T52" fmla="*/ 318 w 936"/>
              <a:gd name="T53" fmla="*/ 1473 h 1545"/>
              <a:gd name="T54" fmla="*/ 288 w 936"/>
              <a:gd name="T55" fmla="*/ 1507 h 1545"/>
              <a:gd name="T56" fmla="*/ 536 w 936"/>
              <a:gd name="T57" fmla="*/ 1534 h 1545"/>
              <a:gd name="T58" fmla="*/ 645 w 936"/>
              <a:gd name="T59" fmla="*/ 1542 h 1545"/>
              <a:gd name="T60" fmla="*/ 724 w 936"/>
              <a:gd name="T61" fmla="*/ 1476 h 1545"/>
              <a:gd name="T62" fmla="*/ 704 w 936"/>
              <a:gd name="T63" fmla="*/ 1369 h 1545"/>
              <a:gd name="T64" fmla="*/ 808 w 936"/>
              <a:gd name="T65" fmla="*/ 1272 h 1545"/>
              <a:gd name="T66" fmla="*/ 922 w 936"/>
              <a:gd name="T67" fmla="*/ 1161 h 1545"/>
              <a:gd name="T68" fmla="*/ 936 w 936"/>
              <a:gd name="T69" fmla="*/ 889 h 1545"/>
              <a:gd name="T70" fmla="*/ 807 w 936"/>
              <a:gd name="T71" fmla="*/ 549 h 1545"/>
              <a:gd name="T72" fmla="*/ 561 w 936"/>
              <a:gd name="T73" fmla="*/ 207 h 1545"/>
              <a:gd name="T74" fmla="*/ 500 w 936"/>
              <a:gd name="T75" fmla="*/ 132 h 1545"/>
              <a:gd name="T76" fmla="*/ 571 w 936"/>
              <a:gd name="T77" fmla="*/ 132 h 1545"/>
              <a:gd name="T78" fmla="*/ 582 w 936"/>
              <a:gd name="T79" fmla="*/ 115 h 1545"/>
              <a:gd name="T80" fmla="*/ 506 w 936"/>
              <a:gd name="T81" fmla="*/ 23 h 1545"/>
              <a:gd name="T82" fmla="*/ 386 w 936"/>
              <a:gd name="T83" fmla="*/ 6 h 1545"/>
              <a:gd name="T84" fmla="*/ 268 w 936"/>
              <a:gd name="T85" fmla="*/ 46 h 1545"/>
              <a:gd name="T86" fmla="*/ 252 w 936"/>
              <a:gd name="T87" fmla="*/ 179 h 1545"/>
              <a:gd name="T88" fmla="*/ 288 w 936"/>
              <a:gd name="T89" fmla="*/ 216 h 1545"/>
              <a:gd name="T90" fmla="*/ 320 w 936"/>
              <a:gd name="T91" fmla="*/ 252 h 1545"/>
              <a:gd name="T92" fmla="*/ 340 w 936"/>
              <a:gd name="T93" fmla="*/ 434 h 1545"/>
              <a:gd name="T94" fmla="*/ 320 w 936"/>
              <a:gd name="T95" fmla="*/ 574 h 1545"/>
              <a:gd name="T96" fmla="*/ 293 w 936"/>
              <a:gd name="T97" fmla="*/ 689 h 1545"/>
              <a:gd name="T98" fmla="*/ 272 w 936"/>
              <a:gd name="T99" fmla="*/ 742 h 1545"/>
              <a:gd name="T100" fmla="*/ 224 w 936"/>
              <a:gd name="T101" fmla="*/ 790 h 1545"/>
              <a:gd name="T102" fmla="*/ 171 w 936"/>
              <a:gd name="T103" fmla="*/ 702 h 1545"/>
              <a:gd name="T104" fmla="*/ 294 w 936"/>
              <a:gd name="T105" fmla="*/ 824 h 1545"/>
              <a:gd name="T106" fmla="*/ 340 w 936"/>
              <a:gd name="T107" fmla="*/ 834 h 1545"/>
              <a:gd name="T108" fmla="*/ 327 w 936"/>
              <a:gd name="T109" fmla="*/ 897 h 1545"/>
              <a:gd name="T110" fmla="*/ 284 w 936"/>
              <a:gd name="T111" fmla="*/ 825 h 1545"/>
              <a:gd name="T112" fmla="*/ 620 w 936"/>
              <a:gd name="T113" fmla="*/ 1310 h 1545"/>
              <a:gd name="T114" fmla="*/ 606 w 936"/>
              <a:gd name="T115" fmla="*/ 1427 h 1545"/>
              <a:gd name="T116" fmla="*/ 544 w 936"/>
              <a:gd name="T117" fmla="*/ 1447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6" h="1545">
                <a:moveTo>
                  <a:pt x="93" y="719"/>
                </a:moveTo>
                <a:lnTo>
                  <a:pt x="93" y="719"/>
                </a:lnTo>
                <a:lnTo>
                  <a:pt x="89" y="720"/>
                </a:lnTo>
                <a:lnTo>
                  <a:pt x="85" y="722"/>
                </a:lnTo>
                <a:lnTo>
                  <a:pt x="80" y="726"/>
                </a:lnTo>
                <a:lnTo>
                  <a:pt x="74" y="731"/>
                </a:lnTo>
                <a:lnTo>
                  <a:pt x="69" y="737"/>
                </a:lnTo>
                <a:lnTo>
                  <a:pt x="64" y="746"/>
                </a:lnTo>
                <a:lnTo>
                  <a:pt x="61" y="755"/>
                </a:lnTo>
                <a:lnTo>
                  <a:pt x="61" y="755"/>
                </a:lnTo>
                <a:lnTo>
                  <a:pt x="60" y="768"/>
                </a:lnTo>
                <a:lnTo>
                  <a:pt x="60" y="777"/>
                </a:lnTo>
                <a:lnTo>
                  <a:pt x="61" y="797"/>
                </a:lnTo>
                <a:lnTo>
                  <a:pt x="63" y="811"/>
                </a:lnTo>
                <a:lnTo>
                  <a:pt x="64" y="820"/>
                </a:lnTo>
                <a:lnTo>
                  <a:pt x="64" y="820"/>
                </a:lnTo>
                <a:lnTo>
                  <a:pt x="63" y="828"/>
                </a:lnTo>
                <a:lnTo>
                  <a:pt x="60" y="836"/>
                </a:lnTo>
                <a:lnTo>
                  <a:pt x="60" y="841"/>
                </a:lnTo>
                <a:lnTo>
                  <a:pt x="60" y="846"/>
                </a:lnTo>
                <a:lnTo>
                  <a:pt x="61" y="852"/>
                </a:lnTo>
                <a:lnTo>
                  <a:pt x="64" y="857"/>
                </a:lnTo>
                <a:lnTo>
                  <a:pt x="64" y="857"/>
                </a:lnTo>
                <a:lnTo>
                  <a:pt x="67" y="862"/>
                </a:lnTo>
                <a:lnTo>
                  <a:pt x="72" y="867"/>
                </a:lnTo>
                <a:lnTo>
                  <a:pt x="81" y="872"/>
                </a:lnTo>
                <a:lnTo>
                  <a:pt x="88" y="875"/>
                </a:lnTo>
                <a:lnTo>
                  <a:pt x="91" y="875"/>
                </a:lnTo>
                <a:lnTo>
                  <a:pt x="88" y="889"/>
                </a:lnTo>
                <a:lnTo>
                  <a:pt x="88" y="889"/>
                </a:lnTo>
                <a:lnTo>
                  <a:pt x="74" y="900"/>
                </a:lnTo>
                <a:lnTo>
                  <a:pt x="61" y="908"/>
                </a:lnTo>
                <a:lnTo>
                  <a:pt x="50" y="918"/>
                </a:lnTo>
                <a:lnTo>
                  <a:pt x="50" y="918"/>
                </a:lnTo>
                <a:lnTo>
                  <a:pt x="43" y="926"/>
                </a:lnTo>
                <a:lnTo>
                  <a:pt x="37" y="930"/>
                </a:lnTo>
                <a:lnTo>
                  <a:pt x="31" y="938"/>
                </a:lnTo>
                <a:lnTo>
                  <a:pt x="25" y="948"/>
                </a:lnTo>
                <a:lnTo>
                  <a:pt x="25" y="948"/>
                </a:lnTo>
                <a:lnTo>
                  <a:pt x="21" y="957"/>
                </a:lnTo>
                <a:lnTo>
                  <a:pt x="20" y="970"/>
                </a:lnTo>
                <a:lnTo>
                  <a:pt x="20" y="987"/>
                </a:lnTo>
                <a:lnTo>
                  <a:pt x="20" y="1004"/>
                </a:lnTo>
                <a:lnTo>
                  <a:pt x="21" y="1037"/>
                </a:lnTo>
                <a:lnTo>
                  <a:pt x="22" y="1049"/>
                </a:lnTo>
                <a:lnTo>
                  <a:pt x="25" y="1057"/>
                </a:lnTo>
                <a:lnTo>
                  <a:pt x="25" y="1057"/>
                </a:lnTo>
                <a:lnTo>
                  <a:pt x="28" y="1068"/>
                </a:lnTo>
                <a:lnTo>
                  <a:pt x="36" y="1077"/>
                </a:lnTo>
                <a:lnTo>
                  <a:pt x="48" y="1094"/>
                </a:lnTo>
                <a:lnTo>
                  <a:pt x="48" y="1094"/>
                </a:lnTo>
                <a:lnTo>
                  <a:pt x="50" y="1099"/>
                </a:lnTo>
                <a:lnTo>
                  <a:pt x="51" y="1108"/>
                </a:lnTo>
                <a:lnTo>
                  <a:pt x="51" y="1130"/>
                </a:lnTo>
                <a:lnTo>
                  <a:pt x="49" y="1152"/>
                </a:lnTo>
                <a:lnTo>
                  <a:pt x="48" y="1161"/>
                </a:lnTo>
                <a:lnTo>
                  <a:pt x="45" y="1165"/>
                </a:lnTo>
                <a:lnTo>
                  <a:pt x="45" y="1165"/>
                </a:lnTo>
                <a:lnTo>
                  <a:pt x="44" y="1172"/>
                </a:lnTo>
                <a:lnTo>
                  <a:pt x="43" y="1178"/>
                </a:lnTo>
                <a:lnTo>
                  <a:pt x="43" y="1195"/>
                </a:lnTo>
                <a:lnTo>
                  <a:pt x="43" y="1211"/>
                </a:lnTo>
                <a:lnTo>
                  <a:pt x="43" y="1224"/>
                </a:lnTo>
                <a:lnTo>
                  <a:pt x="43" y="1224"/>
                </a:lnTo>
                <a:lnTo>
                  <a:pt x="42" y="1232"/>
                </a:lnTo>
                <a:lnTo>
                  <a:pt x="38" y="1243"/>
                </a:lnTo>
                <a:lnTo>
                  <a:pt x="29" y="1270"/>
                </a:lnTo>
                <a:lnTo>
                  <a:pt x="14" y="1312"/>
                </a:lnTo>
                <a:lnTo>
                  <a:pt x="14" y="1312"/>
                </a:lnTo>
                <a:lnTo>
                  <a:pt x="11" y="1317"/>
                </a:lnTo>
                <a:lnTo>
                  <a:pt x="11" y="1317"/>
                </a:lnTo>
                <a:lnTo>
                  <a:pt x="9" y="1331"/>
                </a:lnTo>
                <a:lnTo>
                  <a:pt x="9" y="1331"/>
                </a:lnTo>
                <a:lnTo>
                  <a:pt x="6" y="1342"/>
                </a:lnTo>
                <a:lnTo>
                  <a:pt x="5" y="1359"/>
                </a:lnTo>
                <a:lnTo>
                  <a:pt x="3" y="1400"/>
                </a:lnTo>
                <a:lnTo>
                  <a:pt x="0" y="1457"/>
                </a:lnTo>
                <a:lnTo>
                  <a:pt x="0" y="1457"/>
                </a:lnTo>
                <a:lnTo>
                  <a:pt x="1" y="1476"/>
                </a:lnTo>
                <a:lnTo>
                  <a:pt x="4" y="1492"/>
                </a:lnTo>
                <a:lnTo>
                  <a:pt x="6" y="1501"/>
                </a:lnTo>
                <a:lnTo>
                  <a:pt x="9" y="1507"/>
                </a:lnTo>
                <a:lnTo>
                  <a:pt x="9" y="1507"/>
                </a:lnTo>
                <a:lnTo>
                  <a:pt x="12" y="1512"/>
                </a:lnTo>
                <a:lnTo>
                  <a:pt x="18" y="1516"/>
                </a:lnTo>
                <a:lnTo>
                  <a:pt x="25" y="1518"/>
                </a:lnTo>
                <a:lnTo>
                  <a:pt x="32" y="1519"/>
                </a:lnTo>
                <a:lnTo>
                  <a:pt x="47" y="1520"/>
                </a:lnTo>
                <a:lnTo>
                  <a:pt x="59" y="1520"/>
                </a:lnTo>
                <a:lnTo>
                  <a:pt x="59" y="1520"/>
                </a:lnTo>
                <a:lnTo>
                  <a:pt x="67" y="1520"/>
                </a:lnTo>
                <a:lnTo>
                  <a:pt x="76" y="1519"/>
                </a:lnTo>
                <a:lnTo>
                  <a:pt x="78" y="1519"/>
                </a:lnTo>
                <a:lnTo>
                  <a:pt x="82" y="1517"/>
                </a:lnTo>
                <a:lnTo>
                  <a:pt x="83" y="1514"/>
                </a:lnTo>
                <a:lnTo>
                  <a:pt x="86" y="1509"/>
                </a:lnTo>
                <a:lnTo>
                  <a:pt x="86" y="1509"/>
                </a:lnTo>
                <a:lnTo>
                  <a:pt x="88" y="1496"/>
                </a:lnTo>
                <a:lnTo>
                  <a:pt x="87" y="1491"/>
                </a:lnTo>
                <a:lnTo>
                  <a:pt x="86" y="1485"/>
                </a:lnTo>
                <a:lnTo>
                  <a:pt x="86" y="1485"/>
                </a:lnTo>
                <a:lnTo>
                  <a:pt x="83" y="1482"/>
                </a:lnTo>
                <a:lnTo>
                  <a:pt x="82" y="1481"/>
                </a:lnTo>
                <a:lnTo>
                  <a:pt x="80" y="1481"/>
                </a:lnTo>
                <a:lnTo>
                  <a:pt x="78" y="1480"/>
                </a:lnTo>
                <a:lnTo>
                  <a:pt x="77" y="1479"/>
                </a:lnTo>
                <a:lnTo>
                  <a:pt x="75" y="1469"/>
                </a:lnTo>
                <a:lnTo>
                  <a:pt x="75" y="1469"/>
                </a:lnTo>
                <a:lnTo>
                  <a:pt x="71" y="1447"/>
                </a:lnTo>
                <a:lnTo>
                  <a:pt x="70" y="1437"/>
                </a:lnTo>
                <a:lnTo>
                  <a:pt x="70" y="1427"/>
                </a:lnTo>
                <a:lnTo>
                  <a:pt x="70" y="1427"/>
                </a:lnTo>
                <a:lnTo>
                  <a:pt x="71" y="1413"/>
                </a:lnTo>
                <a:lnTo>
                  <a:pt x="74" y="1396"/>
                </a:lnTo>
                <a:lnTo>
                  <a:pt x="77" y="1381"/>
                </a:lnTo>
                <a:lnTo>
                  <a:pt x="80" y="1371"/>
                </a:lnTo>
                <a:lnTo>
                  <a:pt x="80" y="1371"/>
                </a:lnTo>
                <a:lnTo>
                  <a:pt x="83" y="1366"/>
                </a:lnTo>
                <a:lnTo>
                  <a:pt x="88" y="1363"/>
                </a:lnTo>
                <a:lnTo>
                  <a:pt x="94" y="1356"/>
                </a:lnTo>
                <a:lnTo>
                  <a:pt x="104" y="1347"/>
                </a:lnTo>
                <a:lnTo>
                  <a:pt x="104" y="1347"/>
                </a:lnTo>
                <a:lnTo>
                  <a:pt x="110" y="1339"/>
                </a:lnTo>
                <a:lnTo>
                  <a:pt x="113" y="1336"/>
                </a:lnTo>
                <a:lnTo>
                  <a:pt x="115" y="1329"/>
                </a:lnTo>
                <a:lnTo>
                  <a:pt x="120" y="1315"/>
                </a:lnTo>
                <a:lnTo>
                  <a:pt x="120" y="1315"/>
                </a:lnTo>
                <a:lnTo>
                  <a:pt x="125" y="1306"/>
                </a:lnTo>
                <a:lnTo>
                  <a:pt x="131" y="1298"/>
                </a:lnTo>
                <a:lnTo>
                  <a:pt x="137" y="1290"/>
                </a:lnTo>
                <a:lnTo>
                  <a:pt x="145" y="1284"/>
                </a:lnTo>
                <a:lnTo>
                  <a:pt x="151" y="1281"/>
                </a:lnTo>
                <a:lnTo>
                  <a:pt x="156" y="1278"/>
                </a:lnTo>
                <a:lnTo>
                  <a:pt x="160" y="1277"/>
                </a:lnTo>
                <a:lnTo>
                  <a:pt x="163" y="1278"/>
                </a:lnTo>
                <a:lnTo>
                  <a:pt x="163" y="1278"/>
                </a:lnTo>
                <a:lnTo>
                  <a:pt x="164" y="1284"/>
                </a:lnTo>
                <a:lnTo>
                  <a:pt x="165" y="1295"/>
                </a:lnTo>
                <a:lnTo>
                  <a:pt x="168" y="1323"/>
                </a:lnTo>
                <a:lnTo>
                  <a:pt x="168" y="1323"/>
                </a:lnTo>
                <a:lnTo>
                  <a:pt x="169" y="1329"/>
                </a:lnTo>
                <a:lnTo>
                  <a:pt x="170" y="1336"/>
                </a:lnTo>
                <a:lnTo>
                  <a:pt x="174" y="1344"/>
                </a:lnTo>
                <a:lnTo>
                  <a:pt x="178" y="1350"/>
                </a:lnTo>
                <a:lnTo>
                  <a:pt x="179" y="1354"/>
                </a:lnTo>
                <a:lnTo>
                  <a:pt x="179" y="1358"/>
                </a:lnTo>
                <a:lnTo>
                  <a:pt x="179" y="1358"/>
                </a:lnTo>
                <a:lnTo>
                  <a:pt x="178" y="1365"/>
                </a:lnTo>
                <a:lnTo>
                  <a:pt x="178" y="1374"/>
                </a:lnTo>
                <a:lnTo>
                  <a:pt x="178" y="1383"/>
                </a:lnTo>
                <a:lnTo>
                  <a:pt x="175" y="1396"/>
                </a:lnTo>
                <a:lnTo>
                  <a:pt x="175" y="1396"/>
                </a:lnTo>
                <a:lnTo>
                  <a:pt x="174" y="1405"/>
                </a:lnTo>
                <a:lnTo>
                  <a:pt x="174" y="1411"/>
                </a:lnTo>
                <a:lnTo>
                  <a:pt x="173" y="1427"/>
                </a:lnTo>
                <a:lnTo>
                  <a:pt x="173" y="1427"/>
                </a:lnTo>
                <a:lnTo>
                  <a:pt x="173" y="1440"/>
                </a:lnTo>
                <a:lnTo>
                  <a:pt x="173" y="1453"/>
                </a:lnTo>
                <a:lnTo>
                  <a:pt x="174" y="1464"/>
                </a:lnTo>
                <a:lnTo>
                  <a:pt x="173" y="1473"/>
                </a:lnTo>
                <a:lnTo>
                  <a:pt x="173" y="1473"/>
                </a:lnTo>
                <a:lnTo>
                  <a:pt x="171" y="1482"/>
                </a:lnTo>
                <a:lnTo>
                  <a:pt x="171" y="1487"/>
                </a:lnTo>
                <a:lnTo>
                  <a:pt x="173" y="1493"/>
                </a:lnTo>
                <a:lnTo>
                  <a:pt x="173" y="1493"/>
                </a:lnTo>
                <a:lnTo>
                  <a:pt x="178" y="1500"/>
                </a:lnTo>
                <a:lnTo>
                  <a:pt x="184" y="1506"/>
                </a:lnTo>
                <a:lnTo>
                  <a:pt x="195" y="1514"/>
                </a:lnTo>
                <a:lnTo>
                  <a:pt x="195" y="1514"/>
                </a:lnTo>
                <a:lnTo>
                  <a:pt x="198" y="1517"/>
                </a:lnTo>
                <a:lnTo>
                  <a:pt x="205" y="1518"/>
                </a:lnTo>
                <a:lnTo>
                  <a:pt x="224" y="1520"/>
                </a:lnTo>
                <a:lnTo>
                  <a:pt x="244" y="1520"/>
                </a:lnTo>
                <a:lnTo>
                  <a:pt x="252" y="1519"/>
                </a:lnTo>
                <a:lnTo>
                  <a:pt x="258" y="1518"/>
                </a:lnTo>
                <a:lnTo>
                  <a:pt x="258" y="1518"/>
                </a:lnTo>
                <a:lnTo>
                  <a:pt x="260" y="1516"/>
                </a:lnTo>
                <a:lnTo>
                  <a:pt x="261" y="1514"/>
                </a:lnTo>
                <a:lnTo>
                  <a:pt x="262" y="1509"/>
                </a:lnTo>
                <a:lnTo>
                  <a:pt x="261" y="1503"/>
                </a:lnTo>
                <a:lnTo>
                  <a:pt x="260" y="1497"/>
                </a:lnTo>
                <a:lnTo>
                  <a:pt x="254" y="1486"/>
                </a:lnTo>
                <a:lnTo>
                  <a:pt x="250" y="1478"/>
                </a:lnTo>
                <a:lnTo>
                  <a:pt x="250" y="1478"/>
                </a:lnTo>
                <a:lnTo>
                  <a:pt x="249" y="1475"/>
                </a:lnTo>
                <a:lnTo>
                  <a:pt x="247" y="1474"/>
                </a:lnTo>
                <a:lnTo>
                  <a:pt x="246" y="1470"/>
                </a:lnTo>
                <a:lnTo>
                  <a:pt x="245" y="1462"/>
                </a:lnTo>
                <a:lnTo>
                  <a:pt x="245" y="1462"/>
                </a:lnTo>
                <a:lnTo>
                  <a:pt x="244" y="1453"/>
                </a:lnTo>
                <a:lnTo>
                  <a:pt x="243" y="1449"/>
                </a:lnTo>
                <a:lnTo>
                  <a:pt x="243" y="1445"/>
                </a:lnTo>
                <a:lnTo>
                  <a:pt x="245" y="1435"/>
                </a:lnTo>
                <a:lnTo>
                  <a:pt x="245" y="1435"/>
                </a:lnTo>
                <a:lnTo>
                  <a:pt x="247" y="1416"/>
                </a:lnTo>
                <a:lnTo>
                  <a:pt x="249" y="1393"/>
                </a:lnTo>
                <a:lnTo>
                  <a:pt x="251" y="1370"/>
                </a:lnTo>
                <a:lnTo>
                  <a:pt x="254" y="1360"/>
                </a:lnTo>
                <a:lnTo>
                  <a:pt x="255" y="1353"/>
                </a:lnTo>
                <a:lnTo>
                  <a:pt x="255" y="1353"/>
                </a:lnTo>
                <a:lnTo>
                  <a:pt x="261" y="1340"/>
                </a:lnTo>
                <a:lnTo>
                  <a:pt x="265" y="1331"/>
                </a:lnTo>
                <a:lnTo>
                  <a:pt x="266" y="1325"/>
                </a:lnTo>
                <a:lnTo>
                  <a:pt x="266" y="1320"/>
                </a:lnTo>
                <a:lnTo>
                  <a:pt x="266" y="1314"/>
                </a:lnTo>
                <a:lnTo>
                  <a:pt x="263" y="1307"/>
                </a:lnTo>
                <a:lnTo>
                  <a:pt x="263" y="1307"/>
                </a:lnTo>
                <a:lnTo>
                  <a:pt x="258" y="1293"/>
                </a:lnTo>
                <a:lnTo>
                  <a:pt x="256" y="1278"/>
                </a:lnTo>
                <a:lnTo>
                  <a:pt x="254" y="1265"/>
                </a:lnTo>
                <a:lnTo>
                  <a:pt x="252" y="1251"/>
                </a:lnTo>
                <a:lnTo>
                  <a:pt x="252" y="1251"/>
                </a:lnTo>
                <a:lnTo>
                  <a:pt x="252" y="1230"/>
                </a:lnTo>
                <a:lnTo>
                  <a:pt x="252" y="1202"/>
                </a:lnTo>
                <a:lnTo>
                  <a:pt x="251" y="1174"/>
                </a:lnTo>
                <a:lnTo>
                  <a:pt x="250" y="1156"/>
                </a:lnTo>
                <a:lnTo>
                  <a:pt x="250" y="1156"/>
                </a:lnTo>
                <a:lnTo>
                  <a:pt x="249" y="1146"/>
                </a:lnTo>
                <a:lnTo>
                  <a:pt x="250" y="1139"/>
                </a:lnTo>
                <a:lnTo>
                  <a:pt x="249" y="1132"/>
                </a:lnTo>
                <a:lnTo>
                  <a:pt x="247" y="1129"/>
                </a:lnTo>
                <a:lnTo>
                  <a:pt x="245" y="1126"/>
                </a:lnTo>
                <a:lnTo>
                  <a:pt x="245" y="1126"/>
                </a:lnTo>
                <a:lnTo>
                  <a:pt x="240" y="1120"/>
                </a:lnTo>
                <a:lnTo>
                  <a:pt x="239" y="1115"/>
                </a:lnTo>
                <a:lnTo>
                  <a:pt x="240" y="1110"/>
                </a:lnTo>
                <a:lnTo>
                  <a:pt x="243" y="1108"/>
                </a:lnTo>
                <a:lnTo>
                  <a:pt x="243" y="1108"/>
                </a:lnTo>
                <a:lnTo>
                  <a:pt x="246" y="1101"/>
                </a:lnTo>
                <a:lnTo>
                  <a:pt x="252" y="1087"/>
                </a:lnTo>
                <a:lnTo>
                  <a:pt x="258" y="1074"/>
                </a:lnTo>
                <a:lnTo>
                  <a:pt x="261" y="1065"/>
                </a:lnTo>
                <a:lnTo>
                  <a:pt x="261" y="1065"/>
                </a:lnTo>
                <a:lnTo>
                  <a:pt x="265" y="1048"/>
                </a:lnTo>
                <a:lnTo>
                  <a:pt x="274" y="1016"/>
                </a:lnTo>
                <a:lnTo>
                  <a:pt x="288" y="972"/>
                </a:lnTo>
                <a:lnTo>
                  <a:pt x="311" y="964"/>
                </a:lnTo>
                <a:lnTo>
                  <a:pt x="311" y="964"/>
                </a:lnTo>
                <a:lnTo>
                  <a:pt x="317" y="962"/>
                </a:lnTo>
                <a:lnTo>
                  <a:pt x="323" y="964"/>
                </a:lnTo>
                <a:lnTo>
                  <a:pt x="337" y="966"/>
                </a:lnTo>
                <a:lnTo>
                  <a:pt x="344" y="966"/>
                </a:lnTo>
                <a:lnTo>
                  <a:pt x="351" y="966"/>
                </a:lnTo>
                <a:lnTo>
                  <a:pt x="359" y="964"/>
                </a:lnTo>
                <a:lnTo>
                  <a:pt x="367" y="959"/>
                </a:lnTo>
                <a:lnTo>
                  <a:pt x="367" y="959"/>
                </a:lnTo>
                <a:lnTo>
                  <a:pt x="375" y="951"/>
                </a:lnTo>
                <a:lnTo>
                  <a:pt x="381" y="943"/>
                </a:lnTo>
                <a:lnTo>
                  <a:pt x="385" y="933"/>
                </a:lnTo>
                <a:lnTo>
                  <a:pt x="387" y="922"/>
                </a:lnTo>
                <a:lnTo>
                  <a:pt x="388" y="912"/>
                </a:lnTo>
                <a:lnTo>
                  <a:pt x="388" y="901"/>
                </a:lnTo>
                <a:lnTo>
                  <a:pt x="387" y="893"/>
                </a:lnTo>
                <a:lnTo>
                  <a:pt x="386" y="884"/>
                </a:lnTo>
                <a:lnTo>
                  <a:pt x="386" y="884"/>
                </a:lnTo>
                <a:lnTo>
                  <a:pt x="378" y="858"/>
                </a:lnTo>
                <a:lnTo>
                  <a:pt x="375" y="846"/>
                </a:lnTo>
                <a:lnTo>
                  <a:pt x="375" y="846"/>
                </a:lnTo>
                <a:lnTo>
                  <a:pt x="372" y="834"/>
                </a:lnTo>
                <a:lnTo>
                  <a:pt x="370" y="823"/>
                </a:lnTo>
                <a:lnTo>
                  <a:pt x="370" y="823"/>
                </a:lnTo>
                <a:lnTo>
                  <a:pt x="371" y="822"/>
                </a:lnTo>
                <a:lnTo>
                  <a:pt x="375" y="820"/>
                </a:lnTo>
                <a:lnTo>
                  <a:pt x="377" y="818"/>
                </a:lnTo>
                <a:lnTo>
                  <a:pt x="380" y="814"/>
                </a:lnTo>
                <a:lnTo>
                  <a:pt x="382" y="809"/>
                </a:lnTo>
                <a:lnTo>
                  <a:pt x="383" y="804"/>
                </a:lnTo>
                <a:lnTo>
                  <a:pt x="383" y="804"/>
                </a:lnTo>
                <a:lnTo>
                  <a:pt x="383" y="792"/>
                </a:lnTo>
                <a:lnTo>
                  <a:pt x="382" y="782"/>
                </a:lnTo>
                <a:lnTo>
                  <a:pt x="380" y="773"/>
                </a:lnTo>
                <a:lnTo>
                  <a:pt x="380" y="773"/>
                </a:lnTo>
                <a:lnTo>
                  <a:pt x="382" y="769"/>
                </a:lnTo>
                <a:lnTo>
                  <a:pt x="387" y="765"/>
                </a:lnTo>
                <a:lnTo>
                  <a:pt x="392" y="762"/>
                </a:lnTo>
                <a:lnTo>
                  <a:pt x="393" y="759"/>
                </a:lnTo>
                <a:lnTo>
                  <a:pt x="393" y="759"/>
                </a:lnTo>
                <a:lnTo>
                  <a:pt x="400" y="746"/>
                </a:lnTo>
                <a:lnTo>
                  <a:pt x="414" y="719"/>
                </a:lnTo>
                <a:lnTo>
                  <a:pt x="427" y="695"/>
                </a:lnTo>
                <a:lnTo>
                  <a:pt x="432" y="689"/>
                </a:lnTo>
                <a:lnTo>
                  <a:pt x="434" y="688"/>
                </a:lnTo>
                <a:lnTo>
                  <a:pt x="434" y="689"/>
                </a:lnTo>
                <a:lnTo>
                  <a:pt x="434" y="689"/>
                </a:lnTo>
                <a:lnTo>
                  <a:pt x="434" y="698"/>
                </a:lnTo>
                <a:lnTo>
                  <a:pt x="436" y="713"/>
                </a:lnTo>
                <a:lnTo>
                  <a:pt x="443" y="754"/>
                </a:lnTo>
                <a:lnTo>
                  <a:pt x="449" y="792"/>
                </a:lnTo>
                <a:lnTo>
                  <a:pt x="452" y="804"/>
                </a:lnTo>
                <a:lnTo>
                  <a:pt x="452" y="809"/>
                </a:lnTo>
                <a:lnTo>
                  <a:pt x="452" y="809"/>
                </a:lnTo>
                <a:lnTo>
                  <a:pt x="451" y="811"/>
                </a:lnTo>
                <a:lnTo>
                  <a:pt x="448" y="815"/>
                </a:lnTo>
                <a:lnTo>
                  <a:pt x="445" y="833"/>
                </a:lnTo>
                <a:lnTo>
                  <a:pt x="440" y="853"/>
                </a:lnTo>
                <a:lnTo>
                  <a:pt x="436" y="870"/>
                </a:lnTo>
                <a:lnTo>
                  <a:pt x="436" y="870"/>
                </a:lnTo>
                <a:lnTo>
                  <a:pt x="435" y="877"/>
                </a:lnTo>
                <a:lnTo>
                  <a:pt x="432" y="883"/>
                </a:lnTo>
                <a:lnTo>
                  <a:pt x="426" y="896"/>
                </a:lnTo>
                <a:lnTo>
                  <a:pt x="424" y="905"/>
                </a:lnTo>
                <a:lnTo>
                  <a:pt x="423" y="915"/>
                </a:lnTo>
                <a:lnTo>
                  <a:pt x="421" y="928"/>
                </a:lnTo>
                <a:lnTo>
                  <a:pt x="423" y="945"/>
                </a:lnTo>
                <a:lnTo>
                  <a:pt x="423" y="945"/>
                </a:lnTo>
                <a:lnTo>
                  <a:pt x="435" y="1038"/>
                </a:lnTo>
                <a:lnTo>
                  <a:pt x="440" y="1079"/>
                </a:lnTo>
                <a:lnTo>
                  <a:pt x="441" y="1099"/>
                </a:lnTo>
                <a:lnTo>
                  <a:pt x="441" y="1099"/>
                </a:lnTo>
                <a:lnTo>
                  <a:pt x="442" y="1104"/>
                </a:lnTo>
                <a:lnTo>
                  <a:pt x="445" y="1112"/>
                </a:lnTo>
                <a:lnTo>
                  <a:pt x="452" y="1131"/>
                </a:lnTo>
                <a:lnTo>
                  <a:pt x="459" y="1152"/>
                </a:lnTo>
                <a:lnTo>
                  <a:pt x="462" y="1161"/>
                </a:lnTo>
                <a:lnTo>
                  <a:pt x="463" y="1165"/>
                </a:lnTo>
                <a:lnTo>
                  <a:pt x="463" y="1165"/>
                </a:lnTo>
                <a:lnTo>
                  <a:pt x="464" y="1180"/>
                </a:lnTo>
                <a:lnTo>
                  <a:pt x="468" y="1203"/>
                </a:lnTo>
                <a:lnTo>
                  <a:pt x="470" y="1229"/>
                </a:lnTo>
                <a:lnTo>
                  <a:pt x="471" y="1241"/>
                </a:lnTo>
                <a:lnTo>
                  <a:pt x="470" y="1251"/>
                </a:lnTo>
                <a:lnTo>
                  <a:pt x="470" y="1251"/>
                </a:lnTo>
                <a:lnTo>
                  <a:pt x="469" y="1268"/>
                </a:lnTo>
                <a:lnTo>
                  <a:pt x="469" y="1284"/>
                </a:lnTo>
                <a:lnTo>
                  <a:pt x="469" y="1295"/>
                </a:lnTo>
                <a:lnTo>
                  <a:pt x="468" y="1301"/>
                </a:lnTo>
                <a:lnTo>
                  <a:pt x="468" y="1301"/>
                </a:lnTo>
                <a:lnTo>
                  <a:pt x="464" y="1317"/>
                </a:lnTo>
                <a:lnTo>
                  <a:pt x="458" y="1349"/>
                </a:lnTo>
                <a:lnTo>
                  <a:pt x="453" y="1378"/>
                </a:lnTo>
                <a:lnTo>
                  <a:pt x="451" y="1388"/>
                </a:lnTo>
                <a:lnTo>
                  <a:pt x="449" y="1392"/>
                </a:lnTo>
                <a:lnTo>
                  <a:pt x="449" y="1392"/>
                </a:lnTo>
                <a:lnTo>
                  <a:pt x="446" y="1392"/>
                </a:lnTo>
                <a:lnTo>
                  <a:pt x="441" y="1393"/>
                </a:lnTo>
                <a:lnTo>
                  <a:pt x="435" y="1397"/>
                </a:lnTo>
                <a:lnTo>
                  <a:pt x="431" y="1399"/>
                </a:lnTo>
                <a:lnTo>
                  <a:pt x="429" y="1403"/>
                </a:lnTo>
                <a:lnTo>
                  <a:pt x="429" y="1403"/>
                </a:lnTo>
                <a:lnTo>
                  <a:pt x="426" y="1407"/>
                </a:lnTo>
                <a:lnTo>
                  <a:pt x="425" y="1411"/>
                </a:lnTo>
                <a:lnTo>
                  <a:pt x="424" y="1419"/>
                </a:lnTo>
                <a:lnTo>
                  <a:pt x="423" y="1423"/>
                </a:lnTo>
                <a:lnTo>
                  <a:pt x="418" y="1427"/>
                </a:lnTo>
                <a:lnTo>
                  <a:pt x="410" y="1434"/>
                </a:lnTo>
                <a:lnTo>
                  <a:pt x="399" y="1440"/>
                </a:lnTo>
                <a:lnTo>
                  <a:pt x="399" y="1440"/>
                </a:lnTo>
                <a:lnTo>
                  <a:pt x="385" y="1447"/>
                </a:lnTo>
                <a:lnTo>
                  <a:pt x="370" y="1454"/>
                </a:lnTo>
                <a:lnTo>
                  <a:pt x="342" y="1465"/>
                </a:lnTo>
                <a:lnTo>
                  <a:pt x="318" y="1473"/>
                </a:lnTo>
                <a:lnTo>
                  <a:pt x="306" y="1475"/>
                </a:lnTo>
                <a:lnTo>
                  <a:pt x="306" y="1475"/>
                </a:lnTo>
                <a:lnTo>
                  <a:pt x="299" y="1475"/>
                </a:lnTo>
                <a:lnTo>
                  <a:pt x="290" y="1475"/>
                </a:lnTo>
                <a:lnTo>
                  <a:pt x="287" y="1478"/>
                </a:lnTo>
                <a:lnTo>
                  <a:pt x="283" y="1480"/>
                </a:lnTo>
                <a:lnTo>
                  <a:pt x="280" y="1485"/>
                </a:lnTo>
                <a:lnTo>
                  <a:pt x="279" y="1491"/>
                </a:lnTo>
                <a:lnTo>
                  <a:pt x="279" y="1491"/>
                </a:lnTo>
                <a:lnTo>
                  <a:pt x="279" y="1495"/>
                </a:lnTo>
                <a:lnTo>
                  <a:pt x="282" y="1498"/>
                </a:lnTo>
                <a:lnTo>
                  <a:pt x="284" y="1502"/>
                </a:lnTo>
                <a:lnTo>
                  <a:pt x="288" y="1507"/>
                </a:lnTo>
                <a:lnTo>
                  <a:pt x="299" y="1514"/>
                </a:lnTo>
                <a:lnTo>
                  <a:pt x="312" y="1522"/>
                </a:lnTo>
                <a:lnTo>
                  <a:pt x="327" y="1528"/>
                </a:lnTo>
                <a:lnTo>
                  <a:pt x="342" y="1533"/>
                </a:lnTo>
                <a:lnTo>
                  <a:pt x="356" y="1536"/>
                </a:lnTo>
                <a:lnTo>
                  <a:pt x="370" y="1539"/>
                </a:lnTo>
                <a:lnTo>
                  <a:pt x="370" y="1539"/>
                </a:lnTo>
                <a:lnTo>
                  <a:pt x="386" y="1539"/>
                </a:lnTo>
                <a:lnTo>
                  <a:pt x="408" y="1539"/>
                </a:lnTo>
                <a:lnTo>
                  <a:pt x="460" y="1536"/>
                </a:lnTo>
                <a:lnTo>
                  <a:pt x="509" y="1534"/>
                </a:lnTo>
                <a:lnTo>
                  <a:pt x="536" y="1534"/>
                </a:lnTo>
                <a:lnTo>
                  <a:pt x="536" y="1534"/>
                </a:lnTo>
                <a:lnTo>
                  <a:pt x="551" y="1535"/>
                </a:lnTo>
                <a:lnTo>
                  <a:pt x="555" y="1534"/>
                </a:lnTo>
                <a:lnTo>
                  <a:pt x="556" y="1530"/>
                </a:lnTo>
                <a:lnTo>
                  <a:pt x="556" y="1530"/>
                </a:lnTo>
                <a:lnTo>
                  <a:pt x="556" y="1530"/>
                </a:lnTo>
                <a:lnTo>
                  <a:pt x="557" y="1529"/>
                </a:lnTo>
                <a:lnTo>
                  <a:pt x="562" y="1529"/>
                </a:lnTo>
                <a:lnTo>
                  <a:pt x="578" y="1530"/>
                </a:lnTo>
                <a:lnTo>
                  <a:pt x="599" y="1534"/>
                </a:lnTo>
                <a:lnTo>
                  <a:pt x="620" y="1539"/>
                </a:lnTo>
                <a:lnTo>
                  <a:pt x="620" y="1539"/>
                </a:lnTo>
                <a:lnTo>
                  <a:pt x="631" y="1541"/>
                </a:lnTo>
                <a:lnTo>
                  <a:pt x="645" y="1542"/>
                </a:lnTo>
                <a:lnTo>
                  <a:pt x="661" y="1545"/>
                </a:lnTo>
                <a:lnTo>
                  <a:pt x="677" y="1545"/>
                </a:lnTo>
                <a:lnTo>
                  <a:pt x="693" y="1545"/>
                </a:lnTo>
                <a:lnTo>
                  <a:pt x="705" y="1542"/>
                </a:lnTo>
                <a:lnTo>
                  <a:pt x="715" y="1540"/>
                </a:lnTo>
                <a:lnTo>
                  <a:pt x="719" y="1539"/>
                </a:lnTo>
                <a:lnTo>
                  <a:pt x="720" y="1536"/>
                </a:lnTo>
                <a:lnTo>
                  <a:pt x="720" y="1536"/>
                </a:lnTo>
                <a:lnTo>
                  <a:pt x="723" y="1529"/>
                </a:lnTo>
                <a:lnTo>
                  <a:pt x="724" y="1518"/>
                </a:lnTo>
                <a:lnTo>
                  <a:pt x="724" y="1505"/>
                </a:lnTo>
                <a:lnTo>
                  <a:pt x="724" y="1491"/>
                </a:lnTo>
                <a:lnTo>
                  <a:pt x="724" y="1476"/>
                </a:lnTo>
                <a:lnTo>
                  <a:pt x="721" y="1464"/>
                </a:lnTo>
                <a:lnTo>
                  <a:pt x="719" y="1454"/>
                </a:lnTo>
                <a:lnTo>
                  <a:pt x="718" y="1451"/>
                </a:lnTo>
                <a:lnTo>
                  <a:pt x="715" y="1448"/>
                </a:lnTo>
                <a:lnTo>
                  <a:pt x="715" y="1448"/>
                </a:lnTo>
                <a:lnTo>
                  <a:pt x="708" y="1442"/>
                </a:lnTo>
                <a:lnTo>
                  <a:pt x="705" y="1440"/>
                </a:lnTo>
                <a:lnTo>
                  <a:pt x="704" y="1437"/>
                </a:lnTo>
                <a:lnTo>
                  <a:pt x="704" y="1437"/>
                </a:lnTo>
                <a:lnTo>
                  <a:pt x="703" y="1408"/>
                </a:lnTo>
                <a:lnTo>
                  <a:pt x="703" y="1385"/>
                </a:lnTo>
                <a:lnTo>
                  <a:pt x="703" y="1375"/>
                </a:lnTo>
                <a:lnTo>
                  <a:pt x="704" y="1369"/>
                </a:lnTo>
                <a:lnTo>
                  <a:pt x="704" y="1369"/>
                </a:lnTo>
                <a:lnTo>
                  <a:pt x="713" y="1338"/>
                </a:lnTo>
                <a:lnTo>
                  <a:pt x="716" y="1322"/>
                </a:lnTo>
                <a:lnTo>
                  <a:pt x="718" y="1315"/>
                </a:lnTo>
                <a:lnTo>
                  <a:pt x="718" y="1315"/>
                </a:lnTo>
                <a:lnTo>
                  <a:pt x="720" y="1312"/>
                </a:lnTo>
                <a:lnTo>
                  <a:pt x="726" y="1307"/>
                </a:lnTo>
                <a:lnTo>
                  <a:pt x="749" y="1294"/>
                </a:lnTo>
                <a:lnTo>
                  <a:pt x="764" y="1287"/>
                </a:lnTo>
                <a:lnTo>
                  <a:pt x="779" y="1281"/>
                </a:lnTo>
                <a:lnTo>
                  <a:pt x="794" y="1274"/>
                </a:lnTo>
                <a:lnTo>
                  <a:pt x="808" y="1272"/>
                </a:lnTo>
                <a:lnTo>
                  <a:pt x="808" y="1272"/>
                </a:lnTo>
                <a:lnTo>
                  <a:pt x="823" y="1271"/>
                </a:lnTo>
                <a:lnTo>
                  <a:pt x="840" y="1267"/>
                </a:lnTo>
                <a:lnTo>
                  <a:pt x="877" y="1257"/>
                </a:lnTo>
                <a:lnTo>
                  <a:pt x="907" y="1249"/>
                </a:lnTo>
                <a:lnTo>
                  <a:pt x="916" y="1245"/>
                </a:lnTo>
                <a:lnTo>
                  <a:pt x="920" y="1244"/>
                </a:lnTo>
                <a:lnTo>
                  <a:pt x="920" y="1244"/>
                </a:lnTo>
                <a:lnTo>
                  <a:pt x="921" y="1235"/>
                </a:lnTo>
                <a:lnTo>
                  <a:pt x="923" y="1216"/>
                </a:lnTo>
                <a:lnTo>
                  <a:pt x="925" y="1203"/>
                </a:lnTo>
                <a:lnTo>
                  <a:pt x="925" y="1190"/>
                </a:lnTo>
                <a:lnTo>
                  <a:pt x="925" y="1175"/>
                </a:lnTo>
                <a:lnTo>
                  <a:pt x="922" y="1161"/>
                </a:lnTo>
                <a:lnTo>
                  <a:pt x="922" y="1161"/>
                </a:lnTo>
                <a:lnTo>
                  <a:pt x="914" y="1112"/>
                </a:lnTo>
                <a:lnTo>
                  <a:pt x="904" y="1042"/>
                </a:lnTo>
                <a:lnTo>
                  <a:pt x="890" y="952"/>
                </a:lnTo>
                <a:lnTo>
                  <a:pt x="890" y="952"/>
                </a:lnTo>
                <a:lnTo>
                  <a:pt x="898" y="945"/>
                </a:lnTo>
                <a:lnTo>
                  <a:pt x="914" y="927"/>
                </a:lnTo>
                <a:lnTo>
                  <a:pt x="922" y="916"/>
                </a:lnTo>
                <a:lnTo>
                  <a:pt x="929" y="906"/>
                </a:lnTo>
                <a:lnTo>
                  <a:pt x="934" y="896"/>
                </a:lnTo>
                <a:lnTo>
                  <a:pt x="936" y="893"/>
                </a:lnTo>
                <a:lnTo>
                  <a:pt x="936" y="889"/>
                </a:lnTo>
                <a:lnTo>
                  <a:pt x="936" y="889"/>
                </a:lnTo>
                <a:lnTo>
                  <a:pt x="933" y="883"/>
                </a:lnTo>
                <a:lnTo>
                  <a:pt x="929" y="878"/>
                </a:lnTo>
                <a:lnTo>
                  <a:pt x="918" y="866"/>
                </a:lnTo>
                <a:lnTo>
                  <a:pt x="912" y="859"/>
                </a:lnTo>
                <a:lnTo>
                  <a:pt x="907" y="853"/>
                </a:lnTo>
                <a:lnTo>
                  <a:pt x="904" y="846"/>
                </a:lnTo>
                <a:lnTo>
                  <a:pt x="901" y="839"/>
                </a:lnTo>
                <a:lnTo>
                  <a:pt x="901" y="839"/>
                </a:lnTo>
                <a:lnTo>
                  <a:pt x="895" y="819"/>
                </a:lnTo>
                <a:lnTo>
                  <a:pt x="884" y="780"/>
                </a:lnTo>
                <a:lnTo>
                  <a:pt x="849" y="667"/>
                </a:lnTo>
                <a:lnTo>
                  <a:pt x="828" y="606"/>
                </a:lnTo>
                <a:lnTo>
                  <a:pt x="807" y="549"/>
                </a:lnTo>
                <a:lnTo>
                  <a:pt x="789" y="502"/>
                </a:lnTo>
                <a:lnTo>
                  <a:pt x="780" y="484"/>
                </a:lnTo>
                <a:lnTo>
                  <a:pt x="774" y="471"/>
                </a:lnTo>
                <a:lnTo>
                  <a:pt x="774" y="471"/>
                </a:lnTo>
                <a:lnTo>
                  <a:pt x="741" y="418"/>
                </a:lnTo>
                <a:lnTo>
                  <a:pt x="700" y="353"/>
                </a:lnTo>
                <a:lnTo>
                  <a:pt x="651" y="274"/>
                </a:lnTo>
                <a:lnTo>
                  <a:pt x="651" y="274"/>
                </a:lnTo>
                <a:lnTo>
                  <a:pt x="637" y="263"/>
                </a:lnTo>
                <a:lnTo>
                  <a:pt x="607" y="241"/>
                </a:lnTo>
                <a:lnTo>
                  <a:pt x="577" y="219"/>
                </a:lnTo>
                <a:lnTo>
                  <a:pt x="561" y="207"/>
                </a:lnTo>
                <a:lnTo>
                  <a:pt x="561" y="207"/>
                </a:lnTo>
                <a:lnTo>
                  <a:pt x="541" y="185"/>
                </a:lnTo>
                <a:lnTo>
                  <a:pt x="528" y="173"/>
                </a:lnTo>
                <a:lnTo>
                  <a:pt x="524" y="169"/>
                </a:lnTo>
                <a:lnTo>
                  <a:pt x="520" y="168"/>
                </a:lnTo>
                <a:lnTo>
                  <a:pt x="520" y="168"/>
                </a:lnTo>
                <a:lnTo>
                  <a:pt x="517" y="167"/>
                </a:lnTo>
                <a:lnTo>
                  <a:pt x="513" y="163"/>
                </a:lnTo>
                <a:lnTo>
                  <a:pt x="505" y="157"/>
                </a:lnTo>
                <a:lnTo>
                  <a:pt x="505" y="157"/>
                </a:lnTo>
                <a:lnTo>
                  <a:pt x="503" y="156"/>
                </a:lnTo>
                <a:lnTo>
                  <a:pt x="502" y="152"/>
                </a:lnTo>
                <a:lnTo>
                  <a:pt x="501" y="143"/>
                </a:lnTo>
                <a:lnTo>
                  <a:pt x="500" y="132"/>
                </a:lnTo>
                <a:lnTo>
                  <a:pt x="505" y="114"/>
                </a:lnTo>
                <a:lnTo>
                  <a:pt x="505" y="114"/>
                </a:lnTo>
                <a:lnTo>
                  <a:pt x="519" y="116"/>
                </a:lnTo>
                <a:lnTo>
                  <a:pt x="529" y="118"/>
                </a:lnTo>
                <a:lnTo>
                  <a:pt x="534" y="120"/>
                </a:lnTo>
                <a:lnTo>
                  <a:pt x="534" y="120"/>
                </a:lnTo>
                <a:lnTo>
                  <a:pt x="539" y="123"/>
                </a:lnTo>
                <a:lnTo>
                  <a:pt x="546" y="128"/>
                </a:lnTo>
                <a:lnTo>
                  <a:pt x="556" y="131"/>
                </a:lnTo>
                <a:lnTo>
                  <a:pt x="561" y="132"/>
                </a:lnTo>
                <a:lnTo>
                  <a:pt x="566" y="132"/>
                </a:lnTo>
                <a:lnTo>
                  <a:pt x="566" y="132"/>
                </a:lnTo>
                <a:lnTo>
                  <a:pt x="571" y="132"/>
                </a:lnTo>
                <a:lnTo>
                  <a:pt x="573" y="131"/>
                </a:lnTo>
                <a:lnTo>
                  <a:pt x="573" y="130"/>
                </a:lnTo>
                <a:lnTo>
                  <a:pt x="574" y="128"/>
                </a:lnTo>
                <a:lnTo>
                  <a:pt x="573" y="124"/>
                </a:lnTo>
                <a:lnTo>
                  <a:pt x="572" y="123"/>
                </a:lnTo>
                <a:lnTo>
                  <a:pt x="572" y="123"/>
                </a:lnTo>
                <a:lnTo>
                  <a:pt x="589" y="121"/>
                </a:lnTo>
                <a:lnTo>
                  <a:pt x="600" y="120"/>
                </a:lnTo>
                <a:lnTo>
                  <a:pt x="604" y="120"/>
                </a:lnTo>
                <a:lnTo>
                  <a:pt x="604" y="120"/>
                </a:lnTo>
                <a:lnTo>
                  <a:pt x="596" y="119"/>
                </a:lnTo>
                <a:lnTo>
                  <a:pt x="590" y="116"/>
                </a:lnTo>
                <a:lnTo>
                  <a:pt x="582" y="115"/>
                </a:lnTo>
                <a:lnTo>
                  <a:pt x="573" y="110"/>
                </a:lnTo>
                <a:lnTo>
                  <a:pt x="565" y="105"/>
                </a:lnTo>
                <a:lnTo>
                  <a:pt x="556" y="98"/>
                </a:lnTo>
                <a:lnTo>
                  <a:pt x="547" y="87"/>
                </a:lnTo>
                <a:lnTo>
                  <a:pt x="547" y="87"/>
                </a:lnTo>
                <a:lnTo>
                  <a:pt x="541" y="76"/>
                </a:lnTo>
                <a:lnTo>
                  <a:pt x="536" y="65"/>
                </a:lnTo>
                <a:lnTo>
                  <a:pt x="533" y="55"/>
                </a:lnTo>
                <a:lnTo>
                  <a:pt x="529" y="46"/>
                </a:lnTo>
                <a:lnTo>
                  <a:pt x="523" y="37"/>
                </a:lnTo>
                <a:lnTo>
                  <a:pt x="517" y="28"/>
                </a:lnTo>
                <a:lnTo>
                  <a:pt x="512" y="26"/>
                </a:lnTo>
                <a:lnTo>
                  <a:pt x="506" y="23"/>
                </a:lnTo>
                <a:lnTo>
                  <a:pt x="500" y="21"/>
                </a:lnTo>
                <a:lnTo>
                  <a:pt x="492" y="19"/>
                </a:lnTo>
                <a:lnTo>
                  <a:pt x="492" y="19"/>
                </a:lnTo>
                <a:lnTo>
                  <a:pt x="476" y="16"/>
                </a:lnTo>
                <a:lnTo>
                  <a:pt x="460" y="15"/>
                </a:lnTo>
                <a:lnTo>
                  <a:pt x="447" y="15"/>
                </a:lnTo>
                <a:lnTo>
                  <a:pt x="436" y="15"/>
                </a:lnTo>
                <a:lnTo>
                  <a:pt x="419" y="17"/>
                </a:lnTo>
                <a:lnTo>
                  <a:pt x="411" y="19"/>
                </a:lnTo>
                <a:lnTo>
                  <a:pt x="411" y="19"/>
                </a:lnTo>
                <a:lnTo>
                  <a:pt x="408" y="16"/>
                </a:lnTo>
                <a:lnTo>
                  <a:pt x="394" y="10"/>
                </a:lnTo>
                <a:lnTo>
                  <a:pt x="386" y="6"/>
                </a:lnTo>
                <a:lnTo>
                  <a:pt x="375" y="4"/>
                </a:lnTo>
                <a:lnTo>
                  <a:pt x="363" y="1"/>
                </a:lnTo>
                <a:lnTo>
                  <a:pt x="348" y="0"/>
                </a:lnTo>
                <a:lnTo>
                  <a:pt x="348" y="0"/>
                </a:lnTo>
                <a:lnTo>
                  <a:pt x="342" y="0"/>
                </a:lnTo>
                <a:lnTo>
                  <a:pt x="334" y="1"/>
                </a:lnTo>
                <a:lnTo>
                  <a:pt x="327" y="4"/>
                </a:lnTo>
                <a:lnTo>
                  <a:pt x="320" y="6"/>
                </a:lnTo>
                <a:lnTo>
                  <a:pt x="306" y="14"/>
                </a:lnTo>
                <a:lnTo>
                  <a:pt x="294" y="22"/>
                </a:lnTo>
                <a:lnTo>
                  <a:pt x="284" y="31"/>
                </a:lnTo>
                <a:lnTo>
                  <a:pt x="276" y="38"/>
                </a:lnTo>
                <a:lnTo>
                  <a:pt x="268" y="46"/>
                </a:lnTo>
                <a:lnTo>
                  <a:pt x="268" y="46"/>
                </a:lnTo>
                <a:lnTo>
                  <a:pt x="263" y="54"/>
                </a:lnTo>
                <a:lnTo>
                  <a:pt x="254" y="76"/>
                </a:lnTo>
                <a:lnTo>
                  <a:pt x="247" y="90"/>
                </a:lnTo>
                <a:lnTo>
                  <a:pt x="243" y="103"/>
                </a:lnTo>
                <a:lnTo>
                  <a:pt x="239" y="116"/>
                </a:lnTo>
                <a:lnTo>
                  <a:pt x="236" y="128"/>
                </a:lnTo>
                <a:lnTo>
                  <a:pt x="236" y="128"/>
                </a:lnTo>
                <a:lnTo>
                  <a:pt x="238" y="139"/>
                </a:lnTo>
                <a:lnTo>
                  <a:pt x="239" y="148"/>
                </a:lnTo>
                <a:lnTo>
                  <a:pt x="241" y="157"/>
                </a:lnTo>
                <a:lnTo>
                  <a:pt x="245" y="165"/>
                </a:lnTo>
                <a:lnTo>
                  <a:pt x="252" y="179"/>
                </a:lnTo>
                <a:lnTo>
                  <a:pt x="258" y="186"/>
                </a:lnTo>
                <a:lnTo>
                  <a:pt x="258" y="186"/>
                </a:lnTo>
                <a:lnTo>
                  <a:pt x="267" y="196"/>
                </a:lnTo>
                <a:lnTo>
                  <a:pt x="272" y="201"/>
                </a:lnTo>
                <a:lnTo>
                  <a:pt x="274" y="205"/>
                </a:lnTo>
                <a:lnTo>
                  <a:pt x="274" y="205"/>
                </a:lnTo>
                <a:lnTo>
                  <a:pt x="274" y="206"/>
                </a:lnTo>
                <a:lnTo>
                  <a:pt x="276" y="207"/>
                </a:lnTo>
                <a:lnTo>
                  <a:pt x="280" y="211"/>
                </a:lnTo>
                <a:lnTo>
                  <a:pt x="285" y="213"/>
                </a:lnTo>
                <a:lnTo>
                  <a:pt x="287" y="214"/>
                </a:lnTo>
                <a:lnTo>
                  <a:pt x="288" y="216"/>
                </a:lnTo>
                <a:lnTo>
                  <a:pt x="288" y="216"/>
                </a:lnTo>
                <a:lnTo>
                  <a:pt x="289" y="219"/>
                </a:lnTo>
                <a:lnTo>
                  <a:pt x="291" y="223"/>
                </a:lnTo>
                <a:lnTo>
                  <a:pt x="294" y="228"/>
                </a:lnTo>
                <a:lnTo>
                  <a:pt x="295" y="232"/>
                </a:lnTo>
                <a:lnTo>
                  <a:pt x="295" y="232"/>
                </a:lnTo>
                <a:lnTo>
                  <a:pt x="296" y="236"/>
                </a:lnTo>
                <a:lnTo>
                  <a:pt x="299" y="241"/>
                </a:lnTo>
                <a:lnTo>
                  <a:pt x="304" y="247"/>
                </a:lnTo>
                <a:lnTo>
                  <a:pt x="311" y="247"/>
                </a:lnTo>
                <a:lnTo>
                  <a:pt x="311" y="247"/>
                </a:lnTo>
                <a:lnTo>
                  <a:pt x="312" y="249"/>
                </a:lnTo>
                <a:lnTo>
                  <a:pt x="320" y="252"/>
                </a:lnTo>
                <a:lnTo>
                  <a:pt x="320" y="252"/>
                </a:lnTo>
                <a:lnTo>
                  <a:pt x="326" y="255"/>
                </a:lnTo>
                <a:lnTo>
                  <a:pt x="331" y="256"/>
                </a:lnTo>
                <a:lnTo>
                  <a:pt x="336" y="257"/>
                </a:lnTo>
                <a:lnTo>
                  <a:pt x="338" y="256"/>
                </a:lnTo>
                <a:lnTo>
                  <a:pt x="338" y="256"/>
                </a:lnTo>
                <a:lnTo>
                  <a:pt x="339" y="265"/>
                </a:lnTo>
                <a:lnTo>
                  <a:pt x="339" y="289"/>
                </a:lnTo>
                <a:lnTo>
                  <a:pt x="340" y="340"/>
                </a:lnTo>
                <a:lnTo>
                  <a:pt x="340" y="340"/>
                </a:lnTo>
                <a:lnTo>
                  <a:pt x="343" y="387"/>
                </a:lnTo>
                <a:lnTo>
                  <a:pt x="343" y="413"/>
                </a:lnTo>
                <a:lnTo>
                  <a:pt x="342" y="424"/>
                </a:lnTo>
                <a:lnTo>
                  <a:pt x="340" y="434"/>
                </a:lnTo>
                <a:lnTo>
                  <a:pt x="340" y="434"/>
                </a:lnTo>
                <a:lnTo>
                  <a:pt x="338" y="446"/>
                </a:lnTo>
                <a:lnTo>
                  <a:pt x="337" y="453"/>
                </a:lnTo>
                <a:lnTo>
                  <a:pt x="336" y="463"/>
                </a:lnTo>
                <a:lnTo>
                  <a:pt x="329" y="479"/>
                </a:lnTo>
                <a:lnTo>
                  <a:pt x="329" y="479"/>
                </a:lnTo>
                <a:lnTo>
                  <a:pt x="323" y="495"/>
                </a:lnTo>
                <a:lnTo>
                  <a:pt x="321" y="505"/>
                </a:lnTo>
                <a:lnTo>
                  <a:pt x="320" y="518"/>
                </a:lnTo>
                <a:lnTo>
                  <a:pt x="320" y="546"/>
                </a:lnTo>
                <a:lnTo>
                  <a:pt x="320" y="546"/>
                </a:lnTo>
                <a:lnTo>
                  <a:pt x="320" y="562"/>
                </a:lnTo>
                <a:lnTo>
                  <a:pt x="320" y="574"/>
                </a:lnTo>
                <a:lnTo>
                  <a:pt x="322" y="588"/>
                </a:lnTo>
                <a:lnTo>
                  <a:pt x="322" y="591"/>
                </a:lnTo>
                <a:lnTo>
                  <a:pt x="322" y="595"/>
                </a:lnTo>
                <a:lnTo>
                  <a:pt x="320" y="604"/>
                </a:lnTo>
                <a:lnTo>
                  <a:pt x="320" y="604"/>
                </a:lnTo>
                <a:lnTo>
                  <a:pt x="310" y="626"/>
                </a:lnTo>
                <a:lnTo>
                  <a:pt x="305" y="637"/>
                </a:lnTo>
                <a:lnTo>
                  <a:pt x="300" y="653"/>
                </a:lnTo>
                <a:lnTo>
                  <a:pt x="300" y="653"/>
                </a:lnTo>
                <a:lnTo>
                  <a:pt x="298" y="667"/>
                </a:lnTo>
                <a:lnTo>
                  <a:pt x="296" y="677"/>
                </a:lnTo>
                <a:lnTo>
                  <a:pt x="295" y="683"/>
                </a:lnTo>
                <a:lnTo>
                  <a:pt x="293" y="689"/>
                </a:lnTo>
                <a:lnTo>
                  <a:pt x="293" y="689"/>
                </a:lnTo>
                <a:lnTo>
                  <a:pt x="289" y="693"/>
                </a:lnTo>
                <a:lnTo>
                  <a:pt x="288" y="694"/>
                </a:lnTo>
                <a:lnTo>
                  <a:pt x="285" y="698"/>
                </a:lnTo>
                <a:lnTo>
                  <a:pt x="282" y="708"/>
                </a:lnTo>
                <a:lnTo>
                  <a:pt x="282" y="708"/>
                </a:lnTo>
                <a:lnTo>
                  <a:pt x="280" y="719"/>
                </a:lnTo>
                <a:lnTo>
                  <a:pt x="280" y="724"/>
                </a:lnTo>
                <a:lnTo>
                  <a:pt x="280" y="726"/>
                </a:lnTo>
                <a:lnTo>
                  <a:pt x="277" y="732"/>
                </a:lnTo>
                <a:lnTo>
                  <a:pt x="277" y="732"/>
                </a:lnTo>
                <a:lnTo>
                  <a:pt x="274" y="737"/>
                </a:lnTo>
                <a:lnTo>
                  <a:pt x="272" y="742"/>
                </a:lnTo>
                <a:lnTo>
                  <a:pt x="268" y="752"/>
                </a:lnTo>
                <a:lnTo>
                  <a:pt x="265" y="762"/>
                </a:lnTo>
                <a:lnTo>
                  <a:pt x="262" y="765"/>
                </a:lnTo>
                <a:lnTo>
                  <a:pt x="261" y="766"/>
                </a:lnTo>
                <a:lnTo>
                  <a:pt x="261" y="766"/>
                </a:lnTo>
                <a:lnTo>
                  <a:pt x="247" y="776"/>
                </a:lnTo>
                <a:lnTo>
                  <a:pt x="234" y="785"/>
                </a:lnTo>
                <a:lnTo>
                  <a:pt x="234" y="785"/>
                </a:lnTo>
                <a:lnTo>
                  <a:pt x="230" y="788"/>
                </a:lnTo>
                <a:lnTo>
                  <a:pt x="227" y="792"/>
                </a:lnTo>
                <a:lnTo>
                  <a:pt x="223" y="796"/>
                </a:lnTo>
                <a:lnTo>
                  <a:pt x="223" y="796"/>
                </a:lnTo>
                <a:lnTo>
                  <a:pt x="224" y="790"/>
                </a:lnTo>
                <a:lnTo>
                  <a:pt x="223" y="775"/>
                </a:lnTo>
                <a:lnTo>
                  <a:pt x="223" y="766"/>
                </a:lnTo>
                <a:lnTo>
                  <a:pt x="222" y="757"/>
                </a:lnTo>
                <a:lnTo>
                  <a:pt x="219" y="748"/>
                </a:lnTo>
                <a:lnTo>
                  <a:pt x="216" y="740"/>
                </a:lnTo>
                <a:lnTo>
                  <a:pt x="216" y="740"/>
                </a:lnTo>
                <a:lnTo>
                  <a:pt x="211" y="733"/>
                </a:lnTo>
                <a:lnTo>
                  <a:pt x="206" y="726"/>
                </a:lnTo>
                <a:lnTo>
                  <a:pt x="200" y="720"/>
                </a:lnTo>
                <a:lnTo>
                  <a:pt x="192" y="714"/>
                </a:lnTo>
                <a:lnTo>
                  <a:pt x="185" y="709"/>
                </a:lnTo>
                <a:lnTo>
                  <a:pt x="178" y="705"/>
                </a:lnTo>
                <a:lnTo>
                  <a:pt x="171" y="702"/>
                </a:lnTo>
                <a:lnTo>
                  <a:pt x="165" y="700"/>
                </a:lnTo>
                <a:lnTo>
                  <a:pt x="165" y="700"/>
                </a:lnTo>
                <a:lnTo>
                  <a:pt x="159" y="699"/>
                </a:lnTo>
                <a:lnTo>
                  <a:pt x="154" y="700"/>
                </a:lnTo>
                <a:lnTo>
                  <a:pt x="147" y="702"/>
                </a:lnTo>
                <a:lnTo>
                  <a:pt x="142" y="704"/>
                </a:lnTo>
                <a:lnTo>
                  <a:pt x="141" y="705"/>
                </a:lnTo>
                <a:lnTo>
                  <a:pt x="93" y="719"/>
                </a:lnTo>
                <a:close/>
                <a:moveTo>
                  <a:pt x="284" y="825"/>
                </a:moveTo>
                <a:lnTo>
                  <a:pt x="284" y="825"/>
                </a:lnTo>
                <a:lnTo>
                  <a:pt x="285" y="824"/>
                </a:lnTo>
                <a:lnTo>
                  <a:pt x="288" y="824"/>
                </a:lnTo>
                <a:lnTo>
                  <a:pt x="294" y="824"/>
                </a:lnTo>
                <a:lnTo>
                  <a:pt x="301" y="825"/>
                </a:lnTo>
                <a:lnTo>
                  <a:pt x="306" y="828"/>
                </a:lnTo>
                <a:lnTo>
                  <a:pt x="306" y="828"/>
                </a:lnTo>
                <a:lnTo>
                  <a:pt x="309" y="829"/>
                </a:lnTo>
                <a:lnTo>
                  <a:pt x="311" y="830"/>
                </a:lnTo>
                <a:lnTo>
                  <a:pt x="315" y="829"/>
                </a:lnTo>
                <a:lnTo>
                  <a:pt x="320" y="828"/>
                </a:lnTo>
                <a:lnTo>
                  <a:pt x="320" y="828"/>
                </a:lnTo>
                <a:lnTo>
                  <a:pt x="327" y="824"/>
                </a:lnTo>
                <a:lnTo>
                  <a:pt x="329" y="823"/>
                </a:lnTo>
                <a:lnTo>
                  <a:pt x="329" y="823"/>
                </a:lnTo>
                <a:lnTo>
                  <a:pt x="337" y="829"/>
                </a:lnTo>
                <a:lnTo>
                  <a:pt x="340" y="834"/>
                </a:lnTo>
                <a:lnTo>
                  <a:pt x="343" y="839"/>
                </a:lnTo>
                <a:lnTo>
                  <a:pt x="343" y="839"/>
                </a:lnTo>
                <a:lnTo>
                  <a:pt x="342" y="846"/>
                </a:lnTo>
                <a:lnTo>
                  <a:pt x="340" y="857"/>
                </a:lnTo>
                <a:lnTo>
                  <a:pt x="340" y="857"/>
                </a:lnTo>
                <a:lnTo>
                  <a:pt x="339" y="863"/>
                </a:lnTo>
                <a:lnTo>
                  <a:pt x="337" y="868"/>
                </a:lnTo>
                <a:lnTo>
                  <a:pt x="334" y="873"/>
                </a:lnTo>
                <a:lnTo>
                  <a:pt x="332" y="879"/>
                </a:lnTo>
                <a:lnTo>
                  <a:pt x="332" y="879"/>
                </a:lnTo>
                <a:lnTo>
                  <a:pt x="328" y="889"/>
                </a:lnTo>
                <a:lnTo>
                  <a:pt x="327" y="894"/>
                </a:lnTo>
                <a:lnTo>
                  <a:pt x="327" y="897"/>
                </a:lnTo>
                <a:lnTo>
                  <a:pt x="327" y="897"/>
                </a:lnTo>
                <a:lnTo>
                  <a:pt x="327" y="897"/>
                </a:lnTo>
                <a:lnTo>
                  <a:pt x="325" y="897"/>
                </a:lnTo>
                <a:lnTo>
                  <a:pt x="317" y="896"/>
                </a:lnTo>
                <a:lnTo>
                  <a:pt x="295" y="890"/>
                </a:lnTo>
                <a:lnTo>
                  <a:pt x="263" y="881"/>
                </a:lnTo>
                <a:lnTo>
                  <a:pt x="263" y="881"/>
                </a:lnTo>
                <a:lnTo>
                  <a:pt x="267" y="874"/>
                </a:lnTo>
                <a:lnTo>
                  <a:pt x="274" y="862"/>
                </a:lnTo>
                <a:lnTo>
                  <a:pt x="274" y="862"/>
                </a:lnTo>
                <a:lnTo>
                  <a:pt x="277" y="855"/>
                </a:lnTo>
                <a:lnTo>
                  <a:pt x="280" y="844"/>
                </a:lnTo>
                <a:lnTo>
                  <a:pt x="284" y="825"/>
                </a:lnTo>
                <a:lnTo>
                  <a:pt x="284" y="825"/>
                </a:lnTo>
                <a:close/>
                <a:moveTo>
                  <a:pt x="577" y="1283"/>
                </a:moveTo>
                <a:lnTo>
                  <a:pt x="604" y="1283"/>
                </a:lnTo>
                <a:lnTo>
                  <a:pt x="604" y="1283"/>
                </a:lnTo>
                <a:lnTo>
                  <a:pt x="606" y="1294"/>
                </a:lnTo>
                <a:lnTo>
                  <a:pt x="609" y="1303"/>
                </a:lnTo>
                <a:lnTo>
                  <a:pt x="611" y="1307"/>
                </a:lnTo>
                <a:lnTo>
                  <a:pt x="611" y="1307"/>
                </a:lnTo>
                <a:lnTo>
                  <a:pt x="614" y="1309"/>
                </a:lnTo>
                <a:lnTo>
                  <a:pt x="616" y="1309"/>
                </a:lnTo>
                <a:lnTo>
                  <a:pt x="618" y="1309"/>
                </a:lnTo>
                <a:lnTo>
                  <a:pt x="620" y="1310"/>
                </a:lnTo>
                <a:lnTo>
                  <a:pt x="620" y="1310"/>
                </a:lnTo>
                <a:lnTo>
                  <a:pt x="621" y="1315"/>
                </a:lnTo>
                <a:lnTo>
                  <a:pt x="625" y="1325"/>
                </a:lnTo>
                <a:lnTo>
                  <a:pt x="626" y="1339"/>
                </a:lnTo>
                <a:lnTo>
                  <a:pt x="626" y="1348"/>
                </a:lnTo>
                <a:lnTo>
                  <a:pt x="625" y="1358"/>
                </a:lnTo>
                <a:lnTo>
                  <a:pt x="625" y="1358"/>
                </a:lnTo>
                <a:lnTo>
                  <a:pt x="620" y="1398"/>
                </a:lnTo>
                <a:lnTo>
                  <a:pt x="617" y="1419"/>
                </a:lnTo>
                <a:lnTo>
                  <a:pt x="617" y="1419"/>
                </a:lnTo>
                <a:lnTo>
                  <a:pt x="612" y="1423"/>
                </a:lnTo>
                <a:lnTo>
                  <a:pt x="609" y="1425"/>
                </a:lnTo>
                <a:lnTo>
                  <a:pt x="606" y="1427"/>
                </a:lnTo>
                <a:lnTo>
                  <a:pt x="606" y="1427"/>
                </a:lnTo>
                <a:lnTo>
                  <a:pt x="600" y="1441"/>
                </a:lnTo>
                <a:lnTo>
                  <a:pt x="594" y="1452"/>
                </a:lnTo>
                <a:lnTo>
                  <a:pt x="589" y="1457"/>
                </a:lnTo>
                <a:lnTo>
                  <a:pt x="585" y="1462"/>
                </a:lnTo>
                <a:lnTo>
                  <a:pt x="585" y="1462"/>
                </a:lnTo>
                <a:lnTo>
                  <a:pt x="574" y="1470"/>
                </a:lnTo>
                <a:lnTo>
                  <a:pt x="565" y="1476"/>
                </a:lnTo>
                <a:lnTo>
                  <a:pt x="556" y="1481"/>
                </a:lnTo>
                <a:lnTo>
                  <a:pt x="554" y="1481"/>
                </a:lnTo>
                <a:lnTo>
                  <a:pt x="552" y="1480"/>
                </a:lnTo>
                <a:lnTo>
                  <a:pt x="552" y="1480"/>
                </a:lnTo>
                <a:lnTo>
                  <a:pt x="546" y="1460"/>
                </a:lnTo>
                <a:lnTo>
                  <a:pt x="544" y="1447"/>
                </a:lnTo>
                <a:lnTo>
                  <a:pt x="543" y="1442"/>
                </a:lnTo>
                <a:lnTo>
                  <a:pt x="543" y="1437"/>
                </a:lnTo>
                <a:lnTo>
                  <a:pt x="543" y="1437"/>
                </a:lnTo>
                <a:lnTo>
                  <a:pt x="543" y="1435"/>
                </a:lnTo>
                <a:lnTo>
                  <a:pt x="541" y="1434"/>
                </a:lnTo>
                <a:lnTo>
                  <a:pt x="538" y="1432"/>
                </a:lnTo>
                <a:lnTo>
                  <a:pt x="534" y="1432"/>
                </a:lnTo>
                <a:lnTo>
                  <a:pt x="531" y="1432"/>
                </a:lnTo>
                <a:lnTo>
                  <a:pt x="577" y="12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8858FE21-44A6-49A0-9EDC-C761DCC7EFB2}"/>
              </a:ext>
            </a:extLst>
          </p:cNvPr>
          <p:cNvSpPr>
            <a:spLocks/>
          </p:cNvSpPr>
          <p:nvPr/>
        </p:nvSpPr>
        <p:spPr bwMode="auto">
          <a:xfrm>
            <a:off x="8244672" y="2742754"/>
            <a:ext cx="872928" cy="1649435"/>
          </a:xfrm>
          <a:custGeom>
            <a:avLst/>
            <a:gdLst>
              <a:gd name="T0" fmla="*/ 112 w 679"/>
              <a:gd name="T1" fmla="*/ 671 h 1283"/>
              <a:gd name="T2" fmla="*/ 95 w 679"/>
              <a:gd name="T3" fmla="*/ 736 h 1283"/>
              <a:gd name="T4" fmla="*/ 91 w 679"/>
              <a:gd name="T5" fmla="*/ 776 h 1283"/>
              <a:gd name="T6" fmla="*/ 77 w 679"/>
              <a:gd name="T7" fmla="*/ 831 h 1283"/>
              <a:gd name="T8" fmla="*/ 39 w 679"/>
              <a:gd name="T9" fmla="*/ 943 h 1283"/>
              <a:gd name="T10" fmla="*/ 16 w 679"/>
              <a:gd name="T11" fmla="*/ 966 h 1283"/>
              <a:gd name="T12" fmla="*/ 0 w 679"/>
              <a:gd name="T13" fmla="*/ 987 h 1283"/>
              <a:gd name="T14" fmla="*/ 2 w 679"/>
              <a:gd name="T15" fmla="*/ 999 h 1283"/>
              <a:gd name="T16" fmla="*/ 39 w 679"/>
              <a:gd name="T17" fmla="*/ 1000 h 1283"/>
              <a:gd name="T18" fmla="*/ 49 w 679"/>
              <a:gd name="T19" fmla="*/ 1092 h 1283"/>
              <a:gd name="T20" fmla="*/ 118 w 679"/>
              <a:gd name="T21" fmla="*/ 1203 h 1283"/>
              <a:gd name="T22" fmla="*/ 118 w 679"/>
              <a:gd name="T23" fmla="*/ 1269 h 1283"/>
              <a:gd name="T24" fmla="*/ 160 w 679"/>
              <a:gd name="T25" fmla="*/ 1272 h 1283"/>
              <a:gd name="T26" fmla="*/ 184 w 679"/>
              <a:gd name="T27" fmla="*/ 1282 h 1283"/>
              <a:gd name="T28" fmla="*/ 224 w 679"/>
              <a:gd name="T29" fmla="*/ 1246 h 1283"/>
              <a:gd name="T30" fmla="*/ 215 w 679"/>
              <a:gd name="T31" fmla="*/ 1212 h 1283"/>
              <a:gd name="T32" fmla="*/ 237 w 679"/>
              <a:gd name="T33" fmla="*/ 1140 h 1283"/>
              <a:gd name="T34" fmla="*/ 278 w 679"/>
              <a:gd name="T35" fmla="*/ 1111 h 1283"/>
              <a:gd name="T36" fmla="*/ 256 w 679"/>
              <a:gd name="T37" fmla="*/ 990 h 1283"/>
              <a:gd name="T38" fmla="*/ 250 w 679"/>
              <a:gd name="T39" fmla="*/ 863 h 1283"/>
              <a:gd name="T40" fmla="*/ 243 w 679"/>
              <a:gd name="T41" fmla="*/ 762 h 1283"/>
              <a:gd name="T42" fmla="*/ 252 w 679"/>
              <a:gd name="T43" fmla="*/ 750 h 1283"/>
              <a:gd name="T44" fmla="*/ 235 w 679"/>
              <a:gd name="T45" fmla="*/ 691 h 1283"/>
              <a:gd name="T46" fmla="*/ 269 w 679"/>
              <a:gd name="T47" fmla="*/ 803 h 1283"/>
              <a:gd name="T48" fmla="*/ 295 w 679"/>
              <a:gd name="T49" fmla="*/ 853 h 1283"/>
              <a:gd name="T50" fmla="*/ 315 w 679"/>
              <a:gd name="T51" fmla="*/ 916 h 1283"/>
              <a:gd name="T52" fmla="*/ 342 w 679"/>
              <a:gd name="T53" fmla="*/ 1131 h 1283"/>
              <a:gd name="T54" fmla="*/ 321 w 679"/>
              <a:gd name="T55" fmla="*/ 1210 h 1283"/>
              <a:gd name="T56" fmla="*/ 244 w 679"/>
              <a:gd name="T57" fmla="*/ 1237 h 1283"/>
              <a:gd name="T58" fmla="*/ 246 w 679"/>
              <a:gd name="T59" fmla="*/ 1258 h 1283"/>
              <a:gd name="T60" fmla="*/ 436 w 679"/>
              <a:gd name="T61" fmla="*/ 1269 h 1283"/>
              <a:gd name="T62" fmla="*/ 427 w 679"/>
              <a:gd name="T63" fmla="*/ 1171 h 1283"/>
              <a:gd name="T64" fmla="*/ 421 w 679"/>
              <a:gd name="T65" fmla="*/ 1048 h 1283"/>
              <a:gd name="T66" fmla="*/ 447 w 679"/>
              <a:gd name="T67" fmla="*/ 915 h 1283"/>
              <a:gd name="T68" fmla="*/ 486 w 679"/>
              <a:gd name="T69" fmla="*/ 1132 h 1283"/>
              <a:gd name="T70" fmla="*/ 452 w 679"/>
              <a:gd name="T71" fmla="*/ 1186 h 1283"/>
              <a:gd name="T72" fmla="*/ 482 w 679"/>
              <a:gd name="T73" fmla="*/ 1243 h 1283"/>
              <a:gd name="T74" fmla="*/ 539 w 679"/>
              <a:gd name="T75" fmla="*/ 1255 h 1283"/>
              <a:gd name="T76" fmla="*/ 545 w 679"/>
              <a:gd name="T77" fmla="*/ 1177 h 1283"/>
              <a:gd name="T78" fmla="*/ 565 w 679"/>
              <a:gd name="T79" fmla="*/ 1036 h 1283"/>
              <a:gd name="T80" fmla="*/ 535 w 679"/>
              <a:gd name="T81" fmla="*/ 902 h 1283"/>
              <a:gd name="T82" fmla="*/ 633 w 679"/>
              <a:gd name="T83" fmla="*/ 801 h 1283"/>
              <a:gd name="T84" fmla="*/ 677 w 679"/>
              <a:gd name="T85" fmla="*/ 778 h 1283"/>
              <a:gd name="T86" fmla="*/ 587 w 679"/>
              <a:gd name="T87" fmla="*/ 542 h 1283"/>
              <a:gd name="T88" fmla="*/ 604 w 679"/>
              <a:gd name="T89" fmla="*/ 516 h 1283"/>
              <a:gd name="T90" fmla="*/ 581 w 679"/>
              <a:gd name="T91" fmla="*/ 350 h 1283"/>
              <a:gd name="T92" fmla="*/ 476 w 679"/>
              <a:gd name="T93" fmla="*/ 186 h 1283"/>
              <a:gd name="T94" fmla="*/ 409 w 679"/>
              <a:gd name="T95" fmla="*/ 175 h 1283"/>
              <a:gd name="T96" fmla="*/ 383 w 679"/>
              <a:gd name="T97" fmla="*/ 129 h 1283"/>
              <a:gd name="T98" fmla="*/ 380 w 679"/>
              <a:gd name="T99" fmla="*/ 84 h 1283"/>
              <a:gd name="T100" fmla="*/ 377 w 679"/>
              <a:gd name="T101" fmla="*/ 50 h 1283"/>
              <a:gd name="T102" fmla="*/ 342 w 679"/>
              <a:gd name="T103" fmla="*/ 8 h 1283"/>
              <a:gd name="T104" fmla="*/ 294 w 679"/>
              <a:gd name="T105" fmla="*/ 1 h 1283"/>
              <a:gd name="T106" fmla="*/ 254 w 679"/>
              <a:gd name="T107" fmla="*/ 13 h 1283"/>
              <a:gd name="T108" fmla="*/ 213 w 679"/>
              <a:gd name="T109" fmla="*/ 52 h 1283"/>
              <a:gd name="T110" fmla="*/ 197 w 679"/>
              <a:gd name="T111" fmla="*/ 98 h 1283"/>
              <a:gd name="T112" fmla="*/ 210 w 679"/>
              <a:gd name="T113" fmla="*/ 170 h 1283"/>
              <a:gd name="T114" fmla="*/ 243 w 679"/>
              <a:gd name="T115" fmla="*/ 199 h 1283"/>
              <a:gd name="T116" fmla="*/ 203 w 679"/>
              <a:gd name="T117" fmla="*/ 229 h 1283"/>
              <a:gd name="T118" fmla="*/ 180 w 679"/>
              <a:gd name="T119" fmla="*/ 291 h 1283"/>
              <a:gd name="T120" fmla="*/ 180 w 679"/>
              <a:gd name="T121" fmla="*/ 458 h 1283"/>
              <a:gd name="T122" fmla="*/ 183 w 679"/>
              <a:gd name="T123" fmla="*/ 626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9" h="1283">
                <a:moveTo>
                  <a:pt x="171" y="647"/>
                </a:moveTo>
                <a:lnTo>
                  <a:pt x="171" y="647"/>
                </a:lnTo>
                <a:lnTo>
                  <a:pt x="164" y="649"/>
                </a:lnTo>
                <a:lnTo>
                  <a:pt x="146" y="653"/>
                </a:lnTo>
                <a:lnTo>
                  <a:pt x="137" y="656"/>
                </a:lnTo>
                <a:lnTo>
                  <a:pt x="127" y="660"/>
                </a:lnTo>
                <a:lnTo>
                  <a:pt x="118" y="665"/>
                </a:lnTo>
                <a:lnTo>
                  <a:pt x="112" y="671"/>
                </a:lnTo>
                <a:lnTo>
                  <a:pt x="112" y="671"/>
                </a:lnTo>
                <a:lnTo>
                  <a:pt x="103" y="682"/>
                </a:lnTo>
                <a:lnTo>
                  <a:pt x="97" y="691"/>
                </a:lnTo>
                <a:lnTo>
                  <a:pt x="94" y="699"/>
                </a:lnTo>
                <a:lnTo>
                  <a:pt x="92" y="706"/>
                </a:lnTo>
                <a:lnTo>
                  <a:pt x="92" y="706"/>
                </a:lnTo>
                <a:lnTo>
                  <a:pt x="91" y="715"/>
                </a:lnTo>
                <a:lnTo>
                  <a:pt x="92" y="723"/>
                </a:lnTo>
                <a:lnTo>
                  <a:pt x="95" y="736"/>
                </a:lnTo>
                <a:lnTo>
                  <a:pt x="95" y="736"/>
                </a:lnTo>
                <a:lnTo>
                  <a:pt x="98" y="742"/>
                </a:lnTo>
                <a:lnTo>
                  <a:pt x="103" y="749"/>
                </a:lnTo>
                <a:lnTo>
                  <a:pt x="104" y="753"/>
                </a:lnTo>
                <a:lnTo>
                  <a:pt x="105" y="757"/>
                </a:lnTo>
                <a:lnTo>
                  <a:pt x="104" y="762"/>
                </a:lnTo>
                <a:lnTo>
                  <a:pt x="101" y="765"/>
                </a:lnTo>
                <a:lnTo>
                  <a:pt x="101" y="765"/>
                </a:lnTo>
                <a:lnTo>
                  <a:pt x="95" y="771"/>
                </a:lnTo>
                <a:lnTo>
                  <a:pt x="91" y="776"/>
                </a:lnTo>
                <a:lnTo>
                  <a:pt x="87" y="779"/>
                </a:lnTo>
                <a:lnTo>
                  <a:pt x="85" y="785"/>
                </a:lnTo>
                <a:lnTo>
                  <a:pt x="85" y="785"/>
                </a:lnTo>
                <a:lnTo>
                  <a:pt x="86" y="791"/>
                </a:lnTo>
                <a:lnTo>
                  <a:pt x="88" y="799"/>
                </a:lnTo>
                <a:lnTo>
                  <a:pt x="92" y="808"/>
                </a:lnTo>
                <a:lnTo>
                  <a:pt x="92" y="808"/>
                </a:lnTo>
                <a:lnTo>
                  <a:pt x="84" y="821"/>
                </a:lnTo>
                <a:lnTo>
                  <a:pt x="77" y="831"/>
                </a:lnTo>
                <a:lnTo>
                  <a:pt x="72" y="841"/>
                </a:lnTo>
                <a:lnTo>
                  <a:pt x="72" y="841"/>
                </a:lnTo>
                <a:lnTo>
                  <a:pt x="62" y="862"/>
                </a:lnTo>
                <a:lnTo>
                  <a:pt x="57" y="874"/>
                </a:lnTo>
                <a:lnTo>
                  <a:pt x="53" y="883"/>
                </a:lnTo>
                <a:lnTo>
                  <a:pt x="53" y="883"/>
                </a:lnTo>
                <a:lnTo>
                  <a:pt x="42" y="928"/>
                </a:lnTo>
                <a:lnTo>
                  <a:pt x="42" y="928"/>
                </a:lnTo>
                <a:lnTo>
                  <a:pt x="39" y="943"/>
                </a:lnTo>
                <a:lnTo>
                  <a:pt x="35" y="953"/>
                </a:lnTo>
                <a:lnTo>
                  <a:pt x="34" y="956"/>
                </a:lnTo>
                <a:lnTo>
                  <a:pt x="33" y="957"/>
                </a:lnTo>
                <a:lnTo>
                  <a:pt x="33" y="957"/>
                </a:lnTo>
                <a:lnTo>
                  <a:pt x="31" y="960"/>
                </a:lnTo>
                <a:lnTo>
                  <a:pt x="28" y="962"/>
                </a:lnTo>
                <a:lnTo>
                  <a:pt x="26" y="965"/>
                </a:lnTo>
                <a:lnTo>
                  <a:pt x="26" y="965"/>
                </a:lnTo>
                <a:lnTo>
                  <a:pt x="16" y="966"/>
                </a:lnTo>
                <a:lnTo>
                  <a:pt x="11" y="968"/>
                </a:lnTo>
                <a:lnTo>
                  <a:pt x="9" y="969"/>
                </a:lnTo>
                <a:lnTo>
                  <a:pt x="9" y="972"/>
                </a:lnTo>
                <a:lnTo>
                  <a:pt x="9" y="972"/>
                </a:lnTo>
                <a:lnTo>
                  <a:pt x="13" y="974"/>
                </a:lnTo>
                <a:lnTo>
                  <a:pt x="16" y="976"/>
                </a:lnTo>
                <a:lnTo>
                  <a:pt x="20" y="977"/>
                </a:lnTo>
                <a:lnTo>
                  <a:pt x="0" y="987"/>
                </a:lnTo>
                <a:lnTo>
                  <a:pt x="0" y="987"/>
                </a:lnTo>
                <a:lnTo>
                  <a:pt x="2" y="992"/>
                </a:lnTo>
                <a:lnTo>
                  <a:pt x="5" y="993"/>
                </a:lnTo>
                <a:lnTo>
                  <a:pt x="7" y="994"/>
                </a:lnTo>
                <a:lnTo>
                  <a:pt x="7" y="994"/>
                </a:lnTo>
                <a:lnTo>
                  <a:pt x="7" y="994"/>
                </a:lnTo>
                <a:lnTo>
                  <a:pt x="7" y="994"/>
                </a:lnTo>
                <a:lnTo>
                  <a:pt x="3" y="995"/>
                </a:lnTo>
                <a:lnTo>
                  <a:pt x="2" y="998"/>
                </a:lnTo>
                <a:lnTo>
                  <a:pt x="2" y="999"/>
                </a:lnTo>
                <a:lnTo>
                  <a:pt x="3" y="1000"/>
                </a:lnTo>
                <a:lnTo>
                  <a:pt x="3" y="1000"/>
                </a:lnTo>
                <a:lnTo>
                  <a:pt x="7" y="1003"/>
                </a:lnTo>
                <a:lnTo>
                  <a:pt x="12" y="1005"/>
                </a:lnTo>
                <a:lnTo>
                  <a:pt x="19" y="1005"/>
                </a:lnTo>
                <a:lnTo>
                  <a:pt x="26" y="1003"/>
                </a:lnTo>
                <a:lnTo>
                  <a:pt x="26" y="1003"/>
                </a:lnTo>
                <a:lnTo>
                  <a:pt x="34" y="1002"/>
                </a:lnTo>
                <a:lnTo>
                  <a:pt x="39" y="1000"/>
                </a:lnTo>
                <a:lnTo>
                  <a:pt x="42" y="998"/>
                </a:lnTo>
                <a:lnTo>
                  <a:pt x="59" y="998"/>
                </a:lnTo>
                <a:lnTo>
                  <a:pt x="59" y="998"/>
                </a:lnTo>
                <a:lnTo>
                  <a:pt x="59" y="1025"/>
                </a:lnTo>
                <a:lnTo>
                  <a:pt x="58" y="1048"/>
                </a:lnTo>
                <a:lnTo>
                  <a:pt x="58" y="1058"/>
                </a:lnTo>
                <a:lnTo>
                  <a:pt x="55" y="1066"/>
                </a:lnTo>
                <a:lnTo>
                  <a:pt x="55" y="1066"/>
                </a:lnTo>
                <a:lnTo>
                  <a:pt x="49" y="1092"/>
                </a:lnTo>
                <a:lnTo>
                  <a:pt x="46" y="1108"/>
                </a:lnTo>
                <a:lnTo>
                  <a:pt x="46" y="1108"/>
                </a:lnTo>
                <a:lnTo>
                  <a:pt x="47" y="1111"/>
                </a:lnTo>
                <a:lnTo>
                  <a:pt x="51" y="1114"/>
                </a:lnTo>
                <a:lnTo>
                  <a:pt x="55" y="1118"/>
                </a:lnTo>
                <a:lnTo>
                  <a:pt x="79" y="1125"/>
                </a:lnTo>
                <a:lnTo>
                  <a:pt x="79" y="1125"/>
                </a:lnTo>
                <a:lnTo>
                  <a:pt x="97" y="1161"/>
                </a:lnTo>
                <a:lnTo>
                  <a:pt x="118" y="1203"/>
                </a:lnTo>
                <a:lnTo>
                  <a:pt x="118" y="1203"/>
                </a:lnTo>
                <a:lnTo>
                  <a:pt x="125" y="1214"/>
                </a:lnTo>
                <a:lnTo>
                  <a:pt x="127" y="1220"/>
                </a:lnTo>
                <a:lnTo>
                  <a:pt x="128" y="1226"/>
                </a:lnTo>
                <a:lnTo>
                  <a:pt x="128" y="1226"/>
                </a:lnTo>
                <a:lnTo>
                  <a:pt x="126" y="1237"/>
                </a:lnTo>
                <a:lnTo>
                  <a:pt x="121" y="1253"/>
                </a:lnTo>
                <a:lnTo>
                  <a:pt x="119" y="1262"/>
                </a:lnTo>
                <a:lnTo>
                  <a:pt x="118" y="1269"/>
                </a:lnTo>
                <a:lnTo>
                  <a:pt x="119" y="1275"/>
                </a:lnTo>
                <a:lnTo>
                  <a:pt x="120" y="1277"/>
                </a:lnTo>
                <a:lnTo>
                  <a:pt x="121" y="1278"/>
                </a:lnTo>
                <a:lnTo>
                  <a:pt x="121" y="1278"/>
                </a:lnTo>
                <a:lnTo>
                  <a:pt x="126" y="1279"/>
                </a:lnTo>
                <a:lnTo>
                  <a:pt x="132" y="1279"/>
                </a:lnTo>
                <a:lnTo>
                  <a:pt x="145" y="1277"/>
                </a:lnTo>
                <a:lnTo>
                  <a:pt x="156" y="1273"/>
                </a:lnTo>
                <a:lnTo>
                  <a:pt x="160" y="1272"/>
                </a:lnTo>
                <a:lnTo>
                  <a:pt x="160" y="1272"/>
                </a:lnTo>
                <a:lnTo>
                  <a:pt x="160" y="1273"/>
                </a:lnTo>
                <a:lnTo>
                  <a:pt x="160" y="1275"/>
                </a:lnTo>
                <a:lnTo>
                  <a:pt x="160" y="1276"/>
                </a:lnTo>
                <a:lnTo>
                  <a:pt x="163" y="1277"/>
                </a:lnTo>
                <a:lnTo>
                  <a:pt x="167" y="1279"/>
                </a:lnTo>
                <a:lnTo>
                  <a:pt x="174" y="1281"/>
                </a:lnTo>
                <a:lnTo>
                  <a:pt x="184" y="1282"/>
                </a:lnTo>
                <a:lnTo>
                  <a:pt x="184" y="1282"/>
                </a:lnTo>
                <a:lnTo>
                  <a:pt x="202" y="1283"/>
                </a:lnTo>
                <a:lnTo>
                  <a:pt x="212" y="1283"/>
                </a:lnTo>
                <a:lnTo>
                  <a:pt x="218" y="1282"/>
                </a:lnTo>
                <a:lnTo>
                  <a:pt x="220" y="1278"/>
                </a:lnTo>
                <a:lnTo>
                  <a:pt x="220" y="1278"/>
                </a:lnTo>
                <a:lnTo>
                  <a:pt x="222" y="1272"/>
                </a:lnTo>
                <a:lnTo>
                  <a:pt x="224" y="1262"/>
                </a:lnTo>
                <a:lnTo>
                  <a:pt x="224" y="1251"/>
                </a:lnTo>
                <a:lnTo>
                  <a:pt x="224" y="1246"/>
                </a:lnTo>
                <a:lnTo>
                  <a:pt x="223" y="1243"/>
                </a:lnTo>
                <a:lnTo>
                  <a:pt x="223" y="1243"/>
                </a:lnTo>
                <a:lnTo>
                  <a:pt x="222" y="1235"/>
                </a:lnTo>
                <a:lnTo>
                  <a:pt x="220" y="1227"/>
                </a:lnTo>
                <a:lnTo>
                  <a:pt x="218" y="1223"/>
                </a:lnTo>
                <a:lnTo>
                  <a:pt x="217" y="1219"/>
                </a:lnTo>
                <a:lnTo>
                  <a:pt x="217" y="1219"/>
                </a:lnTo>
                <a:lnTo>
                  <a:pt x="216" y="1217"/>
                </a:lnTo>
                <a:lnTo>
                  <a:pt x="215" y="1212"/>
                </a:lnTo>
                <a:lnTo>
                  <a:pt x="215" y="1198"/>
                </a:lnTo>
                <a:lnTo>
                  <a:pt x="213" y="1167"/>
                </a:lnTo>
                <a:lnTo>
                  <a:pt x="213" y="1167"/>
                </a:lnTo>
                <a:lnTo>
                  <a:pt x="213" y="1147"/>
                </a:lnTo>
                <a:lnTo>
                  <a:pt x="213" y="1138"/>
                </a:lnTo>
                <a:lnTo>
                  <a:pt x="213" y="1138"/>
                </a:lnTo>
                <a:lnTo>
                  <a:pt x="218" y="1139"/>
                </a:lnTo>
                <a:lnTo>
                  <a:pt x="230" y="1140"/>
                </a:lnTo>
                <a:lnTo>
                  <a:pt x="237" y="1140"/>
                </a:lnTo>
                <a:lnTo>
                  <a:pt x="244" y="1139"/>
                </a:lnTo>
                <a:lnTo>
                  <a:pt x="251" y="1138"/>
                </a:lnTo>
                <a:lnTo>
                  <a:pt x="256" y="1134"/>
                </a:lnTo>
                <a:lnTo>
                  <a:pt x="256" y="1134"/>
                </a:lnTo>
                <a:lnTo>
                  <a:pt x="265" y="1127"/>
                </a:lnTo>
                <a:lnTo>
                  <a:pt x="272" y="1121"/>
                </a:lnTo>
                <a:lnTo>
                  <a:pt x="276" y="1119"/>
                </a:lnTo>
                <a:lnTo>
                  <a:pt x="277" y="1115"/>
                </a:lnTo>
                <a:lnTo>
                  <a:pt x="278" y="1111"/>
                </a:lnTo>
                <a:lnTo>
                  <a:pt x="279" y="1105"/>
                </a:lnTo>
                <a:lnTo>
                  <a:pt x="279" y="1105"/>
                </a:lnTo>
                <a:lnTo>
                  <a:pt x="277" y="1066"/>
                </a:lnTo>
                <a:lnTo>
                  <a:pt x="274" y="1044"/>
                </a:lnTo>
                <a:lnTo>
                  <a:pt x="271" y="1034"/>
                </a:lnTo>
                <a:lnTo>
                  <a:pt x="269" y="1027"/>
                </a:lnTo>
                <a:lnTo>
                  <a:pt x="269" y="1027"/>
                </a:lnTo>
                <a:lnTo>
                  <a:pt x="263" y="1012"/>
                </a:lnTo>
                <a:lnTo>
                  <a:pt x="256" y="990"/>
                </a:lnTo>
                <a:lnTo>
                  <a:pt x="250" y="966"/>
                </a:lnTo>
                <a:lnTo>
                  <a:pt x="248" y="953"/>
                </a:lnTo>
                <a:lnTo>
                  <a:pt x="246" y="939"/>
                </a:lnTo>
                <a:lnTo>
                  <a:pt x="246" y="939"/>
                </a:lnTo>
                <a:lnTo>
                  <a:pt x="245" y="911"/>
                </a:lnTo>
                <a:lnTo>
                  <a:pt x="245" y="889"/>
                </a:lnTo>
                <a:lnTo>
                  <a:pt x="246" y="867"/>
                </a:lnTo>
                <a:lnTo>
                  <a:pt x="246" y="867"/>
                </a:lnTo>
                <a:lnTo>
                  <a:pt x="250" y="863"/>
                </a:lnTo>
                <a:lnTo>
                  <a:pt x="257" y="853"/>
                </a:lnTo>
                <a:lnTo>
                  <a:pt x="259" y="845"/>
                </a:lnTo>
                <a:lnTo>
                  <a:pt x="263" y="837"/>
                </a:lnTo>
                <a:lnTo>
                  <a:pt x="263" y="829"/>
                </a:lnTo>
                <a:lnTo>
                  <a:pt x="263" y="821"/>
                </a:lnTo>
                <a:lnTo>
                  <a:pt x="263" y="821"/>
                </a:lnTo>
                <a:lnTo>
                  <a:pt x="257" y="802"/>
                </a:lnTo>
                <a:lnTo>
                  <a:pt x="251" y="783"/>
                </a:lnTo>
                <a:lnTo>
                  <a:pt x="243" y="762"/>
                </a:lnTo>
                <a:lnTo>
                  <a:pt x="243" y="762"/>
                </a:lnTo>
                <a:lnTo>
                  <a:pt x="244" y="763"/>
                </a:lnTo>
                <a:lnTo>
                  <a:pt x="248" y="764"/>
                </a:lnTo>
                <a:lnTo>
                  <a:pt x="250" y="764"/>
                </a:lnTo>
                <a:lnTo>
                  <a:pt x="251" y="763"/>
                </a:lnTo>
                <a:lnTo>
                  <a:pt x="252" y="759"/>
                </a:lnTo>
                <a:lnTo>
                  <a:pt x="252" y="756"/>
                </a:lnTo>
                <a:lnTo>
                  <a:pt x="252" y="756"/>
                </a:lnTo>
                <a:lnTo>
                  <a:pt x="252" y="750"/>
                </a:lnTo>
                <a:lnTo>
                  <a:pt x="251" y="745"/>
                </a:lnTo>
                <a:lnTo>
                  <a:pt x="248" y="737"/>
                </a:lnTo>
                <a:lnTo>
                  <a:pt x="244" y="731"/>
                </a:lnTo>
                <a:lnTo>
                  <a:pt x="243" y="729"/>
                </a:lnTo>
                <a:lnTo>
                  <a:pt x="243" y="729"/>
                </a:lnTo>
                <a:lnTo>
                  <a:pt x="239" y="706"/>
                </a:lnTo>
                <a:lnTo>
                  <a:pt x="239" y="706"/>
                </a:lnTo>
                <a:lnTo>
                  <a:pt x="238" y="698"/>
                </a:lnTo>
                <a:lnTo>
                  <a:pt x="235" y="691"/>
                </a:lnTo>
                <a:lnTo>
                  <a:pt x="229" y="677"/>
                </a:lnTo>
                <a:lnTo>
                  <a:pt x="223" y="667"/>
                </a:lnTo>
                <a:lnTo>
                  <a:pt x="220" y="664"/>
                </a:lnTo>
                <a:lnTo>
                  <a:pt x="233" y="660"/>
                </a:lnTo>
                <a:lnTo>
                  <a:pt x="236" y="634"/>
                </a:lnTo>
                <a:lnTo>
                  <a:pt x="246" y="634"/>
                </a:lnTo>
                <a:lnTo>
                  <a:pt x="246" y="634"/>
                </a:lnTo>
                <a:lnTo>
                  <a:pt x="259" y="733"/>
                </a:lnTo>
                <a:lnTo>
                  <a:pt x="269" y="803"/>
                </a:lnTo>
                <a:lnTo>
                  <a:pt x="274" y="827"/>
                </a:lnTo>
                <a:lnTo>
                  <a:pt x="276" y="837"/>
                </a:lnTo>
                <a:lnTo>
                  <a:pt x="276" y="837"/>
                </a:lnTo>
                <a:lnTo>
                  <a:pt x="281" y="842"/>
                </a:lnTo>
                <a:lnTo>
                  <a:pt x="288" y="847"/>
                </a:lnTo>
                <a:lnTo>
                  <a:pt x="296" y="850"/>
                </a:lnTo>
                <a:lnTo>
                  <a:pt x="296" y="850"/>
                </a:lnTo>
                <a:lnTo>
                  <a:pt x="295" y="850"/>
                </a:lnTo>
                <a:lnTo>
                  <a:pt x="295" y="853"/>
                </a:lnTo>
                <a:lnTo>
                  <a:pt x="296" y="860"/>
                </a:lnTo>
                <a:lnTo>
                  <a:pt x="298" y="873"/>
                </a:lnTo>
                <a:lnTo>
                  <a:pt x="298" y="873"/>
                </a:lnTo>
                <a:lnTo>
                  <a:pt x="307" y="902"/>
                </a:lnTo>
                <a:lnTo>
                  <a:pt x="309" y="910"/>
                </a:lnTo>
                <a:lnTo>
                  <a:pt x="311" y="915"/>
                </a:lnTo>
                <a:lnTo>
                  <a:pt x="311" y="915"/>
                </a:lnTo>
                <a:lnTo>
                  <a:pt x="314" y="916"/>
                </a:lnTo>
                <a:lnTo>
                  <a:pt x="315" y="916"/>
                </a:lnTo>
                <a:lnTo>
                  <a:pt x="317" y="915"/>
                </a:lnTo>
                <a:lnTo>
                  <a:pt x="317" y="916"/>
                </a:lnTo>
                <a:lnTo>
                  <a:pt x="318" y="917"/>
                </a:lnTo>
                <a:lnTo>
                  <a:pt x="318" y="926"/>
                </a:lnTo>
                <a:lnTo>
                  <a:pt x="318" y="926"/>
                </a:lnTo>
                <a:lnTo>
                  <a:pt x="320" y="940"/>
                </a:lnTo>
                <a:lnTo>
                  <a:pt x="322" y="969"/>
                </a:lnTo>
                <a:lnTo>
                  <a:pt x="333" y="1051"/>
                </a:lnTo>
                <a:lnTo>
                  <a:pt x="342" y="1131"/>
                </a:lnTo>
                <a:lnTo>
                  <a:pt x="344" y="1158"/>
                </a:lnTo>
                <a:lnTo>
                  <a:pt x="344" y="1171"/>
                </a:lnTo>
                <a:lnTo>
                  <a:pt x="344" y="1171"/>
                </a:lnTo>
                <a:lnTo>
                  <a:pt x="342" y="1179"/>
                </a:lnTo>
                <a:lnTo>
                  <a:pt x="337" y="1189"/>
                </a:lnTo>
                <a:lnTo>
                  <a:pt x="331" y="1198"/>
                </a:lnTo>
                <a:lnTo>
                  <a:pt x="325" y="1206"/>
                </a:lnTo>
                <a:lnTo>
                  <a:pt x="325" y="1206"/>
                </a:lnTo>
                <a:lnTo>
                  <a:pt x="321" y="1210"/>
                </a:lnTo>
                <a:lnTo>
                  <a:pt x="316" y="1213"/>
                </a:lnTo>
                <a:lnTo>
                  <a:pt x="304" y="1219"/>
                </a:lnTo>
                <a:lnTo>
                  <a:pt x="291" y="1224"/>
                </a:lnTo>
                <a:lnTo>
                  <a:pt x="279" y="1226"/>
                </a:lnTo>
                <a:lnTo>
                  <a:pt x="279" y="1226"/>
                </a:lnTo>
                <a:lnTo>
                  <a:pt x="268" y="1227"/>
                </a:lnTo>
                <a:lnTo>
                  <a:pt x="256" y="1231"/>
                </a:lnTo>
                <a:lnTo>
                  <a:pt x="246" y="1235"/>
                </a:lnTo>
                <a:lnTo>
                  <a:pt x="244" y="1237"/>
                </a:lnTo>
                <a:lnTo>
                  <a:pt x="243" y="1239"/>
                </a:lnTo>
                <a:lnTo>
                  <a:pt x="243" y="1239"/>
                </a:lnTo>
                <a:lnTo>
                  <a:pt x="241" y="1244"/>
                </a:lnTo>
                <a:lnTo>
                  <a:pt x="239" y="1251"/>
                </a:lnTo>
                <a:lnTo>
                  <a:pt x="238" y="1253"/>
                </a:lnTo>
                <a:lnTo>
                  <a:pt x="239" y="1256"/>
                </a:lnTo>
                <a:lnTo>
                  <a:pt x="242" y="1257"/>
                </a:lnTo>
                <a:lnTo>
                  <a:pt x="246" y="1258"/>
                </a:lnTo>
                <a:lnTo>
                  <a:pt x="246" y="1258"/>
                </a:lnTo>
                <a:lnTo>
                  <a:pt x="329" y="1268"/>
                </a:lnTo>
                <a:lnTo>
                  <a:pt x="407" y="1275"/>
                </a:lnTo>
                <a:lnTo>
                  <a:pt x="407" y="1275"/>
                </a:lnTo>
                <a:lnTo>
                  <a:pt x="415" y="1275"/>
                </a:lnTo>
                <a:lnTo>
                  <a:pt x="425" y="1273"/>
                </a:lnTo>
                <a:lnTo>
                  <a:pt x="433" y="1271"/>
                </a:lnTo>
                <a:lnTo>
                  <a:pt x="435" y="1270"/>
                </a:lnTo>
                <a:lnTo>
                  <a:pt x="436" y="1269"/>
                </a:lnTo>
                <a:lnTo>
                  <a:pt x="436" y="1269"/>
                </a:lnTo>
                <a:lnTo>
                  <a:pt x="435" y="1260"/>
                </a:lnTo>
                <a:lnTo>
                  <a:pt x="432" y="1245"/>
                </a:lnTo>
                <a:lnTo>
                  <a:pt x="428" y="1225"/>
                </a:lnTo>
                <a:lnTo>
                  <a:pt x="427" y="1216"/>
                </a:lnTo>
                <a:lnTo>
                  <a:pt x="427" y="1206"/>
                </a:lnTo>
                <a:lnTo>
                  <a:pt x="427" y="1206"/>
                </a:lnTo>
                <a:lnTo>
                  <a:pt x="428" y="1181"/>
                </a:lnTo>
                <a:lnTo>
                  <a:pt x="428" y="1174"/>
                </a:lnTo>
                <a:lnTo>
                  <a:pt x="427" y="1171"/>
                </a:lnTo>
                <a:lnTo>
                  <a:pt x="427" y="1171"/>
                </a:lnTo>
                <a:lnTo>
                  <a:pt x="422" y="1165"/>
                </a:lnTo>
                <a:lnTo>
                  <a:pt x="421" y="1160"/>
                </a:lnTo>
                <a:lnTo>
                  <a:pt x="420" y="1151"/>
                </a:lnTo>
                <a:lnTo>
                  <a:pt x="420" y="1151"/>
                </a:lnTo>
                <a:lnTo>
                  <a:pt x="420" y="1118"/>
                </a:lnTo>
                <a:lnTo>
                  <a:pt x="420" y="1072"/>
                </a:lnTo>
                <a:lnTo>
                  <a:pt x="420" y="1072"/>
                </a:lnTo>
                <a:lnTo>
                  <a:pt x="421" y="1048"/>
                </a:lnTo>
                <a:lnTo>
                  <a:pt x="420" y="1026"/>
                </a:lnTo>
                <a:lnTo>
                  <a:pt x="419" y="1008"/>
                </a:lnTo>
                <a:lnTo>
                  <a:pt x="417" y="998"/>
                </a:lnTo>
                <a:lnTo>
                  <a:pt x="417" y="998"/>
                </a:lnTo>
                <a:lnTo>
                  <a:pt x="407" y="948"/>
                </a:lnTo>
                <a:lnTo>
                  <a:pt x="407" y="948"/>
                </a:lnTo>
                <a:lnTo>
                  <a:pt x="404" y="934"/>
                </a:lnTo>
                <a:lnTo>
                  <a:pt x="403" y="926"/>
                </a:lnTo>
                <a:lnTo>
                  <a:pt x="447" y="915"/>
                </a:lnTo>
                <a:lnTo>
                  <a:pt x="447" y="915"/>
                </a:lnTo>
                <a:lnTo>
                  <a:pt x="463" y="980"/>
                </a:lnTo>
                <a:lnTo>
                  <a:pt x="474" y="1026"/>
                </a:lnTo>
                <a:lnTo>
                  <a:pt x="479" y="1049"/>
                </a:lnTo>
                <a:lnTo>
                  <a:pt x="479" y="1069"/>
                </a:lnTo>
                <a:lnTo>
                  <a:pt x="479" y="1069"/>
                </a:lnTo>
                <a:lnTo>
                  <a:pt x="481" y="1084"/>
                </a:lnTo>
                <a:lnTo>
                  <a:pt x="483" y="1107"/>
                </a:lnTo>
                <a:lnTo>
                  <a:pt x="486" y="1132"/>
                </a:lnTo>
                <a:lnTo>
                  <a:pt x="487" y="1141"/>
                </a:lnTo>
                <a:lnTo>
                  <a:pt x="486" y="1147"/>
                </a:lnTo>
                <a:lnTo>
                  <a:pt x="476" y="1180"/>
                </a:lnTo>
                <a:lnTo>
                  <a:pt x="476" y="1180"/>
                </a:lnTo>
                <a:lnTo>
                  <a:pt x="472" y="1179"/>
                </a:lnTo>
                <a:lnTo>
                  <a:pt x="463" y="1179"/>
                </a:lnTo>
                <a:lnTo>
                  <a:pt x="459" y="1180"/>
                </a:lnTo>
                <a:lnTo>
                  <a:pt x="454" y="1183"/>
                </a:lnTo>
                <a:lnTo>
                  <a:pt x="452" y="1186"/>
                </a:lnTo>
                <a:lnTo>
                  <a:pt x="449" y="1193"/>
                </a:lnTo>
                <a:lnTo>
                  <a:pt x="449" y="1193"/>
                </a:lnTo>
                <a:lnTo>
                  <a:pt x="450" y="1200"/>
                </a:lnTo>
                <a:lnTo>
                  <a:pt x="452" y="1207"/>
                </a:lnTo>
                <a:lnTo>
                  <a:pt x="455" y="1214"/>
                </a:lnTo>
                <a:lnTo>
                  <a:pt x="460" y="1222"/>
                </a:lnTo>
                <a:lnTo>
                  <a:pt x="465" y="1227"/>
                </a:lnTo>
                <a:lnTo>
                  <a:pt x="471" y="1232"/>
                </a:lnTo>
                <a:lnTo>
                  <a:pt x="482" y="1243"/>
                </a:lnTo>
                <a:lnTo>
                  <a:pt x="482" y="1243"/>
                </a:lnTo>
                <a:lnTo>
                  <a:pt x="496" y="1251"/>
                </a:lnTo>
                <a:lnTo>
                  <a:pt x="511" y="1258"/>
                </a:lnTo>
                <a:lnTo>
                  <a:pt x="518" y="1260"/>
                </a:lnTo>
                <a:lnTo>
                  <a:pt x="525" y="1260"/>
                </a:lnTo>
                <a:lnTo>
                  <a:pt x="531" y="1260"/>
                </a:lnTo>
                <a:lnTo>
                  <a:pt x="535" y="1258"/>
                </a:lnTo>
                <a:lnTo>
                  <a:pt x="535" y="1258"/>
                </a:lnTo>
                <a:lnTo>
                  <a:pt x="539" y="1255"/>
                </a:lnTo>
                <a:lnTo>
                  <a:pt x="542" y="1251"/>
                </a:lnTo>
                <a:lnTo>
                  <a:pt x="545" y="1245"/>
                </a:lnTo>
                <a:lnTo>
                  <a:pt x="546" y="1239"/>
                </a:lnTo>
                <a:lnTo>
                  <a:pt x="548" y="1227"/>
                </a:lnTo>
                <a:lnTo>
                  <a:pt x="548" y="1216"/>
                </a:lnTo>
                <a:lnTo>
                  <a:pt x="548" y="1216"/>
                </a:lnTo>
                <a:lnTo>
                  <a:pt x="546" y="1196"/>
                </a:lnTo>
                <a:lnTo>
                  <a:pt x="545" y="1177"/>
                </a:lnTo>
                <a:lnTo>
                  <a:pt x="545" y="1177"/>
                </a:lnTo>
                <a:lnTo>
                  <a:pt x="544" y="1152"/>
                </a:lnTo>
                <a:lnTo>
                  <a:pt x="544" y="1137"/>
                </a:lnTo>
                <a:lnTo>
                  <a:pt x="544" y="1131"/>
                </a:lnTo>
                <a:lnTo>
                  <a:pt x="545" y="1125"/>
                </a:lnTo>
                <a:lnTo>
                  <a:pt x="545" y="1125"/>
                </a:lnTo>
                <a:lnTo>
                  <a:pt x="555" y="1086"/>
                </a:lnTo>
                <a:lnTo>
                  <a:pt x="561" y="1060"/>
                </a:lnTo>
                <a:lnTo>
                  <a:pt x="565" y="1036"/>
                </a:lnTo>
                <a:lnTo>
                  <a:pt x="565" y="1036"/>
                </a:lnTo>
                <a:lnTo>
                  <a:pt x="565" y="1023"/>
                </a:lnTo>
                <a:lnTo>
                  <a:pt x="564" y="1007"/>
                </a:lnTo>
                <a:lnTo>
                  <a:pt x="559" y="970"/>
                </a:lnTo>
                <a:lnTo>
                  <a:pt x="553" y="939"/>
                </a:lnTo>
                <a:lnTo>
                  <a:pt x="551" y="927"/>
                </a:lnTo>
                <a:lnTo>
                  <a:pt x="548" y="922"/>
                </a:lnTo>
                <a:lnTo>
                  <a:pt x="548" y="922"/>
                </a:lnTo>
                <a:lnTo>
                  <a:pt x="542" y="914"/>
                </a:lnTo>
                <a:lnTo>
                  <a:pt x="535" y="902"/>
                </a:lnTo>
                <a:lnTo>
                  <a:pt x="533" y="896"/>
                </a:lnTo>
                <a:lnTo>
                  <a:pt x="531" y="890"/>
                </a:lnTo>
                <a:lnTo>
                  <a:pt x="531" y="886"/>
                </a:lnTo>
                <a:lnTo>
                  <a:pt x="531" y="884"/>
                </a:lnTo>
                <a:lnTo>
                  <a:pt x="532" y="883"/>
                </a:lnTo>
                <a:lnTo>
                  <a:pt x="532" y="883"/>
                </a:lnTo>
                <a:lnTo>
                  <a:pt x="581" y="855"/>
                </a:lnTo>
                <a:lnTo>
                  <a:pt x="627" y="830"/>
                </a:lnTo>
                <a:lnTo>
                  <a:pt x="633" y="801"/>
                </a:lnTo>
                <a:lnTo>
                  <a:pt x="633" y="801"/>
                </a:lnTo>
                <a:lnTo>
                  <a:pt x="639" y="801"/>
                </a:lnTo>
                <a:lnTo>
                  <a:pt x="651" y="799"/>
                </a:lnTo>
                <a:lnTo>
                  <a:pt x="658" y="798"/>
                </a:lnTo>
                <a:lnTo>
                  <a:pt x="664" y="796"/>
                </a:lnTo>
                <a:lnTo>
                  <a:pt x="670" y="792"/>
                </a:lnTo>
                <a:lnTo>
                  <a:pt x="673" y="788"/>
                </a:lnTo>
                <a:lnTo>
                  <a:pt x="673" y="788"/>
                </a:lnTo>
                <a:lnTo>
                  <a:pt x="677" y="778"/>
                </a:lnTo>
                <a:lnTo>
                  <a:pt x="679" y="769"/>
                </a:lnTo>
                <a:lnTo>
                  <a:pt x="679" y="763"/>
                </a:lnTo>
                <a:lnTo>
                  <a:pt x="678" y="758"/>
                </a:lnTo>
                <a:lnTo>
                  <a:pt x="676" y="752"/>
                </a:lnTo>
                <a:lnTo>
                  <a:pt x="673" y="745"/>
                </a:lnTo>
                <a:lnTo>
                  <a:pt x="673" y="745"/>
                </a:lnTo>
                <a:lnTo>
                  <a:pt x="656" y="706"/>
                </a:lnTo>
                <a:lnTo>
                  <a:pt x="626" y="637"/>
                </a:lnTo>
                <a:lnTo>
                  <a:pt x="587" y="542"/>
                </a:lnTo>
                <a:lnTo>
                  <a:pt x="587" y="542"/>
                </a:lnTo>
                <a:lnTo>
                  <a:pt x="590" y="544"/>
                </a:lnTo>
                <a:lnTo>
                  <a:pt x="592" y="544"/>
                </a:lnTo>
                <a:lnTo>
                  <a:pt x="594" y="542"/>
                </a:lnTo>
                <a:lnTo>
                  <a:pt x="597" y="540"/>
                </a:lnTo>
                <a:lnTo>
                  <a:pt x="600" y="535"/>
                </a:lnTo>
                <a:lnTo>
                  <a:pt x="603" y="528"/>
                </a:lnTo>
                <a:lnTo>
                  <a:pt x="604" y="516"/>
                </a:lnTo>
                <a:lnTo>
                  <a:pt x="604" y="516"/>
                </a:lnTo>
                <a:lnTo>
                  <a:pt x="605" y="504"/>
                </a:lnTo>
                <a:lnTo>
                  <a:pt x="606" y="488"/>
                </a:lnTo>
                <a:lnTo>
                  <a:pt x="605" y="459"/>
                </a:lnTo>
                <a:lnTo>
                  <a:pt x="601" y="429"/>
                </a:lnTo>
                <a:lnTo>
                  <a:pt x="598" y="406"/>
                </a:lnTo>
                <a:lnTo>
                  <a:pt x="598" y="406"/>
                </a:lnTo>
                <a:lnTo>
                  <a:pt x="592" y="386"/>
                </a:lnTo>
                <a:lnTo>
                  <a:pt x="587" y="367"/>
                </a:lnTo>
                <a:lnTo>
                  <a:pt x="581" y="350"/>
                </a:lnTo>
                <a:lnTo>
                  <a:pt x="574" y="337"/>
                </a:lnTo>
                <a:lnTo>
                  <a:pt x="574" y="337"/>
                </a:lnTo>
                <a:lnTo>
                  <a:pt x="567" y="325"/>
                </a:lnTo>
                <a:lnTo>
                  <a:pt x="557" y="313"/>
                </a:lnTo>
                <a:lnTo>
                  <a:pt x="545" y="296"/>
                </a:lnTo>
                <a:lnTo>
                  <a:pt x="532" y="275"/>
                </a:lnTo>
                <a:lnTo>
                  <a:pt x="532" y="275"/>
                </a:lnTo>
                <a:lnTo>
                  <a:pt x="499" y="222"/>
                </a:lnTo>
                <a:lnTo>
                  <a:pt x="476" y="186"/>
                </a:lnTo>
                <a:lnTo>
                  <a:pt x="476" y="186"/>
                </a:lnTo>
                <a:lnTo>
                  <a:pt x="474" y="185"/>
                </a:lnTo>
                <a:lnTo>
                  <a:pt x="471" y="183"/>
                </a:lnTo>
                <a:lnTo>
                  <a:pt x="460" y="178"/>
                </a:lnTo>
                <a:lnTo>
                  <a:pt x="449" y="176"/>
                </a:lnTo>
                <a:lnTo>
                  <a:pt x="440" y="173"/>
                </a:lnTo>
                <a:lnTo>
                  <a:pt x="440" y="173"/>
                </a:lnTo>
                <a:lnTo>
                  <a:pt x="427" y="173"/>
                </a:lnTo>
                <a:lnTo>
                  <a:pt x="409" y="175"/>
                </a:lnTo>
                <a:lnTo>
                  <a:pt x="388" y="177"/>
                </a:lnTo>
                <a:lnTo>
                  <a:pt x="377" y="167"/>
                </a:lnTo>
                <a:lnTo>
                  <a:pt x="377" y="167"/>
                </a:lnTo>
                <a:lnTo>
                  <a:pt x="381" y="158"/>
                </a:lnTo>
                <a:lnTo>
                  <a:pt x="383" y="149"/>
                </a:lnTo>
                <a:lnTo>
                  <a:pt x="384" y="143"/>
                </a:lnTo>
                <a:lnTo>
                  <a:pt x="384" y="138"/>
                </a:lnTo>
                <a:lnTo>
                  <a:pt x="384" y="138"/>
                </a:lnTo>
                <a:lnTo>
                  <a:pt x="383" y="129"/>
                </a:lnTo>
                <a:lnTo>
                  <a:pt x="381" y="122"/>
                </a:lnTo>
                <a:lnTo>
                  <a:pt x="377" y="109"/>
                </a:lnTo>
                <a:lnTo>
                  <a:pt x="377" y="109"/>
                </a:lnTo>
                <a:lnTo>
                  <a:pt x="376" y="100"/>
                </a:lnTo>
                <a:lnTo>
                  <a:pt x="377" y="93"/>
                </a:lnTo>
                <a:lnTo>
                  <a:pt x="377" y="89"/>
                </a:lnTo>
                <a:lnTo>
                  <a:pt x="377" y="85"/>
                </a:lnTo>
                <a:lnTo>
                  <a:pt x="377" y="85"/>
                </a:lnTo>
                <a:lnTo>
                  <a:pt x="380" y="84"/>
                </a:lnTo>
                <a:lnTo>
                  <a:pt x="384" y="81"/>
                </a:lnTo>
                <a:lnTo>
                  <a:pt x="389" y="79"/>
                </a:lnTo>
                <a:lnTo>
                  <a:pt x="390" y="78"/>
                </a:lnTo>
                <a:lnTo>
                  <a:pt x="390" y="76"/>
                </a:lnTo>
                <a:lnTo>
                  <a:pt x="390" y="76"/>
                </a:lnTo>
                <a:lnTo>
                  <a:pt x="388" y="70"/>
                </a:lnTo>
                <a:lnTo>
                  <a:pt x="384" y="63"/>
                </a:lnTo>
                <a:lnTo>
                  <a:pt x="377" y="50"/>
                </a:lnTo>
                <a:lnTo>
                  <a:pt x="377" y="50"/>
                </a:lnTo>
                <a:lnTo>
                  <a:pt x="373" y="37"/>
                </a:lnTo>
                <a:lnTo>
                  <a:pt x="368" y="31"/>
                </a:lnTo>
                <a:lnTo>
                  <a:pt x="367" y="28"/>
                </a:lnTo>
                <a:lnTo>
                  <a:pt x="364" y="26"/>
                </a:lnTo>
                <a:lnTo>
                  <a:pt x="364" y="26"/>
                </a:lnTo>
                <a:lnTo>
                  <a:pt x="360" y="22"/>
                </a:lnTo>
                <a:lnTo>
                  <a:pt x="354" y="17"/>
                </a:lnTo>
                <a:lnTo>
                  <a:pt x="345" y="10"/>
                </a:lnTo>
                <a:lnTo>
                  <a:pt x="342" y="8"/>
                </a:lnTo>
                <a:lnTo>
                  <a:pt x="338" y="7"/>
                </a:lnTo>
                <a:lnTo>
                  <a:pt x="338" y="7"/>
                </a:lnTo>
                <a:lnTo>
                  <a:pt x="333" y="7"/>
                </a:lnTo>
                <a:lnTo>
                  <a:pt x="329" y="6"/>
                </a:lnTo>
                <a:lnTo>
                  <a:pt x="323" y="5"/>
                </a:lnTo>
                <a:lnTo>
                  <a:pt x="311" y="4"/>
                </a:lnTo>
                <a:lnTo>
                  <a:pt x="311" y="4"/>
                </a:lnTo>
                <a:lnTo>
                  <a:pt x="301" y="2"/>
                </a:lnTo>
                <a:lnTo>
                  <a:pt x="294" y="1"/>
                </a:lnTo>
                <a:lnTo>
                  <a:pt x="289" y="0"/>
                </a:lnTo>
                <a:lnTo>
                  <a:pt x="282" y="0"/>
                </a:lnTo>
                <a:lnTo>
                  <a:pt x="282" y="0"/>
                </a:lnTo>
                <a:lnTo>
                  <a:pt x="270" y="2"/>
                </a:lnTo>
                <a:lnTo>
                  <a:pt x="265" y="4"/>
                </a:lnTo>
                <a:lnTo>
                  <a:pt x="259" y="7"/>
                </a:lnTo>
                <a:lnTo>
                  <a:pt x="259" y="7"/>
                </a:lnTo>
                <a:lnTo>
                  <a:pt x="255" y="11"/>
                </a:lnTo>
                <a:lnTo>
                  <a:pt x="254" y="13"/>
                </a:lnTo>
                <a:lnTo>
                  <a:pt x="251" y="17"/>
                </a:lnTo>
                <a:lnTo>
                  <a:pt x="246" y="20"/>
                </a:lnTo>
                <a:lnTo>
                  <a:pt x="246" y="20"/>
                </a:lnTo>
                <a:lnTo>
                  <a:pt x="231" y="30"/>
                </a:lnTo>
                <a:lnTo>
                  <a:pt x="220" y="40"/>
                </a:lnTo>
                <a:lnTo>
                  <a:pt x="220" y="40"/>
                </a:lnTo>
                <a:lnTo>
                  <a:pt x="217" y="44"/>
                </a:lnTo>
                <a:lnTo>
                  <a:pt x="215" y="47"/>
                </a:lnTo>
                <a:lnTo>
                  <a:pt x="213" y="52"/>
                </a:lnTo>
                <a:lnTo>
                  <a:pt x="210" y="55"/>
                </a:lnTo>
                <a:lnTo>
                  <a:pt x="210" y="55"/>
                </a:lnTo>
                <a:lnTo>
                  <a:pt x="206" y="63"/>
                </a:lnTo>
                <a:lnTo>
                  <a:pt x="204" y="72"/>
                </a:lnTo>
                <a:lnTo>
                  <a:pt x="204" y="72"/>
                </a:lnTo>
                <a:lnTo>
                  <a:pt x="202" y="78"/>
                </a:lnTo>
                <a:lnTo>
                  <a:pt x="199" y="81"/>
                </a:lnTo>
                <a:lnTo>
                  <a:pt x="198" y="87"/>
                </a:lnTo>
                <a:lnTo>
                  <a:pt x="197" y="98"/>
                </a:lnTo>
                <a:lnTo>
                  <a:pt x="197" y="98"/>
                </a:lnTo>
                <a:lnTo>
                  <a:pt x="197" y="112"/>
                </a:lnTo>
                <a:lnTo>
                  <a:pt x="199" y="123"/>
                </a:lnTo>
                <a:lnTo>
                  <a:pt x="202" y="131"/>
                </a:lnTo>
                <a:lnTo>
                  <a:pt x="204" y="138"/>
                </a:lnTo>
                <a:lnTo>
                  <a:pt x="204" y="138"/>
                </a:lnTo>
                <a:lnTo>
                  <a:pt x="206" y="156"/>
                </a:lnTo>
                <a:lnTo>
                  <a:pt x="208" y="164"/>
                </a:lnTo>
                <a:lnTo>
                  <a:pt x="210" y="170"/>
                </a:lnTo>
                <a:lnTo>
                  <a:pt x="210" y="170"/>
                </a:lnTo>
                <a:lnTo>
                  <a:pt x="215" y="176"/>
                </a:lnTo>
                <a:lnTo>
                  <a:pt x="222" y="183"/>
                </a:lnTo>
                <a:lnTo>
                  <a:pt x="229" y="189"/>
                </a:lnTo>
                <a:lnTo>
                  <a:pt x="233" y="193"/>
                </a:lnTo>
                <a:lnTo>
                  <a:pt x="233" y="193"/>
                </a:lnTo>
                <a:lnTo>
                  <a:pt x="236" y="196"/>
                </a:lnTo>
                <a:lnTo>
                  <a:pt x="238" y="198"/>
                </a:lnTo>
                <a:lnTo>
                  <a:pt x="243" y="199"/>
                </a:lnTo>
                <a:lnTo>
                  <a:pt x="243" y="199"/>
                </a:lnTo>
                <a:lnTo>
                  <a:pt x="244" y="205"/>
                </a:lnTo>
                <a:lnTo>
                  <a:pt x="244" y="209"/>
                </a:lnTo>
                <a:lnTo>
                  <a:pt x="244" y="210"/>
                </a:lnTo>
                <a:lnTo>
                  <a:pt x="243" y="210"/>
                </a:lnTo>
                <a:lnTo>
                  <a:pt x="243" y="210"/>
                </a:lnTo>
                <a:lnTo>
                  <a:pt x="233" y="213"/>
                </a:lnTo>
                <a:lnTo>
                  <a:pt x="213" y="223"/>
                </a:lnTo>
                <a:lnTo>
                  <a:pt x="203" y="229"/>
                </a:lnTo>
                <a:lnTo>
                  <a:pt x="195" y="235"/>
                </a:lnTo>
                <a:lnTo>
                  <a:pt x="187" y="241"/>
                </a:lnTo>
                <a:lnTo>
                  <a:pt x="185" y="243"/>
                </a:lnTo>
                <a:lnTo>
                  <a:pt x="184" y="245"/>
                </a:lnTo>
                <a:lnTo>
                  <a:pt x="184" y="245"/>
                </a:lnTo>
                <a:lnTo>
                  <a:pt x="182" y="256"/>
                </a:lnTo>
                <a:lnTo>
                  <a:pt x="182" y="267"/>
                </a:lnTo>
                <a:lnTo>
                  <a:pt x="180" y="291"/>
                </a:lnTo>
                <a:lnTo>
                  <a:pt x="180" y="291"/>
                </a:lnTo>
                <a:lnTo>
                  <a:pt x="180" y="314"/>
                </a:lnTo>
                <a:lnTo>
                  <a:pt x="182" y="347"/>
                </a:lnTo>
                <a:lnTo>
                  <a:pt x="184" y="399"/>
                </a:lnTo>
                <a:lnTo>
                  <a:pt x="184" y="399"/>
                </a:lnTo>
                <a:lnTo>
                  <a:pt x="184" y="410"/>
                </a:lnTo>
                <a:lnTo>
                  <a:pt x="184" y="427"/>
                </a:lnTo>
                <a:lnTo>
                  <a:pt x="183" y="443"/>
                </a:lnTo>
                <a:lnTo>
                  <a:pt x="180" y="458"/>
                </a:lnTo>
                <a:lnTo>
                  <a:pt x="180" y="458"/>
                </a:lnTo>
                <a:lnTo>
                  <a:pt x="179" y="469"/>
                </a:lnTo>
                <a:lnTo>
                  <a:pt x="178" y="491"/>
                </a:lnTo>
                <a:lnTo>
                  <a:pt x="176" y="545"/>
                </a:lnTo>
                <a:lnTo>
                  <a:pt x="176" y="597"/>
                </a:lnTo>
                <a:lnTo>
                  <a:pt x="177" y="614"/>
                </a:lnTo>
                <a:lnTo>
                  <a:pt x="177" y="621"/>
                </a:lnTo>
                <a:lnTo>
                  <a:pt x="177" y="621"/>
                </a:lnTo>
                <a:lnTo>
                  <a:pt x="180" y="624"/>
                </a:lnTo>
                <a:lnTo>
                  <a:pt x="183" y="626"/>
                </a:lnTo>
                <a:lnTo>
                  <a:pt x="187" y="627"/>
                </a:lnTo>
                <a:lnTo>
                  <a:pt x="187" y="654"/>
                </a:lnTo>
                <a:lnTo>
                  <a:pt x="171" y="6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>
            <a:extLst>
              <a:ext uri="{FF2B5EF4-FFF2-40B4-BE49-F238E27FC236}">
                <a16:creationId xmlns:a16="http://schemas.microsoft.com/office/drawing/2014/main" id="{21F81101-C977-4DC7-8A89-547C8A6AB14E}"/>
              </a:ext>
            </a:extLst>
          </p:cNvPr>
          <p:cNvSpPr>
            <a:spLocks noEditPoints="1"/>
          </p:cNvSpPr>
          <p:nvPr/>
        </p:nvSpPr>
        <p:spPr bwMode="auto">
          <a:xfrm>
            <a:off x="558154" y="4685193"/>
            <a:ext cx="1542491" cy="1692081"/>
          </a:xfrm>
          <a:custGeom>
            <a:avLst/>
            <a:gdLst>
              <a:gd name="T0" fmla="*/ 464 w 1258"/>
              <a:gd name="T1" fmla="*/ 875 h 1380"/>
              <a:gd name="T2" fmla="*/ 522 w 1258"/>
              <a:gd name="T3" fmla="*/ 1187 h 1380"/>
              <a:gd name="T4" fmla="*/ 506 w 1258"/>
              <a:gd name="T5" fmla="*/ 1333 h 1380"/>
              <a:gd name="T6" fmla="*/ 597 w 1258"/>
              <a:gd name="T7" fmla="*/ 1375 h 1380"/>
              <a:gd name="T8" fmla="*/ 666 w 1258"/>
              <a:gd name="T9" fmla="*/ 1321 h 1380"/>
              <a:gd name="T10" fmla="*/ 681 w 1258"/>
              <a:gd name="T11" fmla="*/ 1239 h 1380"/>
              <a:gd name="T12" fmla="*/ 735 w 1258"/>
              <a:gd name="T13" fmla="*/ 882 h 1380"/>
              <a:gd name="T14" fmla="*/ 765 w 1258"/>
              <a:gd name="T15" fmla="*/ 631 h 1380"/>
              <a:gd name="T16" fmla="*/ 775 w 1258"/>
              <a:gd name="T17" fmla="*/ 547 h 1380"/>
              <a:gd name="T18" fmla="*/ 831 w 1258"/>
              <a:gd name="T19" fmla="*/ 738 h 1380"/>
              <a:gd name="T20" fmla="*/ 857 w 1258"/>
              <a:gd name="T21" fmla="*/ 795 h 1380"/>
              <a:gd name="T22" fmla="*/ 891 w 1258"/>
              <a:gd name="T23" fmla="*/ 840 h 1380"/>
              <a:gd name="T24" fmla="*/ 995 w 1258"/>
              <a:gd name="T25" fmla="*/ 880 h 1380"/>
              <a:gd name="T26" fmla="*/ 990 w 1258"/>
              <a:gd name="T27" fmla="*/ 1082 h 1380"/>
              <a:gd name="T28" fmla="*/ 982 w 1258"/>
              <a:gd name="T29" fmla="*/ 1270 h 1380"/>
              <a:gd name="T30" fmla="*/ 961 w 1258"/>
              <a:gd name="T31" fmla="*/ 1371 h 1380"/>
              <a:gd name="T32" fmla="*/ 1047 w 1258"/>
              <a:gd name="T33" fmla="*/ 1345 h 1380"/>
              <a:gd name="T34" fmla="*/ 1067 w 1258"/>
              <a:gd name="T35" fmla="*/ 1214 h 1380"/>
              <a:gd name="T36" fmla="*/ 1136 w 1258"/>
              <a:gd name="T37" fmla="*/ 1247 h 1380"/>
              <a:gd name="T38" fmla="*/ 1135 w 1258"/>
              <a:gd name="T39" fmla="*/ 1354 h 1380"/>
              <a:gd name="T40" fmla="*/ 1195 w 1258"/>
              <a:gd name="T41" fmla="*/ 1304 h 1380"/>
              <a:gd name="T42" fmla="*/ 1183 w 1258"/>
              <a:gd name="T43" fmla="*/ 1135 h 1380"/>
              <a:gd name="T44" fmla="*/ 1166 w 1258"/>
              <a:gd name="T45" fmla="*/ 1029 h 1380"/>
              <a:gd name="T46" fmla="*/ 1208 w 1258"/>
              <a:gd name="T47" fmla="*/ 1044 h 1380"/>
              <a:gd name="T48" fmla="*/ 1233 w 1258"/>
              <a:gd name="T49" fmla="*/ 1074 h 1380"/>
              <a:gd name="T50" fmla="*/ 1252 w 1258"/>
              <a:gd name="T51" fmla="*/ 1084 h 1380"/>
              <a:gd name="T52" fmla="*/ 1247 w 1258"/>
              <a:gd name="T53" fmla="*/ 1013 h 1380"/>
              <a:gd name="T54" fmla="*/ 1192 w 1258"/>
              <a:gd name="T55" fmla="*/ 829 h 1380"/>
              <a:gd name="T56" fmla="*/ 1174 w 1258"/>
              <a:gd name="T57" fmla="*/ 734 h 1380"/>
              <a:gd name="T58" fmla="*/ 1161 w 1258"/>
              <a:gd name="T59" fmla="*/ 679 h 1380"/>
              <a:gd name="T60" fmla="*/ 1090 w 1258"/>
              <a:gd name="T61" fmla="*/ 650 h 1380"/>
              <a:gd name="T62" fmla="*/ 1025 w 1258"/>
              <a:gd name="T63" fmla="*/ 672 h 1380"/>
              <a:gd name="T64" fmla="*/ 1060 w 1258"/>
              <a:gd name="T65" fmla="*/ 775 h 1380"/>
              <a:gd name="T66" fmla="*/ 926 w 1258"/>
              <a:gd name="T67" fmla="*/ 803 h 1380"/>
              <a:gd name="T68" fmla="*/ 879 w 1258"/>
              <a:gd name="T69" fmla="*/ 731 h 1380"/>
              <a:gd name="T70" fmla="*/ 834 w 1258"/>
              <a:gd name="T71" fmla="*/ 461 h 1380"/>
              <a:gd name="T72" fmla="*/ 766 w 1258"/>
              <a:gd name="T73" fmla="*/ 247 h 1380"/>
              <a:gd name="T74" fmla="*/ 676 w 1258"/>
              <a:gd name="T75" fmla="*/ 138 h 1380"/>
              <a:gd name="T76" fmla="*/ 579 w 1258"/>
              <a:gd name="T77" fmla="*/ 3 h 1380"/>
              <a:gd name="T78" fmla="*/ 456 w 1258"/>
              <a:gd name="T79" fmla="*/ 231 h 1380"/>
              <a:gd name="T80" fmla="*/ 361 w 1258"/>
              <a:gd name="T81" fmla="*/ 461 h 1380"/>
              <a:gd name="T82" fmla="*/ 310 w 1258"/>
              <a:gd name="T83" fmla="*/ 726 h 1380"/>
              <a:gd name="T84" fmla="*/ 314 w 1258"/>
              <a:gd name="T85" fmla="*/ 776 h 1380"/>
              <a:gd name="T86" fmla="*/ 276 w 1258"/>
              <a:gd name="T87" fmla="*/ 739 h 1380"/>
              <a:gd name="T88" fmla="*/ 241 w 1258"/>
              <a:gd name="T89" fmla="*/ 676 h 1380"/>
              <a:gd name="T90" fmla="*/ 284 w 1258"/>
              <a:gd name="T91" fmla="*/ 611 h 1380"/>
              <a:gd name="T92" fmla="*/ 239 w 1258"/>
              <a:gd name="T93" fmla="*/ 528 h 1380"/>
              <a:gd name="T94" fmla="*/ 142 w 1258"/>
              <a:gd name="T95" fmla="*/ 550 h 1380"/>
              <a:gd name="T96" fmla="*/ 135 w 1258"/>
              <a:gd name="T97" fmla="*/ 683 h 1380"/>
              <a:gd name="T98" fmla="*/ 0 w 1258"/>
              <a:gd name="T99" fmla="*/ 865 h 1380"/>
              <a:gd name="T100" fmla="*/ 26 w 1258"/>
              <a:gd name="T101" fmla="*/ 980 h 1380"/>
              <a:gd name="T102" fmla="*/ 49 w 1258"/>
              <a:gd name="T103" fmla="*/ 957 h 1380"/>
              <a:gd name="T104" fmla="*/ 63 w 1258"/>
              <a:gd name="T105" fmla="*/ 910 h 1380"/>
              <a:gd name="T106" fmla="*/ 71 w 1258"/>
              <a:gd name="T107" fmla="*/ 1064 h 1380"/>
              <a:gd name="T108" fmla="*/ 137 w 1258"/>
              <a:gd name="T109" fmla="*/ 1328 h 1380"/>
              <a:gd name="T110" fmla="*/ 199 w 1258"/>
              <a:gd name="T111" fmla="*/ 1300 h 1380"/>
              <a:gd name="T112" fmla="*/ 226 w 1258"/>
              <a:gd name="T113" fmla="*/ 1206 h 1380"/>
              <a:gd name="T114" fmla="*/ 259 w 1258"/>
              <a:gd name="T115" fmla="*/ 983 h 1380"/>
              <a:gd name="T116" fmla="*/ 317 w 1258"/>
              <a:gd name="T117" fmla="*/ 862 h 1380"/>
              <a:gd name="T118" fmla="*/ 369 w 1258"/>
              <a:gd name="T119" fmla="*/ 747 h 1380"/>
              <a:gd name="T120" fmla="*/ 156 w 1258"/>
              <a:gd name="T121" fmla="*/ 1095 h 1380"/>
              <a:gd name="T122" fmla="*/ 147 w 1258"/>
              <a:gd name="T123" fmla="*/ 1105 h 1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8" h="1380">
                <a:moveTo>
                  <a:pt x="446" y="503"/>
                </a:moveTo>
                <a:lnTo>
                  <a:pt x="446" y="503"/>
                </a:lnTo>
                <a:lnTo>
                  <a:pt x="440" y="557"/>
                </a:lnTo>
                <a:lnTo>
                  <a:pt x="436" y="596"/>
                </a:lnTo>
                <a:lnTo>
                  <a:pt x="435" y="619"/>
                </a:lnTo>
                <a:lnTo>
                  <a:pt x="435" y="619"/>
                </a:lnTo>
                <a:lnTo>
                  <a:pt x="431" y="683"/>
                </a:lnTo>
                <a:lnTo>
                  <a:pt x="425" y="764"/>
                </a:lnTo>
                <a:lnTo>
                  <a:pt x="425" y="764"/>
                </a:lnTo>
                <a:lnTo>
                  <a:pt x="425" y="771"/>
                </a:lnTo>
                <a:lnTo>
                  <a:pt x="426" y="778"/>
                </a:lnTo>
                <a:lnTo>
                  <a:pt x="429" y="794"/>
                </a:lnTo>
                <a:lnTo>
                  <a:pt x="435" y="809"/>
                </a:lnTo>
                <a:lnTo>
                  <a:pt x="440" y="824"/>
                </a:lnTo>
                <a:lnTo>
                  <a:pt x="455" y="854"/>
                </a:lnTo>
                <a:lnTo>
                  <a:pt x="461" y="866"/>
                </a:lnTo>
                <a:lnTo>
                  <a:pt x="464" y="875"/>
                </a:lnTo>
                <a:lnTo>
                  <a:pt x="464" y="875"/>
                </a:lnTo>
                <a:lnTo>
                  <a:pt x="470" y="897"/>
                </a:lnTo>
                <a:lnTo>
                  <a:pt x="477" y="923"/>
                </a:lnTo>
                <a:lnTo>
                  <a:pt x="483" y="949"/>
                </a:lnTo>
                <a:lnTo>
                  <a:pt x="484" y="961"/>
                </a:lnTo>
                <a:lnTo>
                  <a:pt x="485" y="970"/>
                </a:lnTo>
                <a:lnTo>
                  <a:pt x="485" y="970"/>
                </a:lnTo>
                <a:lnTo>
                  <a:pt x="488" y="999"/>
                </a:lnTo>
                <a:lnTo>
                  <a:pt x="494" y="1040"/>
                </a:lnTo>
                <a:lnTo>
                  <a:pt x="502" y="1103"/>
                </a:lnTo>
                <a:lnTo>
                  <a:pt x="502" y="1103"/>
                </a:lnTo>
                <a:lnTo>
                  <a:pt x="506" y="1115"/>
                </a:lnTo>
                <a:lnTo>
                  <a:pt x="510" y="1132"/>
                </a:lnTo>
                <a:lnTo>
                  <a:pt x="516" y="1150"/>
                </a:lnTo>
                <a:lnTo>
                  <a:pt x="520" y="1167"/>
                </a:lnTo>
                <a:lnTo>
                  <a:pt x="520" y="1167"/>
                </a:lnTo>
                <a:lnTo>
                  <a:pt x="522" y="1187"/>
                </a:lnTo>
                <a:lnTo>
                  <a:pt x="523" y="1212"/>
                </a:lnTo>
                <a:lnTo>
                  <a:pt x="525" y="1238"/>
                </a:lnTo>
                <a:lnTo>
                  <a:pt x="527" y="1249"/>
                </a:lnTo>
                <a:lnTo>
                  <a:pt x="528" y="1257"/>
                </a:lnTo>
                <a:lnTo>
                  <a:pt x="528" y="1257"/>
                </a:lnTo>
                <a:lnTo>
                  <a:pt x="533" y="1271"/>
                </a:lnTo>
                <a:lnTo>
                  <a:pt x="539" y="1286"/>
                </a:lnTo>
                <a:lnTo>
                  <a:pt x="546" y="1304"/>
                </a:lnTo>
                <a:lnTo>
                  <a:pt x="546" y="1304"/>
                </a:lnTo>
                <a:lnTo>
                  <a:pt x="542" y="1307"/>
                </a:lnTo>
                <a:lnTo>
                  <a:pt x="535" y="1314"/>
                </a:lnTo>
                <a:lnTo>
                  <a:pt x="525" y="1320"/>
                </a:lnTo>
                <a:lnTo>
                  <a:pt x="515" y="1326"/>
                </a:lnTo>
                <a:lnTo>
                  <a:pt x="515" y="1326"/>
                </a:lnTo>
                <a:lnTo>
                  <a:pt x="512" y="1327"/>
                </a:lnTo>
                <a:lnTo>
                  <a:pt x="508" y="1329"/>
                </a:lnTo>
                <a:lnTo>
                  <a:pt x="506" y="1333"/>
                </a:lnTo>
                <a:lnTo>
                  <a:pt x="503" y="1336"/>
                </a:lnTo>
                <a:lnTo>
                  <a:pt x="500" y="1346"/>
                </a:lnTo>
                <a:lnTo>
                  <a:pt x="499" y="1359"/>
                </a:lnTo>
                <a:lnTo>
                  <a:pt x="499" y="1359"/>
                </a:lnTo>
                <a:lnTo>
                  <a:pt x="499" y="1366"/>
                </a:lnTo>
                <a:lnTo>
                  <a:pt x="501" y="1371"/>
                </a:lnTo>
                <a:lnTo>
                  <a:pt x="504" y="1373"/>
                </a:lnTo>
                <a:lnTo>
                  <a:pt x="510" y="1375"/>
                </a:lnTo>
                <a:lnTo>
                  <a:pt x="520" y="1377"/>
                </a:lnTo>
                <a:lnTo>
                  <a:pt x="528" y="1377"/>
                </a:lnTo>
                <a:lnTo>
                  <a:pt x="528" y="1377"/>
                </a:lnTo>
                <a:lnTo>
                  <a:pt x="534" y="1377"/>
                </a:lnTo>
                <a:lnTo>
                  <a:pt x="542" y="1377"/>
                </a:lnTo>
                <a:lnTo>
                  <a:pt x="567" y="1377"/>
                </a:lnTo>
                <a:lnTo>
                  <a:pt x="567" y="1377"/>
                </a:lnTo>
                <a:lnTo>
                  <a:pt x="583" y="1377"/>
                </a:lnTo>
                <a:lnTo>
                  <a:pt x="597" y="1375"/>
                </a:lnTo>
                <a:lnTo>
                  <a:pt x="610" y="1373"/>
                </a:lnTo>
                <a:lnTo>
                  <a:pt x="615" y="1371"/>
                </a:lnTo>
                <a:lnTo>
                  <a:pt x="618" y="1368"/>
                </a:lnTo>
                <a:lnTo>
                  <a:pt x="618" y="1368"/>
                </a:lnTo>
                <a:lnTo>
                  <a:pt x="621" y="1365"/>
                </a:lnTo>
                <a:lnTo>
                  <a:pt x="622" y="1361"/>
                </a:lnTo>
                <a:lnTo>
                  <a:pt x="623" y="1354"/>
                </a:lnTo>
                <a:lnTo>
                  <a:pt x="623" y="1349"/>
                </a:lnTo>
                <a:lnTo>
                  <a:pt x="623" y="1347"/>
                </a:lnTo>
                <a:lnTo>
                  <a:pt x="623" y="1347"/>
                </a:lnTo>
                <a:lnTo>
                  <a:pt x="637" y="1345"/>
                </a:lnTo>
                <a:lnTo>
                  <a:pt x="656" y="1342"/>
                </a:lnTo>
                <a:lnTo>
                  <a:pt x="656" y="1342"/>
                </a:lnTo>
                <a:lnTo>
                  <a:pt x="661" y="1340"/>
                </a:lnTo>
                <a:lnTo>
                  <a:pt x="663" y="1335"/>
                </a:lnTo>
                <a:lnTo>
                  <a:pt x="664" y="1329"/>
                </a:lnTo>
                <a:lnTo>
                  <a:pt x="666" y="1321"/>
                </a:lnTo>
                <a:lnTo>
                  <a:pt x="666" y="1321"/>
                </a:lnTo>
                <a:lnTo>
                  <a:pt x="666" y="1310"/>
                </a:lnTo>
                <a:lnTo>
                  <a:pt x="663" y="1297"/>
                </a:lnTo>
                <a:lnTo>
                  <a:pt x="661" y="1273"/>
                </a:lnTo>
                <a:lnTo>
                  <a:pt x="661" y="1273"/>
                </a:lnTo>
                <a:lnTo>
                  <a:pt x="661" y="1268"/>
                </a:lnTo>
                <a:lnTo>
                  <a:pt x="662" y="1265"/>
                </a:lnTo>
                <a:lnTo>
                  <a:pt x="664" y="1265"/>
                </a:lnTo>
                <a:lnTo>
                  <a:pt x="666" y="1265"/>
                </a:lnTo>
                <a:lnTo>
                  <a:pt x="666" y="1265"/>
                </a:lnTo>
                <a:lnTo>
                  <a:pt x="667" y="1264"/>
                </a:lnTo>
                <a:lnTo>
                  <a:pt x="668" y="1262"/>
                </a:lnTo>
                <a:lnTo>
                  <a:pt x="670" y="1257"/>
                </a:lnTo>
                <a:lnTo>
                  <a:pt x="674" y="1252"/>
                </a:lnTo>
                <a:lnTo>
                  <a:pt x="674" y="1252"/>
                </a:lnTo>
                <a:lnTo>
                  <a:pt x="677" y="1247"/>
                </a:lnTo>
                <a:lnTo>
                  <a:pt x="681" y="1239"/>
                </a:lnTo>
                <a:lnTo>
                  <a:pt x="685" y="1231"/>
                </a:lnTo>
                <a:lnTo>
                  <a:pt x="690" y="1218"/>
                </a:lnTo>
                <a:lnTo>
                  <a:pt x="690" y="1218"/>
                </a:lnTo>
                <a:lnTo>
                  <a:pt x="695" y="1207"/>
                </a:lnTo>
                <a:lnTo>
                  <a:pt x="699" y="1192"/>
                </a:lnTo>
                <a:lnTo>
                  <a:pt x="702" y="1170"/>
                </a:lnTo>
                <a:lnTo>
                  <a:pt x="706" y="1148"/>
                </a:lnTo>
                <a:lnTo>
                  <a:pt x="711" y="1103"/>
                </a:lnTo>
                <a:lnTo>
                  <a:pt x="712" y="1073"/>
                </a:lnTo>
                <a:lnTo>
                  <a:pt x="712" y="1073"/>
                </a:lnTo>
                <a:lnTo>
                  <a:pt x="712" y="1015"/>
                </a:lnTo>
                <a:lnTo>
                  <a:pt x="712" y="983"/>
                </a:lnTo>
                <a:lnTo>
                  <a:pt x="712" y="962"/>
                </a:lnTo>
                <a:lnTo>
                  <a:pt x="712" y="962"/>
                </a:lnTo>
                <a:lnTo>
                  <a:pt x="714" y="950"/>
                </a:lnTo>
                <a:lnTo>
                  <a:pt x="720" y="932"/>
                </a:lnTo>
                <a:lnTo>
                  <a:pt x="735" y="882"/>
                </a:lnTo>
                <a:lnTo>
                  <a:pt x="751" y="833"/>
                </a:lnTo>
                <a:lnTo>
                  <a:pt x="757" y="813"/>
                </a:lnTo>
                <a:lnTo>
                  <a:pt x="759" y="798"/>
                </a:lnTo>
                <a:lnTo>
                  <a:pt x="759" y="798"/>
                </a:lnTo>
                <a:lnTo>
                  <a:pt x="760" y="785"/>
                </a:lnTo>
                <a:lnTo>
                  <a:pt x="762" y="766"/>
                </a:lnTo>
                <a:lnTo>
                  <a:pt x="763" y="720"/>
                </a:lnTo>
                <a:lnTo>
                  <a:pt x="764" y="657"/>
                </a:lnTo>
                <a:lnTo>
                  <a:pt x="764" y="657"/>
                </a:lnTo>
                <a:lnTo>
                  <a:pt x="765" y="656"/>
                </a:lnTo>
                <a:lnTo>
                  <a:pt x="766" y="655"/>
                </a:lnTo>
                <a:lnTo>
                  <a:pt x="770" y="655"/>
                </a:lnTo>
                <a:lnTo>
                  <a:pt x="772" y="654"/>
                </a:lnTo>
                <a:lnTo>
                  <a:pt x="772" y="654"/>
                </a:lnTo>
                <a:lnTo>
                  <a:pt x="772" y="651"/>
                </a:lnTo>
                <a:lnTo>
                  <a:pt x="771" y="647"/>
                </a:lnTo>
                <a:lnTo>
                  <a:pt x="765" y="631"/>
                </a:lnTo>
                <a:lnTo>
                  <a:pt x="758" y="612"/>
                </a:lnTo>
                <a:lnTo>
                  <a:pt x="756" y="603"/>
                </a:lnTo>
                <a:lnTo>
                  <a:pt x="754" y="593"/>
                </a:lnTo>
                <a:lnTo>
                  <a:pt x="754" y="593"/>
                </a:lnTo>
                <a:lnTo>
                  <a:pt x="753" y="570"/>
                </a:lnTo>
                <a:lnTo>
                  <a:pt x="751" y="540"/>
                </a:lnTo>
                <a:lnTo>
                  <a:pt x="746" y="503"/>
                </a:lnTo>
                <a:lnTo>
                  <a:pt x="746" y="503"/>
                </a:lnTo>
                <a:lnTo>
                  <a:pt x="751" y="510"/>
                </a:lnTo>
                <a:lnTo>
                  <a:pt x="759" y="521"/>
                </a:lnTo>
                <a:lnTo>
                  <a:pt x="759" y="521"/>
                </a:lnTo>
                <a:lnTo>
                  <a:pt x="764" y="527"/>
                </a:lnTo>
                <a:lnTo>
                  <a:pt x="767" y="534"/>
                </a:lnTo>
                <a:lnTo>
                  <a:pt x="770" y="540"/>
                </a:lnTo>
                <a:lnTo>
                  <a:pt x="772" y="542"/>
                </a:lnTo>
                <a:lnTo>
                  <a:pt x="772" y="542"/>
                </a:lnTo>
                <a:lnTo>
                  <a:pt x="775" y="547"/>
                </a:lnTo>
                <a:lnTo>
                  <a:pt x="779" y="559"/>
                </a:lnTo>
                <a:lnTo>
                  <a:pt x="792" y="597"/>
                </a:lnTo>
                <a:lnTo>
                  <a:pt x="805" y="635"/>
                </a:lnTo>
                <a:lnTo>
                  <a:pt x="810" y="654"/>
                </a:lnTo>
                <a:lnTo>
                  <a:pt x="810" y="654"/>
                </a:lnTo>
                <a:lnTo>
                  <a:pt x="811" y="659"/>
                </a:lnTo>
                <a:lnTo>
                  <a:pt x="815" y="668"/>
                </a:lnTo>
                <a:lnTo>
                  <a:pt x="817" y="680"/>
                </a:lnTo>
                <a:lnTo>
                  <a:pt x="820" y="687"/>
                </a:lnTo>
                <a:lnTo>
                  <a:pt x="820" y="687"/>
                </a:lnTo>
                <a:lnTo>
                  <a:pt x="821" y="695"/>
                </a:lnTo>
                <a:lnTo>
                  <a:pt x="825" y="707"/>
                </a:lnTo>
                <a:lnTo>
                  <a:pt x="829" y="718"/>
                </a:lnTo>
                <a:lnTo>
                  <a:pt x="831" y="726"/>
                </a:lnTo>
                <a:lnTo>
                  <a:pt x="831" y="726"/>
                </a:lnTo>
                <a:lnTo>
                  <a:pt x="833" y="732"/>
                </a:lnTo>
                <a:lnTo>
                  <a:pt x="831" y="738"/>
                </a:lnTo>
                <a:lnTo>
                  <a:pt x="831" y="744"/>
                </a:lnTo>
                <a:lnTo>
                  <a:pt x="831" y="752"/>
                </a:lnTo>
                <a:lnTo>
                  <a:pt x="831" y="752"/>
                </a:lnTo>
                <a:lnTo>
                  <a:pt x="834" y="763"/>
                </a:lnTo>
                <a:lnTo>
                  <a:pt x="835" y="766"/>
                </a:lnTo>
                <a:lnTo>
                  <a:pt x="836" y="769"/>
                </a:lnTo>
                <a:lnTo>
                  <a:pt x="836" y="769"/>
                </a:lnTo>
                <a:lnTo>
                  <a:pt x="840" y="770"/>
                </a:lnTo>
                <a:lnTo>
                  <a:pt x="843" y="771"/>
                </a:lnTo>
                <a:lnTo>
                  <a:pt x="848" y="772"/>
                </a:lnTo>
                <a:lnTo>
                  <a:pt x="849" y="772"/>
                </a:lnTo>
                <a:lnTo>
                  <a:pt x="849" y="773"/>
                </a:lnTo>
                <a:lnTo>
                  <a:pt x="849" y="773"/>
                </a:lnTo>
                <a:lnTo>
                  <a:pt x="849" y="776"/>
                </a:lnTo>
                <a:lnTo>
                  <a:pt x="849" y="779"/>
                </a:lnTo>
                <a:lnTo>
                  <a:pt x="852" y="785"/>
                </a:lnTo>
                <a:lnTo>
                  <a:pt x="857" y="795"/>
                </a:lnTo>
                <a:lnTo>
                  <a:pt x="857" y="795"/>
                </a:lnTo>
                <a:lnTo>
                  <a:pt x="865" y="801"/>
                </a:lnTo>
                <a:lnTo>
                  <a:pt x="868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3"/>
                </a:lnTo>
                <a:lnTo>
                  <a:pt x="871" y="804"/>
                </a:lnTo>
                <a:lnTo>
                  <a:pt x="872" y="804"/>
                </a:lnTo>
                <a:lnTo>
                  <a:pt x="874" y="805"/>
                </a:lnTo>
                <a:lnTo>
                  <a:pt x="875" y="808"/>
                </a:lnTo>
                <a:lnTo>
                  <a:pt x="875" y="808"/>
                </a:lnTo>
                <a:lnTo>
                  <a:pt x="876" y="820"/>
                </a:lnTo>
                <a:lnTo>
                  <a:pt x="879" y="833"/>
                </a:lnTo>
                <a:lnTo>
                  <a:pt x="879" y="833"/>
                </a:lnTo>
                <a:lnTo>
                  <a:pt x="881" y="836"/>
                </a:lnTo>
                <a:lnTo>
                  <a:pt x="886" y="837"/>
                </a:lnTo>
                <a:lnTo>
                  <a:pt x="891" y="840"/>
                </a:lnTo>
                <a:lnTo>
                  <a:pt x="892" y="841"/>
                </a:lnTo>
                <a:lnTo>
                  <a:pt x="892" y="842"/>
                </a:lnTo>
                <a:lnTo>
                  <a:pt x="892" y="842"/>
                </a:lnTo>
                <a:lnTo>
                  <a:pt x="894" y="846"/>
                </a:lnTo>
                <a:lnTo>
                  <a:pt x="900" y="852"/>
                </a:lnTo>
                <a:lnTo>
                  <a:pt x="907" y="859"/>
                </a:lnTo>
                <a:lnTo>
                  <a:pt x="913" y="864"/>
                </a:lnTo>
                <a:lnTo>
                  <a:pt x="913" y="864"/>
                </a:lnTo>
                <a:lnTo>
                  <a:pt x="919" y="865"/>
                </a:lnTo>
                <a:lnTo>
                  <a:pt x="929" y="866"/>
                </a:lnTo>
                <a:lnTo>
                  <a:pt x="939" y="866"/>
                </a:lnTo>
                <a:lnTo>
                  <a:pt x="952" y="867"/>
                </a:lnTo>
                <a:lnTo>
                  <a:pt x="952" y="867"/>
                </a:lnTo>
                <a:lnTo>
                  <a:pt x="965" y="871"/>
                </a:lnTo>
                <a:lnTo>
                  <a:pt x="980" y="874"/>
                </a:lnTo>
                <a:lnTo>
                  <a:pt x="989" y="878"/>
                </a:lnTo>
                <a:lnTo>
                  <a:pt x="995" y="880"/>
                </a:lnTo>
                <a:lnTo>
                  <a:pt x="995" y="880"/>
                </a:lnTo>
                <a:lnTo>
                  <a:pt x="996" y="893"/>
                </a:lnTo>
                <a:lnTo>
                  <a:pt x="1000" y="923"/>
                </a:lnTo>
                <a:lnTo>
                  <a:pt x="1003" y="974"/>
                </a:lnTo>
                <a:lnTo>
                  <a:pt x="1003" y="974"/>
                </a:lnTo>
                <a:lnTo>
                  <a:pt x="1003" y="987"/>
                </a:lnTo>
                <a:lnTo>
                  <a:pt x="1002" y="1003"/>
                </a:lnTo>
                <a:lnTo>
                  <a:pt x="1001" y="1021"/>
                </a:lnTo>
                <a:lnTo>
                  <a:pt x="998" y="1034"/>
                </a:lnTo>
                <a:lnTo>
                  <a:pt x="998" y="1034"/>
                </a:lnTo>
                <a:lnTo>
                  <a:pt x="997" y="1048"/>
                </a:lnTo>
                <a:lnTo>
                  <a:pt x="997" y="1052"/>
                </a:lnTo>
                <a:lnTo>
                  <a:pt x="998" y="1055"/>
                </a:lnTo>
                <a:lnTo>
                  <a:pt x="998" y="1055"/>
                </a:lnTo>
                <a:lnTo>
                  <a:pt x="998" y="1060"/>
                </a:lnTo>
                <a:lnTo>
                  <a:pt x="997" y="1066"/>
                </a:lnTo>
                <a:lnTo>
                  <a:pt x="990" y="1082"/>
                </a:lnTo>
                <a:lnTo>
                  <a:pt x="990" y="1082"/>
                </a:lnTo>
                <a:lnTo>
                  <a:pt x="989" y="1089"/>
                </a:lnTo>
                <a:lnTo>
                  <a:pt x="987" y="1099"/>
                </a:lnTo>
                <a:lnTo>
                  <a:pt x="983" y="1128"/>
                </a:lnTo>
                <a:lnTo>
                  <a:pt x="980" y="1157"/>
                </a:lnTo>
                <a:lnTo>
                  <a:pt x="977" y="1175"/>
                </a:lnTo>
                <a:lnTo>
                  <a:pt x="977" y="1175"/>
                </a:lnTo>
                <a:lnTo>
                  <a:pt x="976" y="1182"/>
                </a:lnTo>
                <a:lnTo>
                  <a:pt x="976" y="1188"/>
                </a:lnTo>
                <a:lnTo>
                  <a:pt x="977" y="1194"/>
                </a:lnTo>
                <a:lnTo>
                  <a:pt x="977" y="1205"/>
                </a:lnTo>
                <a:lnTo>
                  <a:pt x="977" y="1205"/>
                </a:lnTo>
                <a:lnTo>
                  <a:pt x="978" y="1221"/>
                </a:lnTo>
                <a:lnTo>
                  <a:pt x="980" y="1240"/>
                </a:lnTo>
                <a:lnTo>
                  <a:pt x="981" y="1257"/>
                </a:lnTo>
                <a:lnTo>
                  <a:pt x="982" y="1270"/>
                </a:lnTo>
                <a:lnTo>
                  <a:pt x="982" y="1270"/>
                </a:lnTo>
                <a:lnTo>
                  <a:pt x="982" y="1277"/>
                </a:lnTo>
                <a:lnTo>
                  <a:pt x="983" y="1283"/>
                </a:lnTo>
                <a:lnTo>
                  <a:pt x="985" y="1291"/>
                </a:lnTo>
                <a:lnTo>
                  <a:pt x="985" y="1291"/>
                </a:lnTo>
                <a:lnTo>
                  <a:pt x="987" y="1298"/>
                </a:lnTo>
                <a:lnTo>
                  <a:pt x="985" y="1304"/>
                </a:lnTo>
                <a:lnTo>
                  <a:pt x="985" y="1304"/>
                </a:lnTo>
                <a:lnTo>
                  <a:pt x="984" y="1317"/>
                </a:lnTo>
                <a:lnTo>
                  <a:pt x="982" y="1334"/>
                </a:lnTo>
                <a:lnTo>
                  <a:pt x="982" y="1334"/>
                </a:lnTo>
                <a:lnTo>
                  <a:pt x="978" y="1340"/>
                </a:lnTo>
                <a:lnTo>
                  <a:pt x="971" y="1349"/>
                </a:lnTo>
                <a:lnTo>
                  <a:pt x="964" y="1358"/>
                </a:lnTo>
                <a:lnTo>
                  <a:pt x="961" y="1364"/>
                </a:lnTo>
                <a:lnTo>
                  <a:pt x="961" y="1364"/>
                </a:lnTo>
                <a:lnTo>
                  <a:pt x="959" y="1367"/>
                </a:lnTo>
                <a:lnTo>
                  <a:pt x="961" y="1371"/>
                </a:lnTo>
                <a:lnTo>
                  <a:pt x="963" y="1373"/>
                </a:lnTo>
                <a:lnTo>
                  <a:pt x="969" y="1377"/>
                </a:lnTo>
                <a:lnTo>
                  <a:pt x="969" y="1377"/>
                </a:lnTo>
                <a:lnTo>
                  <a:pt x="975" y="1378"/>
                </a:lnTo>
                <a:lnTo>
                  <a:pt x="983" y="1379"/>
                </a:lnTo>
                <a:lnTo>
                  <a:pt x="1007" y="1380"/>
                </a:lnTo>
                <a:lnTo>
                  <a:pt x="1029" y="1379"/>
                </a:lnTo>
                <a:lnTo>
                  <a:pt x="1038" y="1378"/>
                </a:lnTo>
                <a:lnTo>
                  <a:pt x="1041" y="1377"/>
                </a:lnTo>
                <a:lnTo>
                  <a:pt x="1041" y="1377"/>
                </a:lnTo>
                <a:lnTo>
                  <a:pt x="1043" y="1374"/>
                </a:lnTo>
                <a:lnTo>
                  <a:pt x="1043" y="1372"/>
                </a:lnTo>
                <a:lnTo>
                  <a:pt x="1045" y="1366"/>
                </a:lnTo>
                <a:lnTo>
                  <a:pt x="1045" y="1359"/>
                </a:lnTo>
                <a:lnTo>
                  <a:pt x="1046" y="1350"/>
                </a:lnTo>
                <a:lnTo>
                  <a:pt x="1046" y="1350"/>
                </a:lnTo>
                <a:lnTo>
                  <a:pt x="1047" y="1345"/>
                </a:lnTo>
                <a:lnTo>
                  <a:pt x="1046" y="1339"/>
                </a:lnTo>
                <a:lnTo>
                  <a:pt x="1046" y="1333"/>
                </a:lnTo>
                <a:lnTo>
                  <a:pt x="1046" y="1326"/>
                </a:lnTo>
                <a:lnTo>
                  <a:pt x="1046" y="1326"/>
                </a:lnTo>
                <a:lnTo>
                  <a:pt x="1046" y="1317"/>
                </a:lnTo>
                <a:lnTo>
                  <a:pt x="1045" y="1309"/>
                </a:lnTo>
                <a:lnTo>
                  <a:pt x="1045" y="1301"/>
                </a:lnTo>
                <a:lnTo>
                  <a:pt x="1046" y="1291"/>
                </a:lnTo>
                <a:lnTo>
                  <a:pt x="1046" y="1291"/>
                </a:lnTo>
                <a:lnTo>
                  <a:pt x="1051" y="1266"/>
                </a:lnTo>
                <a:lnTo>
                  <a:pt x="1054" y="1239"/>
                </a:lnTo>
                <a:lnTo>
                  <a:pt x="1054" y="1239"/>
                </a:lnTo>
                <a:lnTo>
                  <a:pt x="1057" y="1230"/>
                </a:lnTo>
                <a:lnTo>
                  <a:pt x="1059" y="1223"/>
                </a:lnTo>
                <a:lnTo>
                  <a:pt x="1062" y="1218"/>
                </a:lnTo>
                <a:lnTo>
                  <a:pt x="1067" y="1214"/>
                </a:lnTo>
                <a:lnTo>
                  <a:pt x="1067" y="1214"/>
                </a:lnTo>
                <a:lnTo>
                  <a:pt x="1072" y="1209"/>
                </a:lnTo>
                <a:lnTo>
                  <a:pt x="1075" y="1208"/>
                </a:lnTo>
                <a:lnTo>
                  <a:pt x="1084" y="1205"/>
                </a:lnTo>
                <a:lnTo>
                  <a:pt x="1084" y="1205"/>
                </a:lnTo>
                <a:lnTo>
                  <a:pt x="1091" y="1204"/>
                </a:lnTo>
                <a:lnTo>
                  <a:pt x="1102" y="1205"/>
                </a:lnTo>
                <a:lnTo>
                  <a:pt x="1106" y="1206"/>
                </a:lnTo>
                <a:lnTo>
                  <a:pt x="1111" y="1207"/>
                </a:lnTo>
                <a:lnTo>
                  <a:pt x="1116" y="1211"/>
                </a:lnTo>
                <a:lnTo>
                  <a:pt x="1118" y="1214"/>
                </a:lnTo>
                <a:lnTo>
                  <a:pt x="1118" y="1214"/>
                </a:lnTo>
                <a:lnTo>
                  <a:pt x="1130" y="1230"/>
                </a:lnTo>
                <a:lnTo>
                  <a:pt x="1134" y="1238"/>
                </a:lnTo>
                <a:lnTo>
                  <a:pt x="1135" y="1240"/>
                </a:lnTo>
                <a:lnTo>
                  <a:pt x="1136" y="1244"/>
                </a:lnTo>
                <a:lnTo>
                  <a:pt x="1136" y="1244"/>
                </a:lnTo>
                <a:lnTo>
                  <a:pt x="1136" y="1247"/>
                </a:lnTo>
                <a:lnTo>
                  <a:pt x="1135" y="1250"/>
                </a:lnTo>
                <a:lnTo>
                  <a:pt x="1131" y="1252"/>
                </a:lnTo>
                <a:lnTo>
                  <a:pt x="1131" y="1252"/>
                </a:lnTo>
                <a:lnTo>
                  <a:pt x="1130" y="1255"/>
                </a:lnTo>
                <a:lnTo>
                  <a:pt x="1130" y="1257"/>
                </a:lnTo>
                <a:lnTo>
                  <a:pt x="1130" y="1264"/>
                </a:lnTo>
                <a:lnTo>
                  <a:pt x="1131" y="1272"/>
                </a:lnTo>
                <a:lnTo>
                  <a:pt x="1131" y="1282"/>
                </a:lnTo>
                <a:lnTo>
                  <a:pt x="1131" y="1282"/>
                </a:lnTo>
                <a:lnTo>
                  <a:pt x="1130" y="1304"/>
                </a:lnTo>
                <a:lnTo>
                  <a:pt x="1129" y="1315"/>
                </a:lnTo>
                <a:lnTo>
                  <a:pt x="1128" y="1326"/>
                </a:lnTo>
                <a:lnTo>
                  <a:pt x="1128" y="1326"/>
                </a:lnTo>
                <a:lnTo>
                  <a:pt x="1126" y="1332"/>
                </a:lnTo>
                <a:lnTo>
                  <a:pt x="1128" y="1339"/>
                </a:lnTo>
                <a:lnTo>
                  <a:pt x="1131" y="1346"/>
                </a:lnTo>
                <a:lnTo>
                  <a:pt x="1135" y="1354"/>
                </a:lnTo>
                <a:lnTo>
                  <a:pt x="1139" y="1360"/>
                </a:lnTo>
                <a:lnTo>
                  <a:pt x="1144" y="1366"/>
                </a:lnTo>
                <a:lnTo>
                  <a:pt x="1149" y="1371"/>
                </a:lnTo>
                <a:lnTo>
                  <a:pt x="1152" y="1372"/>
                </a:lnTo>
                <a:lnTo>
                  <a:pt x="1152" y="1372"/>
                </a:lnTo>
                <a:lnTo>
                  <a:pt x="1157" y="1372"/>
                </a:lnTo>
                <a:lnTo>
                  <a:pt x="1163" y="1371"/>
                </a:lnTo>
                <a:lnTo>
                  <a:pt x="1175" y="1366"/>
                </a:lnTo>
                <a:lnTo>
                  <a:pt x="1187" y="1359"/>
                </a:lnTo>
                <a:lnTo>
                  <a:pt x="1192" y="1355"/>
                </a:lnTo>
                <a:lnTo>
                  <a:pt x="1195" y="1350"/>
                </a:lnTo>
                <a:lnTo>
                  <a:pt x="1195" y="1350"/>
                </a:lnTo>
                <a:lnTo>
                  <a:pt x="1198" y="1346"/>
                </a:lnTo>
                <a:lnTo>
                  <a:pt x="1199" y="1341"/>
                </a:lnTo>
                <a:lnTo>
                  <a:pt x="1199" y="1329"/>
                </a:lnTo>
                <a:lnTo>
                  <a:pt x="1196" y="1316"/>
                </a:lnTo>
                <a:lnTo>
                  <a:pt x="1195" y="1304"/>
                </a:lnTo>
                <a:lnTo>
                  <a:pt x="1195" y="1304"/>
                </a:lnTo>
                <a:lnTo>
                  <a:pt x="1194" y="1290"/>
                </a:lnTo>
                <a:lnTo>
                  <a:pt x="1192" y="1275"/>
                </a:lnTo>
                <a:lnTo>
                  <a:pt x="1187" y="1257"/>
                </a:lnTo>
                <a:lnTo>
                  <a:pt x="1187" y="1257"/>
                </a:lnTo>
                <a:lnTo>
                  <a:pt x="1192" y="1237"/>
                </a:lnTo>
                <a:lnTo>
                  <a:pt x="1195" y="1218"/>
                </a:lnTo>
                <a:lnTo>
                  <a:pt x="1196" y="1209"/>
                </a:lnTo>
                <a:lnTo>
                  <a:pt x="1195" y="1201"/>
                </a:lnTo>
                <a:lnTo>
                  <a:pt x="1195" y="1201"/>
                </a:lnTo>
                <a:lnTo>
                  <a:pt x="1194" y="1193"/>
                </a:lnTo>
                <a:lnTo>
                  <a:pt x="1192" y="1186"/>
                </a:lnTo>
                <a:lnTo>
                  <a:pt x="1187" y="1169"/>
                </a:lnTo>
                <a:lnTo>
                  <a:pt x="1179" y="1150"/>
                </a:lnTo>
                <a:lnTo>
                  <a:pt x="1179" y="1150"/>
                </a:lnTo>
                <a:lnTo>
                  <a:pt x="1180" y="1144"/>
                </a:lnTo>
                <a:lnTo>
                  <a:pt x="1183" y="1135"/>
                </a:lnTo>
                <a:lnTo>
                  <a:pt x="1186" y="1124"/>
                </a:lnTo>
                <a:lnTo>
                  <a:pt x="1187" y="1119"/>
                </a:lnTo>
                <a:lnTo>
                  <a:pt x="1187" y="1116"/>
                </a:lnTo>
                <a:lnTo>
                  <a:pt x="1187" y="1116"/>
                </a:lnTo>
                <a:lnTo>
                  <a:pt x="1184" y="1106"/>
                </a:lnTo>
                <a:lnTo>
                  <a:pt x="1181" y="1097"/>
                </a:lnTo>
                <a:lnTo>
                  <a:pt x="1176" y="1087"/>
                </a:lnTo>
                <a:lnTo>
                  <a:pt x="1174" y="1082"/>
                </a:lnTo>
                <a:lnTo>
                  <a:pt x="1174" y="1082"/>
                </a:lnTo>
                <a:lnTo>
                  <a:pt x="1171" y="1071"/>
                </a:lnTo>
                <a:lnTo>
                  <a:pt x="1170" y="1065"/>
                </a:lnTo>
                <a:lnTo>
                  <a:pt x="1170" y="1060"/>
                </a:lnTo>
                <a:lnTo>
                  <a:pt x="1170" y="1060"/>
                </a:lnTo>
                <a:lnTo>
                  <a:pt x="1169" y="1047"/>
                </a:lnTo>
                <a:lnTo>
                  <a:pt x="1166" y="1034"/>
                </a:lnTo>
                <a:lnTo>
                  <a:pt x="1166" y="1034"/>
                </a:lnTo>
                <a:lnTo>
                  <a:pt x="1166" y="1029"/>
                </a:lnTo>
                <a:lnTo>
                  <a:pt x="1166" y="1020"/>
                </a:lnTo>
                <a:lnTo>
                  <a:pt x="1169" y="993"/>
                </a:lnTo>
                <a:lnTo>
                  <a:pt x="1174" y="957"/>
                </a:lnTo>
                <a:lnTo>
                  <a:pt x="1174" y="957"/>
                </a:lnTo>
                <a:lnTo>
                  <a:pt x="1179" y="973"/>
                </a:lnTo>
                <a:lnTo>
                  <a:pt x="1181" y="987"/>
                </a:lnTo>
                <a:lnTo>
                  <a:pt x="1183" y="1000"/>
                </a:lnTo>
                <a:lnTo>
                  <a:pt x="1183" y="1000"/>
                </a:lnTo>
                <a:lnTo>
                  <a:pt x="1184" y="1009"/>
                </a:lnTo>
                <a:lnTo>
                  <a:pt x="1187" y="1016"/>
                </a:lnTo>
                <a:lnTo>
                  <a:pt x="1190" y="1023"/>
                </a:lnTo>
                <a:lnTo>
                  <a:pt x="1195" y="1034"/>
                </a:lnTo>
                <a:lnTo>
                  <a:pt x="1195" y="1034"/>
                </a:lnTo>
                <a:lnTo>
                  <a:pt x="1200" y="1042"/>
                </a:lnTo>
                <a:lnTo>
                  <a:pt x="1202" y="1045"/>
                </a:lnTo>
                <a:lnTo>
                  <a:pt x="1203" y="1045"/>
                </a:lnTo>
                <a:lnTo>
                  <a:pt x="1208" y="1044"/>
                </a:lnTo>
                <a:lnTo>
                  <a:pt x="1209" y="1042"/>
                </a:lnTo>
                <a:lnTo>
                  <a:pt x="1213" y="1042"/>
                </a:lnTo>
                <a:lnTo>
                  <a:pt x="1213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18" y="1042"/>
                </a:lnTo>
                <a:lnTo>
                  <a:pt x="1216" y="1042"/>
                </a:lnTo>
                <a:lnTo>
                  <a:pt x="1216" y="1042"/>
                </a:lnTo>
                <a:lnTo>
                  <a:pt x="1221" y="1051"/>
                </a:lnTo>
                <a:lnTo>
                  <a:pt x="1221" y="1051"/>
                </a:lnTo>
                <a:lnTo>
                  <a:pt x="1224" y="1058"/>
                </a:lnTo>
                <a:lnTo>
                  <a:pt x="1225" y="1063"/>
                </a:lnTo>
                <a:lnTo>
                  <a:pt x="1229" y="1068"/>
                </a:lnTo>
                <a:lnTo>
                  <a:pt x="1229" y="1068"/>
                </a:lnTo>
                <a:lnTo>
                  <a:pt x="1232" y="1071"/>
                </a:lnTo>
                <a:lnTo>
                  <a:pt x="1233" y="1074"/>
                </a:lnTo>
                <a:lnTo>
                  <a:pt x="1233" y="1076"/>
                </a:lnTo>
                <a:lnTo>
                  <a:pt x="1232" y="1078"/>
                </a:lnTo>
                <a:lnTo>
                  <a:pt x="1228" y="1082"/>
                </a:lnTo>
                <a:lnTo>
                  <a:pt x="1226" y="1085"/>
                </a:lnTo>
                <a:lnTo>
                  <a:pt x="1226" y="1085"/>
                </a:lnTo>
                <a:lnTo>
                  <a:pt x="1224" y="1093"/>
                </a:lnTo>
                <a:lnTo>
                  <a:pt x="1224" y="1097"/>
                </a:lnTo>
                <a:lnTo>
                  <a:pt x="1226" y="1098"/>
                </a:lnTo>
                <a:lnTo>
                  <a:pt x="1226" y="1098"/>
                </a:lnTo>
                <a:lnTo>
                  <a:pt x="1227" y="1098"/>
                </a:lnTo>
                <a:lnTo>
                  <a:pt x="1229" y="1098"/>
                </a:lnTo>
                <a:lnTo>
                  <a:pt x="1234" y="1096"/>
                </a:lnTo>
                <a:lnTo>
                  <a:pt x="1243" y="1090"/>
                </a:lnTo>
                <a:lnTo>
                  <a:pt x="1243" y="1090"/>
                </a:lnTo>
                <a:lnTo>
                  <a:pt x="1245" y="1089"/>
                </a:lnTo>
                <a:lnTo>
                  <a:pt x="1248" y="1086"/>
                </a:lnTo>
                <a:lnTo>
                  <a:pt x="1252" y="1084"/>
                </a:lnTo>
                <a:lnTo>
                  <a:pt x="1256" y="1082"/>
                </a:lnTo>
                <a:lnTo>
                  <a:pt x="1256" y="1082"/>
                </a:lnTo>
                <a:lnTo>
                  <a:pt x="1257" y="1077"/>
                </a:lnTo>
                <a:lnTo>
                  <a:pt x="1258" y="1071"/>
                </a:lnTo>
                <a:lnTo>
                  <a:pt x="1256" y="1055"/>
                </a:lnTo>
                <a:lnTo>
                  <a:pt x="1256" y="1055"/>
                </a:lnTo>
                <a:lnTo>
                  <a:pt x="1253" y="1047"/>
                </a:lnTo>
                <a:lnTo>
                  <a:pt x="1250" y="1040"/>
                </a:lnTo>
                <a:lnTo>
                  <a:pt x="1247" y="1036"/>
                </a:lnTo>
                <a:lnTo>
                  <a:pt x="1247" y="1034"/>
                </a:lnTo>
                <a:lnTo>
                  <a:pt x="1247" y="1034"/>
                </a:lnTo>
                <a:lnTo>
                  <a:pt x="1247" y="1031"/>
                </a:lnTo>
                <a:lnTo>
                  <a:pt x="1247" y="1026"/>
                </a:lnTo>
                <a:lnTo>
                  <a:pt x="1247" y="1026"/>
                </a:lnTo>
                <a:lnTo>
                  <a:pt x="1246" y="1019"/>
                </a:lnTo>
                <a:lnTo>
                  <a:pt x="1247" y="1013"/>
                </a:lnTo>
                <a:lnTo>
                  <a:pt x="1247" y="1013"/>
                </a:lnTo>
                <a:lnTo>
                  <a:pt x="1247" y="1007"/>
                </a:lnTo>
                <a:lnTo>
                  <a:pt x="1246" y="995"/>
                </a:lnTo>
                <a:lnTo>
                  <a:pt x="1243" y="981"/>
                </a:lnTo>
                <a:lnTo>
                  <a:pt x="1238" y="965"/>
                </a:lnTo>
                <a:lnTo>
                  <a:pt x="1238" y="965"/>
                </a:lnTo>
                <a:lnTo>
                  <a:pt x="1237" y="959"/>
                </a:lnTo>
                <a:lnTo>
                  <a:pt x="1235" y="954"/>
                </a:lnTo>
                <a:lnTo>
                  <a:pt x="1234" y="944"/>
                </a:lnTo>
                <a:lnTo>
                  <a:pt x="1235" y="936"/>
                </a:lnTo>
                <a:lnTo>
                  <a:pt x="1234" y="927"/>
                </a:lnTo>
                <a:lnTo>
                  <a:pt x="1234" y="927"/>
                </a:lnTo>
                <a:lnTo>
                  <a:pt x="1232" y="919"/>
                </a:lnTo>
                <a:lnTo>
                  <a:pt x="1226" y="907"/>
                </a:lnTo>
                <a:lnTo>
                  <a:pt x="1213" y="877"/>
                </a:lnTo>
                <a:lnTo>
                  <a:pt x="1199" y="847"/>
                </a:lnTo>
                <a:lnTo>
                  <a:pt x="1192" y="829"/>
                </a:lnTo>
                <a:lnTo>
                  <a:pt x="1192" y="829"/>
                </a:lnTo>
                <a:lnTo>
                  <a:pt x="1188" y="824"/>
                </a:lnTo>
                <a:lnTo>
                  <a:pt x="1183" y="818"/>
                </a:lnTo>
                <a:lnTo>
                  <a:pt x="1168" y="805"/>
                </a:lnTo>
                <a:lnTo>
                  <a:pt x="1149" y="790"/>
                </a:lnTo>
                <a:lnTo>
                  <a:pt x="1149" y="790"/>
                </a:lnTo>
                <a:lnTo>
                  <a:pt x="1154" y="785"/>
                </a:lnTo>
                <a:lnTo>
                  <a:pt x="1161" y="777"/>
                </a:lnTo>
                <a:lnTo>
                  <a:pt x="1161" y="777"/>
                </a:lnTo>
                <a:lnTo>
                  <a:pt x="1164" y="773"/>
                </a:lnTo>
                <a:lnTo>
                  <a:pt x="1166" y="769"/>
                </a:lnTo>
                <a:lnTo>
                  <a:pt x="1170" y="756"/>
                </a:lnTo>
                <a:lnTo>
                  <a:pt x="1170" y="756"/>
                </a:lnTo>
                <a:lnTo>
                  <a:pt x="1171" y="750"/>
                </a:lnTo>
                <a:lnTo>
                  <a:pt x="1173" y="744"/>
                </a:lnTo>
                <a:lnTo>
                  <a:pt x="1173" y="738"/>
                </a:lnTo>
                <a:lnTo>
                  <a:pt x="1174" y="734"/>
                </a:lnTo>
                <a:lnTo>
                  <a:pt x="1174" y="734"/>
                </a:lnTo>
                <a:lnTo>
                  <a:pt x="1175" y="732"/>
                </a:lnTo>
                <a:lnTo>
                  <a:pt x="1179" y="731"/>
                </a:lnTo>
                <a:lnTo>
                  <a:pt x="1179" y="731"/>
                </a:lnTo>
                <a:lnTo>
                  <a:pt x="1181" y="728"/>
                </a:lnTo>
                <a:lnTo>
                  <a:pt x="1182" y="725"/>
                </a:lnTo>
                <a:lnTo>
                  <a:pt x="1184" y="715"/>
                </a:lnTo>
                <a:lnTo>
                  <a:pt x="1186" y="702"/>
                </a:lnTo>
                <a:lnTo>
                  <a:pt x="1184" y="698"/>
                </a:lnTo>
                <a:lnTo>
                  <a:pt x="1183" y="692"/>
                </a:lnTo>
                <a:lnTo>
                  <a:pt x="1183" y="692"/>
                </a:lnTo>
                <a:lnTo>
                  <a:pt x="1180" y="688"/>
                </a:lnTo>
                <a:lnTo>
                  <a:pt x="1177" y="685"/>
                </a:lnTo>
                <a:lnTo>
                  <a:pt x="1174" y="683"/>
                </a:lnTo>
                <a:lnTo>
                  <a:pt x="1170" y="682"/>
                </a:lnTo>
                <a:lnTo>
                  <a:pt x="1164" y="681"/>
                </a:lnTo>
                <a:lnTo>
                  <a:pt x="1162" y="680"/>
                </a:lnTo>
                <a:lnTo>
                  <a:pt x="1161" y="679"/>
                </a:lnTo>
                <a:lnTo>
                  <a:pt x="1161" y="679"/>
                </a:lnTo>
                <a:lnTo>
                  <a:pt x="1154" y="668"/>
                </a:lnTo>
                <a:lnTo>
                  <a:pt x="1149" y="661"/>
                </a:lnTo>
                <a:lnTo>
                  <a:pt x="1144" y="657"/>
                </a:lnTo>
                <a:lnTo>
                  <a:pt x="1144" y="657"/>
                </a:lnTo>
                <a:lnTo>
                  <a:pt x="1138" y="656"/>
                </a:lnTo>
                <a:lnTo>
                  <a:pt x="1130" y="656"/>
                </a:lnTo>
                <a:lnTo>
                  <a:pt x="1122" y="656"/>
                </a:lnTo>
                <a:lnTo>
                  <a:pt x="1118" y="657"/>
                </a:lnTo>
                <a:lnTo>
                  <a:pt x="1118" y="657"/>
                </a:lnTo>
                <a:lnTo>
                  <a:pt x="1117" y="657"/>
                </a:lnTo>
                <a:lnTo>
                  <a:pt x="1111" y="654"/>
                </a:lnTo>
                <a:lnTo>
                  <a:pt x="1104" y="651"/>
                </a:lnTo>
                <a:lnTo>
                  <a:pt x="1097" y="649"/>
                </a:lnTo>
                <a:lnTo>
                  <a:pt x="1097" y="649"/>
                </a:lnTo>
                <a:lnTo>
                  <a:pt x="1093" y="649"/>
                </a:lnTo>
                <a:lnTo>
                  <a:pt x="1090" y="650"/>
                </a:lnTo>
                <a:lnTo>
                  <a:pt x="1079" y="655"/>
                </a:lnTo>
                <a:lnTo>
                  <a:pt x="1067" y="662"/>
                </a:lnTo>
                <a:lnTo>
                  <a:pt x="1067" y="662"/>
                </a:lnTo>
                <a:lnTo>
                  <a:pt x="1061" y="659"/>
                </a:lnTo>
                <a:lnTo>
                  <a:pt x="1051" y="654"/>
                </a:lnTo>
                <a:lnTo>
                  <a:pt x="1051" y="654"/>
                </a:lnTo>
                <a:lnTo>
                  <a:pt x="1047" y="653"/>
                </a:lnTo>
                <a:lnTo>
                  <a:pt x="1045" y="651"/>
                </a:lnTo>
                <a:lnTo>
                  <a:pt x="1045" y="651"/>
                </a:lnTo>
                <a:lnTo>
                  <a:pt x="1042" y="653"/>
                </a:lnTo>
                <a:lnTo>
                  <a:pt x="1039" y="655"/>
                </a:lnTo>
                <a:lnTo>
                  <a:pt x="1029" y="662"/>
                </a:lnTo>
                <a:lnTo>
                  <a:pt x="1029" y="662"/>
                </a:lnTo>
                <a:lnTo>
                  <a:pt x="1027" y="664"/>
                </a:lnTo>
                <a:lnTo>
                  <a:pt x="1026" y="667"/>
                </a:lnTo>
                <a:lnTo>
                  <a:pt x="1025" y="669"/>
                </a:lnTo>
                <a:lnTo>
                  <a:pt x="1025" y="672"/>
                </a:lnTo>
                <a:lnTo>
                  <a:pt x="1028" y="676"/>
                </a:lnTo>
                <a:lnTo>
                  <a:pt x="1032" y="681"/>
                </a:lnTo>
                <a:lnTo>
                  <a:pt x="1041" y="688"/>
                </a:lnTo>
                <a:lnTo>
                  <a:pt x="1046" y="692"/>
                </a:lnTo>
                <a:lnTo>
                  <a:pt x="1046" y="692"/>
                </a:lnTo>
                <a:lnTo>
                  <a:pt x="1045" y="705"/>
                </a:lnTo>
                <a:lnTo>
                  <a:pt x="1043" y="718"/>
                </a:lnTo>
                <a:lnTo>
                  <a:pt x="1046" y="734"/>
                </a:lnTo>
                <a:lnTo>
                  <a:pt x="1046" y="734"/>
                </a:lnTo>
                <a:lnTo>
                  <a:pt x="1047" y="743"/>
                </a:lnTo>
                <a:lnTo>
                  <a:pt x="1049" y="749"/>
                </a:lnTo>
                <a:lnTo>
                  <a:pt x="1053" y="756"/>
                </a:lnTo>
                <a:lnTo>
                  <a:pt x="1057" y="760"/>
                </a:lnTo>
                <a:lnTo>
                  <a:pt x="1059" y="764"/>
                </a:lnTo>
                <a:lnTo>
                  <a:pt x="1059" y="764"/>
                </a:lnTo>
                <a:lnTo>
                  <a:pt x="1060" y="772"/>
                </a:lnTo>
                <a:lnTo>
                  <a:pt x="1060" y="775"/>
                </a:lnTo>
                <a:lnTo>
                  <a:pt x="1059" y="777"/>
                </a:lnTo>
                <a:lnTo>
                  <a:pt x="1059" y="777"/>
                </a:lnTo>
                <a:lnTo>
                  <a:pt x="1053" y="784"/>
                </a:lnTo>
                <a:lnTo>
                  <a:pt x="1049" y="788"/>
                </a:lnTo>
                <a:lnTo>
                  <a:pt x="1046" y="790"/>
                </a:lnTo>
                <a:lnTo>
                  <a:pt x="1046" y="790"/>
                </a:lnTo>
                <a:lnTo>
                  <a:pt x="1020" y="803"/>
                </a:lnTo>
                <a:lnTo>
                  <a:pt x="1020" y="803"/>
                </a:lnTo>
                <a:lnTo>
                  <a:pt x="1014" y="805"/>
                </a:lnTo>
                <a:lnTo>
                  <a:pt x="1007" y="808"/>
                </a:lnTo>
                <a:lnTo>
                  <a:pt x="989" y="811"/>
                </a:lnTo>
                <a:lnTo>
                  <a:pt x="971" y="813"/>
                </a:lnTo>
                <a:lnTo>
                  <a:pt x="956" y="811"/>
                </a:lnTo>
                <a:lnTo>
                  <a:pt x="956" y="811"/>
                </a:lnTo>
                <a:lnTo>
                  <a:pt x="944" y="809"/>
                </a:lnTo>
                <a:lnTo>
                  <a:pt x="934" y="807"/>
                </a:lnTo>
                <a:lnTo>
                  <a:pt x="926" y="803"/>
                </a:lnTo>
                <a:lnTo>
                  <a:pt x="926" y="803"/>
                </a:lnTo>
                <a:lnTo>
                  <a:pt x="921" y="797"/>
                </a:lnTo>
                <a:lnTo>
                  <a:pt x="913" y="786"/>
                </a:lnTo>
                <a:lnTo>
                  <a:pt x="913" y="786"/>
                </a:lnTo>
                <a:lnTo>
                  <a:pt x="911" y="784"/>
                </a:lnTo>
                <a:lnTo>
                  <a:pt x="907" y="783"/>
                </a:lnTo>
                <a:lnTo>
                  <a:pt x="903" y="782"/>
                </a:lnTo>
                <a:lnTo>
                  <a:pt x="897" y="782"/>
                </a:lnTo>
                <a:lnTo>
                  <a:pt x="897" y="782"/>
                </a:lnTo>
                <a:lnTo>
                  <a:pt x="892" y="778"/>
                </a:lnTo>
                <a:lnTo>
                  <a:pt x="889" y="773"/>
                </a:lnTo>
                <a:lnTo>
                  <a:pt x="887" y="769"/>
                </a:lnTo>
                <a:lnTo>
                  <a:pt x="887" y="769"/>
                </a:lnTo>
                <a:lnTo>
                  <a:pt x="886" y="754"/>
                </a:lnTo>
                <a:lnTo>
                  <a:pt x="884" y="744"/>
                </a:lnTo>
                <a:lnTo>
                  <a:pt x="879" y="731"/>
                </a:lnTo>
                <a:lnTo>
                  <a:pt x="879" y="731"/>
                </a:lnTo>
                <a:lnTo>
                  <a:pt x="872" y="712"/>
                </a:lnTo>
                <a:lnTo>
                  <a:pt x="871" y="707"/>
                </a:lnTo>
                <a:lnTo>
                  <a:pt x="871" y="705"/>
                </a:lnTo>
                <a:lnTo>
                  <a:pt x="871" y="705"/>
                </a:lnTo>
                <a:lnTo>
                  <a:pt x="873" y="701"/>
                </a:lnTo>
                <a:lnTo>
                  <a:pt x="875" y="700"/>
                </a:lnTo>
                <a:lnTo>
                  <a:pt x="862" y="670"/>
                </a:lnTo>
                <a:lnTo>
                  <a:pt x="862" y="670"/>
                </a:lnTo>
                <a:lnTo>
                  <a:pt x="861" y="664"/>
                </a:lnTo>
                <a:lnTo>
                  <a:pt x="860" y="656"/>
                </a:lnTo>
                <a:lnTo>
                  <a:pt x="857" y="631"/>
                </a:lnTo>
                <a:lnTo>
                  <a:pt x="854" y="599"/>
                </a:lnTo>
                <a:lnTo>
                  <a:pt x="852" y="582"/>
                </a:lnTo>
                <a:lnTo>
                  <a:pt x="849" y="564"/>
                </a:lnTo>
                <a:lnTo>
                  <a:pt x="849" y="564"/>
                </a:lnTo>
                <a:lnTo>
                  <a:pt x="841" y="518"/>
                </a:lnTo>
                <a:lnTo>
                  <a:pt x="834" y="461"/>
                </a:lnTo>
                <a:lnTo>
                  <a:pt x="825" y="406"/>
                </a:lnTo>
                <a:lnTo>
                  <a:pt x="820" y="367"/>
                </a:lnTo>
                <a:lnTo>
                  <a:pt x="820" y="367"/>
                </a:lnTo>
                <a:lnTo>
                  <a:pt x="812" y="339"/>
                </a:lnTo>
                <a:lnTo>
                  <a:pt x="804" y="311"/>
                </a:lnTo>
                <a:lnTo>
                  <a:pt x="794" y="277"/>
                </a:lnTo>
                <a:lnTo>
                  <a:pt x="794" y="277"/>
                </a:lnTo>
                <a:lnTo>
                  <a:pt x="791" y="272"/>
                </a:lnTo>
                <a:lnTo>
                  <a:pt x="789" y="270"/>
                </a:lnTo>
                <a:lnTo>
                  <a:pt x="780" y="269"/>
                </a:lnTo>
                <a:lnTo>
                  <a:pt x="780" y="269"/>
                </a:lnTo>
                <a:lnTo>
                  <a:pt x="776" y="265"/>
                </a:lnTo>
                <a:lnTo>
                  <a:pt x="772" y="262"/>
                </a:lnTo>
                <a:lnTo>
                  <a:pt x="770" y="256"/>
                </a:lnTo>
                <a:lnTo>
                  <a:pt x="767" y="251"/>
                </a:lnTo>
                <a:lnTo>
                  <a:pt x="767" y="251"/>
                </a:lnTo>
                <a:lnTo>
                  <a:pt x="766" y="247"/>
                </a:lnTo>
                <a:lnTo>
                  <a:pt x="764" y="244"/>
                </a:lnTo>
                <a:lnTo>
                  <a:pt x="751" y="234"/>
                </a:lnTo>
                <a:lnTo>
                  <a:pt x="751" y="234"/>
                </a:lnTo>
                <a:lnTo>
                  <a:pt x="741" y="230"/>
                </a:lnTo>
                <a:lnTo>
                  <a:pt x="735" y="227"/>
                </a:lnTo>
                <a:lnTo>
                  <a:pt x="728" y="225"/>
                </a:lnTo>
                <a:lnTo>
                  <a:pt x="721" y="221"/>
                </a:lnTo>
                <a:lnTo>
                  <a:pt x="721" y="221"/>
                </a:lnTo>
                <a:lnTo>
                  <a:pt x="713" y="215"/>
                </a:lnTo>
                <a:lnTo>
                  <a:pt x="705" y="208"/>
                </a:lnTo>
                <a:lnTo>
                  <a:pt x="695" y="199"/>
                </a:lnTo>
                <a:lnTo>
                  <a:pt x="687" y="187"/>
                </a:lnTo>
                <a:lnTo>
                  <a:pt x="687" y="187"/>
                </a:lnTo>
                <a:lnTo>
                  <a:pt x="685" y="182"/>
                </a:lnTo>
                <a:lnTo>
                  <a:pt x="682" y="176"/>
                </a:lnTo>
                <a:lnTo>
                  <a:pt x="679" y="160"/>
                </a:lnTo>
                <a:lnTo>
                  <a:pt x="676" y="138"/>
                </a:lnTo>
                <a:lnTo>
                  <a:pt x="675" y="115"/>
                </a:lnTo>
                <a:lnTo>
                  <a:pt x="673" y="90"/>
                </a:lnTo>
                <a:lnTo>
                  <a:pt x="669" y="67"/>
                </a:lnTo>
                <a:lnTo>
                  <a:pt x="666" y="47"/>
                </a:lnTo>
                <a:lnTo>
                  <a:pt x="663" y="39"/>
                </a:lnTo>
                <a:lnTo>
                  <a:pt x="661" y="33"/>
                </a:lnTo>
                <a:lnTo>
                  <a:pt x="661" y="33"/>
                </a:lnTo>
                <a:lnTo>
                  <a:pt x="657" y="27"/>
                </a:lnTo>
                <a:lnTo>
                  <a:pt x="654" y="22"/>
                </a:lnTo>
                <a:lnTo>
                  <a:pt x="645" y="14"/>
                </a:lnTo>
                <a:lnTo>
                  <a:pt x="635" y="8"/>
                </a:lnTo>
                <a:lnTo>
                  <a:pt x="624" y="3"/>
                </a:lnTo>
                <a:lnTo>
                  <a:pt x="612" y="1"/>
                </a:lnTo>
                <a:lnTo>
                  <a:pt x="600" y="0"/>
                </a:lnTo>
                <a:lnTo>
                  <a:pt x="590" y="1"/>
                </a:lnTo>
                <a:lnTo>
                  <a:pt x="579" y="3"/>
                </a:lnTo>
                <a:lnTo>
                  <a:pt x="579" y="3"/>
                </a:lnTo>
                <a:lnTo>
                  <a:pt x="571" y="7"/>
                </a:lnTo>
                <a:lnTo>
                  <a:pt x="562" y="12"/>
                </a:lnTo>
                <a:lnTo>
                  <a:pt x="554" y="19"/>
                </a:lnTo>
                <a:lnTo>
                  <a:pt x="547" y="26"/>
                </a:lnTo>
                <a:lnTo>
                  <a:pt x="541" y="34"/>
                </a:lnTo>
                <a:lnTo>
                  <a:pt x="536" y="44"/>
                </a:lnTo>
                <a:lnTo>
                  <a:pt x="532" y="53"/>
                </a:lnTo>
                <a:lnTo>
                  <a:pt x="528" y="63"/>
                </a:lnTo>
                <a:lnTo>
                  <a:pt x="528" y="63"/>
                </a:lnTo>
                <a:lnTo>
                  <a:pt x="520" y="91"/>
                </a:lnTo>
                <a:lnTo>
                  <a:pt x="507" y="127"/>
                </a:lnTo>
                <a:lnTo>
                  <a:pt x="507" y="127"/>
                </a:lnTo>
                <a:lnTo>
                  <a:pt x="495" y="157"/>
                </a:lnTo>
                <a:lnTo>
                  <a:pt x="482" y="188"/>
                </a:lnTo>
                <a:lnTo>
                  <a:pt x="469" y="221"/>
                </a:lnTo>
                <a:lnTo>
                  <a:pt x="469" y="221"/>
                </a:lnTo>
                <a:lnTo>
                  <a:pt x="456" y="231"/>
                </a:lnTo>
                <a:lnTo>
                  <a:pt x="446" y="239"/>
                </a:lnTo>
                <a:lnTo>
                  <a:pt x="438" y="247"/>
                </a:lnTo>
                <a:lnTo>
                  <a:pt x="438" y="247"/>
                </a:lnTo>
                <a:lnTo>
                  <a:pt x="420" y="271"/>
                </a:lnTo>
                <a:lnTo>
                  <a:pt x="411" y="286"/>
                </a:lnTo>
                <a:lnTo>
                  <a:pt x="404" y="298"/>
                </a:lnTo>
                <a:lnTo>
                  <a:pt x="404" y="298"/>
                </a:lnTo>
                <a:lnTo>
                  <a:pt x="401" y="307"/>
                </a:lnTo>
                <a:lnTo>
                  <a:pt x="398" y="322"/>
                </a:lnTo>
                <a:lnTo>
                  <a:pt x="391" y="362"/>
                </a:lnTo>
                <a:lnTo>
                  <a:pt x="379" y="423"/>
                </a:lnTo>
                <a:lnTo>
                  <a:pt x="379" y="423"/>
                </a:lnTo>
                <a:lnTo>
                  <a:pt x="376" y="430"/>
                </a:lnTo>
                <a:lnTo>
                  <a:pt x="373" y="439"/>
                </a:lnTo>
                <a:lnTo>
                  <a:pt x="367" y="450"/>
                </a:lnTo>
                <a:lnTo>
                  <a:pt x="361" y="461"/>
                </a:lnTo>
                <a:lnTo>
                  <a:pt x="361" y="461"/>
                </a:lnTo>
                <a:lnTo>
                  <a:pt x="359" y="469"/>
                </a:lnTo>
                <a:lnTo>
                  <a:pt x="355" y="482"/>
                </a:lnTo>
                <a:lnTo>
                  <a:pt x="349" y="518"/>
                </a:lnTo>
                <a:lnTo>
                  <a:pt x="340" y="577"/>
                </a:lnTo>
                <a:lnTo>
                  <a:pt x="340" y="577"/>
                </a:lnTo>
                <a:lnTo>
                  <a:pt x="334" y="603"/>
                </a:lnTo>
                <a:lnTo>
                  <a:pt x="327" y="636"/>
                </a:lnTo>
                <a:lnTo>
                  <a:pt x="327" y="636"/>
                </a:lnTo>
                <a:lnTo>
                  <a:pt x="322" y="669"/>
                </a:lnTo>
                <a:lnTo>
                  <a:pt x="321" y="681"/>
                </a:lnTo>
                <a:lnTo>
                  <a:pt x="318" y="692"/>
                </a:lnTo>
                <a:lnTo>
                  <a:pt x="318" y="692"/>
                </a:lnTo>
                <a:lnTo>
                  <a:pt x="316" y="701"/>
                </a:lnTo>
                <a:lnTo>
                  <a:pt x="314" y="709"/>
                </a:lnTo>
                <a:lnTo>
                  <a:pt x="311" y="718"/>
                </a:lnTo>
                <a:lnTo>
                  <a:pt x="310" y="726"/>
                </a:lnTo>
                <a:lnTo>
                  <a:pt x="310" y="726"/>
                </a:lnTo>
                <a:lnTo>
                  <a:pt x="310" y="730"/>
                </a:lnTo>
                <a:lnTo>
                  <a:pt x="311" y="732"/>
                </a:lnTo>
                <a:lnTo>
                  <a:pt x="313" y="733"/>
                </a:lnTo>
                <a:lnTo>
                  <a:pt x="314" y="734"/>
                </a:lnTo>
                <a:lnTo>
                  <a:pt x="318" y="734"/>
                </a:lnTo>
                <a:lnTo>
                  <a:pt x="318" y="734"/>
                </a:lnTo>
                <a:lnTo>
                  <a:pt x="320" y="736"/>
                </a:lnTo>
                <a:lnTo>
                  <a:pt x="318" y="738"/>
                </a:lnTo>
                <a:lnTo>
                  <a:pt x="315" y="743"/>
                </a:lnTo>
                <a:lnTo>
                  <a:pt x="315" y="743"/>
                </a:lnTo>
                <a:lnTo>
                  <a:pt x="314" y="745"/>
                </a:lnTo>
                <a:lnTo>
                  <a:pt x="314" y="747"/>
                </a:lnTo>
                <a:lnTo>
                  <a:pt x="316" y="754"/>
                </a:lnTo>
                <a:lnTo>
                  <a:pt x="318" y="764"/>
                </a:lnTo>
                <a:lnTo>
                  <a:pt x="318" y="764"/>
                </a:lnTo>
                <a:lnTo>
                  <a:pt x="316" y="771"/>
                </a:lnTo>
                <a:lnTo>
                  <a:pt x="314" y="776"/>
                </a:lnTo>
                <a:lnTo>
                  <a:pt x="311" y="777"/>
                </a:lnTo>
                <a:lnTo>
                  <a:pt x="310" y="777"/>
                </a:lnTo>
                <a:lnTo>
                  <a:pt x="310" y="777"/>
                </a:lnTo>
                <a:lnTo>
                  <a:pt x="305" y="778"/>
                </a:lnTo>
                <a:lnTo>
                  <a:pt x="299" y="779"/>
                </a:lnTo>
                <a:lnTo>
                  <a:pt x="294" y="782"/>
                </a:lnTo>
                <a:lnTo>
                  <a:pt x="294" y="782"/>
                </a:lnTo>
                <a:lnTo>
                  <a:pt x="289" y="777"/>
                </a:lnTo>
                <a:lnTo>
                  <a:pt x="289" y="777"/>
                </a:lnTo>
                <a:lnTo>
                  <a:pt x="288" y="770"/>
                </a:lnTo>
                <a:lnTo>
                  <a:pt x="289" y="760"/>
                </a:lnTo>
                <a:lnTo>
                  <a:pt x="289" y="760"/>
                </a:lnTo>
                <a:lnTo>
                  <a:pt x="288" y="756"/>
                </a:lnTo>
                <a:lnTo>
                  <a:pt x="284" y="750"/>
                </a:lnTo>
                <a:lnTo>
                  <a:pt x="279" y="743"/>
                </a:lnTo>
                <a:lnTo>
                  <a:pt x="276" y="739"/>
                </a:lnTo>
                <a:lnTo>
                  <a:pt x="276" y="739"/>
                </a:lnTo>
                <a:lnTo>
                  <a:pt x="269" y="732"/>
                </a:lnTo>
                <a:lnTo>
                  <a:pt x="265" y="727"/>
                </a:lnTo>
                <a:lnTo>
                  <a:pt x="263" y="726"/>
                </a:lnTo>
                <a:lnTo>
                  <a:pt x="263" y="726"/>
                </a:lnTo>
                <a:lnTo>
                  <a:pt x="257" y="723"/>
                </a:lnTo>
                <a:lnTo>
                  <a:pt x="244" y="712"/>
                </a:lnTo>
                <a:lnTo>
                  <a:pt x="225" y="696"/>
                </a:lnTo>
                <a:lnTo>
                  <a:pt x="225" y="696"/>
                </a:lnTo>
                <a:lnTo>
                  <a:pt x="224" y="694"/>
                </a:lnTo>
                <a:lnTo>
                  <a:pt x="225" y="692"/>
                </a:lnTo>
                <a:lnTo>
                  <a:pt x="228" y="687"/>
                </a:lnTo>
                <a:lnTo>
                  <a:pt x="228" y="687"/>
                </a:lnTo>
                <a:lnTo>
                  <a:pt x="233" y="683"/>
                </a:lnTo>
                <a:lnTo>
                  <a:pt x="238" y="679"/>
                </a:lnTo>
                <a:lnTo>
                  <a:pt x="238" y="679"/>
                </a:lnTo>
                <a:lnTo>
                  <a:pt x="240" y="677"/>
                </a:lnTo>
                <a:lnTo>
                  <a:pt x="241" y="676"/>
                </a:lnTo>
                <a:lnTo>
                  <a:pt x="241" y="675"/>
                </a:lnTo>
                <a:lnTo>
                  <a:pt x="241" y="675"/>
                </a:lnTo>
                <a:lnTo>
                  <a:pt x="244" y="673"/>
                </a:lnTo>
                <a:lnTo>
                  <a:pt x="247" y="670"/>
                </a:lnTo>
                <a:lnTo>
                  <a:pt x="259" y="666"/>
                </a:lnTo>
                <a:lnTo>
                  <a:pt x="259" y="666"/>
                </a:lnTo>
                <a:lnTo>
                  <a:pt x="264" y="663"/>
                </a:lnTo>
                <a:lnTo>
                  <a:pt x="266" y="660"/>
                </a:lnTo>
                <a:lnTo>
                  <a:pt x="271" y="654"/>
                </a:lnTo>
                <a:lnTo>
                  <a:pt x="271" y="654"/>
                </a:lnTo>
                <a:lnTo>
                  <a:pt x="276" y="648"/>
                </a:lnTo>
                <a:lnTo>
                  <a:pt x="279" y="641"/>
                </a:lnTo>
                <a:lnTo>
                  <a:pt x="283" y="631"/>
                </a:lnTo>
                <a:lnTo>
                  <a:pt x="284" y="628"/>
                </a:lnTo>
                <a:lnTo>
                  <a:pt x="284" y="623"/>
                </a:lnTo>
                <a:lnTo>
                  <a:pt x="284" y="623"/>
                </a:lnTo>
                <a:lnTo>
                  <a:pt x="284" y="611"/>
                </a:lnTo>
                <a:lnTo>
                  <a:pt x="284" y="602"/>
                </a:lnTo>
                <a:lnTo>
                  <a:pt x="284" y="602"/>
                </a:lnTo>
                <a:lnTo>
                  <a:pt x="284" y="598"/>
                </a:lnTo>
                <a:lnTo>
                  <a:pt x="283" y="595"/>
                </a:lnTo>
                <a:lnTo>
                  <a:pt x="281" y="585"/>
                </a:lnTo>
                <a:lnTo>
                  <a:pt x="281" y="585"/>
                </a:lnTo>
                <a:lnTo>
                  <a:pt x="278" y="579"/>
                </a:lnTo>
                <a:lnTo>
                  <a:pt x="276" y="574"/>
                </a:lnTo>
                <a:lnTo>
                  <a:pt x="271" y="564"/>
                </a:lnTo>
                <a:lnTo>
                  <a:pt x="271" y="564"/>
                </a:lnTo>
                <a:lnTo>
                  <a:pt x="267" y="553"/>
                </a:lnTo>
                <a:lnTo>
                  <a:pt x="266" y="550"/>
                </a:lnTo>
                <a:lnTo>
                  <a:pt x="263" y="546"/>
                </a:lnTo>
                <a:lnTo>
                  <a:pt x="250" y="533"/>
                </a:lnTo>
                <a:lnTo>
                  <a:pt x="250" y="533"/>
                </a:lnTo>
                <a:lnTo>
                  <a:pt x="245" y="531"/>
                </a:lnTo>
                <a:lnTo>
                  <a:pt x="239" y="528"/>
                </a:lnTo>
                <a:lnTo>
                  <a:pt x="228" y="525"/>
                </a:lnTo>
                <a:lnTo>
                  <a:pt x="228" y="525"/>
                </a:lnTo>
                <a:lnTo>
                  <a:pt x="221" y="525"/>
                </a:lnTo>
                <a:lnTo>
                  <a:pt x="208" y="526"/>
                </a:lnTo>
                <a:lnTo>
                  <a:pt x="186" y="529"/>
                </a:lnTo>
                <a:lnTo>
                  <a:pt x="186" y="529"/>
                </a:lnTo>
                <a:lnTo>
                  <a:pt x="183" y="529"/>
                </a:lnTo>
                <a:lnTo>
                  <a:pt x="180" y="529"/>
                </a:lnTo>
                <a:lnTo>
                  <a:pt x="174" y="527"/>
                </a:lnTo>
                <a:lnTo>
                  <a:pt x="167" y="527"/>
                </a:lnTo>
                <a:lnTo>
                  <a:pt x="163" y="527"/>
                </a:lnTo>
                <a:lnTo>
                  <a:pt x="161" y="529"/>
                </a:lnTo>
                <a:lnTo>
                  <a:pt x="161" y="529"/>
                </a:lnTo>
                <a:lnTo>
                  <a:pt x="155" y="535"/>
                </a:lnTo>
                <a:lnTo>
                  <a:pt x="149" y="542"/>
                </a:lnTo>
                <a:lnTo>
                  <a:pt x="144" y="548"/>
                </a:lnTo>
                <a:lnTo>
                  <a:pt x="142" y="550"/>
                </a:lnTo>
                <a:lnTo>
                  <a:pt x="140" y="551"/>
                </a:lnTo>
                <a:lnTo>
                  <a:pt x="140" y="551"/>
                </a:lnTo>
                <a:lnTo>
                  <a:pt x="137" y="552"/>
                </a:lnTo>
                <a:lnTo>
                  <a:pt x="135" y="554"/>
                </a:lnTo>
                <a:lnTo>
                  <a:pt x="131" y="563"/>
                </a:lnTo>
                <a:lnTo>
                  <a:pt x="127" y="580"/>
                </a:lnTo>
                <a:lnTo>
                  <a:pt x="127" y="580"/>
                </a:lnTo>
                <a:lnTo>
                  <a:pt x="122" y="593"/>
                </a:lnTo>
                <a:lnTo>
                  <a:pt x="122" y="600"/>
                </a:lnTo>
                <a:lnTo>
                  <a:pt x="122" y="606"/>
                </a:lnTo>
                <a:lnTo>
                  <a:pt x="122" y="606"/>
                </a:lnTo>
                <a:lnTo>
                  <a:pt x="129" y="625"/>
                </a:lnTo>
                <a:lnTo>
                  <a:pt x="135" y="641"/>
                </a:lnTo>
                <a:lnTo>
                  <a:pt x="135" y="641"/>
                </a:lnTo>
                <a:lnTo>
                  <a:pt x="140" y="657"/>
                </a:lnTo>
                <a:lnTo>
                  <a:pt x="143" y="675"/>
                </a:lnTo>
                <a:lnTo>
                  <a:pt x="135" y="683"/>
                </a:lnTo>
                <a:lnTo>
                  <a:pt x="130" y="696"/>
                </a:lnTo>
                <a:lnTo>
                  <a:pt x="130" y="696"/>
                </a:lnTo>
                <a:lnTo>
                  <a:pt x="125" y="698"/>
                </a:lnTo>
                <a:lnTo>
                  <a:pt x="113" y="704"/>
                </a:lnTo>
                <a:lnTo>
                  <a:pt x="100" y="712"/>
                </a:lnTo>
                <a:lnTo>
                  <a:pt x="93" y="717"/>
                </a:lnTo>
                <a:lnTo>
                  <a:pt x="87" y="721"/>
                </a:lnTo>
                <a:lnTo>
                  <a:pt x="87" y="721"/>
                </a:lnTo>
                <a:lnTo>
                  <a:pt x="71" y="743"/>
                </a:lnTo>
                <a:lnTo>
                  <a:pt x="46" y="773"/>
                </a:lnTo>
                <a:lnTo>
                  <a:pt x="22" y="805"/>
                </a:lnTo>
                <a:lnTo>
                  <a:pt x="7" y="829"/>
                </a:lnTo>
                <a:lnTo>
                  <a:pt x="7" y="829"/>
                </a:lnTo>
                <a:lnTo>
                  <a:pt x="3" y="836"/>
                </a:lnTo>
                <a:lnTo>
                  <a:pt x="1" y="846"/>
                </a:lnTo>
                <a:lnTo>
                  <a:pt x="0" y="855"/>
                </a:lnTo>
                <a:lnTo>
                  <a:pt x="0" y="865"/>
                </a:lnTo>
                <a:lnTo>
                  <a:pt x="1" y="885"/>
                </a:lnTo>
                <a:lnTo>
                  <a:pt x="2" y="906"/>
                </a:lnTo>
                <a:lnTo>
                  <a:pt x="2" y="906"/>
                </a:lnTo>
                <a:lnTo>
                  <a:pt x="2" y="922"/>
                </a:lnTo>
                <a:lnTo>
                  <a:pt x="3" y="931"/>
                </a:lnTo>
                <a:lnTo>
                  <a:pt x="7" y="949"/>
                </a:lnTo>
                <a:lnTo>
                  <a:pt x="7" y="949"/>
                </a:lnTo>
                <a:lnTo>
                  <a:pt x="7" y="954"/>
                </a:lnTo>
                <a:lnTo>
                  <a:pt x="9" y="957"/>
                </a:lnTo>
                <a:lnTo>
                  <a:pt x="12" y="959"/>
                </a:lnTo>
                <a:lnTo>
                  <a:pt x="14" y="961"/>
                </a:lnTo>
                <a:lnTo>
                  <a:pt x="18" y="962"/>
                </a:lnTo>
                <a:lnTo>
                  <a:pt x="19" y="962"/>
                </a:lnTo>
                <a:lnTo>
                  <a:pt x="19" y="962"/>
                </a:lnTo>
                <a:lnTo>
                  <a:pt x="21" y="970"/>
                </a:lnTo>
                <a:lnTo>
                  <a:pt x="23" y="977"/>
                </a:lnTo>
                <a:lnTo>
                  <a:pt x="26" y="980"/>
                </a:lnTo>
                <a:lnTo>
                  <a:pt x="28" y="983"/>
                </a:lnTo>
                <a:lnTo>
                  <a:pt x="28" y="983"/>
                </a:lnTo>
                <a:lnTo>
                  <a:pt x="31" y="984"/>
                </a:lnTo>
                <a:lnTo>
                  <a:pt x="34" y="987"/>
                </a:lnTo>
                <a:lnTo>
                  <a:pt x="42" y="988"/>
                </a:lnTo>
                <a:lnTo>
                  <a:pt x="49" y="988"/>
                </a:lnTo>
                <a:lnTo>
                  <a:pt x="52" y="988"/>
                </a:lnTo>
                <a:lnTo>
                  <a:pt x="53" y="987"/>
                </a:lnTo>
                <a:lnTo>
                  <a:pt x="53" y="987"/>
                </a:lnTo>
                <a:lnTo>
                  <a:pt x="54" y="984"/>
                </a:lnTo>
                <a:lnTo>
                  <a:pt x="54" y="982"/>
                </a:lnTo>
                <a:lnTo>
                  <a:pt x="49" y="974"/>
                </a:lnTo>
                <a:lnTo>
                  <a:pt x="49" y="974"/>
                </a:lnTo>
                <a:lnTo>
                  <a:pt x="47" y="969"/>
                </a:lnTo>
                <a:lnTo>
                  <a:pt x="47" y="964"/>
                </a:lnTo>
                <a:lnTo>
                  <a:pt x="47" y="959"/>
                </a:lnTo>
                <a:lnTo>
                  <a:pt x="49" y="957"/>
                </a:lnTo>
                <a:lnTo>
                  <a:pt x="49" y="957"/>
                </a:lnTo>
                <a:lnTo>
                  <a:pt x="51" y="957"/>
                </a:lnTo>
                <a:lnTo>
                  <a:pt x="52" y="958"/>
                </a:lnTo>
                <a:lnTo>
                  <a:pt x="55" y="961"/>
                </a:lnTo>
                <a:lnTo>
                  <a:pt x="59" y="964"/>
                </a:lnTo>
                <a:lnTo>
                  <a:pt x="60" y="965"/>
                </a:lnTo>
                <a:lnTo>
                  <a:pt x="63" y="965"/>
                </a:lnTo>
                <a:lnTo>
                  <a:pt x="63" y="965"/>
                </a:lnTo>
                <a:lnTo>
                  <a:pt x="63" y="964"/>
                </a:lnTo>
                <a:lnTo>
                  <a:pt x="63" y="962"/>
                </a:lnTo>
                <a:lnTo>
                  <a:pt x="61" y="954"/>
                </a:lnTo>
                <a:lnTo>
                  <a:pt x="58" y="941"/>
                </a:lnTo>
                <a:lnTo>
                  <a:pt x="58" y="941"/>
                </a:lnTo>
                <a:lnTo>
                  <a:pt x="59" y="926"/>
                </a:lnTo>
                <a:lnTo>
                  <a:pt x="60" y="917"/>
                </a:lnTo>
                <a:lnTo>
                  <a:pt x="63" y="910"/>
                </a:lnTo>
                <a:lnTo>
                  <a:pt x="63" y="910"/>
                </a:lnTo>
                <a:lnTo>
                  <a:pt x="65" y="905"/>
                </a:lnTo>
                <a:lnTo>
                  <a:pt x="68" y="900"/>
                </a:lnTo>
                <a:lnTo>
                  <a:pt x="74" y="893"/>
                </a:lnTo>
                <a:lnTo>
                  <a:pt x="74" y="893"/>
                </a:lnTo>
                <a:lnTo>
                  <a:pt x="76" y="895"/>
                </a:lnTo>
                <a:lnTo>
                  <a:pt x="76" y="903"/>
                </a:lnTo>
                <a:lnTo>
                  <a:pt x="73" y="926"/>
                </a:lnTo>
                <a:lnTo>
                  <a:pt x="71" y="970"/>
                </a:lnTo>
                <a:lnTo>
                  <a:pt x="71" y="970"/>
                </a:lnTo>
                <a:lnTo>
                  <a:pt x="71" y="978"/>
                </a:lnTo>
                <a:lnTo>
                  <a:pt x="72" y="986"/>
                </a:lnTo>
                <a:lnTo>
                  <a:pt x="74" y="996"/>
                </a:lnTo>
                <a:lnTo>
                  <a:pt x="74" y="996"/>
                </a:lnTo>
                <a:lnTo>
                  <a:pt x="76" y="1006"/>
                </a:lnTo>
                <a:lnTo>
                  <a:pt x="74" y="1023"/>
                </a:lnTo>
                <a:lnTo>
                  <a:pt x="71" y="1064"/>
                </a:lnTo>
                <a:lnTo>
                  <a:pt x="71" y="1064"/>
                </a:lnTo>
                <a:lnTo>
                  <a:pt x="66" y="1085"/>
                </a:lnTo>
                <a:lnTo>
                  <a:pt x="63" y="1111"/>
                </a:lnTo>
                <a:lnTo>
                  <a:pt x="61" y="1124"/>
                </a:lnTo>
                <a:lnTo>
                  <a:pt x="61" y="1137"/>
                </a:lnTo>
                <a:lnTo>
                  <a:pt x="63" y="1148"/>
                </a:lnTo>
                <a:lnTo>
                  <a:pt x="64" y="1154"/>
                </a:lnTo>
                <a:lnTo>
                  <a:pt x="66" y="1159"/>
                </a:lnTo>
                <a:lnTo>
                  <a:pt x="66" y="1159"/>
                </a:lnTo>
                <a:lnTo>
                  <a:pt x="105" y="1224"/>
                </a:lnTo>
                <a:lnTo>
                  <a:pt x="125" y="1259"/>
                </a:lnTo>
                <a:lnTo>
                  <a:pt x="131" y="1271"/>
                </a:lnTo>
                <a:lnTo>
                  <a:pt x="135" y="1278"/>
                </a:lnTo>
                <a:lnTo>
                  <a:pt x="135" y="1278"/>
                </a:lnTo>
                <a:lnTo>
                  <a:pt x="135" y="1289"/>
                </a:lnTo>
                <a:lnTo>
                  <a:pt x="135" y="1304"/>
                </a:lnTo>
                <a:lnTo>
                  <a:pt x="136" y="1321"/>
                </a:lnTo>
                <a:lnTo>
                  <a:pt x="137" y="1328"/>
                </a:lnTo>
                <a:lnTo>
                  <a:pt x="140" y="1334"/>
                </a:lnTo>
                <a:lnTo>
                  <a:pt x="140" y="1334"/>
                </a:lnTo>
                <a:lnTo>
                  <a:pt x="141" y="1336"/>
                </a:lnTo>
                <a:lnTo>
                  <a:pt x="143" y="1339"/>
                </a:lnTo>
                <a:lnTo>
                  <a:pt x="149" y="1342"/>
                </a:lnTo>
                <a:lnTo>
                  <a:pt x="157" y="1345"/>
                </a:lnTo>
                <a:lnTo>
                  <a:pt x="167" y="1346"/>
                </a:lnTo>
                <a:lnTo>
                  <a:pt x="175" y="1346"/>
                </a:lnTo>
                <a:lnTo>
                  <a:pt x="183" y="1346"/>
                </a:lnTo>
                <a:lnTo>
                  <a:pt x="190" y="1345"/>
                </a:lnTo>
                <a:lnTo>
                  <a:pt x="194" y="1342"/>
                </a:lnTo>
                <a:lnTo>
                  <a:pt x="194" y="1342"/>
                </a:lnTo>
                <a:lnTo>
                  <a:pt x="196" y="1339"/>
                </a:lnTo>
                <a:lnTo>
                  <a:pt x="199" y="1334"/>
                </a:lnTo>
                <a:lnTo>
                  <a:pt x="200" y="1322"/>
                </a:lnTo>
                <a:lnTo>
                  <a:pt x="200" y="1309"/>
                </a:lnTo>
                <a:lnTo>
                  <a:pt x="199" y="1300"/>
                </a:lnTo>
                <a:lnTo>
                  <a:pt x="199" y="1300"/>
                </a:lnTo>
                <a:lnTo>
                  <a:pt x="199" y="1295"/>
                </a:lnTo>
                <a:lnTo>
                  <a:pt x="200" y="1292"/>
                </a:lnTo>
                <a:lnTo>
                  <a:pt x="204" y="1290"/>
                </a:lnTo>
                <a:lnTo>
                  <a:pt x="207" y="1286"/>
                </a:lnTo>
                <a:lnTo>
                  <a:pt x="207" y="1286"/>
                </a:lnTo>
                <a:lnTo>
                  <a:pt x="209" y="1282"/>
                </a:lnTo>
                <a:lnTo>
                  <a:pt x="209" y="1278"/>
                </a:lnTo>
                <a:lnTo>
                  <a:pt x="207" y="1270"/>
                </a:lnTo>
                <a:lnTo>
                  <a:pt x="207" y="1270"/>
                </a:lnTo>
                <a:lnTo>
                  <a:pt x="208" y="1263"/>
                </a:lnTo>
                <a:lnTo>
                  <a:pt x="211" y="1252"/>
                </a:lnTo>
                <a:lnTo>
                  <a:pt x="214" y="1241"/>
                </a:lnTo>
                <a:lnTo>
                  <a:pt x="217" y="1236"/>
                </a:lnTo>
                <a:lnTo>
                  <a:pt x="217" y="1236"/>
                </a:lnTo>
                <a:lnTo>
                  <a:pt x="219" y="1225"/>
                </a:lnTo>
                <a:lnTo>
                  <a:pt x="226" y="1206"/>
                </a:lnTo>
                <a:lnTo>
                  <a:pt x="238" y="1167"/>
                </a:lnTo>
                <a:lnTo>
                  <a:pt x="238" y="1167"/>
                </a:lnTo>
                <a:lnTo>
                  <a:pt x="245" y="1148"/>
                </a:lnTo>
                <a:lnTo>
                  <a:pt x="247" y="1141"/>
                </a:lnTo>
                <a:lnTo>
                  <a:pt x="250" y="1132"/>
                </a:lnTo>
                <a:lnTo>
                  <a:pt x="250" y="1132"/>
                </a:lnTo>
                <a:lnTo>
                  <a:pt x="251" y="1127"/>
                </a:lnTo>
                <a:lnTo>
                  <a:pt x="251" y="1121"/>
                </a:lnTo>
                <a:lnTo>
                  <a:pt x="250" y="1104"/>
                </a:lnTo>
                <a:lnTo>
                  <a:pt x="250" y="1087"/>
                </a:lnTo>
                <a:lnTo>
                  <a:pt x="250" y="1079"/>
                </a:lnTo>
                <a:lnTo>
                  <a:pt x="250" y="1073"/>
                </a:lnTo>
                <a:lnTo>
                  <a:pt x="250" y="1073"/>
                </a:lnTo>
                <a:lnTo>
                  <a:pt x="253" y="1052"/>
                </a:lnTo>
                <a:lnTo>
                  <a:pt x="256" y="1022"/>
                </a:lnTo>
                <a:lnTo>
                  <a:pt x="259" y="983"/>
                </a:lnTo>
                <a:lnTo>
                  <a:pt x="259" y="983"/>
                </a:lnTo>
                <a:lnTo>
                  <a:pt x="262" y="980"/>
                </a:lnTo>
                <a:lnTo>
                  <a:pt x="267" y="970"/>
                </a:lnTo>
                <a:lnTo>
                  <a:pt x="267" y="970"/>
                </a:lnTo>
                <a:lnTo>
                  <a:pt x="270" y="964"/>
                </a:lnTo>
                <a:lnTo>
                  <a:pt x="270" y="959"/>
                </a:lnTo>
                <a:lnTo>
                  <a:pt x="267" y="941"/>
                </a:lnTo>
                <a:lnTo>
                  <a:pt x="267" y="941"/>
                </a:lnTo>
                <a:lnTo>
                  <a:pt x="259" y="864"/>
                </a:lnTo>
                <a:lnTo>
                  <a:pt x="259" y="864"/>
                </a:lnTo>
                <a:lnTo>
                  <a:pt x="267" y="866"/>
                </a:lnTo>
                <a:lnTo>
                  <a:pt x="278" y="869"/>
                </a:lnTo>
                <a:lnTo>
                  <a:pt x="294" y="872"/>
                </a:lnTo>
                <a:lnTo>
                  <a:pt x="294" y="872"/>
                </a:lnTo>
                <a:lnTo>
                  <a:pt x="301" y="872"/>
                </a:lnTo>
                <a:lnTo>
                  <a:pt x="307" y="869"/>
                </a:lnTo>
                <a:lnTo>
                  <a:pt x="313" y="867"/>
                </a:lnTo>
                <a:lnTo>
                  <a:pt x="317" y="862"/>
                </a:lnTo>
                <a:lnTo>
                  <a:pt x="322" y="856"/>
                </a:lnTo>
                <a:lnTo>
                  <a:pt x="326" y="850"/>
                </a:lnTo>
                <a:lnTo>
                  <a:pt x="331" y="837"/>
                </a:lnTo>
                <a:lnTo>
                  <a:pt x="331" y="837"/>
                </a:lnTo>
                <a:lnTo>
                  <a:pt x="339" y="826"/>
                </a:lnTo>
                <a:lnTo>
                  <a:pt x="347" y="815"/>
                </a:lnTo>
                <a:lnTo>
                  <a:pt x="358" y="803"/>
                </a:lnTo>
                <a:lnTo>
                  <a:pt x="358" y="803"/>
                </a:lnTo>
                <a:lnTo>
                  <a:pt x="359" y="797"/>
                </a:lnTo>
                <a:lnTo>
                  <a:pt x="361" y="784"/>
                </a:lnTo>
                <a:lnTo>
                  <a:pt x="363" y="772"/>
                </a:lnTo>
                <a:lnTo>
                  <a:pt x="366" y="764"/>
                </a:lnTo>
                <a:lnTo>
                  <a:pt x="366" y="764"/>
                </a:lnTo>
                <a:lnTo>
                  <a:pt x="367" y="760"/>
                </a:lnTo>
                <a:lnTo>
                  <a:pt x="368" y="756"/>
                </a:lnTo>
                <a:lnTo>
                  <a:pt x="368" y="751"/>
                </a:lnTo>
                <a:lnTo>
                  <a:pt x="369" y="747"/>
                </a:lnTo>
                <a:lnTo>
                  <a:pt x="369" y="747"/>
                </a:lnTo>
                <a:lnTo>
                  <a:pt x="371" y="744"/>
                </a:lnTo>
                <a:lnTo>
                  <a:pt x="371" y="739"/>
                </a:lnTo>
                <a:lnTo>
                  <a:pt x="369" y="732"/>
                </a:lnTo>
                <a:lnTo>
                  <a:pt x="369" y="721"/>
                </a:lnTo>
                <a:lnTo>
                  <a:pt x="369" y="721"/>
                </a:lnTo>
                <a:lnTo>
                  <a:pt x="372" y="700"/>
                </a:lnTo>
                <a:lnTo>
                  <a:pt x="374" y="686"/>
                </a:lnTo>
                <a:lnTo>
                  <a:pt x="379" y="666"/>
                </a:lnTo>
                <a:lnTo>
                  <a:pt x="379" y="666"/>
                </a:lnTo>
                <a:lnTo>
                  <a:pt x="384" y="650"/>
                </a:lnTo>
                <a:lnTo>
                  <a:pt x="392" y="628"/>
                </a:lnTo>
                <a:lnTo>
                  <a:pt x="416" y="573"/>
                </a:lnTo>
                <a:lnTo>
                  <a:pt x="446" y="503"/>
                </a:lnTo>
                <a:lnTo>
                  <a:pt x="446" y="503"/>
                </a:lnTo>
                <a:close/>
                <a:moveTo>
                  <a:pt x="156" y="1095"/>
                </a:moveTo>
                <a:lnTo>
                  <a:pt x="156" y="1095"/>
                </a:lnTo>
                <a:lnTo>
                  <a:pt x="160" y="1106"/>
                </a:lnTo>
                <a:lnTo>
                  <a:pt x="164" y="1124"/>
                </a:lnTo>
                <a:lnTo>
                  <a:pt x="164" y="1124"/>
                </a:lnTo>
                <a:lnTo>
                  <a:pt x="164" y="1136"/>
                </a:lnTo>
                <a:lnTo>
                  <a:pt x="163" y="1156"/>
                </a:lnTo>
                <a:lnTo>
                  <a:pt x="161" y="1183"/>
                </a:lnTo>
                <a:lnTo>
                  <a:pt x="161" y="1183"/>
                </a:lnTo>
                <a:lnTo>
                  <a:pt x="156" y="1170"/>
                </a:lnTo>
                <a:lnTo>
                  <a:pt x="148" y="1150"/>
                </a:lnTo>
                <a:lnTo>
                  <a:pt x="148" y="1150"/>
                </a:lnTo>
                <a:lnTo>
                  <a:pt x="144" y="1142"/>
                </a:lnTo>
                <a:lnTo>
                  <a:pt x="142" y="1132"/>
                </a:lnTo>
                <a:lnTo>
                  <a:pt x="140" y="1119"/>
                </a:lnTo>
                <a:lnTo>
                  <a:pt x="140" y="1119"/>
                </a:lnTo>
                <a:lnTo>
                  <a:pt x="140" y="1117"/>
                </a:lnTo>
                <a:lnTo>
                  <a:pt x="141" y="1114"/>
                </a:lnTo>
                <a:lnTo>
                  <a:pt x="147" y="1105"/>
                </a:lnTo>
                <a:lnTo>
                  <a:pt x="156" y="1095"/>
                </a:lnTo>
                <a:lnTo>
                  <a:pt x="156" y="109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F8524D37-BC56-4564-AC7B-DA621377E040}"/>
              </a:ext>
            </a:extLst>
          </p:cNvPr>
          <p:cNvSpPr>
            <a:spLocks/>
          </p:cNvSpPr>
          <p:nvPr/>
        </p:nvSpPr>
        <p:spPr bwMode="auto">
          <a:xfrm>
            <a:off x="2824702" y="4726030"/>
            <a:ext cx="875468" cy="1679820"/>
          </a:xfrm>
          <a:custGeom>
            <a:avLst/>
            <a:gdLst>
              <a:gd name="T0" fmla="*/ 15 w 714"/>
              <a:gd name="T1" fmla="*/ 276 h 1370"/>
              <a:gd name="T2" fmla="*/ 0 w 714"/>
              <a:gd name="T3" fmla="*/ 533 h 1370"/>
              <a:gd name="T4" fmla="*/ 23 w 714"/>
              <a:gd name="T5" fmla="*/ 652 h 1370"/>
              <a:gd name="T6" fmla="*/ 52 w 714"/>
              <a:gd name="T7" fmla="*/ 971 h 1370"/>
              <a:gd name="T8" fmla="*/ 41 w 714"/>
              <a:gd name="T9" fmla="*/ 1172 h 1370"/>
              <a:gd name="T10" fmla="*/ 42 w 714"/>
              <a:gd name="T11" fmla="*/ 1276 h 1370"/>
              <a:gd name="T12" fmla="*/ 78 w 714"/>
              <a:gd name="T13" fmla="*/ 1363 h 1370"/>
              <a:gd name="T14" fmla="*/ 125 w 714"/>
              <a:gd name="T15" fmla="*/ 1307 h 1370"/>
              <a:gd name="T16" fmla="*/ 142 w 714"/>
              <a:gd name="T17" fmla="*/ 1262 h 1370"/>
              <a:gd name="T18" fmla="*/ 147 w 714"/>
              <a:gd name="T19" fmla="*/ 1091 h 1370"/>
              <a:gd name="T20" fmla="*/ 187 w 714"/>
              <a:gd name="T21" fmla="*/ 800 h 1370"/>
              <a:gd name="T22" fmla="*/ 213 w 714"/>
              <a:gd name="T23" fmla="*/ 1229 h 1370"/>
              <a:gd name="T24" fmla="*/ 227 w 714"/>
              <a:gd name="T25" fmla="*/ 1304 h 1370"/>
              <a:gd name="T26" fmla="*/ 297 w 714"/>
              <a:gd name="T27" fmla="*/ 1294 h 1370"/>
              <a:gd name="T28" fmla="*/ 348 w 714"/>
              <a:gd name="T29" fmla="*/ 1219 h 1370"/>
              <a:gd name="T30" fmla="*/ 308 w 714"/>
              <a:gd name="T31" fmla="*/ 1174 h 1370"/>
              <a:gd name="T32" fmla="*/ 336 w 714"/>
              <a:gd name="T33" fmla="*/ 1052 h 1370"/>
              <a:gd name="T34" fmla="*/ 327 w 714"/>
              <a:gd name="T35" fmla="*/ 763 h 1370"/>
              <a:gd name="T36" fmla="*/ 367 w 714"/>
              <a:gd name="T37" fmla="*/ 708 h 1370"/>
              <a:gd name="T38" fmla="*/ 399 w 714"/>
              <a:gd name="T39" fmla="*/ 774 h 1370"/>
              <a:gd name="T40" fmla="*/ 411 w 714"/>
              <a:gd name="T41" fmla="*/ 847 h 1370"/>
              <a:gd name="T42" fmla="*/ 411 w 714"/>
              <a:gd name="T43" fmla="*/ 902 h 1370"/>
              <a:gd name="T44" fmla="*/ 432 w 714"/>
              <a:gd name="T45" fmla="*/ 1026 h 1370"/>
              <a:gd name="T46" fmla="*/ 487 w 714"/>
              <a:gd name="T47" fmla="*/ 1219 h 1370"/>
              <a:gd name="T48" fmla="*/ 483 w 714"/>
              <a:gd name="T49" fmla="*/ 1255 h 1370"/>
              <a:gd name="T50" fmla="*/ 485 w 714"/>
              <a:gd name="T51" fmla="*/ 1347 h 1370"/>
              <a:gd name="T52" fmla="*/ 529 w 714"/>
              <a:gd name="T53" fmla="*/ 1362 h 1370"/>
              <a:gd name="T54" fmla="*/ 537 w 714"/>
              <a:gd name="T55" fmla="*/ 1263 h 1370"/>
              <a:gd name="T56" fmla="*/ 571 w 714"/>
              <a:gd name="T57" fmla="*/ 1205 h 1370"/>
              <a:gd name="T58" fmla="*/ 586 w 714"/>
              <a:gd name="T59" fmla="*/ 1099 h 1370"/>
              <a:gd name="T60" fmla="*/ 610 w 714"/>
              <a:gd name="T61" fmla="*/ 1185 h 1370"/>
              <a:gd name="T62" fmla="*/ 604 w 714"/>
              <a:gd name="T63" fmla="*/ 1307 h 1370"/>
              <a:gd name="T64" fmla="*/ 604 w 714"/>
              <a:gd name="T65" fmla="*/ 1347 h 1370"/>
              <a:gd name="T66" fmla="*/ 667 w 714"/>
              <a:gd name="T67" fmla="*/ 1363 h 1370"/>
              <a:gd name="T68" fmla="*/ 680 w 714"/>
              <a:gd name="T69" fmla="*/ 1331 h 1370"/>
              <a:gd name="T70" fmla="*/ 655 w 714"/>
              <a:gd name="T71" fmla="*/ 1307 h 1370"/>
              <a:gd name="T72" fmla="*/ 663 w 714"/>
              <a:gd name="T73" fmla="*/ 1142 h 1370"/>
              <a:gd name="T74" fmla="*/ 699 w 714"/>
              <a:gd name="T75" fmla="*/ 1026 h 1370"/>
              <a:gd name="T76" fmla="*/ 708 w 714"/>
              <a:gd name="T77" fmla="*/ 921 h 1370"/>
              <a:gd name="T78" fmla="*/ 706 w 714"/>
              <a:gd name="T79" fmla="*/ 820 h 1370"/>
              <a:gd name="T80" fmla="*/ 674 w 714"/>
              <a:gd name="T81" fmla="*/ 751 h 1370"/>
              <a:gd name="T82" fmla="*/ 657 w 714"/>
              <a:gd name="T83" fmla="*/ 722 h 1370"/>
              <a:gd name="T84" fmla="*/ 660 w 714"/>
              <a:gd name="T85" fmla="*/ 631 h 1370"/>
              <a:gd name="T86" fmla="*/ 590 w 714"/>
              <a:gd name="T87" fmla="*/ 602 h 1370"/>
              <a:gd name="T88" fmla="*/ 530 w 714"/>
              <a:gd name="T89" fmla="*/ 667 h 1370"/>
              <a:gd name="T90" fmla="*/ 553 w 714"/>
              <a:gd name="T91" fmla="*/ 723 h 1370"/>
              <a:gd name="T92" fmla="*/ 560 w 714"/>
              <a:gd name="T93" fmla="*/ 753 h 1370"/>
              <a:gd name="T94" fmla="*/ 487 w 714"/>
              <a:gd name="T95" fmla="*/ 777 h 1370"/>
              <a:gd name="T96" fmla="*/ 453 w 714"/>
              <a:gd name="T97" fmla="*/ 768 h 1370"/>
              <a:gd name="T98" fmla="*/ 427 w 714"/>
              <a:gd name="T99" fmla="*/ 732 h 1370"/>
              <a:gd name="T100" fmla="*/ 430 w 714"/>
              <a:gd name="T101" fmla="*/ 683 h 1370"/>
              <a:gd name="T102" fmla="*/ 385 w 714"/>
              <a:gd name="T103" fmla="*/ 518 h 1370"/>
              <a:gd name="T104" fmla="*/ 355 w 714"/>
              <a:gd name="T105" fmla="*/ 337 h 1370"/>
              <a:gd name="T106" fmla="*/ 263 w 714"/>
              <a:gd name="T107" fmla="*/ 238 h 1370"/>
              <a:gd name="T108" fmla="*/ 272 w 714"/>
              <a:gd name="T109" fmla="*/ 171 h 1370"/>
              <a:gd name="T110" fmla="*/ 267 w 714"/>
              <a:gd name="T111" fmla="*/ 72 h 1370"/>
              <a:gd name="T112" fmla="*/ 237 w 714"/>
              <a:gd name="T113" fmla="*/ 11 h 1370"/>
              <a:gd name="T114" fmla="*/ 144 w 714"/>
              <a:gd name="T115" fmla="*/ 8 h 1370"/>
              <a:gd name="T116" fmla="*/ 99 w 714"/>
              <a:gd name="T117" fmla="*/ 61 h 1370"/>
              <a:gd name="T118" fmla="*/ 113 w 714"/>
              <a:gd name="T119" fmla="*/ 153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4" h="1370">
                <a:moveTo>
                  <a:pt x="129" y="178"/>
                </a:moveTo>
                <a:lnTo>
                  <a:pt x="113" y="208"/>
                </a:lnTo>
                <a:lnTo>
                  <a:pt x="113" y="208"/>
                </a:lnTo>
                <a:lnTo>
                  <a:pt x="100" y="215"/>
                </a:lnTo>
                <a:lnTo>
                  <a:pt x="68" y="232"/>
                </a:lnTo>
                <a:lnTo>
                  <a:pt x="51" y="243"/>
                </a:lnTo>
                <a:lnTo>
                  <a:pt x="35" y="255"/>
                </a:lnTo>
                <a:lnTo>
                  <a:pt x="22" y="267"/>
                </a:lnTo>
                <a:lnTo>
                  <a:pt x="17" y="272"/>
                </a:lnTo>
                <a:lnTo>
                  <a:pt x="15" y="276"/>
                </a:lnTo>
                <a:lnTo>
                  <a:pt x="15" y="276"/>
                </a:lnTo>
                <a:lnTo>
                  <a:pt x="9" y="293"/>
                </a:lnTo>
                <a:lnTo>
                  <a:pt x="8" y="305"/>
                </a:lnTo>
                <a:lnTo>
                  <a:pt x="7" y="315"/>
                </a:lnTo>
                <a:lnTo>
                  <a:pt x="8" y="332"/>
                </a:lnTo>
                <a:lnTo>
                  <a:pt x="8" y="332"/>
                </a:lnTo>
                <a:lnTo>
                  <a:pt x="7" y="370"/>
                </a:lnTo>
                <a:lnTo>
                  <a:pt x="4" y="429"/>
                </a:lnTo>
                <a:lnTo>
                  <a:pt x="1" y="507"/>
                </a:lnTo>
                <a:lnTo>
                  <a:pt x="1" y="507"/>
                </a:lnTo>
                <a:lnTo>
                  <a:pt x="0" y="514"/>
                </a:lnTo>
                <a:lnTo>
                  <a:pt x="0" y="533"/>
                </a:lnTo>
                <a:lnTo>
                  <a:pt x="0" y="559"/>
                </a:lnTo>
                <a:lnTo>
                  <a:pt x="2" y="575"/>
                </a:lnTo>
                <a:lnTo>
                  <a:pt x="4" y="591"/>
                </a:lnTo>
                <a:lnTo>
                  <a:pt x="4" y="591"/>
                </a:lnTo>
                <a:lnTo>
                  <a:pt x="9" y="615"/>
                </a:lnTo>
                <a:lnTo>
                  <a:pt x="14" y="627"/>
                </a:lnTo>
                <a:lnTo>
                  <a:pt x="16" y="634"/>
                </a:lnTo>
                <a:lnTo>
                  <a:pt x="19" y="642"/>
                </a:lnTo>
                <a:lnTo>
                  <a:pt x="19" y="642"/>
                </a:lnTo>
                <a:lnTo>
                  <a:pt x="21" y="647"/>
                </a:lnTo>
                <a:lnTo>
                  <a:pt x="23" y="652"/>
                </a:lnTo>
                <a:lnTo>
                  <a:pt x="27" y="657"/>
                </a:lnTo>
                <a:lnTo>
                  <a:pt x="30" y="660"/>
                </a:lnTo>
                <a:lnTo>
                  <a:pt x="38" y="666"/>
                </a:lnTo>
                <a:lnTo>
                  <a:pt x="41" y="667"/>
                </a:lnTo>
                <a:lnTo>
                  <a:pt x="41" y="667"/>
                </a:lnTo>
                <a:lnTo>
                  <a:pt x="38" y="785"/>
                </a:lnTo>
                <a:lnTo>
                  <a:pt x="38" y="785"/>
                </a:lnTo>
                <a:lnTo>
                  <a:pt x="38" y="805"/>
                </a:lnTo>
                <a:lnTo>
                  <a:pt x="39" y="830"/>
                </a:lnTo>
                <a:lnTo>
                  <a:pt x="43" y="889"/>
                </a:lnTo>
                <a:lnTo>
                  <a:pt x="52" y="971"/>
                </a:lnTo>
                <a:lnTo>
                  <a:pt x="52" y="971"/>
                </a:lnTo>
                <a:lnTo>
                  <a:pt x="54" y="999"/>
                </a:lnTo>
                <a:lnTo>
                  <a:pt x="54" y="1017"/>
                </a:lnTo>
                <a:lnTo>
                  <a:pt x="53" y="1025"/>
                </a:lnTo>
                <a:lnTo>
                  <a:pt x="52" y="1033"/>
                </a:lnTo>
                <a:lnTo>
                  <a:pt x="52" y="1033"/>
                </a:lnTo>
                <a:lnTo>
                  <a:pt x="51" y="1044"/>
                </a:lnTo>
                <a:lnTo>
                  <a:pt x="48" y="1059"/>
                </a:lnTo>
                <a:lnTo>
                  <a:pt x="46" y="1100"/>
                </a:lnTo>
                <a:lnTo>
                  <a:pt x="43" y="1141"/>
                </a:lnTo>
                <a:lnTo>
                  <a:pt x="41" y="1172"/>
                </a:lnTo>
                <a:lnTo>
                  <a:pt x="41" y="1172"/>
                </a:lnTo>
                <a:lnTo>
                  <a:pt x="38" y="1199"/>
                </a:lnTo>
                <a:lnTo>
                  <a:pt x="34" y="1228"/>
                </a:lnTo>
                <a:lnTo>
                  <a:pt x="33" y="1250"/>
                </a:lnTo>
                <a:lnTo>
                  <a:pt x="33" y="1257"/>
                </a:lnTo>
                <a:lnTo>
                  <a:pt x="34" y="1260"/>
                </a:lnTo>
                <a:lnTo>
                  <a:pt x="34" y="1260"/>
                </a:lnTo>
                <a:lnTo>
                  <a:pt x="40" y="1262"/>
                </a:lnTo>
                <a:lnTo>
                  <a:pt x="45" y="1263"/>
                </a:lnTo>
                <a:lnTo>
                  <a:pt x="45" y="1263"/>
                </a:lnTo>
                <a:lnTo>
                  <a:pt x="42" y="1276"/>
                </a:lnTo>
                <a:lnTo>
                  <a:pt x="40" y="1306"/>
                </a:lnTo>
                <a:lnTo>
                  <a:pt x="38" y="1322"/>
                </a:lnTo>
                <a:lnTo>
                  <a:pt x="38" y="1338"/>
                </a:lnTo>
                <a:lnTo>
                  <a:pt x="39" y="1349"/>
                </a:lnTo>
                <a:lnTo>
                  <a:pt x="40" y="1352"/>
                </a:lnTo>
                <a:lnTo>
                  <a:pt x="41" y="1354"/>
                </a:lnTo>
                <a:lnTo>
                  <a:pt x="41" y="1354"/>
                </a:lnTo>
                <a:lnTo>
                  <a:pt x="46" y="1358"/>
                </a:lnTo>
                <a:lnTo>
                  <a:pt x="54" y="1359"/>
                </a:lnTo>
                <a:lnTo>
                  <a:pt x="66" y="1362"/>
                </a:lnTo>
                <a:lnTo>
                  <a:pt x="78" y="1363"/>
                </a:lnTo>
                <a:lnTo>
                  <a:pt x="90" y="1363"/>
                </a:lnTo>
                <a:lnTo>
                  <a:pt x="102" y="1362"/>
                </a:lnTo>
                <a:lnTo>
                  <a:pt x="111" y="1359"/>
                </a:lnTo>
                <a:lnTo>
                  <a:pt x="115" y="1357"/>
                </a:lnTo>
                <a:lnTo>
                  <a:pt x="118" y="1354"/>
                </a:lnTo>
                <a:lnTo>
                  <a:pt x="118" y="1354"/>
                </a:lnTo>
                <a:lnTo>
                  <a:pt x="119" y="1352"/>
                </a:lnTo>
                <a:lnTo>
                  <a:pt x="122" y="1347"/>
                </a:lnTo>
                <a:lnTo>
                  <a:pt x="124" y="1336"/>
                </a:lnTo>
                <a:lnTo>
                  <a:pt x="125" y="1321"/>
                </a:lnTo>
                <a:lnTo>
                  <a:pt x="125" y="1307"/>
                </a:lnTo>
                <a:lnTo>
                  <a:pt x="125" y="1279"/>
                </a:lnTo>
                <a:lnTo>
                  <a:pt x="125" y="1267"/>
                </a:lnTo>
                <a:lnTo>
                  <a:pt x="125" y="1267"/>
                </a:lnTo>
                <a:lnTo>
                  <a:pt x="126" y="1269"/>
                </a:lnTo>
                <a:lnTo>
                  <a:pt x="129" y="1272"/>
                </a:lnTo>
                <a:lnTo>
                  <a:pt x="131" y="1273"/>
                </a:lnTo>
                <a:lnTo>
                  <a:pt x="133" y="1273"/>
                </a:lnTo>
                <a:lnTo>
                  <a:pt x="136" y="1270"/>
                </a:lnTo>
                <a:lnTo>
                  <a:pt x="139" y="1267"/>
                </a:lnTo>
                <a:lnTo>
                  <a:pt x="139" y="1267"/>
                </a:lnTo>
                <a:lnTo>
                  <a:pt x="142" y="1262"/>
                </a:lnTo>
                <a:lnTo>
                  <a:pt x="142" y="1255"/>
                </a:lnTo>
                <a:lnTo>
                  <a:pt x="141" y="1238"/>
                </a:lnTo>
                <a:lnTo>
                  <a:pt x="138" y="1215"/>
                </a:lnTo>
                <a:lnTo>
                  <a:pt x="138" y="1202"/>
                </a:lnTo>
                <a:lnTo>
                  <a:pt x="139" y="1186"/>
                </a:lnTo>
                <a:lnTo>
                  <a:pt x="139" y="1186"/>
                </a:lnTo>
                <a:lnTo>
                  <a:pt x="142" y="1158"/>
                </a:lnTo>
                <a:lnTo>
                  <a:pt x="142" y="1132"/>
                </a:lnTo>
                <a:lnTo>
                  <a:pt x="143" y="1110"/>
                </a:lnTo>
                <a:lnTo>
                  <a:pt x="144" y="1101"/>
                </a:lnTo>
                <a:lnTo>
                  <a:pt x="147" y="1091"/>
                </a:lnTo>
                <a:lnTo>
                  <a:pt x="147" y="1091"/>
                </a:lnTo>
                <a:lnTo>
                  <a:pt x="149" y="1082"/>
                </a:lnTo>
                <a:lnTo>
                  <a:pt x="150" y="1068"/>
                </a:lnTo>
                <a:lnTo>
                  <a:pt x="151" y="1037"/>
                </a:lnTo>
                <a:lnTo>
                  <a:pt x="151" y="1008"/>
                </a:lnTo>
                <a:lnTo>
                  <a:pt x="150" y="993"/>
                </a:lnTo>
                <a:lnTo>
                  <a:pt x="150" y="993"/>
                </a:lnTo>
                <a:lnTo>
                  <a:pt x="151" y="982"/>
                </a:lnTo>
                <a:lnTo>
                  <a:pt x="156" y="960"/>
                </a:lnTo>
                <a:lnTo>
                  <a:pt x="168" y="892"/>
                </a:lnTo>
                <a:lnTo>
                  <a:pt x="187" y="800"/>
                </a:lnTo>
                <a:lnTo>
                  <a:pt x="187" y="800"/>
                </a:lnTo>
                <a:lnTo>
                  <a:pt x="203" y="894"/>
                </a:lnTo>
                <a:lnTo>
                  <a:pt x="215" y="962"/>
                </a:lnTo>
                <a:lnTo>
                  <a:pt x="219" y="988"/>
                </a:lnTo>
                <a:lnTo>
                  <a:pt x="220" y="1004"/>
                </a:lnTo>
                <a:lnTo>
                  <a:pt x="220" y="1004"/>
                </a:lnTo>
                <a:lnTo>
                  <a:pt x="219" y="1075"/>
                </a:lnTo>
                <a:lnTo>
                  <a:pt x="216" y="1142"/>
                </a:lnTo>
                <a:lnTo>
                  <a:pt x="216" y="1142"/>
                </a:lnTo>
                <a:lnTo>
                  <a:pt x="214" y="1199"/>
                </a:lnTo>
                <a:lnTo>
                  <a:pt x="213" y="1229"/>
                </a:lnTo>
                <a:lnTo>
                  <a:pt x="213" y="1245"/>
                </a:lnTo>
                <a:lnTo>
                  <a:pt x="213" y="1245"/>
                </a:lnTo>
                <a:lnTo>
                  <a:pt x="215" y="1263"/>
                </a:lnTo>
                <a:lnTo>
                  <a:pt x="216" y="1279"/>
                </a:lnTo>
                <a:lnTo>
                  <a:pt x="216" y="1279"/>
                </a:lnTo>
                <a:lnTo>
                  <a:pt x="216" y="1283"/>
                </a:lnTo>
                <a:lnTo>
                  <a:pt x="218" y="1290"/>
                </a:lnTo>
                <a:lnTo>
                  <a:pt x="219" y="1294"/>
                </a:lnTo>
                <a:lnTo>
                  <a:pt x="221" y="1298"/>
                </a:lnTo>
                <a:lnTo>
                  <a:pt x="224" y="1301"/>
                </a:lnTo>
                <a:lnTo>
                  <a:pt x="227" y="1304"/>
                </a:lnTo>
                <a:lnTo>
                  <a:pt x="227" y="1304"/>
                </a:lnTo>
                <a:lnTo>
                  <a:pt x="232" y="1306"/>
                </a:lnTo>
                <a:lnTo>
                  <a:pt x="237" y="1307"/>
                </a:lnTo>
                <a:lnTo>
                  <a:pt x="247" y="1308"/>
                </a:lnTo>
                <a:lnTo>
                  <a:pt x="259" y="1307"/>
                </a:lnTo>
                <a:lnTo>
                  <a:pt x="274" y="1304"/>
                </a:lnTo>
                <a:lnTo>
                  <a:pt x="274" y="1304"/>
                </a:lnTo>
                <a:lnTo>
                  <a:pt x="283" y="1302"/>
                </a:lnTo>
                <a:lnTo>
                  <a:pt x="288" y="1300"/>
                </a:lnTo>
                <a:lnTo>
                  <a:pt x="292" y="1296"/>
                </a:lnTo>
                <a:lnTo>
                  <a:pt x="297" y="1294"/>
                </a:lnTo>
                <a:lnTo>
                  <a:pt x="304" y="1287"/>
                </a:lnTo>
                <a:lnTo>
                  <a:pt x="311" y="1279"/>
                </a:lnTo>
                <a:lnTo>
                  <a:pt x="311" y="1279"/>
                </a:lnTo>
                <a:lnTo>
                  <a:pt x="330" y="1261"/>
                </a:lnTo>
                <a:lnTo>
                  <a:pt x="337" y="1251"/>
                </a:lnTo>
                <a:lnTo>
                  <a:pt x="341" y="1245"/>
                </a:lnTo>
                <a:lnTo>
                  <a:pt x="344" y="1238"/>
                </a:lnTo>
                <a:lnTo>
                  <a:pt x="344" y="1238"/>
                </a:lnTo>
                <a:lnTo>
                  <a:pt x="348" y="1227"/>
                </a:lnTo>
                <a:lnTo>
                  <a:pt x="349" y="1223"/>
                </a:lnTo>
                <a:lnTo>
                  <a:pt x="348" y="1219"/>
                </a:lnTo>
                <a:lnTo>
                  <a:pt x="346" y="1215"/>
                </a:lnTo>
                <a:lnTo>
                  <a:pt x="341" y="1209"/>
                </a:lnTo>
                <a:lnTo>
                  <a:pt x="341" y="1209"/>
                </a:lnTo>
                <a:lnTo>
                  <a:pt x="337" y="1205"/>
                </a:lnTo>
                <a:lnTo>
                  <a:pt x="333" y="1203"/>
                </a:lnTo>
                <a:lnTo>
                  <a:pt x="323" y="1199"/>
                </a:lnTo>
                <a:lnTo>
                  <a:pt x="315" y="1198"/>
                </a:lnTo>
                <a:lnTo>
                  <a:pt x="311" y="1198"/>
                </a:lnTo>
                <a:lnTo>
                  <a:pt x="311" y="1198"/>
                </a:lnTo>
                <a:lnTo>
                  <a:pt x="310" y="1191"/>
                </a:lnTo>
                <a:lnTo>
                  <a:pt x="308" y="1174"/>
                </a:lnTo>
                <a:lnTo>
                  <a:pt x="308" y="1164"/>
                </a:lnTo>
                <a:lnTo>
                  <a:pt x="308" y="1152"/>
                </a:lnTo>
                <a:lnTo>
                  <a:pt x="309" y="1140"/>
                </a:lnTo>
                <a:lnTo>
                  <a:pt x="311" y="1128"/>
                </a:lnTo>
                <a:lnTo>
                  <a:pt x="311" y="1128"/>
                </a:lnTo>
                <a:lnTo>
                  <a:pt x="315" y="1117"/>
                </a:lnTo>
                <a:lnTo>
                  <a:pt x="319" y="1106"/>
                </a:lnTo>
                <a:lnTo>
                  <a:pt x="328" y="1084"/>
                </a:lnTo>
                <a:lnTo>
                  <a:pt x="331" y="1074"/>
                </a:lnTo>
                <a:lnTo>
                  <a:pt x="335" y="1063"/>
                </a:lnTo>
                <a:lnTo>
                  <a:pt x="336" y="1052"/>
                </a:lnTo>
                <a:lnTo>
                  <a:pt x="337" y="1040"/>
                </a:lnTo>
                <a:lnTo>
                  <a:pt x="337" y="1040"/>
                </a:lnTo>
                <a:lnTo>
                  <a:pt x="334" y="973"/>
                </a:lnTo>
                <a:lnTo>
                  <a:pt x="333" y="939"/>
                </a:lnTo>
                <a:lnTo>
                  <a:pt x="333" y="926"/>
                </a:lnTo>
                <a:lnTo>
                  <a:pt x="334" y="916"/>
                </a:lnTo>
                <a:lnTo>
                  <a:pt x="334" y="916"/>
                </a:lnTo>
                <a:lnTo>
                  <a:pt x="334" y="905"/>
                </a:lnTo>
                <a:lnTo>
                  <a:pt x="334" y="885"/>
                </a:lnTo>
                <a:lnTo>
                  <a:pt x="330" y="833"/>
                </a:lnTo>
                <a:lnTo>
                  <a:pt x="327" y="763"/>
                </a:lnTo>
                <a:lnTo>
                  <a:pt x="311" y="697"/>
                </a:lnTo>
                <a:lnTo>
                  <a:pt x="322" y="690"/>
                </a:lnTo>
                <a:lnTo>
                  <a:pt x="301" y="623"/>
                </a:lnTo>
                <a:lnTo>
                  <a:pt x="301" y="540"/>
                </a:lnTo>
                <a:lnTo>
                  <a:pt x="301" y="540"/>
                </a:lnTo>
                <a:lnTo>
                  <a:pt x="348" y="679"/>
                </a:lnTo>
                <a:lnTo>
                  <a:pt x="348" y="679"/>
                </a:lnTo>
                <a:lnTo>
                  <a:pt x="350" y="684"/>
                </a:lnTo>
                <a:lnTo>
                  <a:pt x="354" y="689"/>
                </a:lnTo>
                <a:lnTo>
                  <a:pt x="360" y="698"/>
                </a:lnTo>
                <a:lnTo>
                  <a:pt x="367" y="708"/>
                </a:lnTo>
                <a:lnTo>
                  <a:pt x="369" y="711"/>
                </a:lnTo>
                <a:lnTo>
                  <a:pt x="370" y="716"/>
                </a:lnTo>
                <a:lnTo>
                  <a:pt x="370" y="716"/>
                </a:lnTo>
                <a:lnTo>
                  <a:pt x="372" y="723"/>
                </a:lnTo>
                <a:lnTo>
                  <a:pt x="375" y="732"/>
                </a:lnTo>
                <a:lnTo>
                  <a:pt x="381" y="744"/>
                </a:lnTo>
                <a:lnTo>
                  <a:pt x="381" y="744"/>
                </a:lnTo>
                <a:lnTo>
                  <a:pt x="385" y="748"/>
                </a:lnTo>
                <a:lnTo>
                  <a:pt x="391" y="751"/>
                </a:lnTo>
                <a:lnTo>
                  <a:pt x="399" y="755"/>
                </a:lnTo>
                <a:lnTo>
                  <a:pt x="399" y="774"/>
                </a:lnTo>
                <a:lnTo>
                  <a:pt x="399" y="774"/>
                </a:lnTo>
                <a:lnTo>
                  <a:pt x="399" y="781"/>
                </a:lnTo>
                <a:lnTo>
                  <a:pt x="399" y="800"/>
                </a:lnTo>
                <a:lnTo>
                  <a:pt x="399" y="800"/>
                </a:lnTo>
                <a:lnTo>
                  <a:pt x="400" y="813"/>
                </a:lnTo>
                <a:lnTo>
                  <a:pt x="401" y="826"/>
                </a:lnTo>
                <a:lnTo>
                  <a:pt x="402" y="832"/>
                </a:lnTo>
                <a:lnTo>
                  <a:pt x="404" y="837"/>
                </a:lnTo>
                <a:lnTo>
                  <a:pt x="407" y="843"/>
                </a:lnTo>
                <a:lnTo>
                  <a:pt x="411" y="847"/>
                </a:lnTo>
                <a:lnTo>
                  <a:pt x="411" y="847"/>
                </a:lnTo>
                <a:lnTo>
                  <a:pt x="418" y="853"/>
                </a:lnTo>
                <a:lnTo>
                  <a:pt x="423" y="858"/>
                </a:lnTo>
                <a:lnTo>
                  <a:pt x="424" y="860"/>
                </a:lnTo>
                <a:lnTo>
                  <a:pt x="425" y="863"/>
                </a:lnTo>
                <a:lnTo>
                  <a:pt x="425" y="867"/>
                </a:lnTo>
                <a:lnTo>
                  <a:pt x="425" y="872"/>
                </a:lnTo>
                <a:lnTo>
                  <a:pt x="425" y="872"/>
                </a:lnTo>
                <a:lnTo>
                  <a:pt x="424" y="878"/>
                </a:lnTo>
                <a:lnTo>
                  <a:pt x="420" y="884"/>
                </a:lnTo>
                <a:lnTo>
                  <a:pt x="414" y="895"/>
                </a:lnTo>
                <a:lnTo>
                  <a:pt x="411" y="902"/>
                </a:lnTo>
                <a:lnTo>
                  <a:pt x="408" y="909"/>
                </a:lnTo>
                <a:lnTo>
                  <a:pt x="407" y="918"/>
                </a:lnTo>
                <a:lnTo>
                  <a:pt x="406" y="931"/>
                </a:lnTo>
                <a:lnTo>
                  <a:pt x="406" y="931"/>
                </a:lnTo>
                <a:lnTo>
                  <a:pt x="408" y="946"/>
                </a:lnTo>
                <a:lnTo>
                  <a:pt x="411" y="961"/>
                </a:lnTo>
                <a:lnTo>
                  <a:pt x="415" y="977"/>
                </a:lnTo>
                <a:lnTo>
                  <a:pt x="420" y="992"/>
                </a:lnTo>
                <a:lnTo>
                  <a:pt x="428" y="1016"/>
                </a:lnTo>
                <a:lnTo>
                  <a:pt x="432" y="1026"/>
                </a:lnTo>
                <a:lnTo>
                  <a:pt x="432" y="1026"/>
                </a:lnTo>
                <a:lnTo>
                  <a:pt x="466" y="1036"/>
                </a:lnTo>
                <a:lnTo>
                  <a:pt x="490" y="1044"/>
                </a:lnTo>
                <a:lnTo>
                  <a:pt x="502" y="1048"/>
                </a:lnTo>
                <a:lnTo>
                  <a:pt x="502" y="1048"/>
                </a:lnTo>
                <a:lnTo>
                  <a:pt x="503" y="1069"/>
                </a:lnTo>
                <a:lnTo>
                  <a:pt x="506" y="1113"/>
                </a:lnTo>
                <a:lnTo>
                  <a:pt x="509" y="1176"/>
                </a:lnTo>
                <a:lnTo>
                  <a:pt x="509" y="1176"/>
                </a:lnTo>
                <a:lnTo>
                  <a:pt x="498" y="1197"/>
                </a:lnTo>
                <a:lnTo>
                  <a:pt x="490" y="1212"/>
                </a:lnTo>
                <a:lnTo>
                  <a:pt x="487" y="1219"/>
                </a:lnTo>
                <a:lnTo>
                  <a:pt x="487" y="1219"/>
                </a:lnTo>
                <a:lnTo>
                  <a:pt x="488" y="1221"/>
                </a:lnTo>
                <a:lnTo>
                  <a:pt x="490" y="1221"/>
                </a:lnTo>
                <a:lnTo>
                  <a:pt x="491" y="1222"/>
                </a:lnTo>
                <a:lnTo>
                  <a:pt x="490" y="1223"/>
                </a:lnTo>
                <a:lnTo>
                  <a:pt x="490" y="1223"/>
                </a:lnTo>
                <a:lnTo>
                  <a:pt x="487" y="1231"/>
                </a:lnTo>
                <a:lnTo>
                  <a:pt x="485" y="1237"/>
                </a:lnTo>
                <a:lnTo>
                  <a:pt x="483" y="1245"/>
                </a:lnTo>
                <a:lnTo>
                  <a:pt x="483" y="1245"/>
                </a:lnTo>
                <a:lnTo>
                  <a:pt x="483" y="1255"/>
                </a:lnTo>
                <a:lnTo>
                  <a:pt x="485" y="1263"/>
                </a:lnTo>
                <a:lnTo>
                  <a:pt x="487" y="1270"/>
                </a:lnTo>
                <a:lnTo>
                  <a:pt x="487" y="1275"/>
                </a:lnTo>
                <a:lnTo>
                  <a:pt x="487" y="1275"/>
                </a:lnTo>
                <a:lnTo>
                  <a:pt x="485" y="1283"/>
                </a:lnTo>
                <a:lnTo>
                  <a:pt x="483" y="1301"/>
                </a:lnTo>
                <a:lnTo>
                  <a:pt x="482" y="1322"/>
                </a:lnTo>
                <a:lnTo>
                  <a:pt x="482" y="1332"/>
                </a:lnTo>
                <a:lnTo>
                  <a:pt x="483" y="1340"/>
                </a:lnTo>
                <a:lnTo>
                  <a:pt x="483" y="1340"/>
                </a:lnTo>
                <a:lnTo>
                  <a:pt x="485" y="1347"/>
                </a:lnTo>
                <a:lnTo>
                  <a:pt x="488" y="1353"/>
                </a:lnTo>
                <a:lnTo>
                  <a:pt x="491" y="1358"/>
                </a:lnTo>
                <a:lnTo>
                  <a:pt x="495" y="1363"/>
                </a:lnTo>
                <a:lnTo>
                  <a:pt x="498" y="1366"/>
                </a:lnTo>
                <a:lnTo>
                  <a:pt x="503" y="1369"/>
                </a:lnTo>
                <a:lnTo>
                  <a:pt x="508" y="1370"/>
                </a:lnTo>
                <a:lnTo>
                  <a:pt x="513" y="1370"/>
                </a:lnTo>
                <a:lnTo>
                  <a:pt x="513" y="1370"/>
                </a:lnTo>
                <a:lnTo>
                  <a:pt x="522" y="1366"/>
                </a:lnTo>
                <a:lnTo>
                  <a:pt x="526" y="1365"/>
                </a:lnTo>
                <a:lnTo>
                  <a:pt x="529" y="1362"/>
                </a:lnTo>
                <a:lnTo>
                  <a:pt x="533" y="1358"/>
                </a:lnTo>
                <a:lnTo>
                  <a:pt x="535" y="1352"/>
                </a:lnTo>
                <a:lnTo>
                  <a:pt x="536" y="1345"/>
                </a:lnTo>
                <a:lnTo>
                  <a:pt x="539" y="1337"/>
                </a:lnTo>
                <a:lnTo>
                  <a:pt x="539" y="1337"/>
                </a:lnTo>
                <a:lnTo>
                  <a:pt x="540" y="1317"/>
                </a:lnTo>
                <a:lnTo>
                  <a:pt x="540" y="1296"/>
                </a:lnTo>
                <a:lnTo>
                  <a:pt x="540" y="1280"/>
                </a:lnTo>
                <a:lnTo>
                  <a:pt x="539" y="1270"/>
                </a:lnTo>
                <a:lnTo>
                  <a:pt x="539" y="1270"/>
                </a:lnTo>
                <a:lnTo>
                  <a:pt x="537" y="1263"/>
                </a:lnTo>
                <a:lnTo>
                  <a:pt x="539" y="1254"/>
                </a:lnTo>
                <a:lnTo>
                  <a:pt x="541" y="1245"/>
                </a:lnTo>
                <a:lnTo>
                  <a:pt x="542" y="1242"/>
                </a:lnTo>
                <a:lnTo>
                  <a:pt x="542" y="1242"/>
                </a:lnTo>
                <a:lnTo>
                  <a:pt x="546" y="1240"/>
                </a:lnTo>
                <a:lnTo>
                  <a:pt x="554" y="1232"/>
                </a:lnTo>
                <a:lnTo>
                  <a:pt x="560" y="1228"/>
                </a:lnTo>
                <a:lnTo>
                  <a:pt x="565" y="1222"/>
                </a:lnTo>
                <a:lnTo>
                  <a:pt x="568" y="1213"/>
                </a:lnTo>
                <a:lnTo>
                  <a:pt x="571" y="1205"/>
                </a:lnTo>
                <a:lnTo>
                  <a:pt x="571" y="1205"/>
                </a:lnTo>
                <a:lnTo>
                  <a:pt x="581" y="1160"/>
                </a:lnTo>
                <a:lnTo>
                  <a:pt x="585" y="1139"/>
                </a:lnTo>
                <a:lnTo>
                  <a:pt x="586" y="1132"/>
                </a:lnTo>
                <a:lnTo>
                  <a:pt x="586" y="1128"/>
                </a:lnTo>
                <a:lnTo>
                  <a:pt x="586" y="1128"/>
                </a:lnTo>
                <a:lnTo>
                  <a:pt x="585" y="1121"/>
                </a:lnTo>
                <a:lnTo>
                  <a:pt x="584" y="1113"/>
                </a:lnTo>
                <a:lnTo>
                  <a:pt x="584" y="1104"/>
                </a:lnTo>
                <a:lnTo>
                  <a:pt x="585" y="1101"/>
                </a:lnTo>
                <a:lnTo>
                  <a:pt x="586" y="1099"/>
                </a:lnTo>
                <a:lnTo>
                  <a:pt x="586" y="1099"/>
                </a:lnTo>
                <a:lnTo>
                  <a:pt x="587" y="1100"/>
                </a:lnTo>
                <a:lnTo>
                  <a:pt x="587" y="1101"/>
                </a:lnTo>
                <a:lnTo>
                  <a:pt x="590" y="1107"/>
                </a:lnTo>
                <a:lnTo>
                  <a:pt x="594" y="1127"/>
                </a:lnTo>
                <a:lnTo>
                  <a:pt x="599" y="1151"/>
                </a:lnTo>
                <a:lnTo>
                  <a:pt x="600" y="1165"/>
                </a:lnTo>
                <a:lnTo>
                  <a:pt x="600" y="1165"/>
                </a:lnTo>
                <a:lnTo>
                  <a:pt x="601" y="1168"/>
                </a:lnTo>
                <a:lnTo>
                  <a:pt x="603" y="1172"/>
                </a:lnTo>
                <a:lnTo>
                  <a:pt x="606" y="1178"/>
                </a:lnTo>
                <a:lnTo>
                  <a:pt x="610" y="1185"/>
                </a:lnTo>
                <a:lnTo>
                  <a:pt x="611" y="1190"/>
                </a:lnTo>
                <a:lnTo>
                  <a:pt x="611" y="1195"/>
                </a:lnTo>
                <a:lnTo>
                  <a:pt x="611" y="1195"/>
                </a:lnTo>
                <a:lnTo>
                  <a:pt x="611" y="1213"/>
                </a:lnTo>
                <a:lnTo>
                  <a:pt x="610" y="1244"/>
                </a:lnTo>
                <a:lnTo>
                  <a:pt x="607" y="1289"/>
                </a:lnTo>
                <a:lnTo>
                  <a:pt x="607" y="1289"/>
                </a:lnTo>
                <a:lnTo>
                  <a:pt x="607" y="1294"/>
                </a:lnTo>
                <a:lnTo>
                  <a:pt x="605" y="1298"/>
                </a:lnTo>
                <a:lnTo>
                  <a:pt x="604" y="1302"/>
                </a:lnTo>
                <a:lnTo>
                  <a:pt x="604" y="1307"/>
                </a:lnTo>
                <a:lnTo>
                  <a:pt x="604" y="1307"/>
                </a:lnTo>
                <a:lnTo>
                  <a:pt x="605" y="1312"/>
                </a:lnTo>
                <a:lnTo>
                  <a:pt x="607" y="1314"/>
                </a:lnTo>
                <a:lnTo>
                  <a:pt x="609" y="1317"/>
                </a:lnTo>
                <a:lnTo>
                  <a:pt x="607" y="1319"/>
                </a:lnTo>
                <a:lnTo>
                  <a:pt x="607" y="1319"/>
                </a:lnTo>
                <a:lnTo>
                  <a:pt x="606" y="1322"/>
                </a:lnTo>
                <a:lnTo>
                  <a:pt x="604" y="1331"/>
                </a:lnTo>
                <a:lnTo>
                  <a:pt x="603" y="1339"/>
                </a:lnTo>
                <a:lnTo>
                  <a:pt x="603" y="1344"/>
                </a:lnTo>
                <a:lnTo>
                  <a:pt x="604" y="1347"/>
                </a:lnTo>
                <a:lnTo>
                  <a:pt x="604" y="1347"/>
                </a:lnTo>
                <a:lnTo>
                  <a:pt x="606" y="1351"/>
                </a:lnTo>
                <a:lnTo>
                  <a:pt x="610" y="1353"/>
                </a:lnTo>
                <a:lnTo>
                  <a:pt x="617" y="1358"/>
                </a:lnTo>
                <a:lnTo>
                  <a:pt x="630" y="1363"/>
                </a:lnTo>
                <a:lnTo>
                  <a:pt x="630" y="1363"/>
                </a:lnTo>
                <a:lnTo>
                  <a:pt x="633" y="1364"/>
                </a:lnTo>
                <a:lnTo>
                  <a:pt x="642" y="1365"/>
                </a:lnTo>
                <a:lnTo>
                  <a:pt x="652" y="1365"/>
                </a:lnTo>
                <a:lnTo>
                  <a:pt x="660" y="1364"/>
                </a:lnTo>
                <a:lnTo>
                  <a:pt x="667" y="1363"/>
                </a:lnTo>
                <a:lnTo>
                  <a:pt x="667" y="1363"/>
                </a:lnTo>
                <a:lnTo>
                  <a:pt x="678" y="1358"/>
                </a:lnTo>
                <a:lnTo>
                  <a:pt x="686" y="1356"/>
                </a:lnTo>
                <a:lnTo>
                  <a:pt x="687" y="1353"/>
                </a:lnTo>
                <a:lnTo>
                  <a:pt x="688" y="1351"/>
                </a:lnTo>
                <a:lnTo>
                  <a:pt x="689" y="1347"/>
                </a:lnTo>
                <a:lnTo>
                  <a:pt x="688" y="1344"/>
                </a:lnTo>
                <a:lnTo>
                  <a:pt x="688" y="1344"/>
                </a:lnTo>
                <a:lnTo>
                  <a:pt x="687" y="1340"/>
                </a:lnTo>
                <a:lnTo>
                  <a:pt x="686" y="1337"/>
                </a:lnTo>
                <a:lnTo>
                  <a:pt x="680" y="1331"/>
                </a:lnTo>
                <a:lnTo>
                  <a:pt x="674" y="1325"/>
                </a:lnTo>
                <a:lnTo>
                  <a:pt x="667" y="1322"/>
                </a:lnTo>
                <a:lnTo>
                  <a:pt x="667" y="1322"/>
                </a:lnTo>
                <a:lnTo>
                  <a:pt x="660" y="1319"/>
                </a:lnTo>
                <a:lnTo>
                  <a:pt x="654" y="1315"/>
                </a:lnTo>
                <a:lnTo>
                  <a:pt x="648" y="1311"/>
                </a:lnTo>
                <a:lnTo>
                  <a:pt x="648" y="1311"/>
                </a:lnTo>
                <a:lnTo>
                  <a:pt x="649" y="1311"/>
                </a:lnTo>
                <a:lnTo>
                  <a:pt x="651" y="1309"/>
                </a:lnTo>
                <a:lnTo>
                  <a:pt x="654" y="1308"/>
                </a:lnTo>
                <a:lnTo>
                  <a:pt x="655" y="1307"/>
                </a:lnTo>
                <a:lnTo>
                  <a:pt x="655" y="1307"/>
                </a:lnTo>
                <a:lnTo>
                  <a:pt x="657" y="1304"/>
                </a:lnTo>
                <a:lnTo>
                  <a:pt x="658" y="1296"/>
                </a:lnTo>
                <a:lnTo>
                  <a:pt x="660" y="1282"/>
                </a:lnTo>
                <a:lnTo>
                  <a:pt x="660" y="1282"/>
                </a:lnTo>
                <a:lnTo>
                  <a:pt x="661" y="1227"/>
                </a:lnTo>
                <a:lnTo>
                  <a:pt x="663" y="1176"/>
                </a:lnTo>
                <a:lnTo>
                  <a:pt x="663" y="1176"/>
                </a:lnTo>
                <a:lnTo>
                  <a:pt x="662" y="1154"/>
                </a:lnTo>
                <a:lnTo>
                  <a:pt x="662" y="1148"/>
                </a:lnTo>
                <a:lnTo>
                  <a:pt x="663" y="1142"/>
                </a:lnTo>
                <a:lnTo>
                  <a:pt x="663" y="1142"/>
                </a:lnTo>
                <a:lnTo>
                  <a:pt x="664" y="1127"/>
                </a:lnTo>
                <a:lnTo>
                  <a:pt x="665" y="1099"/>
                </a:lnTo>
                <a:lnTo>
                  <a:pt x="667" y="1059"/>
                </a:lnTo>
                <a:lnTo>
                  <a:pt x="667" y="1059"/>
                </a:lnTo>
                <a:lnTo>
                  <a:pt x="688" y="1030"/>
                </a:lnTo>
                <a:lnTo>
                  <a:pt x="688" y="1030"/>
                </a:lnTo>
                <a:lnTo>
                  <a:pt x="690" y="1030"/>
                </a:lnTo>
                <a:lnTo>
                  <a:pt x="693" y="1030"/>
                </a:lnTo>
                <a:lnTo>
                  <a:pt x="695" y="1029"/>
                </a:lnTo>
                <a:lnTo>
                  <a:pt x="699" y="1026"/>
                </a:lnTo>
                <a:lnTo>
                  <a:pt x="702" y="1023"/>
                </a:lnTo>
                <a:lnTo>
                  <a:pt x="705" y="1016"/>
                </a:lnTo>
                <a:lnTo>
                  <a:pt x="707" y="1007"/>
                </a:lnTo>
                <a:lnTo>
                  <a:pt x="707" y="1007"/>
                </a:lnTo>
                <a:lnTo>
                  <a:pt x="709" y="992"/>
                </a:lnTo>
                <a:lnTo>
                  <a:pt x="712" y="982"/>
                </a:lnTo>
                <a:lnTo>
                  <a:pt x="714" y="974"/>
                </a:lnTo>
                <a:lnTo>
                  <a:pt x="714" y="963"/>
                </a:lnTo>
                <a:lnTo>
                  <a:pt x="714" y="963"/>
                </a:lnTo>
                <a:lnTo>
                  <a:pt x="712" y="946"/>
                </a:lnTo>
                <a:lnTo>
                  <a:pt x="708" y="921"/>
                </a:lnTo>
                <a:lnTo>
                  <a:pt x="706" y="897"/>
                </a:lnTo>
                <a:lnTo>
                  <a:pt x="706" y="886"/>
                </a:lnTo>
                <a:lnTo>
                  <a:pt x="707" y="879"/>
                </a:lnTo>
                <a:lnTo>
                  <a:pt x="707" y="879"/>
                </a:lnTo>
                <a:lnTo>
                  <a:pt x="709" y="872"/>
                </a:lnTo>
                <a:lnTo>
                  <a:pt x="710" y="867"/>
                </a:lnTo>
                <a:lnTo>
                  <a:pt x="712" y="860"/>
                </a:lnTo>
                <a:lnTo>
                  <a:pt x="710" y="847"/>
                </a:lnTo>
                <a:lnTo>
                  <a:pt x="710" y="847"/>
                </a:lnTo>
                <a:lnTo>
                  <a:pt x="708" y="831"/>
                </a:lnTo>
                <a:lnTo>
                  <a:pt x="706" y="820"/>
                </a:lnTo>
                <a:lnTo>
                  <a:pt x="703" y="804"/>
                </a:lnTo>
                <a:lnTo>
                  <a:pt x="703" y="804"/>
                </a:lnTo>
                <a:lnTo>
                  <a:pt x="701" y="798"/>
                </a:lnTo>
                <a:lnTo>
                  <a:pt x="699" y="793"/>
                </a:lnTo>
                <a:lnTo>
                  <a:pt x="689" y="782"/>
                </a:lnTo>
                <a:lnTo>
                  <a:pt x="677" y="770"/>
                </a:lnTo>
                <a:lnTo>
                  <a:pt x="677" y="770"/>
                </a:lnTo>
                <a:lnTo>
                  <a:pt x="676" y="761"/>
                </a:lnTo>
                <a:lnTo>
                  <a:pt x="675" y="755"/>
                </a:lnTo>
                <a:lnTo>
                  <a:pt x="674" y="751"/>
                </a:lnTo>
                <a:lnTo>
                  <a:pt x="674" y="751"/>
                </a:lnTo>
                <a:lnTo>
                  <a:pt x="667" y="747"/>
                </a:lnTo>
                <a:lnTo>
                  <a:pt x="660" y="741"/>
                </a:lnTo>
                <a:lnTo>
                  <a:pt x="660" y="741"/>
                </a:lnTo>
                <a:lnTo>
                  <a:pt x="652" y="736"/>
                </a:lnTo>
                <a:lnTo>
                  <a:pt x="648" y="734"/>
                </a:lnTo>
                <a:lnTo>
                  <a:pt x="648" y="726"/>
                </a:lnTo>
                <a:lnTo>
                  <a:pt x="648" y="726"/>
                </a:lnTo>
                <a:lnTo>
                  <a:pt x="649" y="726"/>
                </a:lnTo>
                <a:lnTo>
                  <a:pt x="652" y="725"/>
                </a:lnTo>
                <a:lnTo>
                  <a:pt x="656" y="724"/>
                </a:lnTo>
                <a:lnTo>
                  <a:pt x="657" y="722"/>
                </a:lnTo>
                <a:lnTo>
                  <a:pt x="660" y="719"/>
                </a:lnTo>
                <a:lnTo>
                  <a:pt x="660" y="719"/>
                </a:lnTo>
                <a:lnTo>
                  <a:pt x="661" y="710"/>
                </a:lnTo>
                <a:lnTo>
                  <a:pt x="663" y="697"/>
                </a:lnTo>
                <a:lnTo>
                  <a:pt x="667" y="676"/>
                </a:lnTo>
                <a:lnTo>
                  <a:pt x="667" y="676"/>
                </a:lnTo>
                <a:lnTo>
                  <a:pt x="667" y="666"/>
                </a:lnTo>
                <a:lnTo>
                  <a:pt x="665" y="657"/>
                </a:lnTo>
                <a:lnTo>
                  <a:pt x="663" y="639"/>
                </a:lnTo>
                <a:lnTo>
                  <a:pt x="663" y="639"/>
                </a:lnTo>
                <a:lnTo>
                  <a:pt x="660" y="631"/>
                </a:lnTo>
                <a:lnTo>
                  <a:pt x="655" y="620"/>
                </a:lnTo>
                <a:lnTo>
                  <a:pt x="650" y="615"/>
                </a:lnTo>
                <a:lnTo>
                  <a:pt x="645" y="609"/>
                </a:lnTo>
                <a:lnTo>
                  <a:pt x="639" y="606"/>
                </a:lnTo>
                <a:lnTo>
                  <a:pt x="633" y="602"/>
                </a:lnTo>
                <a:lnTo>
                  <a:pt x="633" y="602"/>
                </a:lnTo>
                <a:lnTo>
                  <a:pt x="626" y="600"/>
                </a:lnTo>
                <a:lnTo>
                  <a:pt x="618" y="599"/>
                </a:lnTo>
                <a:lnTo>
                  <a:pt x="604" y="600"/>
                </a:lnTo>
                <a:lnTo>
                  <a:pt x="593" y="601"/>
                </a:lnTo>
                <a:lnTo>
                  <a:pt x="590" y="602"/>
                </a:lnTo>
                <a:lnTo>
                  <a:pt x="590" y="602"/>
                </a:lnTo>
                <a:lnTo>
                  <a:pt x="569" y="608"/>
                </a:lnTo>
                <a:lnTo>
                  <a:pt x="555" y="614"/>
                </a:lnTo>
                <a:lnTo>
                  <a:pt x="549" y="617"/>
                </a:lnTo>
                <a:lnTo>
                  <a:pt x="546" y="620"/>
                </a:lnTo>
                <a:lnTo>
                  <a:pt x="546" y="620"/>
                </a:lnTo>
                <a:lnTo>
                  <a:pt x="540" y="629"/>
                </a:lnTo>
                <a:lnTo>
                  <a:pt x="535" y="641"/>
                </a:lnTo>
                <a:lnTo>
                  <a:pt x="532" y="654"/>
                </a:lnTo>
                <a:lnTo>
                  <a:pt x="530" y="661"/>
                </a:lnTo>
                <a:lnTo>
                  <a:pt x="530" y="667"/>
                </a:lnTo>
                <a:lnTo>
                  <a:pt x="530" y="667"/>
                </a:lnTo>
                <a:lnTo>
                  <a:pt x="534" y="679"/>
                </a:lnTo>
                <a:lnTo>
                  <a:pt x="539" y="689"/>
                </a:lnTo>
                <a:lnTo>
                  <a:pt x="542" y="696"/>
                </a:lnTo>
                <a:lnTo>
                  <a:pt x="546" y="700"/>
                </a:lnTo>
                <a:lnTo>
                  <a:pt x="546" y="700"/>
                </a:lnTo>
                <a:lnTo>
                  <a:pt x="552" y="712"/>
                </a:lnTo>
                <a:lnTo>
                  <a:pt x="553" y="718"/>
                </a:lnTo>
                <a:lnTo>
                  <a:pt x="554" y="721"/>
                </a:lnTo>
                <a:lnTo>
                  <a:pt x="553" y="723"/>
                </a:lnTo>
                <a:lnTo>
                  <a:pt x="553" y="723"/>
                </a:lnTo>
                <a:lnTo>
                  <a:pt x="552" y="726"/>
                </a:lnTo>
                <a:lnTo>
                  <a:pt x="551" y="731"/>
                </a:lnTo>
                <a:lnTo>
                  <a:pt x="552" y="735"/>
                </a:lnTo>
                <a:lnTo>
                  <a:pt x="553" y="737"/>
                </a:lnTo>
                <a:lnTo>
                  <a:pt x="553" y="737"/>
                </a:lnTo>
                <a:lnTo>
                  <a:pt x="560" y="743"/>
                </a:lnTo>
                <a:lnTo>
                  <a:pt x="564" y="747"/>
                </a:lnTo>
                <a:lnTo>
                  <a:pt x="564" y="748"/>
                </a:lnTo>
                <a:lnTo>
                  <a:pt x="564" y="748"/>
                </a:lnTo>
                <a:lnTo>
                  <a:pt x="562" y="749"/>
                </a:lnTo>
                <a:lnTo>
                  <a:pt x="560" y="753"/>
                </a:lnTo>
                <a:lnTo>
                  <a:pt x="559" y="755"/>
                </a:lnTo>
                <a:lnTo>
                  <a:pt x="558" y="756"/>
                </a:lnTo>
                <a:lnTo>
                  <a:pt x="556" y="755"/>
                </a:lnTo>
                <a:lnTo>
                  <a:pt x="556" y="755"/>
                </a:lnTo>
                <a:lnTo>
                  <a:pt x="548" y="756"/>
                </a:lnTo>
                <a:lnTo>
                  <a:pt x="530" y="758"/>
                </a:lnTo>
                <a:lnTo>
                  <a:pt x="514" y="761"/>
                </a:lnTo>
                <a:lnTo>
                  <a:pt x="506" y="763"/>
                </a:lnTo>
                <a:lnTo>
                  <a:pt x="506" y="763"/>
                </a:lnTo>
                <a:lnTo>
                  <a:pt x="497" y="769"/>
                </a:lnTo>
                <a:lnTo>
                  <a:pt x="487" y="777"/>
                </a:lnTo>
                <a:lnTo>
                  <a:pt x="487" y="777"/>
                </a:lnTo>
                <a:lnTo>
                  <a:pt x="482" y="780"/>
                </a:lnTo>
                <a:lnTo>
                  <a:pt x="476" y="782"/>
                </a:lnTo>
                <a:lnTo>
                  <a:pt x="471" y="783"/>
                </a:lnTo>
                <a:lnTo>
                  <a:pt x="469" y="785"/>
                </a:lnTo>
                <a:lnTo>
                  <a:pt x="469" y="785"/>
                </a:lnTo>
                <a:lnTo>
                  <a:pt x="468" y="785"/>
                </a:lnTo>
                <a:lnTo>
                  <a:pt x="466" y="783"/>
                </a:lnTo>
                <a:lnTo>
                  <a:pt x="462" y="777"/>
                </a:lnTo>
                <a:lnTo>
                  <a:pt x="456" y="770"/>
                </a:lnTo>
                <a:lnTo>
                  <a:pt x="453" y="768"/>
                </a:lnTo>
                <a:lnTo>
                  <a:pt x="451" y="767"/>
                </a:lnTo>
                <a:lnTo>
                  <a:pt x="451" y="767"/>
                </a:lnTo>
                <a:lnTo>
                  <a:pt x="445" y="766"/>
                </a:lnTo>
                <a:lnTo>
                  <a:pt x="440" y="766"/>
                </a:lnTo>
                <a:lnTo>
                  <a:pt x="436" y="767"/>
                </a:lnTo>
                <a:lnTo>
                  <a:pt x="436" y="767"/>
                </a:lnTo>
                <a:lnTo>
                  <a:pt x="434" y="757"/>
                </a:lnTo>
                <a:lnTo>
                  <a:pt x="432" y="744"/>
                </a:lnTo>
                <a:lnTo>
                  <a:pt x="432" y="744"/>
                </a:lnTo>
                <a:lnTo>
                  <a:pt x="428" y="736"/>
                </a:lnTo>
                <a:lnTo>
                  <a:pt x="427" y="732"/>
                </a:lnTo>
                <a:lnTo>
                  <a:pt x="427" y="731"/>
                </a:lnTo>
                <a:lnTo>
                  <a:pt x="428" y="730"/>
                </a:lnTo>
                <a:lnTo>
                  <a:pt x="428" y="730"/>
                </a:lnTo>
                <a:lnTo>
                  <a:pt x="431" y="729"/>
                </a:lnTo>
                <a:lnTo>
                  <a:pt x="433" y="726"/>
                </a:lnTo>
                <a:lnTo>
                  <a:pt x="436" y="723"/>
                </a:lnTo>
                <a:lnTo>
                  <a:pt x="436" y="719"/>
                </a:lnTo>
                <a:lnTo>
                  <a:pt x="436" y="719"/>
                </a:lnTo>
                <a:lnTo>
                  <a:pt x="436" y="711"/>
                </a:lnTo>
                <a:lnTo>
                  <a:pt x="433" y="698"/>
                </a:lnTo>
                <a:lnTo>
                  <a:pt x="430" y="683"/>
                </a:lnTo>
                <a:lnTo>
                  <a:pt x="425" y="667"/>
                </a:lnTo>
                <a:lnTo>
                  <a:pt x="425" y="667"/>
                </a:lnTo>
                <a:lnTo>
                  <a:pt x="415" y="644"/>
                </a:lnTo>
                <a:lnTo>
                  <a:pt x="412" y="627"/>
                </a:lnTo>
                <a:lnTo>
                  <a:pt x="406" y="602"/>
                </a:lnTo>
                <a:lnTo>
                  <a:pt x="406" y="602"/>
                </a:lnTo>
                <a:lnTo>
                  <a:pt x="400" y="572"/>
                </a:lnTo>
                <a:lnTo>
                  <a:pt x="393" y="549"/>
                </a:lnTo>
                <a:lnTo>
                  <a:pt x="387" y="530"/>
                </a:lnTo>
                <a:lnTo>
                  <a:pt x="385" y="523"/>
                </a:lnTo>
                <a:lnTo>
                  <a:pt x="385" y="518"/>
                </a:lnTo>
                <a:lnTo>
                  <a:pt x="385" y="518"/>
                </a:lnTo>
                <a:lnTo>
                  <a:pt x="385" y="500"/>
                </a:lnTo>
                <a:lnTo>
                  <a:pt x="385" y="488"/>
                </a:lnTo>
                <a:lnTo>
                  <a:pt x="385" y="488"/>
                </a:lnTo>
                <a:lnTo>
                  <a:pt x="374" y="441"/>
                </a:lnTo>
                <a:lnTo>
                  <a:pt x="367" y="407"/>
                </a:lnTo>
                <a:lnTo>
                  <a:pt x="362" y="383"/>
                </a:lnTo>
                <a:lnTo>
                  <a:pt x="362" y="383"/>
                </a:lnTo>
                <a:lnTo>
                  <a:pt x="361" y="366"/>
                </a:lnTo>
                <a:lnTo>
                  <a:pt x="359" y="347"/>
                </a:lnTo>
                <a:lnTo>
                  <a:pt x="355" y="337"/>
                </a:lnTo>
                <a:lnTo>
                  <a:pt x="351" y="325"/>
                </a:lnTo>
                <a:lnTo>
                  <a:pt x="347" y="314"/>
                </a:lnTo>
                <a:lnTo>
                  <a:pt x="341" y="302"/>
                </a:lnTo>
                <a:lnTo>
                  <a:pt x="341" y="302"/>
                </a:lnTo>
                <a:lnTo>
                  <a:pt x="327" y="282"/>
                </a:lnTo>
                <a:lnTo>
                  <a:pt x="315" y="268"/>
                </a:lnTo>
                <a:lnTo>
                  <a:pt x="305" y="258"/>
                </a:lnTo>
                <a:lnTo>
                  <a:pt x="301" y="255"/>
                </a:lnTo>
                <a:lnTo>
                  <a:pt x="301" y="255"/>
                </a:lnTo>
                <a:lnTo>
                  <a:pt x="277" y="244"/>
                </a:lnTo>
                <a:lnTo>
                  <a:pt x="263" y="238"/>
                </a:lnTo>
                <a:lnTo>
                  <a:pt x="257" y="236"/>
                </a:lnTo>
                <a:lnTo>
                  <a:pt x="257" y="236"/>
                </a:lnTo>
                <a:lnTo>
                  <a:pt x="250" y="215"/>
                </a:lnTo>
                <a:lnTo>
                  <a:pt x="250" y="215"/>
                </a:lnTo>
                <a:lnTo>
                  <a:pt x="254" y="212"/>
                </a:lnTo>
                <a:lnTo>
                  <a:pt x="259" y="209"/>
                </a:lnTo>
                <a:lnTo>
                  <a:pt x="264" y="204"/>
                </a:lnTo>
                <a:lnTo>
                  <a:pt x="264" y="204"/>
                </a:lnTo>
                <a:lnTo>
                  <a:pt x="267" y="196"/>
                </a:lnTo>
                <a:lnTo>
                  <a:pt x="270" y="184"/>
                </a:lnTo>
                <a:lnTo>
                  <a:pt x="272" y="171"/>
                </a:lnTo>
                <a:lnTo>
                  <a:pt x="271" y="160"/>
                </a:lnTo>
                <a:lnTo>
                  <a:pt x="271" y="160"/>
                </a:lnTo>
                <a:lnTo>
                  <a:pt x="260" y="87"/>
                </a:lnTo>
                <a:lnTo>
                  <a:pt x="260" y="87"/>
                </a:lnTo>
                <a:lnTo>
                  <a:pt x="260" y="80"/>
                </a:lnTo>
                <a:lnTo>
                  <a:pt x="260" y="76"/>
                </a:lnTo>
                <a:lnTo>
                  <a:pt x="260" y="76"/>
                </a:lnTo>
                <a:lnTo>
                  <a:pt x="264" y="75"/>
                </a:lnTo>
                <a:lnTo>
                  <a:pt x="266" y="74"/>
                </a:lnTo>
                <a:lnTo>
                  <a:pt x="267" y="72"/>
                </a:lnTo>
                <a:lnTo>
                  <a:pt x="267" y="72"/>
                </a:lnTo>
                <a:lnTo>
                  <a:pt x="267" y="65"/>
                </a:lnTo>
                <a:lnTo>
                  <a:pt x="267" y="65"/>
                </a:lnTo>
                <a:lnTo>
                  <a:pt x="278" y="61"/>
                </a:lnTo>
                <a:lnTo>
                  <a:pt x="278" y="61"/>
                </a:lnTo>
                <a:lnTo>
                  <a:pt x="274" y="55"/>
                </a:lnTo>
                <a:lnTo>
                  <a:pt x="269" y="46"/>
                </a:lnTo>
                <a:lnTo>
                  <a:pt x="260" y="36"/>
                </a:lnTo>
                <a:lnTo>
                  <a:pt x="260" y="36"/>
                </a:lnTo>
                <a:lnTo>
                  <a:pt x="251" y="24"/>
                </a:lnTo>
                <a:lnTo>
                  <a:pt x="241" y="14"/>
                </a:lnTo>
                <a:lnTo>
                  <a:pt x="237" y="11"/>
                </a:lnTo>
                <a:lnTo>
                  <a:pt x="231" y="7"/>
                </a:lnTo>
                <a:lnTo>
                  <a:pt x="224" y="5"/>
                </a:lnTo>
                <a:lnTo>
                  <a:pt x="216" y="3"/>
                </a:lnTo>
                <a:lnTo>
                  <a:pt x="216" y="3"/>
                </a:lnTo>
                <a:lnTo>
                  <a:pt x="207" y="1"/>
                </a:lnTo>
                <a:lnTo>
                  <a:pt x="196" y="0"/>
                </a:lnTo>
                <a:lnTo>
                  <a:pt x="173" y="1"/>
                </a:lnTo>
                <a:lnTo>
                  <a:pt x="162" y="3"/>
                </a:lnTo>
                <a:lnTo>
                  <a:pt x="152" y="4"/>
                </a:lnTo>
                <a:lnTo>
                  <a:pt x="147" y="7"/>
                </a:lnTo>
                <a:lnTo>
                  <a:pt x="144" y="8"/>
                </a:lnTo>
                <a:lnTo>
                  <a:pt x="143" y="10"/>
                </a:lnTo>
                <a:lnTo>
                  <a:pt x="143" y="10"/>
                </a:lnTo>
                <a:lnTo>
                  <a:pt x="141" y="13"/>
                </a:lnTo>
                <a:lnTo>
                  <a:pt x="138" y="17"/>
                </a:lnTo>
                <a:lnTo>
                  <a:pt x="129" y="24"/>
                </a:lnTo>
                <a:lnTo>
                  <a:pt x="122" y="30"/>
                </a:lnTo>
                <a:lnTo>
                  <a:pt x="118" y="32"/>
                </a:lnTo>
                <a:lnTo>
                  <a:pt x="118" y="32"/>
                </a:lnTo>
                <a:lnTo>
                  <a:pt x="111" y="42"/>
                </a:lnTo>
                <a:lnTo>
                  <a:pt x="99" y="61"/>
                </a:lnTo>
                <a:lnTo>
                  <a:pt x="99" y="61"/>
                </a:lnTo>
                <a:lnTo>
                  <a:pt x="97" y="68"/>
                </a:lnTo>
                <a:lnTo>
                  <a:pt x="96" y="75"/>
                </a:lnTo>
                <a:lnTo>
                  <a:pt x="93" y="93"/>
                </a:lnTo>
                <a:lnTo>
                  <a:pt x="94" y="109"/>
                </a:lnTo>
                <a:lnTo>
                  <a:pt x="96" y="120"/>
                </a:lnTo>
                <a:lnTo>
                  <a:pt x="96" y="120"/>
                </a:lnTo>
                <a:lnTo>
                  <a:pt x="98" y="126"/>
                </a:lnTo>
                <a:lnTo>
                  <a:pt x="100" y="132"/>
                </a:lnTo>
                <a:lnTo>
                  <a:pt x="105" y="141"/>
                </a:lnTo>
                <a:lnTo>
                  <a:pt x="113" y="153"/>
                </a:lnTo>
                <a:lnTo>
                  <a:pt x="113" y="153"/>
                </a:lnTo>
                <a:lnTo>
                  <a:pt x="122" y="163"/>
                </a:lnTo>
                <a:lnTo>
                  <a:pt x="123" y="167"/>
                </a:lnTo>
                <a:lnTo>
                  <a:pt x="123" y="170"/>
                </a:lnTo>
                <a:lnTo>
                  <a:pt x="122" y="171"/>
                </a:lnTo>
                <a:lnTo>
                  <a:pt x="122" y="171"/>
                </a:lnTo>
                <a:lnTo>
                  <a:pt x="122" y="172"/>
                </a:lnTo>
                <a:lnTo>
                  <a:pt x="124" y="174"/>
                </a:lnTo>
                <a:lnTo>
                  <a:pt x="129" y="178"/>
                </a:lnTo>
                <a:lnTo>
                  <a:pt x="129" y="1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4A07240D-3E0A-4F8A-BEFF-12B881A6F2DA}"/>
              </a:ext>
            </a:extLst>
          </p:cNvPr>
          <p:cNvSpPr>
            <a:spLocks/>
          </p:cNvSpPr>
          <p:nvPr/>
        </p:nvSpPr>
        <p:spPr bwMode="auto">
          <a:xfrm>
            <a:off x="4516272" y="4680470"/>
            <a:ext cx="918537" cy="1692042"/>
          </a:xfrm>
          <a:custGeom>
            <a:avLst/>
            <a:gdLst>
              <a:gd name="T0" fmla="*/ 176 w 646"/>
              <a:gd name="T1" fmla="*/ 627 h 1190"/>
              <a:gd name="T2" fmla="*/ 191 w 646"/>
              <a:gd name="T3" fmla="*/ 550 h 1190"/>
              <a:gd name="T4" fmla="*/ 130 w 646"/>
              <a:gd name="T5" fmla="*/ 521 h 1190"/>
              <a:gd name="T6" fmla="*/ 82 w 646"/>
              <a:gd name="T7" fmla="*/ 556 h 1190"/>
              <a:gd name="T8" fmla="*/ 75 w 646"/>
              <a:gd name="T9" fmla="*/ 627 h 1190"/>
              <a:gd name="T10" fmla="*/ 102 w 646"/>
              <a:gd name="T11" fmla="*/ 669 h 1190"/>
              <a:gd name="T12" fmla="*/ 58 w 646"/>
              <a:gd name="T13" fmla="*/ 713 h 1190"/>
              <a:gd name="T14" fmla="*/ 18 w 646"/>
              <a:gd name="T15" fmla="*/ 813 h 1190"/>
              <a:gd name="T16" fmla="*/ 4 w 646"/>
              <a:gd name="T17" fmla="*/ 848 h 1190"/>
              <a:gd name="T18" fmla="*/ 28 w 646"/>
              <a:gd name="T19" fmla="*/ 837 h 1190"/>
              <a:gd name="T20" fmla="*/ 63 w 646"/>
              <a:gd name="T21" fmla="*/ 815 h 1190"/>
              <a:gd name="T22" fmla="*/ 61 w 646"/>
              <a:gd name="T23" fmla="*/ 924 h 1190"/>
              <a:gd name="T24" fmla="*/ 76 w 646"/>
              <a:gd name="T25" fmla="*/ 1032 h 1190"/>
              <a:gd name="T26" fmla="*/ 86 w 646"/>
              <a:gd name="T27" fmla="*/ 1158 h 1190"/>
              <a:gd name="T28" fmla="*/ 126 w 646"/>
              <a:gd name="T29" fmla="*/ 1169 h 1190"/>
              <a:gd name="T30" fmla="*/ 153 w 646"/>
              <a:gd name="T31" fmla="*/ 1131 h 1190"/>
              <a:gd name="T32" fmla="*/ 138 w 646"/>
              <a:gd name="T33" fmla="*/ 1020 h 1190"/>
              <a:gd name="T34" fmla="*/ 173 w 646"/>
              <a:gd name="T35" fmla="*/ 1140 h 1190"/>
              <a:gd name="T36" fmla="*/ 220 w 646"/>
              <a:gd name="T37" fmla="*/ 1140 h 1190"/>
              <a:gd name="T38" fmla="*/ 219 w 646"/>
              <a:gd name="T39" fmla="*/ 1044 h 1190"/>
              <a:gd name="T40" fmla="*/ 199 w 646"/>
              <a:gd name="T41" fmla="*/ 954 h 1190"/>
              <a:gd name="T42" fmla="*/ 213 w 646"/>
              <a:gd name="T43" fmla="*/ 897 h 1190"/>
              <a:gd name="T44" fmla="*/ 228 w 646"/>
              <a:gd name="T45" fmla="*/ 792 h 1190"/>
              <a:gd name="T46" fmla="*/ 248 w 646"/>
              <a:gd name="T47" fmla="*/ 715 h 1190"/>
              <a:gd name="T48" fmla="*/ 243 w 646"/>
              <a:gd name="T49" fmla="*/ 670 h 1190"/>
              <a:gd name="T50" fmla="*/ 251 w 646"/>
              <a:gd name="T51" fmla="*/ 633 h 1190"/>
              <a:gd name="T52" fmla="*/ 292 w 646"/>
              <a:gd name="T53" fmla="*/ 556 h 1190"/>
              <a:gd name="T54" fmla="*/ 347 w 646"/>
              <a:gd name="T55" fmla="*/ 419 h 1190"/>
              <a:gd name="T56" fmla="*/ 347 w 646"/>
              <a:gd name="T57" fmla="*/ 543 h 1190"/>
              <a:gd name="T58" fmla="*/ 356 w 646"/>
              <a:gd name="T59" fmla="*/ 676 h 1190"/>
              <a:gd name="T60" fmla="*/ 383 w 646"/>
              <a:gd name="T61" fmla="*/ 871 h 1190"/>
              <a:gd name="T62" fmla="*/ 386 w 646"/>
              <a:gd name="T63" fmla="*/ 924 h 1190"/>
              <a:gd name="T64" fmla="*/ 419 w 646"/>
              <a:gd name="T65" fmla="*/ 1089 h 1190"/>
              <a:gd name="T66" fmla="*/ 406 w 646"/>
              <a:gd name="T67" fmla="*/ 1125 h 1190"/>
              <a:gd name="T68" fmla="*/ 409 w 646"/>
              <a:gd name="T69" fmla="*/ 1163 h 1190"/>
              <a:gd name="T70" fmla="*/ 477 w 646"/>
              <a:gd name="T71" fmla="*/ 1189 h 1190"/>
              <a:gd name="T72" fmla="*/ 485 w 646"/>
              <a:gd name="T73" fmla="*/ 1160 h 1190"/>
              <a:gd name="T74" fmla="*/ 516 w 646"/>
              <a:gd name="T75" fmla="*/ 1096 h 1190"/>
              <a:gd name="T76" fmla="*/ 531 w 646"/>
              <a:gd name="T77" fmla="*/ 963 h 1190"/>
              <a:gd name="T78" fmla="*/ 540 w 646"/>
              <a:gd name="T79" fmla="*/ 843 h 1190"/>
              <a:gd name="T80" fmla="*/ 568 w 646"/>
              <a:gd name="T81" fmla="*/ 683 h 1190"/>
              <a:gd name="T82" fmla="*/ 583 w 646"/>
              <a:gd name="T83" fmla="*/ 694 h 1190"/>
              <a:gd name="T84" fmla="*/ 621 w 646"/>
              <a:gd name="T85" fmla="*/ 647 h 1190"/>
              <a:gd name="T86" fmla="*/ 638 w 646"/>
              <a:gd name="T87" fmla="*/ 597 h 1190"/>
              <a:gd name="T88" fmla="*/ 639 w 646"/>
              <a:gd name="T89" fmla="*/ 340 h 1190"/>
              <a:gd name="T90" fmla="*/ 625 w 646"/>
              <a:gd name="T91" fmla="*/ 240 h 1190"/>
              <a:gd name="T92" fmla="*/ 557 w 646"/>
              <a:gd name="T93" fmla="*/ 198 h 1190"/>
              <a:gd name="T94" fmla="*/ 506 w 646"/>
              <a:gd name="T95" fmla="*/ 143 h 1190"/>
              <a:gd name="T96" fmla="*/ 507 w 646"/>
              <a:gd name="T97" fmla="*/ 39 h 1190"/>
              <a:gd name="T98" fmla="*/ 445 w 646"/>
              <a:gd name="T99" fmla="*/ 0 h 1190"/>
              <a:gd name="T100" fmla="*/ 425 w 646"/>
              <a:gd name="T101" fmla="*/ 9 h 1190"/>
              <a:gd name="T102" fmla="*/ 404 w 646"/>
              <a:gd name="T103" fmla="*/ 18 h 1190"/>
              <a:gd name="T104" fmla="*/ 399 w 646"/>
              <a:gd name="T105" fmla="*/ 32 h 1190"/>
              <a:gd name="T106" fmla="*/ 380 w 646"/>
              <a:gd name="T107" fmla="*/ 85 h 1190"/>
              <a:gd name="T108" fmla="*/ 378 w 646"/>
              <a:gd name="T109" fmla="*/ 144 h 1190"/>
              <a:gd name="T110" fmla="*/ 390 w 646"/>
              <a:gd name="T111" fmla="*/ 167 h 1190"/>
              <a:gd name="T112" fmla="*/ 412 w 646"/>
              <a:gd name="T113" fmla="*/ 188 h 1190"/>
              <a:gd name="T114" fmla="*/ 364 w 646"/>
              <a:gd name="T115" fmla="*/ 225 h 1190"/>
              <a:gd name="T116" fmla="*/ 303 w 646"/>
              <a:gd name="T117" fmla="*/ 320 h 1190"/>
              <a:gd name="T118" fmla="*/ 238 w 646"/>
              <a:gd name="T119" fmla="*/ 546 h 1190"/>
              <a:gd name="T120" fmla="*/ 217 w 646"/>
              <a:gd name="T121" fmla="*/ 613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46" h="1190">
                <a:moveTo>
                  <a:pt x="217" y="613"/>
                </a:moveTo>
                <a:lnTo>
                  <a:pt x="217" y="613"/>
                </a:lnTo>
                <a:lnTo>
                  <a:pt x="211" y="624"/>
                </a:lnTo>
                <a:lnTo>
                  <a:pt x="202" y="640"/>
                </a:lnTo>
                <a:lnTo>
                  <a:pt x="202" y="640"/>
                </a:lnTo>
                <a:lnTo>
                  <a:pt x="199" y="649"/>
                </a:lnTo>
                <a:lnTo>
                  <a:pt x="196" y="654"/>
                </a:lnTo>
                <a:lnTo>
                  <a:pt x="188" y="652"/>
                </a:lnTo>
                <a:lnTo>
                  <a:pt x="174" y="635"/>
                </a:lnTo>
                <a:lnTo>
                  <a:pt x="174" y="635"/>
                </a:lnTo>
                <a:lnTo>
                  <a:pt x="176" y="627"/>
                </a:lnTo>
                <a:lnTo>
                  <a:pt x="178" y="619"/>
                </a:lnTo>
                <a:lnTo>
                  <a:pt x="178" y="619"/>
                </a:lnTo>
                <a:lnTo>
                  <a:pt x="182" y="615"/>
                </a:lnTo>
                <a:lnTo>
                  <a:pt x="186" y="604"/>
                </a:lnTo>
                <a:lnTo>
                  <a:pt x="192" y="590"/>
                </a:lnTo>
                <a:lnTo>
                  <a:pt x="194" y="583"/>
                </a:lnTo>
                <a:lnTo>
                  <a:pt x="195" y="577"/>
                </a:lnTo>
                <a:lnTo>
                  <a:pt x="195" y="577"/>
                </a:lnTo>
                <a:lnTo>
                  <a:pt x="195" y="566"/>
                </a:lnTo>
                <a:lnTo>
                  <a:pt x="194" y="557"/>
                </a:lnTo>
                <a:lnTo>
                  <a:pt x="191" y="550"/>
                </a:lnTo>
                <a:lnTo>
                  <a:pt x="185" y="541"/>
                </a:lnTo>
                <a:lnTo>
                  <a:pt x="185" y="541"/>
                </a:lnTo>
                <a:lnTo>
                  <a:pt x="178" y="533"/>
                </a:lnTo>
                <a:lnTo>
                  <a:pt x="169" y="526"/>
                </a:lnTo>
                <a:lnTo>
                  <a:pt x="165" y="523"/>
                </a:lnTo>
                <a:lnTo>
                  <a:pt x="159" y="521"/>
                </a:lnTo>
                <a:lnTo>
                  <a:pt x="154" y="520"/>
                </a:lnTo>
                <a:lnTo>
                  <a:pt x="148" y="520"/>
                </a:lnTo>
                <a:lnTo>
                  <a:pt x="148" y="520"/>
                </a:lnTo>
                <a:lnTo>
                  <a:pt x="137" y="520"/>
                </a:lnTo>
                <a:lnTo>
                  <a:pt x="130" y="521"/>
                </a:lnTo>
                <a:lnTo>
                  <a:pt x="120" y="523"/>
                </a:lnTo>
                <a:lnTo>
                  <a:pt x="120" y="523"/>
                </a:lnTo>
                <a:lnTo>
                  <a:pt x="102" y="531"/>
                </a:lnTo>
                <a:lnTo>
                  <a:pt x="91" y="537"/>
                </a:lnTo>
                <a:lnTo>
                  <a:pt x="87" y="539"/>
                </a:lnTo>
                <a:lnTo>
                  <a:pt x="85" y="541"/>
                </a:lnTo>
                <a:lnTo>
                  <a:pt x="85" y="541"/>
                </a:lnTo>
                <a:lnTo>
                  <a:pt x="84" y="551"/>
                </a:lnTo>
                <a:lnTo>
                  <a:pt x="84" y="556"/>
                </a:lnTo>
                <a:lnTo>
                  <a:pt x="84" y="556"/>
                </a:lnTo>
                <a:lnTo>
                  <a:pt x="82" y="556"/>
                </a:lnTo>
                <a:lnTo>
                  <a:pt x="80" y="557"/>
                </a:lnTo>
                <a:lnTo>
                  <a:pt x="76" y="561"/>
                </a:lnTo>
                <a:lnTo>
                  <a:pt x="76" y="564"/>
                </a:lnTo>
                <a:lnTo>
                  <a:pt x="75" y="568"/>
                </a:lnTo>
                <a:lnTo>
                  <a:pt x="75" y="568"/>
                </a:lnTo>
                <a:lnTo>
                  <a:pt x="76" y="590"/>
                </a:lnTo>
                <a:lnTo>
                  <a:pt x="77" y="604"/>
                </a:lnTo>
                <a:lnTo>
                  <a:pt x="77" y="604"/>
                </a:lnTo>
                <a:lnTo>
                  <a:pt x="75" y="615"/>
                </a:lnTo>
                <a:lnTo>
                  <a:pt x="75" y="623"/>
                </a:lnTo>
                <a:lnTo>
                  <a:pt x="75" y="627"/>
                </a:lnTo>
                <a:lnTo>
                  <a:pt x="77" y="631"/>
                </a:lnTo>
                <a:lnTo>
                  <a:pt x="77" y="631"/>
                </a:lnTo>
                <a:lnTo>
                  <a:pt x="81" y="640"/>
                </a:lnTo>
                <a:lnTo>
                  <a:pt x="86" y="648"/>
                </a:lnTo>
                <a:lnTo>
                  <a:pt x="90" y="656"/>
                </a:lnTo>
                <a:lnTo>
                  <a:pt x="92" y="660"/>
                </a:lnTo>
                <a:lnTo>
                  <a:pt x="93" y="661"/>
                </a:lnTo>
                <a:lnTo>
                  <a:pt x="93" y="661"/>
                </a:lnTo>
                <a:lnTo>
                  <a:pt x="99" y="664"/>
                </a:lnTo>
                <a:lnTo>
                  <a:pt x="102" y="664"/>
                </a:lnTo>
                <a:lnTo>
                  <a:pt x="102" y="669"/>
                </a:lnTo>
                <a:lnTo>
                  <a:pt x="102" y="669"/>
                </a:lnTo>
                <a:lnTo>
                  <a:pt x="90" y="679"/>
                </a:lnTo>
                <a:lnTo>
                  <a:pt x="81" y="689"/>
                </a:lnTo>
                <a:lnTo>
                  <a:pt x="75" y="693"/>
                </a:lnTo>
                <a:lnTo>
                  <a:pt x="75" y="693"/>
                </a:lnTo>
                <a:lnTo>
                  <a:pt x="71" y="696"/>
                </a:lnTo>
                <a:lnTo>
                  <a:pt x="65" y="701"/>
                </a:lnTo>
                <a:lnTo>
                  <a:pt x="59" y="709"/>
                </a:lnTo>
                <a:lnTo>
                  <a:pt x="58" y="711"/>
                </a:lnTo>
                <a:lnTo>
                  <a:pt x="58" y="713"/>
                </a:lnTo>
                <a:lnTo>
                  <a:pt x="58" y="713"/>
                </a:lnTo>
                <a:lnTo>
                  <a:pt x="53" y="730"/>
                </a:lnTo>
                <a:lnTo>
                  <a:pt x="45" y="759"/>
                </a:lnTo>
                <a:lnTo>
                  <a:pt x="35" y="788"/>
                </a:lnTo>
                <a:lnTo>
                  <a:pt x="31" y="797"/>
                </a:lnTo>
                <a:lnTo>
                  <a:pt x="30" y="802"/>
                </a:lnTo>
                <a:lnTo>
                  <a:pt x="30" y="802"/>
                </a:lnTo>
                <a:lnTo>
                  <a:pt x="27" y="804"/>
                </a:lnTo>
                <a:lnTo>
                  <a:pt x="24" y="807"/>
                </a:lnTo>
                <a:lnTo>
                  <a:pt x="22" y="810"/>
                </a:lnTo>
                <a:lnTo>
                  <a:pt x="18" y="813"/>
                </a:lnTo>
                <a:lnTo>
                  <a:pt x="18" y="813"/>
                </a:lnTo>
                <a:lnTo>
                  <a:pt x="16" y="814"/>
                </a:lnTo>
                <a:lnTo>
                  <a:pt x="12" y="814"/>
                </a:lnTo>
                <a:lnTo>
                  <a:pt x="10" y="815"/>
                </a:lnTo>
                <a:lnTo>
                  <a:pt x="7" y="818"/>
                </a:lnTo>
                <a:lnTo>
                  <a:pt x="7" y="818"/>
                </a:lnTo>
                <a:lnTo>
                  <a:pt x="2" y="831"/>
                </a:lnTo>
                <a:lnTo>
                  <a:pt x="0" y="837"/>
                </a:lnTo>
                <a:lnTo>
                  <a:pt x="0" y="841"/>
                </a:lnTo>
                <a:lnTo>
                  <a:pt x="1" y="843"/>
                </a:lnTo>
                <a:lnTo>
                  <a:pt x="1" y="843"/>
                </a:lnTo>
                <a:lnTo>
                  <a:pt x="4" y="848"/>
                </a:lnTo>
                <a:lnTo>
                  <a:pt x="7" y="850"/>
                </a:lnTo>
                <a:lnTo>
                  <a:pt x="11" y="853"/>
                </a:lnTo>
                <a:lnTo>
                  <a:pt x="13" y="853"/>
                </a:lnTo>
                <a:lnTo>
                  <a:pt x="13" y="853"/>
                </a:lnTo>
                <a:lnTo>
                  <a:pt x="19" y="850"/>
                </a:lnTo>
                <a:lnTo>
                  <a:pt x="24" y="848"/>
                </a:lnTo>
                <a:lnTo>
                  <a:pt x="25" y="845"/>
                </a:lnTo>
                <a:lnTo>
                  <a:pt x="25" y="845"/>
                </a:lnTo>
                <a:lnTo>
                  <a:pt x="25" y="842"/>
                </a:lnTo>
                <a:lnTo>
                  <a:pt x="27" y="839"/>
                </a:lnTo>
                <a:lnTo>
                  <a:pt x="28" y="837"/>
                </a:lnTo>
                <a:lnTo>
                  <a:pt x="28" y="837"/>
                </a:lnTo>
                <a:lnTo>
                  <a:pt x="35" y="832"/>
                </a:lnTo>
                <a:lnTo>
                  <a:pt x="35" y="832"/>
                </a:lnTo>
                <a:lnTo>
                  <a:pt x="38" y="833"/>
                </a:lnTo>
                <a:lnTo>
                  <a:pt x="39" y="834"/>
                </a:lnTo>
                <a:lnTo>
                  <a:pt x="42" y="833"/>
                </a:lnTo>
                <a:lnTo>
                  <a:pt x="42" y="833"/>
                </a:lnTo>
                <a:lnTo>
                  <a:pt x="47" y="831"/>
                </a:lnTo>
                <a:lnTo>
                  <a:pt x="53" y="826"/>
                </a:lnTo>
                <a:lnTo>
                  <a:pt x="53" y="826"/>
                </a:lnTo>
                <a:lnTo>
                  <a:pt x="63" y="815"/>
                </a:lnTo>
                <a:lnTo>
                  <a:pt x="68" y="808"/>
                </a:lnTo>
                <a:lnTo>
                  <a:pt x="68" y="808"/>
                </a:lnTo>
                <a:lnTo>
                  <a:pt x="67" y="826"/>
                </a:lnTo>
                <a:lnTo>
                  <a:pt x="65" y="853"/>
                </a:lnTo>
                <a:lnTo>
                  <a:pt x="65" y="853"/>
                </a:lnTo>
                <a:lnTo>
                  <a:pt x="62" y="878"/>
                </a:lnTo>
                <a:lnTo>
                  <a:pt x="59" y="893"/>
                </a:lnTo>
                <a:lnTo>
                  <a:pt x="59" y="905"/>
                </a:lnTo>
                <a:lnTo>
                  <a:pt x="59" y="905"/>
                </a:lnTo>
                <a:lnTo>
                  <a:pt x="59" y="919"/>
                </a:lnTo>
                <a:lnTo>
                  <a:pt x="61" y="924"/>
                </a:lnTo>
                <a:lnTo>
                  <a:pt x="62" y="926"/>
                </a:lnTo>
                <a:lnTo>
                  <a:pt x="62" y="926"/>
                </a:lnTo>
                <a:lnTo>
                  <a:pt x="64" y="928"/>
                </a:lnTo>
                <a:lnTo>
                  <a:pt x="64" y="928"/>
                </a:lnTo>
                <a:lnTo>
                  <a:pt x="70" y="1014"/>
                </a:lnTo>
                <a:lnTo>
                  <a:pt x="70" y="1014"/>
                </a:lnTo>
                <a:lnTo>
                  <a:pt x="70" y="1017"/>
                </a:lnTo>
                <a:lnTo>
                  <a:pt x="69" y="1018"/>
                </a:lnTo>
                <a:lnTo>
                  <a:pt x="73" y="1025"/>
                </a:lnTo>
                <a:lnTo>
                  <a:pt x="73" y="1025"/>
                </a:lnTo>
                <a:lnTo>
                  <a:pt x="76" y="1032"/>
                </a:lnTo>
                <a:lnTo>
                  <a:pt x="80" y="1043"/>
                </a:lnTo>
                <a:lnTo>
                  <a:pt x="88" y="1073"/>
                </a:lnTo>
                <a:lnTo>
                  <a:pt x="97" y="1103"/>
                </a:lnTo>
                <a:lnTo>
                  <a:pt x="99" y="1114"/>
                </a:lnTo>
                <a:lnTo>
                  <a:pt x="100" y="1120"/>
                </a:lnTo>
                <a:lnTo>
                  <a:pt x="100" y="1140"/>
                </a:lnTo>
                <a:lnTo>
                  <a:pt x="100" y="1140"/>
                </a:lnTo>
                <a:lnTo>
                  <a:pt x="98" y="1143"/>
                </a:lnTo>
                <a:lnTo>
                  <a:pt x="91" y="1149"/>
                </a:lnTo>
                <a:lnTo>
                  <a:pt x="88" y="1154"/>
                </a:lnTo>
                <a:lnTo>
                  <a:pt x="86" y="1158"/>
                </a:lnTo>
                <a:lnTo>
                  <a:pt x="85" y="1161"/>
                </a:lnTo>
                <a:lnTo>
                  <a:pt x="85" y="1165"/>
                </a:lnTo>
                <a:lnTo>
                  <a:pt x="85" y="1165"/>
                </a:lnTo>
                <a:lnTo>
                  <a:pt x="87" y="1170"/>
                </a:lnTo>
                <a:lnTo>
                  <a:pt x="88" y="1171"/>
                </a:lnTo>
                <a:lnTo>
                  <a:pt x="90" y="1172"/>
                </a:lnTo>
                <a:lnTo>
                  <a:pt x="92" y="1173"/>
                </a:lnTo>
                <a:lnTo>
                  <a:pt x="96" y="1173"/>
                </a:lnTo>
                <a:lnTo>
                  <a:pt x="110" y="1172"/>
                </a:lnTo>
                <a:lnTo>
                  <a:pt x="110" y="1172"/>
                </a:lnTo>
                <a:lnTo>
                  <a:pt x="126" y="1169"/>
                </a:lnTo>
                <a:lnTo>
                  <a:pt x="136" y="1166"/>
                </a:lnTo>
                <a:lnTo>
                  <a:pt x="144" y="1163"/>
                </a:lnTo>
                <a:lnTo>
                  <a:pt x="144" y="1163"/>
                </a:lnTo>
                <a:lnTo>
                  <a:pt x="148" y="1160"/>
                </a:lnTo>
                <a:lnTo>
                  <a:pt x="151" y="1155"/>
                </a:lnTo>
                <a:lnTo>
                  <a:pt x="151" y="1155"/>
                </a:lnTo>
                <a:lnTo>
                  <a:pt x="153" y="1150"/>
                </a:lnTo>
                <a:lnTo>
                  <a:pt x="154" y="1143"/>
                </a:lnTo>
                <a:lnTo>
                  <a:pt x="154" y="1134"/>
                </a:lnTo>
                <a:lnTo>
                  <a:pt x="154" y="1134"/>
                </a:lnTo>
                <a:lnTo>
                  <a:pt x="153" y="1131"/>
                </a:lnTo>
                <a:lnTo>
                  <a:pt x="151" y="1120"/>
                </a:lnTo>
                <a:lnTo>
                  <a:pt x="151" y="1120"/>
                </a:lnTo>
                <a:lnTo>
                  <a:pt x="150" y="1101"/>
                </a:lnTo>
                <a:lnTo>
                  <a:pt x="149" y="1091"/>
                </a:lnTo>
                <a:lnTo>
                  <a:pt x="148" y="1086"/>
                </a:lnTo>
                <a:lnTo>
                  <a:pt x="148" y="1086"/>
                </a:lnTo>
                <a:lnTo>
                  <a:pt x="144" y="1080"/>
                </a:lnTo>
                <a:lnTo>
                  <a:pt x="142" y="1075"/>
                </a:lnTo>
                <a:lnTo>
                  <a:pt x="140" y="1071"/>
                </a:lnTo>
                <a:lnTo>
                  <a:pt x="140" y="1071"/>
                </a:lnTo>
                <a:lnTo>
                  <a:pt x="138" y="1020"/>
                </a:lnTo>
                <a:lnTo>
                  <a:pt x="138" y="1020"/>
                </a:lnTo>
                <a:lnTo>
                  <a:pt x="145" y="1023"/>
                </a:lnTo>
                <a:lnTo>
                  <a:pt x="154" y="1029"/>
                </a:lnTo>
                <a:lnTo>
                  <a:pt x="154" y="1029"/>
                </a:lnTo>
                <a:lnTo>
                  <a:pt x="163" y="1051"/>
                </a:lnTo>
                <a:lnTo>
                  <a:pt x="176" y="1078"/>
                </a:lnTo>
                <a:lnTo>
                  <a:pt x="176" y="1078"/>
                </a:lnTo>
                <a:lnTo>
                  <a:pt x="182" y="1091"/>
                </a:lnTo>
                <a:lnTo>
                  <a:pt x="182" y="1091"/>
                </a:lnTo>
                <a:lnTo>
                  <a:pt x="173" y="1140"/>
                </a:lnTo>
                <a:lnTo>
                  <a:pt x="173" y="1140"/>
                </a:lnTo>
                <a:lnTo>
                  <a:pt x="173" y="1147"/>
                </a:lnTo>
                <a:lnTo>
                  <a:pt x="177" y="1152"/>
                </a:lnTo>
                <a:lnTo>
                  <a:pt x="182" y="1155"/>
                </a:lnTo>
                <a:lnTo>
                  <a:pt x="185" y="1157"/>
                </a:lnTo>
                <a:lnTo>
                  <a:pt x="188" y="1157"/>
                </a:lnTo>
                <a:lnTo>
                  <a:pt x="188" y="1157"/>
                </a:lnTo>
                <a:lnTo>
                  <a:pt x="196" y="1155"/>
                </a:lnTo>
                <a:lnTo>
                  <a:pt x="206" y="1150"/>
                </a:lnTo>
                <a:lnTo>
                  <a:pt x="214" y="1146"/>
                </a:lnTo>
                <a:lnTo>
                  <a:pt x="220" y="1140"/>
                </a:lnTo>
                <a:lnTo>
                  <a:pt x="220" y="1140"/>
                </a:lnTo>
                <a:lnTo>
                  <a:pt x="224" y="1131"/>
                </a:lnTo>
                <a:lnTo>
                  <a:pt x="228" y="1119"/>
                </a:lnTo>
                <a:lnTo>
                  <a:pt x="231" y="1106"/>
                </a:lnTo>
                <a:lnTo>
                  <a:pt x="232" y="1097"/>
                </a:lnTo>
                <a:lnTo>
                  <a:pt x="232" y="1097"/>
                </a:lnTo>
                <a:lnTo>
                  <a:pt x="234" y="1086"/>
                </a:lnTo>
                <a:lnTo>
                  <a:pt x="234" y="1081"/>
                </a:lnTo>
                <a:lnTo>
                  <a:pt x="234" y="1078"/>
                </a:lnTo>
                <a:lnTo>
                  <a:pt x="234" y="1078"/>
                </a:lnTo>
                <a:lnTo>
                  <a:pt x="228" y="1065"/>
                </a:lnTo>
                <a:lnTo>
                  <a:pt x="219" y="1044"/>
                </a:lnTo>
                <a:lnTo>
                  <a:pt x="219" y="1044"/>
                </a:lnTo>
                <a:lnTo>
                  <a:pt x="203" y="1016"/>
                </a:lnTo>
                <a:lnTo>
                  <a:pt x="197" y="1002"/>
                </a:lnTo>
                <a:lnTo>
                  <a:pt x="194" y="994"/>
                </a:lnTo>
                <a:lnTo>
                  <a:pt x="194" y="994"/>
                </a:lnTo>
                <a:lnTo>
                  <a:pt x="192" y="989"/>
                </a:lnTo>
                <a:lnTo>
                  <a:pt x="195" y="979"/>
                </a:lnTo>
                <a:lnTo>
                  <a:pt x="195" y="979"/>
                </a:lnTo>
                <a:lnTo>
                  <a:pt x="197" y="964"/>
                </a:lnTo>
                <a:lnTo>
                  <a:pt x="199" y="954"/>
                </a:lnTo>
                <a:lnTo>
                  <a:pt x="199" y="954"/>
                </a:lnTo>
                <a:lnTo>
                  <a:pt x="205" y="926"/>
                </a:lnTo>
                <a:lnTo>
                  <a:pt x="205" y="926"/>
                </a:lnTo>
                <a:lnTo>
                  <a:pt x="208" y="926"/>
                </a:lnTo>
                <a:lnTo>
                  <a:pt x="212" y="925"/>
                </a:lnTo>
                <a:lnTo>
                  <a:pt x="212" y="925"/>
                </a:lnTo>
                <a:lnTo>
                  <a:pt x="212" y="923"/>
                </a:lnTo>
                <a:lnTo>
                  <a:pt x="211" y="917"/>
                </a:lnTo>
                <a:lnTo>
                  <a:pt x="211" y="908"/>
                </a:lnTo>
                <a:lnTo>
                  <a:pt x="212" y="900"/>
                </a:lnTo>
                <a:lnTo>
                  <a:pt x="212" y="900"/>
                </a:lnTo>
                <a:lnTo>
                  <a:pt x="213" y="897"/>
                </a:lnTo>
                <a:lnTo>
                  <a:pt x="213" y="897"/>
                </a:lnTo>
                <a:lnTo>
                  <a:pt x="214" y="899"/>
                </a:lnTo>
                <a:lnTo>
                  <a:pt x="214" y="897"/>
                </a:lnTo>
                <a:lnTo>
                  <a:pt x="215" y="894"/>
                </a:lnTo>
                <a:lnTo>
                  <a:pt x="220" y="873"/>
                </a:lnTo>
                <a:lnTo>
                  <a:pt x="220" y="873"/>
                </a:lnTo>
                <a:lnTo>
                  <a:pt x="224" y="845"/>
                </a:lnTo>
                <a:lnTo>
                  <a:pt x="226" y="825"/>
                </a:lnTo>
                <a:lnTo>
                  <a:pt x="226" y="802"/>
                </a:lnTo>
                <a:lnTo>
                  <a:pt x="226" y="802"/>
                </a:lnTo>
                <a:lnTo>
                  <a:pt x="228" y="792"/>
                </a:lnTo>
                <a:lnTo>
                  <a:pt x="230" y="782"/>
                </a:lnTo>
                <a:lnTo>
                  <a:pt x="234" y="774"/>
                </a:lnTo>
                <a:lnTo>
                  <a:pt x="235" y="769"/>
                </a:lnTo>
                <a:lnTo>
                  <a:pt x="235" y="769"/>
                </a:lnTo>
                <a:lnTo>
                  <a:pt x="237" y="768"/>
                </a:lnTo>
                <a:lnTo>
                  <a:pt x="240" y="764"/>
                </a:lnTo>
                <a:lnTo>
                  <a:pt x="248" y="745"/>
                </a:lnTo>
                <a:lnTo>
                  <a:pt x="248" y="745"/>
                </a:lnTo>
                <a:lnTo>
                  <a:pt x="249" y="736"/>
                </a:lnTo>
                <a:lnTo>
                  <a:pt x="249" y="725"/>
                </a:lnTo>
                <a:lnTo>
                  <a:pt x="248" y="715"/>
                </a:lnTo>
                <a:lnTo>
                  <a:pt x="246" y="702"/>
                </a:lnTo>
                <a:lnTo>
                  <a:pt x="240" y="683"/>
                </a:lnTo>
                <a:lnTo>
                  <a:pt x="236" y="672"/>
                </a:lnTo>
                <a:lnTo>
                  <a:pt x="236" y="672"/>
                </a:lnTo>
                <a:lnTo>
                  <a:pt x="234" y="656"/>
                </a:lnTo>
                <a:lnTo>
                  <a:pt x="231" y="644"/>
                </a:lnTo>
                <a:lnTo>
                  <a:pt x="231" y="644"/>
                </a:lnTo>
                <a:lnTo>
                  <a:pt x="235" y="658"/>
                </a:lnTo>
                <a:lnTo>
                  <a:pt x="238" y="666"/>
                </a:lnTo>
                <a:lnTo>
                  <a:pt x="241" y="669"/>
                </a:lnTo>
                <a:lnTo>
                  <a:pt x="243" y="670"/>
                </a:lnTo>
                <a:lnTo>
                  <a:pt x="243" y="670"/>
                </a:lnTo>
                <a:lnTo>
                  <a:pt x="246" y="669"/>
                </a:lnTo>
                <a:lnTo>
                  <a:pt x="247" y="665"/>
                </a:lnTo>
                <a:lnTo>
                  <a:pt x="248" y="658"/>
                </a:lnTo>
                <a:lnTo>
                  <a:pt x="249" y="642"/>
                </a:lnTo>
                <a:lnTo>
                  <a:pt x="249" y="642"/>
                </a:lnTo>
                <a:lnTo>
                  <a:pt x="249" y="638"/>
                </a:lnTo>
                <a:lnTo>
                  <a:pt x="248" y="637"/>
                </a:lnTo>
                <a:lnTo>
                  <a:pt x="248" y="636"/>
                </a:lnTo>
                <a:lnTo>
                  <a:pt x="251" y="633"/>
                </a:lnTo>
                <a:lnTo>
                  <a:pt x="251" y="633"/>
                </a:lnTo>
                <a:lnTo>
                  <a:pt x="254" y="627"/>
                </a:lnTo>
                <a:lnTo>
                  <a:pt x="254" y="625"/>
                </a:lnTo>
                <a:lnTo>
                  <a:pt x="254" y="625"/>
                </a:lnTo>
                <a:lnTo>
                  <a:pt x="257" y="625"/>
                </a:lnTo>
                <a:lnTo>
                  <a:pt x="259" y="625"/>
                </a:lnTo>
                <a:lnTo>
                  <a:pt x="259" y="625"/>
                </a:lnTo>
                <a:lnTo>
                  <a:pt x="266" y="612"/>
                </a:lnTo>
                <a:lnTo>
                  <a:pt x="276" y="594"/>
                </a:lnTo>
                <a:lnTo>
                  <a:pt x="276" y="594"/>
                </a:lnTo>
                <a:lnTo>
                  <a:pt x="284" y="573"/>
                </a:lnTo>
                <a:lnTo>
                  <a:pt x="292" y="556"/>
                </a:lnTo>
                <a:lnTo>
                  <a:pt x="292" y="556"/>
                </a:lnTo>
                <a:lnTo>
                  <a:pt x="309" y="521"/>
                </a:lnTo>
                <a:lnTo>
                  <a:pt x="320" y="498"/>
                </a:lnTo>
                <a:lnTo>
                  <a:pt x="326" y="486"/>
                </a:lnTo>
                <a:lnTo>
                  <a:pt x="326" y="486"/>
                </a:lnTo>
                <a:lnTo>
                  <a:pt x="329" y="475"/>
                </a:lnTo>
                <a:lnTo>
                  <a:pt x="338" y="451"/>
                </a:lnTo>
                <a:lnTo>
                  <a:pt x="345" y="428"/>
                </a:lnTo>
                <a:lnTo>
                  <a:pt x="346" y="420"/>
                </a:lnTo>
                <a:lnTo>
                  <a:pt x="347" y="419"/>
                </a:lnTo>
                <a:lnTo>
                  <a:pt x="347" y="419"/>
                </a:lnTo>
                <a:lnTo>
                  <a:pt x="345" y="451"/>
                </a:lnTo>
                <a:lnTo>
                  <a:pt x="344" y="472"/>
                </a:lnTo>
                <a:lnTo>
                  <a:pt x="344" y="489"/>
                </a:lnTo>
                <a:lnTo>
                  <a:pt x="344" y="489"/>
                </a:lnTo>
                <a:lnTo>
                  <a:pt x="344" y="510"/>
                </a:lnTo>
                <a:lnTo>
                  <a:pt x="344" y="523"/>
                </a:lnTo>
                <a:lnTo>
                  <a:pt x="344" y="523"/>
                </a:lnTo>
                <a:lnTo>
                  <a:pt x="341" y="534"/>
                </a:lnTo>
                <a:lnTo>
                  <a:pt x="341" y="538"/>
                </a:lnTo>
                <a:lnTo>
                  <a:pt x="343" y="540"/>
                </a:lnTo>
                <a:lnTo>
                  <a:pt x="347" y="543"/>
                </a:lnTo>
                <a:lnTo>
                  <a:pt x="347" y="543"/>
                </a:lnTo>
                <a:lnTo>
                  <a:pt x="347" y="632"/>
                </a:lnTo>
                <a:lnTo>
                  <a:pt x="347" y="632"/>
                </a:lnTo>
                <a:lnTo>
                  <a:pt x="347" y="649"/>
                </a:lnTo>
                <a:lnTo>
                  <a:pt x="346" y="660"/>
                </a:lnTo>
                <a:lnTo>
                  <a:pt x="346" y="667"/>
                </a:lnTo>
                <a:lnTo>
                  <a:pt x="346" y="670"/>
                </a:lnTo>
                <a:lnTo>
                  <a:pt x="347" y="671"/>
                </a:lnTo>
                <a:lnTo>
                  <a:pt x="347" y="671"/>
                </a:lnTo>
                <a:lnTo>
                  <a:pt x="356" y="676"/>
                </a:lnTo>
                <a:lnTo>
                  <a:pt x="356" y="676"/>
                </a:lnTo>
                <a:lnTo>
                  <a:pt x="370" y="798"/>
                </a:lnTo>
                <a:lnTo>
                  <a:pt x="370" y="798"/>
                </a:lnTo>
                <a:lnTo>
                  <a:pt x="374" y="822"/>
                </a:lnTo>
                <a:lnTo>
                  <a:pt x="380" y="845"/>
                </a:lnTo>
                <a:lnTo>
                  <a:pt x="380" y="845"/>
                </a:lnTo>
                <a:lnTo>
                  <a:pt x="381" y="853"/>
                </a:lnTo>
                <a:lnTo>
                  <a:pt x="383" y="856"/>
                </a:lnTo>
                <a:lnTo>
                  <a:pt x="384" y="860"/>
                </a:lnTo>
                <a:lnTo>
                  <a:pt x="384" y="865"/>
                </a:lnTo>
                <a:lnTo>
                  <a:pt x="384" y="865"/>
                </a:lnTo>
                <a:lnTo>
                  <a:pt x="383" y="871"/>
                </a:lnTo>
                <a:lnTo>
                  <a:pt x="383" y="874"/>
                </a:lnTo>
                <a:lnTo>
                  <a:pt x="381" y="878"/>
                </a:lnTo>
                <a:lnTo>
                  <a:pt x="383" y="883"/>
                </a:lnTo>
                <a:lnTo>
                  <a:pt x="383" y="883"/>
                </a:lnTo>
                <a:lnTo>
                  <a:pt x="384" y="887"/>
                </a:lnTo>
                <a:lnTo>
                  <a:pt x="385" y="888"/>
                </a:lnTo>
                <a:lnTo>
                  <a:pt x="386" y="890"/>
                </a:lnTo>
                <a:lnTo>
                  <a:pt x="386" y="897"/>
                </a:lnTo>
                <a:lnTo>
                  <a:pt x="386" y="897"/>
                </a:lnTo>
                <a:lnTo>
                  <a:pt x="386" y="910"/>
                </a:lnTo>
                <a:lnTo>
                  <a:pt x="386" y="924"/>
                </a:lnTo>
                <a:lnTo>
                  <a:pt x="386" y="924"/>
                </a:lnTo>
                <a:lnTo>
                  <a:pt x="390" y="983"/>
                </a:lnTo>
                <a:lnTo>
                  <a:pt x="390" y="983"/>
                </a:lnTo>
                <a:lnTo>
                  <a:pt x="391" y="993"/>
                </a:lnTo>
                <a:lnTo>
                  <a:pt x="393" y="1004"/>
                </a:lnTo>
                <a:lnTo>
                  <a:pt x="397" y="1016"/>
                </a:lnTo>
                <a:lnTo>
                  <a:pt x="397" y="1016"/>
                </a:lnTo>
                <a:lnTo>
                  <a:pt x="407" y="1051"/>
                </a:lnTo>
                <a:lnTo>
                  <a:pt x="414" y="1077"/>
                </a:lnTo>
                <a:lnTo>
                  <a:pt x="419" y="1089"/>
                </a:lnTo>
                <a:lnTo>
                  <a:pt x="419" y="1089"/>
                </a:lnTo>
                <a:lnTo>
                  <a:pt x="421" y="1091"/>
                </a:lnTo>
                <a:lnTo>
                  <a:pt x="422" y="1094"/>
                </a:lnTo>
                <a:lnTo>
                  <a:pt x="422" y="1097"/>
                </a:lnTo>
                <a:lnTo>
                  <a:pt x="422" y="1097"/>
                </a:lnTo>
                <a:lnTo>
                  <a:pt x="424" y="1102"/>
                </a:lnTo>
                <a:lnTo>
                  <a:pt x="424" y="1106"/>
                </a:lnTo>
                <a:lnTo>
                  <a:pt x="424" y="1108"/>
                </a:lnTo>
                <a:lnTo>
                  <a:pt x="422" y="1109"/>
                </a:lnTo>
                <a:lnTo>
                  <a:pt x="422" y="1109"/>
                </a:lnTo>
                <a:lnTo>
                  <a:pt x="412" y="1119"/>
                </a:lnTo>
                <a:lnTo>
                  <a:pt x="406" y="1125"/>
                </a:lnTo>
                <a:lnTo>
                  <a:pt x="404" y="1127"/>
                </a:lnTo>
                <a:lnTo>
                  <a:pt x="403" y="1130"/>
                </a:lnTo>
                <a:lnTo>
                  <a:pt x="403" y="1130"/>
                </a:lnTo>
                <a:lnTo>
                  <a:pt x="402" y="1135"/>
                </a:lnTo>
                <a:lnTo>
                  <a:pt x="399" y="1140"/>
                </a:lnTo>
                <a:lnTo>
                  <a:pt x="398" y="1144"/>
                </a:lnTo>
                <a:lnTo>
                  <a:pt x="399" y="1147"/>
                </a:lnTo>
                <a:lnTo>
                  <a:pt x="401" y="1149"/>
                </a:lnTo>
                <a:lnTo>
                  <a:pt x="401" y="1149"/>
                </a:lnTo>
                <a:lnTo>
                  <a:pt x="407" y="1159"/>
                </a:lnTo>
                <a:lnTo>
                  <a:pt x="409" y="1163"/>
                </a:lnTo>
                <a:lnTo>
                  <a:pt x="409" y="1163"/>
                </a:lnTo>
                <a:lnTo>
                  <a:pt x="409" y="1164"/>
                </a:lnTo>
                <a:lnTo>
                  <a:pt x="413" y="1166"/>
                </a:lnTo>
                <a:lnTo>
                  <a:pt x="420" y="1171"/>
                </a:lnTo>
                <a:lnTo>
                  <a:pt x="432" y="1177"/>
                </a:lnTo>
                <a:lnTo>
                  <a:pt x="432" y="1177"/>
                </a:lnTo>
                <a:lnTo>
                  <a:pt x="447" y="1184"/>
                </a:lnTo>
                <a:lnTo>
                  <a:pt x="458" y="1188"/>
                </a:lnTo>
                <a:lnTo>
                  <a:pt x="468" y="1190"/>
                </a:lnTo>
                <a:lnTo>
                  <a:pt x="472" y="1189"/>
                </a:lnTo>
                <a:lnTo>
                  <a:pt x="477" y="1189"/>
                </a:lnTo>
                <a:lnTo>
                  <a:pt x="477" y="1189"/>
                </a:lnTo>
                <a:lnTo>
                  <a:pt x="481" y="1187"/>
                </a:lnTo>
                <a:lnTo>
                  <a:pt x="484" y="1184"/>
                </a:lnTo>
                <a:lnTo>
                  <a:pt x="489" y="1177"/>
                </a:lnTo>
                <a:lnTo>
                  <a:pt x="491" y="1170"/>
                </a:lnTo>
                <a:lnTo>
                  <a:pt x="491" y="1167"/>
                </a:lnTo>
                <a:lnTo>
                  <a:pt x="490" y="1165"/>
                </a:lnTo>
                <a:lnTo>
                  <a:pt x="490" y="1165"/>
                </a:lnTo>
                <a:lnTo>
                  <a:pt x="488" y="1163"/>
                </a:lnTo>
                <a:lnTo>
                  <a:pt x="485" y="1161"/>
                </a:lnTo>
                <a:lnTo>
                  <a:pt x="485" y="1160"/>
                </a:lnTo>
                <a:lnTo>
                  <a:pt x="485" y="1159"/>
                </a:lnTo>
                <a:lnTo>
                  <a:pt x="490" y="1153"/>
                </a:lnTo>
                <a:lnTo>
                  <a:pt x="490" y="1153"/>
                </a:lnTo>
                <a:lnTo>
                  <a:pt x="500" y="1144"/>
                </a:lnTo>
                <a:lnTo>
                  <a:pt x="510" y="1135"/>
                </a:lnTo>
                <a:lnTo>
                  <a:pt x="513" y="1129"/>
                </a:lnTo>
                <a:lnTo>
                  <a:pt x="517" y="1123"/>
                </a:lnTo>
                <a:lnTo>
                  <a:pt x="518" y="1117"/>
                </a:lnTo>
                <a:lnTo>
                  <a:pt x="518" y="1109"/>
                </a:lnTo>
                <a:lnTo>
                  <a:pt x="518" y="1109"/>
                </a:lnTo>
                <a:lnTo>
                  <a:pt x="516" y="1096"/>
                </a:lnTo>
                <a:lnTo>
                  <a:pt x="513" y="1083"/>
                </a:lnTo>
                <a:lnTo>
                  <a:pt x="512" y="1072"/>
                </a:lnTo>
                <a:lnTo>
                  <a:pt x="512" y="1066"/>
                </a:lnTo>
                <a:lnTo>
                  <a:pt x="513" y="1061"/>
                </a:lnTo>
                <a:lnTo>
                  <a:pt x="513" y="1061"/>
                </a:lnTo>
                <a:lnTo>
                  <a:pt x="516" y="1051"/>
                </a:lnTo>
                <a:lnTo>
                  <a:pt x="517" y="1039"/>
                </a:lnTo>
                <a:lnTo>
                  <a:pt x="521" y="1017"/>
                </a:lnTo>
                <a:lnTo>
                  <a:pt x="528" y="983"/>
                </a:lnTo>
                <a:lnTo>
                  <a:pt x="528" y="983"/>
                </a:lnTo>
                <a:lnTo>
                  <a:pt x="531" y="963"/>
                </a:lnTo>
                <a:lnTo>
                  <a:pt x="534" y="943"/>
                </a:lnTo>
                <a:lnTo>
                  <a:pt x="535" y="926"/>
                </a:lnTo>
                <a:lnTo>
                  <a:pt x="535" y="911"/>
                </a:lnTo>
                <a:lnTo>
                  <a:pt x="534" y="888"/>
                </a:lnTo>
                <a:lnTo>
                  <a:pt x="533" y="874"/>
                </a:lnTo>
                <a:lnTo>
                  <a:pt x="533" y="874"/>
                </a:lnTo>
                <a:lnTo>
                  <a:pt x="531" y="867"/>
                </a:lnTo>
                <a:lnTo>
                  <a:pt x="534" y="860"/>
                </a:lnTo>
                <a:lnTo>
                  <a:pt x="534" y="860"/>
                </a:lnTo>
                <a:lnTo>
                  <a:pt x="539" y="850"/>
                </a:lnTo>
                <a:lnTo>
                  <a:pt x="540" y="843"/>
                </a:lnTo>
                <a:lnTo>
                  <a:pt x="542" y="836"/>
                </a:lnTo>
                <a:lnTo>
                  <a:pt x="542" y="836"/>
                </a:lnTo>
                <a:lnTo>
                  <a:pt x="551" y="779"/>
                </a:lnTo>
                <a:lnTo>
                  <a:pt x="557" y="744"/>
                </a:lnTo>
                <a:lnTo>
                  <a:pt x="562" y="722"/>
                </a:lnTo>
                <a:lnTo>
                  <a:pt x="562" y="722"/>
                </a:lnTo>
                <a:lnTo>
                  <a:pt x="564" y="711"/>
                </a:lnTo>
                <a:lnTo>
                  <a:pt x="564" y="695"/>
                </a:lnTo>
                <a:lnTo>
                  <a:pt x="565" y="678"/>
                </a:lnTo>
                <a:lnTo>
                  <a:pt x="565" y="678"/>
                </a:lnTo>
                <a:lnTo>
                  <a:pt x="568" y="683"/>
                </a:lnTo>
                <a:lnTo>
                  <a:pt x="569" y="687"/>
                </a:lnTo>
                <a:lnTo>
                  <a:pt x="571" y="689"/>
                </a:lnTo>
                <a:lnTo>
                  <a:pt x="571" y="689"/>
                </a:lnTo>
                <a:lnTo>
                  <a:pt x="574" y="688"/>
                </a:lnTo>
                <a:lnTo>
                  <a:pt x="576" y="687"/>
                </a:lnTo>
                <a:lnTo>
                  <a:pt x="580" y="684"/>
                </a:lnTo>
                <a:lnTo>
                  <a:pt x="580" y="684"/>
                </a:lnTo>
                <a:lnTo>
                  <a:pt x="580" y="690"/>
                </a:lnTo>
                <a:lnTo>
                  <a:pt x="581" y="693"/>
                </a:lnTo>
                <a:lnTo>
                  <a:pt x="582" y="694"/>
                </a:lnTo>
                <a:lnTo>
                  <a:pt x="583" y="694"/>
                </a:lnTo>
                <a:lnTo>
                  <a:pt x="583" y="694"/>
                </a:lnTo>
                <a:lnTo>
                  <a:pt x="587" y="694"/>
                </a:lnTo>
                <a:lnTo>
                  <a:pt x="588" y="694"/>
                </a:lnTo>
                <a:lnTo>
                  <a:pt x="591" y="693"/>
                </a:lnTo>
                <a:lnTo>
                  <a:pt x="594" y="688"/>
                </a:lnTo>
                <a:lnTo>
                  <a:pt x="594" y="688"/>
                </a:lnTo>
                <a:lnTo>
                  <a:pt x="600" y="681"/>
                </a:lnTo>
                <a:lnTo>
                  <a:pt x="610" y="669"/>
                </a:lnTo>
                <a:lnTo>
                  <a:pt x="610" y="669"/>
                </a:lnTo>
                <a:lnTo>
                  <a:pt x="617" y="656"/>
                </a:lnTo>
                <a:lnTo>
                  <a:pt x="621" y="647"/>
                </a:lnTo>
                <a:lnTo>
                  <a:pt x="622" y="636"/>
                </a:lnTo>
                <a:lnTo>
                  <a:pt x="622" y="636"/>
                </a:lnTo>
                <a:lnTo>
                  <a:pt x="623" y="635"/>
                </a:lnTo>
                <a:lnTo>
                  <a:pt x="626" y="635"/>
                </a:lnTo>
                <a:lnTo>
                  <a:pt x="627" y="633"/>
                </a:lnTo>
                <a:lnTo>
                  <a:pt x="629" y="631"/>
                </a:lnTo>
                <a:lnTo>
                  <a:pt x="629" y="631"/>
                </a:lnTo>
                <a:lnTo>
                  <a:pt x="632" y="621"/>
                </a:lnTo>
                <a:lnTo>
                  <a:pt x="636" y="609"/>
                </a:lnTo>
                <a:lnTo>
                  <a:pt x="636" y="609"/>
                </a:lnTo>
                <a:lnTo>
                  <a:pt x="638" y="597"/>
                </a:lnTo>
                <a:lnTo>
                  <a:pt x="642" y="574"/>
                </a:lnTo>
                <a:lnTo>
                  <a:pt x="645" y="548"/>
                </a:lnTo>
                <a:lnTo>
                  <a:pt x="646" y="523"/>
                </a:lnTo>
                <a:lnTo>
                  <a:pt x="646" y="523"/>
                </a:lnTo>
                <a:lnTo>
                  <a:pt x="645" y="500"/>
                </a:lnTo>
                <a:lnTo>
                  <a:pt x="643" y="475"/>
                </a:lnTo>
                <a:lnTo>
                  <a:pt x="640" y="452"/>
                </a:lnTo>
                <a:lnTo>
                  <a:pt x="639" y="436"/>
                </a:lnTo>
                <a:lnTo>
                  <a:pt x="639" y="436"/>
                </a:lnTo>
                <a:lnTo>
                  <a:pt x="639" y="378"/>
                </a:lnTo>
                <a:lnTo>
                  <a:pt x="639" y="340"/>
                </a:lnTo>
                <a:lnTo>
                  <a:pt x="640" y="326"/>
                </a:lnTo>
                <a:lnTo>
                  <a:pt x="642" y="315"/>
                </a:lnTo>
                <a:lnTo>
                  <a:pt x="642" y="315"/>
                </a:lnTo>
                <a:lnTo>
                  <a:pt x="643" y="308"/>
                </a:lnTo>
                <a:lnTo>
                  <a:pt x="644" y="301"/>
                </a:lnTo>
                <a:lnTo>
                  <a:pt x="643" y="294"/>
                </a:lnTo>
                <a:lnTo>
                  <a:pt x="642" y="288"/>
                </a:lnTo>
                <a:lnTo>
                  <a:pt x="638" y="276"/>
                </a:lnTo>
                <a:lnTo>
                  <a:pt x="633" y="264"/>
                </a:lnTo>
                <a:lnTo>
                  <a:pt x="633" y="264"/>
                </a:lnTo>
                <a:lnTo>
                  <a:pt x="625" y="240"/>
                </a:lnTo>
                <a:lnTo>
                  <a:pt x="617" y="223"/>
                </a:lnTo>
                <a:lnTo>
                  <a:pt x="617" y="223"/>
                </a:lnTo>
                <a:lnTo>
                  <a:pt x="614" y="218"/>
                </a:lnTo>
                <a:lnTo>
                  <a:pt x="609" y="216"/>
                </a:lnTo>
                <a:lnTo>
                  <a:pt x="603" y="215"/>
                </a:lnTo>
                <a:lnTo>
                  <a:pt x="603" y="215"/>
                </a:lnTo>
                <a:lnTo>
                  <a:pt x="598" y="213"/>
                </a:lnTo>
                <a:lnTo>
                  <a:pt x="592" y="212"/>
                </a:lnTo>
                <a:lnTo>
                  <a:pt x="586" y="210"/>
                </a:lnTo>
                <a:lnTo>
                  <a:pt x="586" y="210"/>
                </a:lnTo>
                <a:lnTo>
                  <a:pt x="557" y="198"/>
                </a:lnTo>
                <a:lnTo>
                  <a:pt x="534" y="188"/>
                </a:lnTo>
                <a:lnTo>
                  <a:pt x="534" y="188"/>
                </a:lnTo>
                <a:lnTo>
                  <a:pt x="516" y="167"/>
                </a:lnTo>
                <a:lnTo>
                  <a:pt x="516" y="167"/>
                </a:lnTo>
                <a:lnTo>
                  <a:pt x="513" y="166"/>
                </a:lnTo>
                <a:lnTo>
                  <a:pt x="511" y="165"/>
                </a:lnTo>
                <a:lnTo>
                  <a:pt x="508" y="166"/>
                </a:lnTo>
                <a:lnTo>
                  <a:pt x="508" y="166"/>
                </a:lnTo>
                <a:lnTo>
                  <a:pt x="505" y="155"/>
                </a:lnTo>
                <a:lnTo>
                  <a:pt x="505" y="155"/>
                </a:lnTo>
                <a:lnTo>
                  <a:pt x="506" y="143"/>
                </a:lnTo>
                <a:lnTo>
                  <a:pt x="507" y="133"/>
                </a:lnTo>
                <a:lnTo>
                  <a:pt x="510" y="125"/>
                </a:lnTo>
                <a:lnTo>
                  <a:pt x="510" y="125"/>
                </a:lnTo>
                <a:lnTo>
                  <a:pt x="519" y="108"/>
                </a:lnTo>
                <a:lnTo>
                  <a:pt x="527" y="92"/>
                </a:lnTo>
                <a:lnTo>
                  <a:pt x="527" y="92"/>
                </a:lnTo>
                <a:lnTo>
                  <a:pt x="527" y="89"/>
                </a:lnTo>
                <a:lnTo>
                  <a:pt x="527" y="83"/>
                </a:lnTo>
                <a:lnTo>
                  <a:pt x="522" y="68"/>
                </a:lnTo>
                <a:lnTo>
                  <a:pt x="514" y="52"/>
                </a:lnTo>
                <a:lnTo>
                  <a:pt x="507" y="39"/>
                </a:lnTo>
                <a:lnTo>
                  <a:pt x="507" y="39"/>
                </a:lnTo>
                <a:lnTo>
                  <a:pt x="501" y="31"/>
                </a:lnTo>
                <a:lnTo>
                  <a:pt x="495" y="23"/>
                </a:lnTo>
                <a:lnTo>
                  <a:pt x="482" y="15"/>
                </a:lnTo>
                <a:lnTo>
                  <a:pt x="482" y="15"/>
                </a:lnTo>
                <a:lnTo>
                  <a:pt x="470" y="4"/>
                </a:lnTo>
                <a:lnTo>
                  <a:pt x="464" y="1"/>
                </a:lnTo>
                <a:lnTo>
                  <a:pt x="460" y="0"/>
                </a:lnTo>
                <a:lnTo>
                  <a:pt x="458" y="0"/>
                </a:lnTo>
                <a:lnTo>
                  <a:pt x="458" y="0"/>
                </a:lnTo>
                <a:lnTo>
                  <a:pt x="445" y="0"/>
                </a:lnTo>
                <a:lnTo>
                  <a:pt x="442" y="0"/>
                </a:lnTo>
                <a:lnTo>
                  <a:pt x="441" y="1"/>
                </a:lnTo>
                <a:lnTo>
                  <a:pt x="441" y="1"/>
                </a:lnTo>
                <a:lnTo>
                  <a:pt x="441" y="1"/>
                </a:lnTo>
                <a:lnTo>
                  <a:pt x="442" y="4"/>
                </a:lnTo>
                <a:lnTo>
                  <a:pt x="443" y="5"/>
                </a:lnTo>
                <a:lnTo>
                  <a:pt x="443" y="6"/>
                </a:lnTo>
                <a:lnTo>
                  <a:pt x="439" y="8"/>
                </a:lnTo>
                <a:lnTo>
                  <a:pt x="439" y="8"/>
                </a:lnTo>
                <a:lnTo>
                  <a:pt x="431" y="8"/>
                </a:lnTo>
                <a:lnTo>
                  <a:pt x="425" y="9"/>
                </a:lnTo>
                <a:lnTo>
                  <a:pt x="425" y="9"/>
                </a:lnTo>
                <a:lnTo>
                  <a:pt x="422" y="10"/>
                </a:lnTo>
                <a:lnTo>
                  <a:pt x="420" y="11"/>
                </a:lnTo>
                <a:lnTo>
                  <a:pt x="420" y="11"/>
                </a:lnTo>
                <a:lnTo>
                  <a:pt x="416" y="14"/>
                </a:lnTo>
                <a:lnTo>
                  <a:pt x="413" y="16"/>
                </a:lnTo>
                <a:lnTo>
                  <a:pt x="413" y="16"/>
                </a:lnTo>
                <a:lnTo>
                  <a:pt x="410" y="16"/>
                </a:lnTo>
                <a:lnTo>
                  <a:pt x="408" y="16"/>
                </a:lnTo>
                <a:lnTo>
                  <a:pt x="406" y="17"/>
                </a:lnTo>
                <a:lnTo>
                  <a:pt x="404" y="18"/>
                </a:lnTo>
                <a:lnTo>
                  <a:pt x="404" y="18"/>
                </a:lnTo>
                <a:lnTo>
                  <a:pt x="403" y="20"/>
                </a:lnTo>
                <a:lnTo>
                  <a:pt x="403" y="20"/>
                </a:lnTo>
                <a:lnTo>
                  <a:pt x="402" y="22"/>
                </a:lnTo>
                <a:lnTo>
                  <a:pt x="402" y="22"/>
                </a:lnTo>
                <a:lnTo>
                  <a:pt x="401" y="26"/>
                </a:lnTo>
                <a:lnTo>
                  <a:pt x="401" y="28"/>
                </a:lnTo>
                <a:lnTo>
                  <a:pt x="401" y="29"/>
                </a:lnTo>
                <a:lnTo>
                  <a:pt x="401" y="31"/>
                </a:lnTo>
                <a:lnTo>
                  <a:pt x="401" y="31"/>
                </a:lnTo>
                <a:lnTo>
                  <a:pt x="399" y="32"/>
                </a:lnTo>
                <a:lnTo>
                  <a:pt x="399" y="32"/>
                </a:lnTo>
                <a:lnTo>
                  <a:pt x="398" y="32"/>
                </a:lnTo>
                <a:lnTo>
                  <a:pt x="397" y="34"/>
                </a:lnTo>
                <a:lnTo>
                  <a:pt x="397" y="34"/>
                </a:lnTo>
                <a:lnTo>
                  <a:pt x="397" y="39"/>
                </a:lnTo>
                <a:lnTo>
                  <a:pt x="397" y="41"/>
                </a:lnTo>
                <a:lnTo>
                  <a:pt x="397" y="47"/>
                </a:lnTo>
                <a:lnTo>
                  <a:pt x="397" y="47"/>
                </a:lnTo>
                <a:lnTo>
                  <a:pt x="389" y="66"/>
                </a:lnTo>
                <a:lnTo>
                  <a:pt x="383" y="79"/>
                </a:lnTo>
                <a:lnTo>
                  <a:pt x="380" y="85"/>
                </a:lnTo>
                <a:lnTo>
                  <a:pt x="380" y="89"/>
                </a:lnTo>
                <a:lnTo>
                  <a:pt x="380" y="89"/>
                </a:lnTo>
                <a:lnTo>
                  <a:pt x="380" y="100"/>
                </a:lnTo>
                <a:lnTo>
                  <a:pt x="381" y="104"/>
                </a:lnTo>
                <a:lnTo>
                  <a:pt x="381" y="104"/>
                </a:lnTo>
                <a:lnTo>
                  <a:pt x="379" y="114"/>
                </a:lnTo>
                <a:lnTo>
                  <a:pt x="378" y="121"/>
                </a:lnTo>
                <a:lnTo>
                  <a:pt x="376" y="130"/>
                </a:lnTo>
                <a:lnTo>
                  <a:pt x="376" y="130"/>
                </a:lnTo>
                <a:lnTo>
                  <a:pt x="378" y="141"/>
                </a:lnTo>
                <a:lnTo>
                  <a:pt x="378" y="144"/>
                </a:lnTo>
                <a:lnTo>
                  <a:pt x="378" y="144"/>
                </a:lnTo>
                <a:lnTo>
                  <a:pt x="379" y="148"/>
                </a:lnTo>
                <a:lnTo>
                  <a:pt x="381" y="152"/>
                </a:lnTo>
                <a:lnTo>
                  <a:pt x="381" y="152"/>
                </a:lnTo>
                <a:lnTo>
                  <a:pt x="381" y="154"/>
                </a:lnTo>
                <a:lnTo>
                  <a:pt x="381" y="156"/>
                </a:lnTo>
                <a:lnTo>
                  <a:pt x="381" y="159"/>
                </a:lnTo>
                <a:lnTo>
                  <a:pt x="383" y="161"/>
                </a:lnTo>
                <a:lnTo>
                  <a:pt x="383" y="161"/>
                </a:lnTo>
                <a:lnTo>
                  <a:pt x="387" y="165"/>
                </a:lnTo>
                <a:lnTo>
                  <a:pt x="390" y="167"/>
                </a:lnTo>
                <a:lnTo>
                  <a:pt x="391" y="170"/>
                </a:lnTo>
                <a:lnTo>
                  <a:pt x="391" y="170"/>
                </a:lnTo>
                <a:lnTo>
                  <a:pt x="392" y="176"/>
                </a:lnTo>
                <a:lnTo>
                  <a:pt x="393" y="179"/>
                </a:lnTo>
                <a:lnTo>
                  <a:pt x="397" y="182"/>
                </a:lnTo>
                <a:lnTo>
                  <a:pt x="397" y="182"/>
                </a:lnTo>
                <a:lnTo>
                  <a:pt x="402" y="184"/>
                </a:lnTo>
                <a:lnTo>
                  <a:pt x="406" y="185"/>
                </a:lnTo>
                <a:lnTo>
                  <a:pt x="409" y="185"/>
                </a:lnTo>
                <a:lnTo>
                  <a:pt x="412" y="188"/>
                </a:lnTo>
                <a:lnTo>
                  <a:pt x="412" y="188"/>
                </a:lnTo>
                <a:lnTo>
                  <a:pt x="413" y="190"/>
                </a:lnTo>
                <a:lnTo>
                  <a:pt x="414" y="193"/>
                </a:lnTo>
                <a:lnTo>
                  <a:pt x="413" y="196"/>
                </a:lnTo>
                <a:lnTo>
                  <a:pt x="413" y="196"/>
                </a:lnTo>
                <a:lnTo>
                  <a:pt x="406" y="207"/>
                </a:lnTo>
                <a:lnTo>
                  <a:pt x="406" y="207"/>
                </a:lnTo>
                <a:lnTo>
                  <a:pt x="403" y="210"/>
                </a:lnTo>
                <a:lnTo>
                  <a:pt x="398" y="212"/>
                </a:lnTo>
                <a:lnTo>
                  <a:pt x="385" y="218"/>
                </a:lnTo>
                <a:lnTo>
                  <a:pt x="364" y="225"/>
                </a:lnTo>
                <a:lnTo>
                  <a:pt x="364" y="225"/>
                </a:lnTo>
                <a:lnTo>
                  <a:pt x="347" y="231"/>
                </a:lnTo>
                <a:lnTo>
                  <a:pt x="333" y="236"/>
                </a:lnTo>
                <a:lnTo>
                  <a:pt x="333" y="236"/>
                </a:lnTo>
                <a:lnTo>
                  <a:pt x="320" y="244"/>
                </a:lnTo>
                <a:lnTo>
                  <a:pt x="320" y="244"/>
                </a:lnTo>
                <a:lnTo>
                  <a:pt x="320" y="250"/>
                </a:lnTo>
                <a:lnTo>
                  <a:pt x="318" y="257"/>
                </a:lnTo>
                <a:lnTo>
                  <a:pt x="316" y="265"/>
                </a:lnTo>
                <a:lnTo>
                  <a:pt x="316" y="265"/>
                </a:lnTo>
                <a:lnTo>
                  <a:pt x="310" y="286"/>
                </a:lnTo>
                <a:lnTo>
                  <a:pt x="303" y="320"/>
                </a:lnTo>
                <a:lnTo>
                  <a:pt x="289" y="374"/>
                </a:lnTo>
                <a:lnTo>
                  <a:pt x="289" y="374"/>
                </a:lnTo>
                <a:lnTo>
                  <a:pt x="281" y="400"/>
                </a:lnTo>
                <a:lnTo>
                  <a:pt x="281" y="400"/>
                </a:lnTo>
                <a:lnTo>
                  <a:pt x="269" y="447"/>
                </a:lnTo>
                <a:lnTo>
                  <a:pt x="259" y="480"/>
                </a:lnTo>
                <a:lnTo>
                  <a:pt x="253" y="499"/>
                </a:lnTo>
                <a:lnTo>
                  <a:pt x="253" y="499"/>
                </a:lnTo>
                <a:lnTo>
                  <a:pt x="245" y="526"/>
                </a:lnTo>
                <a:lnTo>
                  <a:pt x="238" y="546"/>
                </a:lnTo>
                <a:lnTo>
                  <a:pt x="238" y="546"/>
                </a:lnTo>
                <a:lnTo>
                  <a:pt x="231" y="567"/>
                </a:lnTo>
                <a:lnTo>
                  <a:pt x="226" y="580"/>
                </a:lnTo>
                <a:lnTo>
                  <a:pt x="224" y="587"/>
                </a:lnTo>
                <a:lnTo>
                  <a:pt x="224" y="587"/>
                </a:lnTo>
                <a:lnTo>
                  <a:pt x="217" y="598"/>
                </a:lnTo>
                <a:lnTo>
                  <a:pt x="213" y="606"/>
                </a:lnTo>
                <a:lnTo>
                  <a:pt x="213" y="607"/>
                </a:lnTo>
                <a:lnTo>
                  <a:pt x="213" y="608"/>
                </a:lnTo>
                <a:lnTo>
                  <a:pt x="213" y="608"/>
                </a:lnTo>
                <a:lnTo>
                  <a:pt x="215" y="610"/>
                </a:lnTo>
                <a:lnTo>
                  <a:pt x="217" y="613"/>
                </a:lnTo>
                <a:lnTo>
                  <a:pt x="217" y="6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2EDB98BC-CB6D-4D6D-90EF-3E9C26312DD9}"/>
              </a:ext>
            </a:extLst>
          </p:cNvPr>
          <p:cNvSpPr>
            <a:spLocks/>
          </p:cNvSpPr>
          <p:nvPr/>
        </p:nvSpPr>
        <p:spPr bwMode="auto">
          <a:xfrm>
            <a:off x="8224557" y="4996060"/>
            <a:ext cx="1123288" cy="1362165"/>
          </a:xfrm>
          <a:custGeom>
            <a:avLst/>
            <a:gdLst>
              <a:gd name="T0" fmla="*/ 373 w 790"/>
              <a:gd name="T1" fmla="*/ 287 h 958"/>
              <a:gd name="T2" fmla="*/ 410 w 790"/>
              <a:gd name="T3" fmla="*/ 356 h 958"/>
              <a:gd name="T4" fmla="*/ 301 w 790"/>
              <a:gd name="T5" fmla="*/ 433 h 958"/>
              <a:gd name="T6" fmla="*/ 251 w 790"/>
              <a:gd name="T7" fmla="*/ 447 h 958"/>
              <a:gd name="T8" fmla="*/ 165 w 790"/>
              <a:gd name="T9" fmla="*/ 346 h 958"/>
              <a:gd name="T10" fmla="*/ 171 w 790"/>
              <a:gd name="T11" fmla="*/ 239 h 958"/>
              <a:gd name="T12" fmla="*/ 62 w 790"/>
              <a:gd name="T13" fmla="*/ 240 h 958"/>
              <a:gd name="T14" fmla="*/ 52 w 790"/>
              <a:gd name="T15" fmla="*/ 314 h 958"/>
              <a:gd name="T16" fmla="*/ 68 w 790"/>
              <a:gd name="T17" fmla="*/ 371 h 958"/>
              <a:gd name="T18" fmla="*/ 79 w 790"/>
              <a:gd name="T19" fmla="*/ 390 h 958"/>
              <a:gd name="T20" fmla="*/ 37 w 790"/>
              <a:gd name="T21" fmla="*/ 517 h 958"/>
              <a:gd name="T22" fmla="*/ 3 w 790"/>
              <a:gd name="T23" fmla="*/ 582 h 958"/>
              <a:gd name="T24" fmla="*/ 15 w 790"/>
              <a:gd name="T25" fmla="*/ 610 h 958"/>
              <a:gd name="T26" fmla="*/ 37 w 790"/>
              <a:gd name="T27" fmla="*/ 604 h 958"/>
              <a:gd name="T28" fmla="*/ 62 w 790"/>
              <a:gd name="T29" fmla="*/ 584 h 958"/>
              <a:gd name="T30" fmla="*/ 74 w 790"/>
              <a:gd name="T31" fmla="*/ 666 h 958"/>
              <a:gd name="T32" fmla="*/ 91 w 790"/>
              <a:gd name="T33" fmla="*/ 760 h 958"/>
              <a:gd name="T34" fmla="*/ 109 w 790"/>
              <a:gd name="T35" fmla="*/ 885 h 958"/>
              <a:gd name="T36" fmla="*/ 81 w 790"/>
              <a:gd name="T37" fmla="*/ 925 h 958"/>
              <a:gd name="T38" fmla="*/ 159 w 790"/>
              <a:gd name="T39" fmla="*/ 923 h 958"/>
              <a:gd name="T40" fmla="*/ 155 w 790"/>
              <a:gd name="T41" fmla="*/ 806 h 958"/>
              <a:gd name="T42" fmla="*/ 172 w 790"/>
              <a:gd name="T43" fmla="*/ 731 h 958"/>
              <a:gd name="T44" fmla="*/ 213 w 790"/>
              <a:gd name="T45" fmla="*/ 874 h 958"/>
              <a:gd name="T46" fmla="*/ 203 w 790"/>
              <a:gd name="T47" fmla="*/ 934 h 958"/>
              <a:gd name="T48" fmla="*/ 278 w 790"/>
              <a:gd name="T49" fmla="*/ 924 h 958"/>
              <a:gd name="T50" fmla="*/ 273 w 790"/>
              <a:gd name="T51" fmla="*/ 875 h 958"/>
              <a:gd name="T52" fmla="*/ 249 w 790"/>
              <a:gd name="T53" fmla="*/ 760 h 958"/>
              <a:gd name="T54" fmla="*/ 234 w 790"/>
              <a:gd name="T55" fmla="*/ 677 h 958"/>
              <a:gd name="T56" fmla="*/ 241 w 790"/>
              <a:gd name="T57" fmla="*/ 616 h 958"/>
              <a:gd name="T58" fmla="*/ 261 w 790"/>
              <a:gd name="T59" fmla="*/ 512 h 958"/>
              <a:gd name="T60" fmla="*/ 310 w 790"/>
              <a:gd name="T61" fmla="*/ 496 h 958"/>
              <a:gd name="T62" fmla="*/ 353 w 790"/>
              <a:gd name="T63" fmla="*/ 465 h 958"/>
              <a:gd name="T64" fmla="*/ 422 w 790"/>
              <a:gd name="T65" fmla="*/ 452 h 958"/>
              <a:gd name="T66" fmla="*/ 508 w 790"/>
              <a:gd name="T67" fmla="*/ 364 h 958"/>
              <a:gd name="T68" fmla="*/ 479 w 790"/>
              <a:gd name="T69" fmla="*/ 481 h 958"/>
              <a:gd name="T70" fmla="*/ 459 w 790"/>
              <a:gd name="T71" fmla="*/ 645 h 958"/>
              <a:gd name="T72" fmla="*/ 458 w 790"/>
              <a:gd name="T73" fmla="*/ 852 h 958"/>
              <a:gd name="T74" fmla="*/ 422 w 790"/>
              <a:gd name="T75" fmla="*/ 885 h 958"/>
              <a:gd name="T76" fmla="*/ 365 w 790"/>
              <a:gd name="T77" fmla="*/ 929 h 958"/>
              <a:gd name="T78" fmla="*/ 401 w 790"/>
              <a:gd name="T79" fmla="*/ 954 h 958"/>
              <a:gd name="T80" fmla="*/ 584 w 790"/>
              <a:gd name="T81" fmla="*/ 952 h 958"/>
              <a:gd name="T82" fmla="*/ 585 w 790"/>
              <a:gd name="T83" fmla="*/ 894 h 958"/>
              <a:gd name="T84" fmla="*/ 637 w 790"/>
              <a:gd name="T85" fmla="*/ 653 h 958"/>
              <a:gd name="T86" fmla="*/ 644 w 790"/>
              <a:gd name="T87" fmla="*/ 599 h 958"/>
              <a:gd name="T88" fmla="*/ 750 w 790"/>
              <a:gd name="T89" fmla="*/ 343 h 958"/>
              <a:gd name="T90" fmla="*/ 753 w 790"/>
              <a:gd name="T91" fmla="*/ 230 h 958"/>
              <a:gd name="T92" fmla="*/ 529 w 790"/>
              <a:gd name="T93" fmla="*/ 81 h 958"/>
              <a:gd name="T94" fmla="*/ 374 w 790"/>
              <a:gd name="T95" fmla="*/ 74 h 958"/>
              <a:gd name="T96" fmla="*/ 307 w 790"/>
              <a:gd name="T97" fmla="*/ 73 h 958"/>
              <a:gd name="T98" fmla="*/ 255 w 790"/>
              <a:gd name="T99" fmla="*/ 7 h 958"/>
              <a:gd name="T100" fmla="*/ 195 w 790"/>
              <a:gd name="T101" fmla="*/ 4 h 958"/>
              <a:gd name="T102" fmla="*/ 157 w 790"/>
              <a:gd name="T103" fmla="*/ 16 h 958"/>
              <a:gd name="T104" fmla="*/ 144 w 790"/>
              <a:gd name="T105" fmla="*/ 33 h 958"/>
              <a:gd name="T106" fmla="*/ 140 w 790"/>
              <a:gd name="T107" fmla="*/ 57 h 958"/>
              <a:gd name="T108" fmla="*/ 146 w 790"/>
              <a:gd name="T109" fmla="*/ 79 h 958"/>
              <a:gd name="T110" fmla="*/ 155 w 790"/>
              <a:gd name="T111" fmla="*/ 127 h 958"/>
              <a:gd name="T112" fmla="*/ 182 w 790"/>
              <a:gd name="T113" fmla="*/ 178 h 958"/>
              <a:gd name="T114" fmla="*/ 205 w 790"/>
              <a:gd name="T115" fmla="*/ 191 h 958"/>
              <a:gd name="T116" fmla="*/ 213 w 790"/>
              <a:gd name="T117" fmla="*/ 202 h 958"/>
              <a:gd name="T118" fmla="*/ 301 w 790"/>
              <a:gd name="T119" fmla="*/ 199 h 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0" h="958">
                <a:moveTo>
                  <a:pt x="301" y="199"/>
                </a:moveTo>
                <a:lnTo>
                  <a:pt x="301" y="199"/>
                </a:lnTo>
                <a:lnTo>
                  <a:pt x="308" y="217"/>
                </a:lnTo>
                <a:lnTo>
                  <a:pt x="315" y="231"/>
                </a:lnTo>
                <a:lnTo>
                  <a:pt x="319" y="237"/>
                </a:lnTo>
                <a:lnTo>
                  <a:pt x="324" y="241"/>
                </a:lnTo>
                <a:lnTo>
                  <a:pt x="324" y="241"/>
                </a:lnTo>
                <a:lnTo>
                  <a:pt x="339" y="255"/>
                </a:lnTo>
                <a:lnTo>
                  <a:pt x="351" y="268"/>
                </a:lnTo>
                <a:lnTo>
                  <a:pt x="351" y="268"/>
                </a:lnTo>
                <a:lnTo>
                  <a:pt x="356" y="272"/>
                </a:lnTo>
                <a:lnTo>
                  <a:pt x="364" y="278"/>
                </a:lnTo>
                <a:lnTo>
                  <a:pt x="373" y="287"/>
                </a:lnTo>
                <a:lnTo>
                  <a:pt x="373" y="287"/>
                </a:lnTo>
                <a:lnTo>
                  <a:pt x="385" y="304"/>
                </a:lnTo>
                <a:lnTo>
                  <a:pt x="399" y="325"/>
                </a:lnTo>
                <a:lnTo>
                  <a:pt x="399" y="325"/>
                </a:lnTo>
                <a:lnTo>
                  <a:pt x="401" y="328"/>
                </a:lnTo>
                <a:lnTo>
                  <a:pt x="403" y="331"/>
                </a:lnTo>
                <a:lnTo>
                  <a:pt x="407" y="334"/>
                </a:lnTo>
                <a:lnTo>
                  <a:pt x="408" y="338"/>
                </a:lnTo>
                <a:lnTo>
                  <a:pt x="408" y="338"/>
                </a:lnTo>
                <a:lnTo>
                  <a:pt x="408" y="343"/>
                </a:lnTo>
                <a:lnTo>
                  <a:pt x="410" y="348"/>
                </a:lnTo>
                <a:lnTo>
                  <a:pt x="411" y="352"/>
                </a:lnTo>
                <a:lnTo>
                  <a:pt x="411" y="355"/>
                </a:lnTo>
                <a:lnTo>
                  <a:pt x="410" y="356"/>
                </a:lnTo>
                <a:lnTo>
                  <a:pt x="410" y="356"/>
                </a:lnTo>
                <a:lnTo>
                  <a:pt x="388" y="379"/>
                </a:lnTo>
                <a:lnTo>
                  <a:pt x="366" y="401"/>
                </a:lnTo>
                <a:lnTo>
                  <a:pt x="366" y="401"/>
                </a:lnTo>
                <a:lnTo>
                  <a:pt x="356" y="407"/>
                </a:lnTo>
                <a:lnTo>
                  <a:pt x="351" y="410"/>
                </a:lnTo>
                <a:lnTo>
                  <a:pt x="349" y="413"/>
                </a:lnTo>
                <a:lnTo>
                  <a:pt x="349" y="413"/>
                </a:lnTo>
                <a:lnTo>
                  <a:pt x="349" y="417"/>
                </a:lnTo>
                <a:lnTo>
                  <a:pt x="348" y="419"/>
                </a:lnTo>
                <a:lnTo>
                  <a:pt x="348" y="419"/>
                </a:lnTo>
                <a:lnTo>
                  <a:pt x="315" y="426"/>
                </a:lnTo>
                <a:lnTo>
                  <a:pt x="315" y="426"/>
                </a:lnTo>
                <a:lnTo>
                  <a:pt x="307" y="429"/>
                </a:lnTo>
                <a:lnTo>
                  <a:pt x="301" y="433"/>
                </a:lnTo>
                <a:lnTo>
                  <a:pt x="296" y="440"/>
                </a:lnTo>
                <a:lnTo>
                  <a:pt x="296" y="440"/>
                </a:lnTo>
                <a:lnTo>
                  <a:pt x="291" y="440"/>
                </a:lnTo>
                <a:lnTo>
                  <a:pt x="287" y="441"/>
                </a:lnTo>
                <a:lnTo>
                  <a:pt x="282" y="442"/>
                </a:lnTo>
                <a:lnTo>
                  <a:pt x="282" y="442"/>
                </a:lnTo>
                <a:lnTo>
                  <a:pt x="279" y="446"/>
                </a:lnTo>
                <a:lnTo>
                  <a:pt x="274" y="452"/>
                </a:lnTo>
                <a:lnTo>
                  <a:pt x="268" y="459"/>
                </a:lnTo>
                <a:lnTo>
                  <a:pt x="261" y="459"/>
                </a:lnTo>
                <a:lnTo>
                  <a:pt x="261" y="459"/>
                </a:lnTo>
                <a:lnTo>
                  <a:pt x="257" y="454"/>
                </a:lnTo>
                <a:lnTo>
                  <a:pt x="251" y="447"/>
                </a:lnTo>
                <a:lnTo>
                  <a:pt x="251" y="447"/>
                </a:lnTo>
                <a:lnTo>
                  <a:pt x="241" y="436"/>
                </a:lnTo>
                <a:lnTo>
                  <a:pt x="241" y="436"/>
                </a:lnTo>
                <a:lnTo>
                  <a:pt x="241" y="425"/>
                </a:lnTo>
                <a:lnTo>
                  <a:pt x="240" y="415"/>
                </a:lnTo>
                <a:lnTo>
                  <a:pt x="238" y="408"/>
                </a:lnTo>
                <a:lnTo>
                  <a:pt x="238" y="408"/>
                </a:lnTo>
                <a:lnTo>
                  <a:pt x="232" y="400"/>
                </a:lnTo>
                <a:lnTo>
                  <a:pt x="224" y="390"/>
                </a:lnTo>
                <a:lnTo>
                  <a:pt x="215" y="379"/>
                </a:lnTo>
                <a:lnTo>
                  <a:pt x="188" y="367"/>
                </a:lnTo>
                <a:lnTo>
                  <a:pt x="176" y="357"/>
                </a:lnTo>
                <a:lnTo>
                  <a:pt x="176" y="357"/>
                </a:lnTo>
                <a:lnTo>
                  <a:pt x="170" y="351"/>
                </a:lnTo>
                <a:lnTo>
                  <a:pt x="165" y="346"/>
                </a:lnTo>
                <a:lnTo>
                  <a:pt x="164" y="343"/>
                </a:lnTo>
                <a:lnTo>
                  <a:pt x="164" y="343"/>
                </a:lnTo>
                <a:lnTo>
                  <a:pt x="166" y="337"/>
                </a:lnTo>
                <a:lnTo>
                  <a:pt x="172" y="323"/>
                </a:lnTo>
                <a:lnTo>
                  <a:pt x="178" y="305"/>
                </a:lnTo>
                <a:lnTo>
                  <a:pt x="184" y="286"/>
                </a:lnTo>
                <a:lnTo>
                  <a:pt x="184" y="286"/>
                </a:lnTo>
                <a:lnTo>
                  <a:pt x="187" y="269"/>
                </a:lnTo>
                <a:lnTo>
                  <a:pt x="187" y="264"/>
                </a:lnTo>
                <a:lnTo>
                  <a:pt x="186" y="258"/>
                </a:lnTo>
                <a:lnTo>
                  <a:pt x="184" y="254"/>
                </a:lnTo>
                <a:lnTo>
                  <a:pt x="181" y="249"/>
                </a:lnTo>
                <a:lnTo>
                  <a:pt x="171" y="239"/>
                </a:lnTo>
                <a:lnTo>
                  <a:pt x="171" y="239"/>
                </a:lnTo>
                <a:lnTo>
                  <a:pt x="159" y="228"/>
                </a:lnTo>
                <a:lnTo>
                  <a:pt x="150" y="223"/>
                </a:lnTo>
                <a:lnTo>
                  <a:pt x="146" y="220"/>
                </a:lnTo>
                <a:lnTo>
                  <a:pt x="144" y="220"/>
                </a:lnTo>
                <a:lnTo>
                  <a:pt x="144" y="220"/>
                </a:lnTo>
                <a:lnTo>
                  <a:pt x="137" y="220"/>
                </a:lnTo>
                <a:lnTo>
                  <a:pt x="119" y="220"/>
                </a:lnTo>
                <a:lnTo>
                  <a:pt x="97" y="223"/>
                </a:lnTo>
                <a:lnTo>
                  <a:pt x="86" y="225"/>
                </a:lnTo>
                <a:lnTo>
                  <a:pt x="78" y="229"/>
                </a:lnTo>
                <a:lnTo>
                  <a:pt x="78" y="229"/>
                </a:lnTo>
                <a:lnTo>
                  <a:pt x="71" y="232"/>
                </a:lnTo>
                <a:lnTo>
                  <a:pt x="66" y="236"/>
                </a:lnTo>
                <a:lnTo>
                  <a:pt x="62" y="240"/>
                </a:lnTo>
                <a:lnTo>
                  <a:pt x="60" y="242"/>
                </a:lnTo>
                <a:lnTo>
                  <a:pt x="58" y="247"/>
                </a:lnTo>
                <a:lnTo>
                  <a:pt x="58" y="249"/>
                </a:lnTo>
                <a:lnTo>
                  <a:pt x="58" y="249"/>
                </a:lnTo>
                <a:lnTo>
                  <a:pt x="55" y="255"/>
                </a:lnTo>
                <a:lnTo>
                  <a:pt x="52" y="263"/>
                </a:lnTo>
                <a:lnTo>
                  <a:pt x="51" y="272"/>
                </a:lnTo>
                <a:lnTo>
                  <a:pt x="51" y="272"/>
                </a:lnTo>
                <a:lnTo>
                  <a:pt x="50" y="292"/>
                </a:lnTo>
                <a:lnTo>
                  <a:pt x="51" y="303"/>
                </a:lnTo>
                <a:lnTo>
                  <a:pt x="51" y="303"/>
                </a:lnTo>
                <a:lnTo>
                  <a:pt x="52" y="308"/>
                </a:lnTo>
                <a:lnTo>
                  <a:pt x="52" y="314"/>
                </a:lnTo>
                <a:lnTo>
                  <a:pt x="52" y="314"/>
                </a:lnTo>
                <a:lnTo>
                  <a:pt x="52" y="316"/>
                </a:lnTo>
                <a:lnTo>
                  <a:pt x="51" y="317"/>
                </a:lnTo>
                <a:lnTo>
                  <a:pt x="50" y="320"/>
                </a:lnTo>
                <a:lnTo>
                  <a:pt x="51" y="326"/>
                </a:lnTo>
                <a:lnTo>
                  <a:pt x="51" y="326"/>
                </a:lnTo>
                <a:lnTo>
                  <a:pt x="56" y="341"/>
                </a:lnTo>
                <a:lnTo>
                  <a:pt x="61" y="351"/>
                </a:lnTo>
                <a:lnTo>
                  <a:pt x="61" y="351"/>
                </a:lnTo>
                <a:lnTo>
                  <a:pt x="63" y="354"/>
                </a:lnTo>
                <a:lnTo>
                  <a:pt x="63" y="357"/>
                </a:lnTo>
                <a:lnTo>
                  <a:pt x="63" y="357"/>
                </a:lnTo>
                <a:lnTo>
                  <a:pt x="65" y="362"/>
                </a:lnTo>
                <a:lnTo>
                  <a:pt x="66" y="366"/>
                </a:lnTo>
                <a:lnTo>
                  <a:pt x="68" y="371"/>
                </a:lnTo>
                <a:lnTo>
                  <a:pt x="72" y="373"/>
                </a:lnTo>
                <a:lnTo>
                  <a:pt x="72" y="373"/>
                </a:lnTo>
                <a:lnTo>
                  <a:pt x="79" y="374"/>
                </a:lnTo>
                <a:lnTo>
                  <a:pt x="90" y="373"/>
                </a:lnTo>
                <a:lnTo>
                  <a:pt x="104" y="371"/>
                </a:lnTo>
                <a:lnTo>
                  <a:pt x="104" y="371"/>
                </a:lnTo>
                <a:lnTo>
                  <a:pt x="106" y="373"/>
                </a:lnTo>
                <a:lnTo>
                  <a:pt x="108" y="375"/>
                </a:lnTo>
                <a:lnTo>
                  <a:pt x="108" y="375"/>
                </a:lnTo>
                <a:lnTo>
                  <a:pt x="100" y="377"/>
                </a:lnTo>
                <a:lnTo>
                  <a:pt x="90" y="379"/>
                </a:lnTo>
                <a:lnTo>
                  <a:pt x="90" y="379"/>
                </a:lnTo>
                <a:lnTo>
                  <a:pt x="86" y="383"/>
                </a:lnTo>
                <a:lnTo>
                  <a:pt x="79" y="390"/>
                </a:lnTo>
                <a:lnTo>
                  <a:pt x="72" y="398"/>
                </a:lnTo>
                <a:lnTo>
                  <a:pt x="67" y="403"/>
                </a:lnTo>
                <a:lnTo>
                  <a:pt x="67" y="403"/>
                </a:lnTo>
                <a:lnTo>
                  <a:pt x="58" y="407"/>
                </a:lnTo>
                <a:lnTo>
                  <a:pt x="56" y="409"/>
                </a:lnTo>
                <a:lnTo>
                  <a:pt x="55" y="410"/>
                </a:lnTo>
                <a:lnTo>
                  <a:pt x="55" y="410"/>
                </a:lnTo>
                <a:lnTo>
                  <a:pt x="48" y="473"/>
                </a:lnTo>
                <a:lnTo>
                  <a:pt x="48" y="473"/>
                </a:lnTo>
                <a:lnTo>
                  <a:pt x="45" y="492"/>
                </a:lnTo>
                <a:lnTo>
                  <a:pt x="43" y="500"/>
                </a:lnTo>
                <a:lnTo>
                  <a:pt x="42" y="507"/>
                </a:lnTo>
                <a:lnTo>
                  <a:pt x="42" y="507"/>
                </a:lnTo>
                <a:lnTo>
                  <a:pt x="37" y="517"/>
                </a:lnTo>
                <a:lnTo>
                  <a:pt x="31" y="530"/>
                </a:lnTo>
                <a:lnTo>
                  <a:pt x="31" y="530"/>
                </a:lnTo>
                <a:lnTo>
                  <a:pt x="23" y="544"/>
                </a:lnTo>
                <a:lnTo>
                  <a:pt x="20" y="555"/>
                </a:lnTo>
                <a:lnTo>
                  <a:pt x="20" y="555"/>
                </a:lnTo>
                <a:lnTo>
                  <a:pt x="19" y="558"/>
                </a:lnTo>
                <a:lnTo>
                  <a:pt x="20" y="559"/>
                </a:lnTo>
                <a:lnTo>
                  <a:pt x="20" y="561"/>
                </a:lnTo>
                <a:lnTo>
                  <a:pt x="16" y="564"/>
                </a:lnTo>
                <a:lnTo>
                  <a:pt x="16" y="564"/>
                </a:lnTo>
                <a:lnTo>
                  <a:pt x="9" y="574"/>
                </a:lnTo>
                <a:lnTo>
                  <a:pt x="6" y="578"/>
                </a:lnTo>
                <a:lnTo>
                  <a:pt x="6" y="578"/>
                </a:lnTo>
                <a:lnTo>
                  <a:pt x="3" y="582"/>
                </a:lnTo>
                <a:lnTo>
                  <a:pt x="3" y="582"/>
                </a:lnTo>
                <a:lnTo>
                  <a:pt x="0" y="586"/>
                </a:lnTo>
                <a:lnTo>
                  <a:pt x="0" y="588"/>
                </a:lnTo>
                <a:lnTo>
                  <a:pt x="0" y="592"/>
                </a:lnTo>
                <a:lnTo>
                  <a:pt x="0" y="592"/>
                </a:lnTo>
                <a:lnTo>
                  <a:pt x="0" y="598"/>
                </a:lnTo>
                <a:lnTo>
                  <a:pt x="2" y="601"/>
                </a:lnTo>
                <a:lnTo>
                  <a:pt x="4" y="603"/>
                </a:lnTo>
                <a:lnTo>
                  <a:pt x="4" y="603"/>
                </a:lnTo>
                <a:lnTo>
                  <a:pt x="9" y="609"/>
                </a:lnTo>
                <a:lnTo>
                  <a:pt x="11" y="611"/>
                </a:lnTo>
                <a:lnTo>
                  <a:pt x="12" y="611"/>
                </a:lnTo>
                <a:lnTo>
                  <a:pt x="12" y="611"/>
                </a:lnTo>
                <a:lnTo>
                  <a:pt x="15" y="610"/>
                </a:lnTo>
                <a:lnTo>
                  <a:pt x="16" y="610"/>
                </a:lnTo>
                <a:lnTo>
                  <a:pt x="16" y="610"/>
                </a:lnTo>
                <a:lnTo>
                  <a:pt x="19" y="613"/>
                </a:lnTo>
                <a:lnTo>
                  <a:pt x="20" y="614"/>
                </a:lnTo>
                <a:lnTo>
                  <a:pt x="22" y="615"/>
                </a:lnTo>
                <a:lnTo>
                  <a:pt x="22" y="615"/>
                </a:lnTo>
                <a:lnTo>
                  <a:pt x="26" y="611"/>
                </a:lnTo>
                <a:lnTo>
                  <a:pt x="27" y="610"/>
                </a:lnTo>
                <a:lnTo>
                  <a:pt x="27" y="610"/>
                </a:lnTo>
                <a:lnTo>
                  <a:pt x="29" y="605"/>
                </a:lnTo>
                <a:lnTo>
                  <a:pt x="31" y="601"/>
                </a:lnTo>
                <a:lnTo>
                  <a:pt x="31" y="601"/>
                </a:lnTo>
                <a:lnTo>
                  <a:pt x="33" y="603"/>
                </a:lnTo>
                <a:lnTo>
                  <a:pt x="37" y="604"/>
                </a:lnTo>
                <a:lnTo>
                  <a:pt x="40" y="604"/>
                </a:lnTo>
                <a:lnTo>
                  <a:pt x="40" y="604"/>
                </a:lnTo>
                <a:lnTo>
                  <a:pt x="42" y="604"/>
                </a:lnTo>
                <a:lnTo>
                  <a:pt x="43" y="603"/>
                </a:lnTo>
                <a:lnTo>
                  <a:pt x="44" y="598"/>
                </a:lnTo>
                <a:lnTo>
                  <a:pt x="46" y="593"/>
                </a:lnTo>
                <a:lnTo>
                  <a:pt x="48" y="591"/>
                </a:lnTo>
                <a:lnTo>
                  <a:pt x="50" y="590"/>
                </a:lnTo>
                <a:lnTo>
                  <a:pt x="50" y="590"/>
                </a:lnTo>
                <a:lnTo>
                  <a:pt x="54" y="587"/>
                </a:lnTo>
                <a:lnTo>
                  <a:pt x="56" y="587"/>
                </a:lnTo>
                <a:lnTo>
                  <a:pt x="58" y="586"/>
                </a:lnTo>
                <a:lnTo>
                  <a:pt x="62" y="584"/>
                </a:lnTo>
                <a:lnTo>
                  <a:pt x="62" y="584"/>
                </a:lnTo>
                <a:lnTo>
                  <a:pt x="71" y="576"/>
                </a:lnTo>
                <a:lnTo>
                  <a:pt x="73" y="573"/>
                </a:lnTo>
                <a:lnTo>
                  <a:pt x="73" y="573"/>
                </a:lnTo>
                <a:lnTo>
                  <a:pt x="69" y="591"/>
                </a:lnTo>
                <a:lnTo>
                  <a:pt x="68" y="605"/>
                </a:lnTo>
                <a:lnTo>
                  <a:pt x="68" y="614"/>
                </a:lnTo>
                <a:lnTo>
                  <a:pt x="69" y="620"/>
                </a:lnTo>
                <a:lnTo>
                  <a:pt x="69" y="620"/>
                </a:lnTo>
                <a:lnTo>
                  <a:pt x="74" y="641"/>
                </a:lnTo>
                <a:lnTo>
                  <a:pt x="75" y="648"/>
                </a:lnTo>
                <a:lnTo>
                  <a:pt x="77" y="654"/>
                </a:lnTo>
                <a:lnTo>
                  <a:pt x="77" y="654"/>
                </a:lnTo>
                <a:lnTo>
                  <a:pt x="74" y="666"/>
                </a:lnTo>
                <a:lnTo>
                  <a:pt x="74" y="666"/>
                </a:lnTo>
                <a:lnTo>
                  <a:pt x="75" y="667"/>
                </a:lnTo>
                <a:lnTo>
                  <a:pt x="78" y="667"/>
                </a:lnTo>
                <a:lnTo>
                  <a:pt x="78" y="667"/>
                </a:lnTo>
                <a:lnTo>
                  <a:pt x="79" y="672"/>
                </a:lnTo>
                <a:lnTo>
                  <a:pt x="80" y="691"/>
                </a:lnTo>
                <a:lnTo>
                  <a:pt x="80" y="691"/>
                </a:lnTo>
                <a:lnTo>
                  <a:pt x="83" y="712"/>
                </a:lnTo>
                <a:lnTo>
                  <a:pt x="84" y="719"/>
                </a:lnTo>
                <a:lnTo>
                  <a:pt x="86" y="726"/>
                </a:lnTo>
                <a:lnTo>
                  <a:pt x="86" y="726"/>
                </a:lnTo>
                <a:lnTo>
                  <a:pt x="90" y="742"/>
                </a:lnTo>
                <a:lnTo>
                  <a:pt x="91" y="753"/>
                </a:lnTo>
                <a:lnTo>
                  <a:pt x="91" y="753"/>
                </a:lnTo>
                <a:lnTo>
                  <a:pt x="91" y="760"/>
                </a:lnTo>
                <a:lnTo>
                  <a:pt x="92" y="769"/>
                </a:lnTo>
                <a:lnTo>
                  <a:pt x="96" y="781"/>
                </a:lnTo>
                <a:lnTo>
                  <a:pt x="96" y="781"/>
                </a:lnTo>
                <a:lnTo>
                  <a:pt x="102" y="804"/>
                </a:lnTo>
                <a:lnTo>
                  <a:pt x="104" y="812"/>
                </a:lnTo>
                <a:lnTo>
                  <a:pt x="106" y="820"/>
                </a:lnTo>
                <a:lnTo>
                  <a:pt x="106" y="820"/>
                </a:lnTo>
                <a:lnTo>
                  <a:pt x="106" y="845"/>
                </a:lnTo>
                <a:lnTo>
                  <a:pt x="106" y="866"/>
                </a:lnTo>
                <a:lnTo>
                  <a:pt x="106" y="866"/>
                </a:lnTo>
                <a:lnTo>
                  <a:pt x="104" y="873"/>
                </a:lnTo>
                <a:lnTo>
                  <a:pt x="102" y="878"/>
                </a:lnTo>
                <a:lnTo>
                  <a:pt x="102" y="878"/>
                </a:lnTo>
                <a:lnTo>
                  <a:pt x="109" y="885"/>
                </a:lnTo>
                <a:lnTo>
                  <a:pt x="109" y="885"/>
                </a:lnTo>
                <a:lnTo>
                  <a:pt x="102" y="894"/>
                </a:lnTo>
                <a:lnTo>
                  <a:pt x="90" y="904"/>
                </a:lnTo>
                <a:lnTo>
                  <a:pt x="90" y="904"/>
                </a:lnTo>
                <a:lnTo>
                  <a:pt x="86" y="907"/>
                </a:lnTo>
                <a:lnTo>
                  <a:pt x="81" y="908"/>
                </a:lnTo>
                <a:lnTo>
                  <a:pt x="79" y="909"/>
                </a:lnTo>
                <a:lnTo>
                  <a:pt x="78" y="911"/>
                </a:lnTo>
                <a:lnTo>
                  <a:pt x="77" y="913"/>
                </a:lnTo>
                <a:lnTo>
                  <a:pt x="77" y="915"/>
                </a:lnTo>
                <a:lnTo>
                  <a:pt x="77" y="915"/>
                </a:lnTo>
                <a:lnTo>
                  <a:pt x="77" y="919"/>
                </a:lnTo>
                <a:lnTo>
                  <a:pt x="79" y="923"/>
                </a:lnTo>
                <a:lnTo>
                  <a:pt x="81" y="925"/>
                </a:lnTo>
                <a:lnTo>
                  <a:pt x="85" y="927"/>
                </a:lnTo>
                <a:lnTo>
                  <a:pt x="94" y="930"/>
                </a:lnTo>
                <a:lnTo>
                  <a:pt x="106" y="931"/>
                </a:lnTo>
                <a:lnTo>
                  <a:pt x="106" y="931"/>
                </a:lnTo>
                <a:lnTo>
                  <a:pt x="126" y="931"/>
                </a:lnTo>
                <a:lnTo>
                  <a:pt x="135" y="931"/>
                </a:lnTo>
                <a:lnTo>
                  <a:pt x="141" y="930"/>
                </a:lnTo>
                <a:lnTo>
                  <a:pt x="141" y="930"/>
                </a:lnTo>
                <a:lnTo>
                  <a:pt x="147" y="929"/>
                </a:lnTo>
                <a:lnTo>
                  <a:pt x="153" y="929"/>
                </a:lnTo>
                <a:lnTo>
                  <a:pt x="157" y="927"/>
                </a:lnTo>
                <a:lnTo>
                  <a:pt x="159" y="925"/>
                </a:lnTo>
                <a:lnTo>
                  <a:pt x="159" y="923"/>
                </a:lnTo>
                <a:lnTo>
                  <a:pt x="159" y="923"/>
                </a:lnTo>
                <a:lnTo>
                  <a:pt x="161" y="915"/>
                </a:lnTo>
                <a:lnTo>
                  <a:pt x="163" y="913"/>
                </a:lnTo>
                <a:lnTo>
                  <a:pt x="163" y="913"/>
                </a:lnTo>
                <a:lnTo>
                  <a:pt x="161" y="890"/>
                </a:lnTo>
                <a:lnTo>
                  <a:pt x="161" y="890"/>
                </a:lnTo>
                <a:lnTo>
                  <a:pt x="163" y="881"/>
                </a:lnTo>
                <a:lnTo>
                  <a:pt x="163" y="881"/>
                </a:lnTo>
                <a:lnTo>
                  <a:pt x="163" y="860"/>
                </a:lnTo>
                <a:lnTo>
                  <a:pt x="161" y="844"/>
                </a:lnTo>
                <a:lnTo>
                  <a:pt x="161" y="833"/>
                </a:lnTo>
                <a:lnTo>
                  <a:pt x="161" y="833"/>
                </a:lnTo>
                <a:lnTo>
                  <a:pt x="158" y="818"/>
                </a:lnTo>
                <a:lnTo>
                  <a:pt x="155" y="812"/>
                </a:lnTo>
                <a:lnTo>
                  <a:pt x="155" y="806"/>
                </a:lnTo>
                <a:lnTo>
                  <a:pt x="155" y="806"/>
                </a:lnTo>
                <a:lnTo>
                  <a:pt x="157" y="793"/>
                </a:lnTo>
                <a:lnTo>
                  <a:pt x="157" y="788"/>
                </a:lnTo>
                <a:lnTo>
                  <a:pt x="157" y="783"/>
                </a:lnTo>
                <a:lnTo>
                  <a:pt x="157" y="783"/>
                </a:lnTo>
                <a:lnTo>
                  <a:pt x="155" y="774"/>
                </a:lnTo>
                <a:lnTo>
                  <a:pt x="155" y="774"/>
                </a:lnTo>
                <a:lnTo>
                  <a:pt x="157" y="739"/>
                </a:lnTo>
                <a:lnTo>
                  <a:pt x="157" y="739"/>
                </a:lnTo>
                <a:lnTo>
                  <a:pt x="158" y="719"/>
                </a:lnTo>
                <a:lnTo>
                  <a:pt x="160" y="711"/>
                </a:lnTo>
                <a:lnTo>
                  <a:pt x="161" y="707"/>
                </a:lnTo>
                <a:lnTo>
                  <a:pt x="161" y="707"/>
                </a:lnTo>
                <a:lnTo>
                  <a:pt x="172" y="731"/>
                </a:lnTo>
                <a:lnTo>
                  <a:pt x="180" y="749"/>
                </a:lnTo>
                <a:lnTo>
                  <a:pt x="183" y="762"/>
                </a:lnTo>
                <a:lnTo>
                  <a:pt x="183" y="762"/>
                </a:lnTo>
                <a:lnTo>
                  <a:pt x="186" y="776"/>
                </a:lnTo>
                <a:lnTo>
                  <a:pt x="187" y="783"/>
                </a:lnTo>
                <a:lnTo>
                  <a:pt x="190" y="791"/>
                </a:lnTo>
                <a:lnTo>
                  <a:pt x="190" y="791"/>
                </a:lnTo>
                <a:lnTo>
                  <a:pt x="204" y="821"/>
                </a:lnTo>
                <a:lnTo>
                  <a:pt x="213" y="846"/>
                </a:lnTo>
                <a:lnTo>
                  <a:pt x="213" y="846"/>
                </a:lnTo>
                <a:lnTo>
                  <a:pt x="213" y="850"/>
                </a:lnTo>
                <a:lnTo>
                  <a:pt x="213" y="856"/>
                </a:lnTo>
                <a:lnTo>
                  <a:pt x="213" y="874"/>
                </a:lnTo>
                <a:lnTo>
                  <a:pt x="213" y="874"/>
                </a:lnTo>
                <a:lnTo>
                  <a:pt x="215" y="894"/>
                </a:lnTo>
                <a:lnTo>
                  <a:pt x="215" y="903"/>
                </a:lnTo>
                <a:lnTo>
                  <a:pt x="215" y="903"/>
                </a:lnTo>
                <a:lnTo>
                  <a:pt x="211" y="909"/>
                </a:lnTo>
                <a:lnTo>
                  <a:pt x="207" y="914"/>
                </a:lnTo>
                <a:lnTo>
                  <a:pt x="205" y="915"/>
                </a:lnTo>
                <a:lnTo>
                  <a:pt x="205" y="915"/>
                </a:lnTo>
                <a:lnTo>
                  <a:pt x="203" y="917"/>
                </a:lnTo>
                <a:lnTo>
                  <a:pt x="200" y="919"/>
                </a:lnTo>
                <a:lnTo>
                  <a:pt x="198" y="923"/>
                </a:lnTo>
                <a:lnTo>
                  <a:pt x="199" y="925"/>
                </a:lnTo>
                <a:lnTo>
                  <a:pt x="200" y="929"/>
                </a:lnTo>
                <a:lnTo>
                  <a:pt x="200" y="929"/>
                </a:lnTo>
                <a:lnTo>
                  <a:pt x="203" y="934"/>
                </a:lnTo>
                <a:lnTo>
                  <a:pt x="205" y="936"/>
                </a:lnTo>
                <a:lnTo>
                  <a:pt x="210" y="937"/>
                </a:lnTo>
                <a:lnTo>
                  <a:pt x="221" y="938"/>
                </a:lnTo>
                <a:lnTo>
                  <a:pt x="221" y="938"/>
                </a:lnTo>
                <a:lnTo>
                  <a:pt x="232" y="937"/>
                </a:lnTo>
                <a:lnTo>
                  <a:pt x="240" y="937"/>
                </a:lnTo>
                <a:lnTo>
                  <a:pt x="251" y="935"/>
                </a:lnTo>
                <a:lnTo>
                  <a:pt x="251" y="935"/>
                </a:lnTo>
                <a:lnTo>
                  <a:pt x="258" y="934"/>
                </a:lnTo>
                <a:lnTo>
                  <a:pt x="265" y="931"/>
                </a:lnTo>
                <a:lnTo>
                  <a:pt x="273" y="927"/>
                </a:lnTo>
                <a:lnTo>
                  <a:pt x="276" y="926"/>
                </a:lnTo>
                <a:lnTo>
                  <a:pt x="278" y="924"/>
                </a:lnTo>
                <a:lnTo>
                  <a:pt x="278" y="924"/>
                </a:lnTo>
                <a:lnTo>
                  <a:pt x="280" y="921"/>
                </a:lnTo>
                <a:lnTo>
                  <a:pt x="281" y="920"/>
                </a:lnTo>
                <a:lnTo>
                  <a:pt x="282" y="919"/>
                </a:lnTo>
                <a:lnTo>
                  <a:pt x="282" y="918"/>
                </a:lnTo>
                <a:lnTo>
                  <a:pt x="281" y="911"/>
                </a:lnTo>
                <a:lnTo>
                  <a:pt x="281" y="911"/>
                </a:lnTo>
                <a:lnTo>
                  <a:pt x="278" y="894"/>
                </a:lnTo>
                <a:lnTo>
                  <a:pt x="276" y="886"/>
                </a:lnTo>
                <a:lnTo>
                  <a:pt x="276" y="886"/>
                </a:lnTo>
                <a:lnTo>
                  <a:pt x="275" y="886"/>
                </a:lnTo>
                <a:lnTo>
                  <a:pt x="275" y="886"/>
                </a:lnTo>
                <a:lnTo>
                  <a:pt x="275" y="886"/>
                </a:lnTo>
                <a:lnTo>
                  <a:pt x="273" y="875"/>
                </a:lnTo>
                <a:lnTo>
                  <a:pt x="273" y="875"/>
                </a:lnTo>
                <a:lnTo>
                  <a:pt x="270" y="860"/>
                </a:lnTo>
                <a:lnTo>
                  <a:pt x="268" y="844"/>
                </a:lnTo>
                <a:lnTo>
                  <a:pt x="268" y="844"/>
                </a:lnTo>
                <a:lnTo>
                  <a:pt x="264" y="822"/>
                </a:lnTo>
                <a:lnTo>
                  <a:pt x="263" y="808"/>
                </a:lnTo>
                <a:lnTo>
                  <a:pt x="263" y="808"/>
                </a:lnTo>
                <a:lnTo>
                  <a:pt x="263" y="800"/>
                </a:lnTo>
                <a:lnTo>
                  <a:pt x="261" y="792"/>
                </a:lnTo>
                <a:lnTo>
                  <a:pt x="258" y="779"/>
                </a:lnTo>
                <a:lnTo>
                  <a:pt x="258" y="779"/>
                </a:lnTo>
                <a:lnTo>
                  <a:pt x="256" y="775"/>
                </a:lnTo>
                <a:lnTo>
                  <a:pt x="253" y="771"/>
                </a:lnTo>
                <a:lnTo>
                  <a:pt x="251" y="766"/>
                </a:lnTo>
                <a:lnTo>
                  <a:pt x="249" y="760"/>
                </a:lnTo>
                <a:lnTo>
                  <a:pt x="249" y="760"/>
                </a:lnTo>
                <a:lnTo>
                  <a:pt x="245" y="748"/>
                </a:lnTo>
                <a:lnTo>
                  <a:pt x="242" y="742"/>
                </a:lnTo>
                <a:lnTo>
                  <a:pt x="242" y="742"/>
                </a:lnTo>
                <a:lnTo>
                  <a:pt x="241" y="735"/>
                </a:lnTo>
                <a:lnTo>
                  <a:pt x="240" y="729"/>
                </a:lnTo>
                <a:lnTo>
                  <a:pt x="240" y="729"/>
                </a:lnTo>
                <a:lnTo>
                  <a:pt x="241" y="723"/>
                </a:lnTo>
                <a:lnTo>
                  <a:pt x="244" y="711"/>
                </a:lnTo>
                <a:lnTo>
                  <a:pt x="244" y="711"/>
                </a:lnTo>
                <a:lnTo>
                  <a:pt x="244" y="706"/>
                </a:lnTo>
                <a:lnTo>
                  <a:pt x="244" y="701"/>
                </a:lnTo>
                <a:lnTo>
                  <a:pt x="240" y="690"/>
                </a:lnTo>
                <a:lnTo>
                  <a:pt x="234" y="677"/>
                </a:lnTo>
                <a:lnTo>
                  <a:pt x="234" y="677"/>
                </a:lnTo>
                <a:lnTo>
                  <a:pt x="235" y="666"/>
                </a:lnTo>
                <a:lnTo>
                  <a:pt x="238" y="656"/>
                </a:lnTo>
                <a:lnTo>
                  <a:pt x="238" y="656"/>
                </a:lnTo>
                <a:lnTo>
                  <a:pt x="239" y="656"/>
                </a:lnTo>
                <a:lnTo>
                  <a:pt x="240" y="655"/>
                </a:lnTo>
                <a:lnTo>
                  <a:pt x="241" y="654"/>
                </a:lnTo>
                <a:lnTo>
                  <a:pt x="241" y="654"/>
                </a:lnTo>
                <a:lnTo>
                  <a:pt x="239" y="642"/>
                </a:lnTo>
                <a:lnTo>
                  <a:pt x="238" y="633"/>
                </a:lnTo>
                <a:lnTo>
                  <a:pt x="238" y="627"/>
                </a:lnTo>
                <a:lnTo>
                  <a:pt x="238" y="627"/>
                </a:lnTo>
                <a:lnTo>
                  <a:pt x="239" y="622"/>
                </a:lnTo>
                <a:lnTo>
                  <a:pt x="241" y="616"/>
                </a:lnTo>
                <a:lnTo>
                  <a:pt x="245" y="609"/>
                </a:lnTo>
                <a:lnTo>
                  <a:pt x="245" y="609"/>
                </a:lnTo>
                <a:lnTo>
                  <a:pt x="245" y="590"/>
                </a:lnTo>
                <a:lnTo>
                  <a:pt x="245" y="564"/>
                </a:lnTo>
                <a:lnTo>
                  <a:pt x="245" y="564"/>
                </a:lnTo>
                <a:lnTo>
                  <a:pt x="246" y="553"/>
                </a:lnTo>
                <a:lnTo>
                  <a:pt x="245" y="538"/>
                </a:lnTo>
                <a:lnTo>
                  <a:pt x="245" y="524"/>
                </a:lnTo>
                <a:lnTo>
                  <a:pt x="245" y="518"/>
                </a:lnTo>
                <a:lnTo>
                  <a:pt x="245" y="518"/>
                </a:lnTo>
                <a:lnTo>
                  <a:pt x="258" y="515"/>
                </a:lnTo>
                <a:lnTo>
                  <a:pt x="258" y="515"/>
                </a:lnTo>
                <a:lnTo>
                  <a:pt x="261" y="513"/>
                </a:lnTo>
                <a:lnTo>
                  <a:pt x="261" y="512"/>
                </a:lnTo>
                <a:lnTo>
                  <a:pt x="267" y="512"/>
                </a:lnTo>
                <a:lnTo>
                  <a:pt x="267" y="512"/>
                </a:lnTo>
                <a:lnTo>
                  <a:pt x="279" y="510"/>
                </a:lnTo>
                <a:lnTo>
                  <a:pt x="282" y="509"/>
                </a:lnTo>
                <a:lnTo>
                  <a:pt x="282" y="509"/>
                </a:lnTo>
                <a:lnTo>
                  <a:pt x="285" y="507"/>
                </a:lnTo>
                <a:lnTo>
                  <a:pt x="288" y="506"/>
                </a:lnTo>
                <a:lnTo>
                  <a:pt x="288" y="506"/>
                </a:lnTo>
                <a:lnTo>
                  <a:pt x="292" y="506"/>
                </a:lnTo>
                <a:lnTo>
                  <a:pt x="295" y="506"/>
                </a:lnTo>
                <a:lnTo>
                  <a:pt x="299" y="504"/>
                </a:lnTo>
                <a:lnTo>
                  <a:pt x="299" y="504"/>
                </a:lnTo>
                <a:lnTo>
                  <a:pt x="305" y="500"/>
                </a:lnTo>
                <a:lnTo>
                  <a:pt x="310" y="496"/>
                </a:lnTo>
                <a:lnTo>
                  <a:pt x="315" y="492"/>
                </a:lnTo>
                <a:lnTo>
                  <a:pt x="316" y="487"/>
                </a:lnTo>
                <a:lnTo>
                  <a:pt x="316" y="487"/>
                </a:lnTo>
                <a:lnTo>
                  <a:pt x="318" y="475"/>
                </a:lnTo>
                <a:lnTo>
                  <a:pt x="318" y="475"/>
                </a:lnTo>
                <a:lnTo>
                  <a:pt x="320" y="473"/>
                </a:lnTo>
                <a:lnTo>
                  <a:pt x="326" y="471"/>
                </a:lnTo>
                <a:lnTo>
                  <a:pt x="326" y="471"/>
                </a:lnTo>
                <a:lnTo>
                  <a:pt x="333" y="467"/>
                </a:lnTo>
                <a:lnTo>
                  <a:pt x="333" y="467"/>
                </a:lnTo>
                <a:lnTo>
                  <a:pt x="341" y="467"/>
                </a:lnTo>
                <a:lnTo>
                  <a:pt x="348" y="466"/>
                </a:lnTo>
                <a:lnTo>
                  <a:pt x="353" y="465"/>
                </a:lnTo>
                <a:lnTo>
                  <a:pt x="353" y="465"/>
                </a:lnTo>
                <a:lnTo>
                  <a:pt x="359" y="460"/>
                </a:lnTo>
                <a:lnTo>
                  <a:pt x="361" y="458"/>
                </a:lnTo>
                <a:lnTo>
                  <a:pt x="361" y="458"/>
                </a:lnTo>
                <a:lnTo>
                  <a:pt x="370" y="465"/>
                </a:lnTo>
                <a:lnTo>
                  <a:pt x="376" y="470"/>
                </a:lnTo>
                <a:lnTo>
                  <a:pt x="382" y="473"/>
                </a:lnTo>
                <a:lnTo>
                  <a:pt x="382" y="473"/>
                </a:lnTo>
                <a:lnTo>
                  <a:pt x="387" y="475"/>
                </a:lnTo>
                <a:lnTo>
                  <a:pt x="389" y="476"/>
                </a:lnTo>
                <a:lnTo>
                  <a:pt x="393" y="475"/>
                </a:lnTo>
                <a:lnTo>
                  <a:pt x="393" y="475"/>
                </a:lnTo>
                <a:lnTo>
                  <a:pt x="399" y="471"/>
                </a:lnTo>
                <a:lnTo>
                  <a:pt x="407" y="465"/>
                </a:lnTo>
                <a:lnTo>
                  <a:pt x="422" y="452"/>
                </a:lnTo>
                <a:lnTo>
                  <a:pt x="422" y="452"/>
                </a:lnTo>
                <a:lnTo>
                  <a:pt x="445" y="425"/>
                </a:lnTo>
                <a:lnTo>
                  <a:pt x="465" y="401"/>
                </a:lnTo>
                <a:lnTo>
                  <a:pt x="465" y="401"/>
                </a:lnTo>
                <a:lnTo>
                  <a:pt x="494" y="362"/>
                </a:lnTo>
                <a:lnTo>
                  <a:pt x="494" y="362"/>
                </a:lnTo>
                <a:lnTo>
                  <a:pt x="499" y="351"/>
                </a:lnTo>
                <a:lnTo>
                  <a:pt x="503" y="344"/>
                </a:lnTo>
                <a:lnTo>
                  <a:pt x="504" y="343"/>
                </a:lnTo>
                <a:lnTo>
                  <a:pt x="505" y="343"/>
                </a:lnTo>
                <a:lnTo>
                  <a:pt x="505" y="343"/>
                </a:lnTo>
                <a:lnTo>
                  <a:pt x="506" y="351"/>
                </a:lnTo>
                <a:lnTo>
                  <a:pt x="508" y="364"/>
                </a:lnTo>
                <a:lnTo>
                  <a:pt x="508" y="364"/>
                </a:lnTo>
                <a:lnTo>
                  <a:pt x="509" y="369"/>
                </a:lnTo>
                <a:lnTo>
                  <a:pt x="509" y="372"/>
                </a:lnTo>
                <a:lnTo>
                  <a:pt x="508" y="377"/>
                </a:lnTo>
                <a:lnTo>
                  <a:pt x="504" y="386"/>
                </a:lnTo>
                <a:lnTo>
                  <a:pt x="504" y="386"/>
                </a:lnTo>
                <a:lnTo>
                  <a:pt x="498" y="403"/>
                </a:lnTo>
                <a:lnTo>
                  <a:pt x="494" y="420"/>
                </a:lnTo>
                <a:lnTo>
                  <a:pt x="491" y="435"/>
                </a:lnTo>
                <a:lnTo>
                  <a:pt x="488" y="447"/>
                </a:lnTo>
                <a:lnTo>
                  <a:pt x="488" y="447"/>
                </a:lnTo>
                <a:lnTo>
                  <a:pt x="487" y="454"/>
                </a:lnTo>
                <a:lnTo>
                  <a:pt x="485" y="461"/>
                </a:lnTo>
                <a:lnTo>
                  <a:pt x="483" y="470"/>
                </a:lnTo>
                <a:lnTo>
                  <a:pt x="479" y="481"/>
                </a:lnTo>
                <a:lnTo>
                  <a:pt x="479" y="481"/>
                </a:lnTo>
                <a:lnTo>
                  <a:pt x="474" y="495"/>
                </a:lnTo>
                <a:lnTo>
                  <a:pt x="471" y="510"/>
                </a:lnTo>
                <a:lnTo>
                  <a:pt x="468" y="538"/>
                </a:lnTo>
                <a:lnTo>
                  <a:pt x="468" y="538"/>
                </a:lnTo>
                <a:lnTo>
                  <a:pt x="462" y="563"/>
                </a:lnTo>
                <a:lnTo>
                  <a:pt x="459" y="575"/>
                </a:lnTo>
                <a:lnTo>
                  <a:pt x="457" y="591"/>
                </a:lnTo>
                <a:lnTo>
                  <a:pt x="457" y="591"/>
                </a:lnTo>
                <a:lnTo>
                  <a:pt x="456" y="607"/>
                </a:lnTo>
                <a:lnTo>
                  <a:pt x="457" y="620"/>
                </a:lnTo>
                <a:lnTo>
                  <a:pt x="458" y="632"/>
                </a:lnTo>
                <a:lnTo>
                  <a:pt x="459" y="645"/>
                </a:lnTo>
                <a:lnTo>
                  <a:pt x="459" y="645"/>
                </a:lnTo>
                <a:lnTo>
                  <a:pt x="460" y="707"/>
                </a:lnTo>
                <a:lnTo>
                  <a:pt x="460" y="741"/>
                </a:lnTo>
                <a:lnTo>
                  <a:pt x="460" y="753"/>
                </a:lnTo>
                <a:lnTo>
                  <a:pt x="459" y="758"/>
                </a:lnTo>
                <a:lnTo>
                  <a:pt x="459" y="758"/>
                </a:lnTo>
                <a:lnTo>
                  <a:pt x="457" y="766"/>
                </a:lnTo>
                <a:lnTo>
                  <a:pt x="452" y="783"/>
                </a:lnTo>
                <a:lnTo>
                  <a:pt x="449" y="804"/>
                </a:lnTo>
                <a:lnTo>
                  <a:pt x="448" y="814"/>
                </a:lnTo>
                <a:lnTo>
                  <a:pt x="448" y="822"/>
                </a:lnTo>
                <a:lnTo>
                  <a:pt x="448" y="822"/>
                </a:lnTo>
                <a:lnTo>
                  <a:pt x="449" y="831"/>
                </a:lnTo>
                <a:lnTo>
                  <a:pt x="452" y="838"/>
                </a:lnTo>
                <a:lnTo>
                  <a:pt x="458" y="852"/>
                </a:lnTo>
                <a:lnTo>
                  <a:pt x="463" y="862"/>
                </a:lnTo>
                <a:lnTo>
                  <a:pt x="464" y="865"/>
                </a:lnTo>
                <a:lnTo>
                  <a:pt x="464" y="866"/>
                </a:lnTo>
                <a:lnTo>
                  <a:pt x="464" y="866"/>
                </a:lnTo>
                <a:lnTo>
                  <a:pt x="457" y="866"/>
                </a:lnTo>
                <a:lnTo>
                  <a:pt x="452" y="866"/>
                </a:lnTo>
                <a:lnTo>
                  <a:pt x="448" y="867"/>
                </a:lnTo>
                <a:lnTo>
                  <a:pt x="448" y="867"/>
                </a:lnTo>
                <a:lnTo>
                  <a:pt x="443" y="868"/>
                </a:lnTo>
                <a:lnTo>
                  <a:pt x="442" y="869"/>
                </a:lnTo>
                <a:lnTo>
                  <a:pt x="439" y="873"/>
                </a:lnTo>
                <a:lnTo>
                  <a:pt x="439" y="873"/>
                </a:lnTo>
                <a:lnTo>
                  <a:pt x="433" y="878"/>
                </a:lnTo>
                <a:lnTo>
                  <a:pt x="422" y="885"/>
                </a:lnTo>
                <a:lnTo>
                  <a:pt x="422" y="885"/>
                </a:lnTo>
                <a:lnTo>
                  <a:pt x="406" y="897"/>
                </a:lnTo>
                <a:lnTo>
                  <a:pt x="395" y="903"/>
                </a:lnTo>
                <a:lnTo>
                  <a:pt x="395" y="903"/>
                </a:lnTo>
                <a:lnTo>
                  <a:pt x="377" y="907"/>
                </a:lnTo>
                <a:lnTo>
                  <a:pt x="366" y="911"/>
                </a:lnTo>
                <a:lnTo>
                  <a:pt x="362" y="912"/>
                </a:lnTo>
                <a:lnTo>
                  <a:pt x="361" y="913"/>
                </a:lnTo>
                <a:lnTo>
                  <a:pt x="361" y="913"/>
                </a:lnTo>
                <a:lnTo>
                  <a:pt x="360" y="917"/>
                </a:lnTo>
                <a:lnTo>
                  <a:pt x="360" y="921"/>
                </a:lnTo>
                <a:lnTo>
                  <a:pt x="361" y="925"/>
                </a:lnTo>
                <a:lnTo>
                  <a:pt x="362" y="927"/>
                </a:lnTo>
                <a:lnTo>
                  <a:pt x="365" y="929"/>
                </a:lnTo>
                <a:lnTo>
                  <a:pt x="365" y="929"/>
                </a:lnTo>
                <a:lnTo>
                  <a:pt x="372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1"/>
                </a:lnTo>
                <a:lnTo>
                  <a:pt x="374" y="932"/>
                </a:lnTo>
                <a:lnTo>
                  <a:pt x="377" y="935"/>
                </a:lnTo>
                <a:lnTo>
                  <a:pt x="383" y="941"/>
                </a:lnTo>
                <a:lnTo>
                  <a:pt x="383" y="941"/>
                </a:lnTo>
                <a:lnTo>
                  <a:pt x="387" y="944"/>
                </a:lnTo>
                <a:lnTo>
                  <a:pt x="389" y="947"/>
                </a:lnTo>
                <a:lnTo>
                  <a:pt x="393" y="952"/>
                </a:lnTo>
                <a:lnTo>
                  <a:pt x="395" y="953"/>
                </a:lnTo>
                <a:lnTo>
                  <a:pt x="401" y="954"/>
                </a:lnTo>
                <a:lnTo>
                  <a:pt x="419" y="957"/>
                </a:lnTo>
                <a:lnTo>
                  <a:pt x="419" y="957"/>
                </a:lnTo>
                <a:lnTo>
                  <a:pt x="486" y="958"/>
                </a:lnTo>
                <a:lnTo>
                  <a:pt x="486" y="958"/>
                </a:lnTo>
                <a:lnTo>
                  <a:pt x="532" y="958"/>
                </a:lnTo>
                <a:lnTo>
                  <a:pt x="552" y="958"/>
                </a:lnTo>
                <a:lnTo>
                  <a:pt x="564" y="957"/>
                </a:lnTo>
                <a:lnTo>
                  <a:pt x="564" y="957"/>
                </a:lnTo>
                <a:lnTo>
                  <a:pt x="568" y="955"/>
                </a:lnTo>
                <a:lnTo>
                  <a:pt x="572" y="955"/>
                </a:lnTo>
                <a:lnTo>
                  <a:pt x="577" y="955"/>
                </a:lnTo>
                <a:lnTo>
                  <a:pt x="579" y="955"/>
                </a:lnTo>
                <a:lnTo>
                  <a:pt x="581" y="954"/>
                </a:lnTo>
                <a:lnTo>
                  <a:pt x="584" y="952"/>
                </a:lnTo>
                <a:lnTo>
                  <a:pt x="585" y="948"/>
                </a:lnTo>
                <a:lnTo>
                  <a:pt x="585" y="948"/>
                </a:lnTo>
                <a:lnTo>
                  <a:pt x="590" y="932"/>
                </a:lnTo>
                <a:lnTo>
                  <a:pt x="591" y="927"/>
                </a:lnTo>
                <a:lnTo>
                  <a:pt x="590" y="925"/>
                </a:lnTo>
                <a:lnTo>
                  <a:pt x="590" y="925"/>
                </a:lnTo>
                <a:lnTo>
                  <a:pt x="586" y="921"/>
                </a:lnTo>
                <a:lnTo>
                  <a:pt x="585" y="918"/>
                </a:lnTo>
                <a:lnTo>
                  <a:pt x="584" y="913"/>
                </a:lnTo>
                <a:lnTo>
                  <a:pt x="584" y="913"/>
                </a:lnTo>
                <a:lnTo>
                  <a:pt x="583" y="901"/>
                </a:lnTo>
                <a:lnTo>
                  <a:pt x="581" y="895"/>
                </a:lnTo>
                <a:lnTo>
                  <a:pt x="581" y="895"/>
                </a:lnTo>
                <a:lnTo>
                  <a:pt x="585" y="894"/>
                </a:lnTo>
                <a:lnTo>
                  <a:pt x="587" y="892"/>
                </a:lnTo>
                <a:lnTo>
                  <a:pt x="590" y="891"/>
                </a:lnTo>
                <a:lnTo>
                  <a:pt x="590" y="891"/>
                </a:lnTo>
                <a:lnTo>
                  <a:pt x="604" y="846"/>
                </a:lnTo>
                <a:lnTo>
                  <a:pt x="620" y="793"/>
                </a:lnTo>
                <a:lnTo>
                  <a:pt x="620" y="793"/>
                </a:lnTo>
                <a:lnTo>
                  <a:pt x="621" y="783"/>
                </a:lnTo>
                <a:lnTo>
                  <a:pt x="624" y="766"/>
                </a:lnTo>
                <a:lnTo>
                  <a:pt x="626" y="722"/>
                </a:lnTo>
                <a:lnTo>
                  <a:pt x="629" y="679"/>
                </a:lnTo>
                <a:lnTo>
                  <a:pt x="630" y="665"/>
                </a:lnTo>
                <a:lnTo>
                  <a:pt x="631" y="659"/>
                </a:lnTo>
                <a:lnTo>
                  <a:pt x="631" y="659"/>
                </a:lnTo>
                <a:lnTo>
                  <a:pt x="637" y="653"/>
                </a:lnTo>
                <a:lnTo>
                  <a:pt x="640" y="648"/>
                </a:lnTo>
                <a:lnTo>
                  <a:pt x="641" y="644"/>
                </a:lnTo>
                <a:lnTo>
                  <a:pt x="641" y="644"/>
                </a:lnTo>
                <a:lnTo>
                  <a:pt x="641" y="638"/>
                </a:lnTo>
                <a:lnTo>
                  <a:pt x="640" y="631"/>
                </a:lnTo>
                <a:lnTo>
                  <a:pt x="636" y="621"/>
                </a:lnTo>
                <a:lnTo>
                  <a:pt x="636" y="621"/>
                </a:lnTo>
                <a:lnTo>
                  <a:pt x="635" y="619"/>
                </a:lnTo>
                <a:lnTo>
                  <a:pt x="636" y="616"/>
                </a:lnTo>
                <a:lnTo>
                  <a:pt x="640" y="610"/>
                </a:lnTo>
                <a:lnTo>
                  <a:pt x="640" y="610"/>
                </a:lnTo>
                <a:lnTo>
                  <a:pt x="644" y="605"/>
                </a:lnTo>
                <a:lnTo>
                  <a:pt x="646" y="603"/>
                </a:lnTo>
                <a:lnTo>
                  <a:pt x="644" y="599"/>
                </a:lnTo>
                <a:lnTo>
                  <a:pt x="644" y="599"/>
                </a:lnTo>
                <a:lnTo>
                  <a:pt x="638" y="592"/>
                </a:lnTo>
                <a:lnTo>
                  <a:pt x="637" y="588"/>
                </a:lnTo>
                <a:lnTo>
                  <a:pt x="638" y="585"/>
                </a:lnTo>
                <a:lnTo>
                  <a:pt x="638" y="585"/>
                </a:lnTo>
                <a:lnTo>
                  <a:pt x="646" y="574"/>
                </a:lnTo>
                <a:lnTo>
                  <a:pt x="654" y="563"/>
                </a:lnTo>
                <a:lnTo>
                  <a:pt x="654" y="563"/>
                </a:lnTo>
                <a:lnTo>
                  <a:pt x="705" y="441"/>
                </a:lnTo>
                <a:lnTo>
                  <a:pt x="705" y="441"/>
                </a:lnTo>
                <a:lnTo>
                  <a:pt x="725" y="394"/>
                </a:lnTo>
                <a:lnTo>
                  <a:pt x="745" y="351"/>
                </a:lnTo>
                <a:lnTo>
                  <a:pt x="745" y="351"/>
                </a:lnTo>
                <a:lnTo>
                  <a:pt x="750" y="343"/>
                </a:lnTo>
                <a:lnTo>
                  <a:pt x="758" y="328"/>
                </a:lnTo>
                <a:lnTo>
                  <a:pt x="758" y="328"/>
                </a:lnTo>
                <a:lnTo>
                  <a:pt x="761" y="321"/>
                </a:lnTo>
                <a:lnTo>
                  <a:pt x="763" y="316"/>
                </a:lnTo>
                <a:lnTo>
                  <a:pt x="765" y="308"/>
                </a:lnTo>
                <a:lnTo>
                  <a:pt x="765" y="308"/>
                </a:lnTo>
                <a:lnTo>
                  <a:pt x="779" y="288"/>
                </a:lnTo>
                <a:lnTo>
                  <a:pt x="786" y="277"/>
                </a:lnTo>
                <a:lnTo>
                  <a:pt x="790" y="269"/>
                </a:lnTo>
                <a:lnTo>
                  <a:pt x="790" y="269"/>
                </a:lnTo>
                <a:lnTo>
                  <a:pt x="790" y="268"/>
                </a:lnTo>
                <a:lnTo>
                  <a:pt x="787" y="264"/>
                </a:lnTo>
                <a:lnTo>
                  <a:pt x="780" y="255"/>
                </a:lnTo>
                <a:lnTo>
                  <a:pt x="753" y="230"/>
                </a:lnTo>
                <a:lnTo>
                  <a:pt x="723" y="202"/>
                </a:lnTo>
                <a:lnTo>
                  <a:pt x="709" y="191"/>
                </a:lnTo>
                <a:lnTo>
                  <a:pt x="698" y="183"/>
                </a:lnTo>
                <a:lnTo>
                  <a:pt x="698" y="183"/>
                </a:lnTo>
                <a:lnTo>
                  <a:pt x="669" y="165"/>
                </a:lnTo>
                <a:lnTo>
                  <a:pt x="656" y="156"/>
                </a:lnTo>
                <a:lnTo>
                  <a:pt x="641" y="145"/>
                </a:lnTo>
                <a:lnTo>
                  <a:pt x="641" y="145"/>
                </a:lnTo>
                <a:lnTo>
                  <a:pt x="618" y="128"/>
                </a:lnTo>
                <a:lnTo>
                  <a:pt x="594" y="115"/>
                </a:lnTo>
                <a:lnTo>
                  <a:pt x="594" y="115"/>
                </a:lnTo>
                <a:lnTo>
                  <a:pt x="555" y="93"/>
                </a:lnTo>
                <a:lnTo>
                  <a:pt x="538" y="85"/>
                </a:lnTo>
                <a:lnTo>
                  <a:pt x="529" y="81"/>
                </a:lnTo>
                <a:lnTo>
                  <a:pt x="523" y="80"/>
                </a:lnTo>
                <a:lnTo>
                  <a:pt x="523" y="80"/>
                </a:lnTo>
                <a:lnTo>
                  <a:pt x="502" y="76"/>
                </a:lnTo>
                <a:lnTo>
                  <a:pt x="493" y="75"/>
                </a:lnTo>
                <a:lnTo>
                  <a:pt x="485" y="74"/>
                </a:lnTo>
                <a:lnTo>
                  <a:pt x="485" y="74"/>
                </a:lnTo>
                <a:lnTo>
                  <a:pt x="474" y="74"/>
                </a:lnTo>
                <a:lnTo>
                  <a:pt x="459" y="71"/>
                </a:lnTo>
                <a:lnTo>
                  <a:pt x="445" y="70"/>
                </a:lnTo>
                <a:lnTo>
                  <a:pt x="430" y="70"/>
                </a:lnTo>
                <a:lnTo>
                  <a:pt x="430" y="70"/>
                </a:lnTo>
                <a:lnTo>
                  <a:pt x="401" y="73"/>
                </a:lnTo>
                <a:lnTo>
                  <a:pt x="387" y="74"/>
                </a:lnTo>
                <a:lnTo>
                  <a:pt x="374" y="74"/>
                </a:lnTo>
                <a:lnTo>
                  <a:pt x="374" y="74"/>
                </a:lnTo>
                <a:lnTo>
                  <a:pt x="359" y="75"/>
                </a:lnTo>
                <a:lnTo>
                  <a:pt x="354" y="75"/>
                </a:lnTo>
                <a:lnTo>
                  <a:pt x="351" y="78"/>
                </a:lnTo>
                <a:lnTo>
                  <a:pt x="351" y="78"/>
                </a:lnTo>
                <a:lnTo>
                  <a:pt x="344" y="84"/>
                </a:lnTo>
                <a:lnTo>
                  <a:pt x="338" y="87"/>
                </a:lnTo>
                <a:lnTo>
                  <a:pt x="338" y="87"/>
                </a:lnTo>
                <a:lnTo>
                  <a:pt x="324" y="87"/>
                </a:lnTo>
                <a:lnTo>
                  <a:pt x="308" y="88"/>
                </a:lnTo>
                <a:lnTo>
                  <a:pt x="308" y="88"/>
                </a:lnTo>
                <a:lnTo>
                  <a:pt x="307" y="79"/>
                </a:lnTo>
                <a:lnTo>
                  <a:pt x="307" y="79"/>
                </a:lnTo>
                <a:lnTo>
                  <a:pt x="307" y="73"/>
                </a:lnTo>
                <a:lnTo>
                  <a:pt x="307" y="67"/>
                </a:lnTo>
                <a:lnTo>
                  <a:pt x="307" y="61"/>
                </a:lnTo>
                <a:lnTo>
                  <a:pt x="304" y="53"/>
                </a:lnTo>
                <a:lnTo>
                  <a:pt x="304" y="53"/>
                </a:lnTo>
                <a:lnTo>
                  <a:pt x="298" y="45"/>
                </a:lnTo>
                <a:lnTo>
                  <a:pt x="292" y="36"/>
                </a:lnTo>
                <a:lnTo>
                  <a:pt x="285" y="28"/>
                </a:lnTo>
                <a:lnTo>
                  <a:pt x="280" y="23"/>
                </a:lnTo>
                <a:lnTo>
                  <a:pt x="280" y="23"/>
                </a:lnTo>
                <a:lnTo>
                  <a:pt x="279" y="22"/>
                </a:lnTo>
                <a:lnTo>
                  <a:pt x="278" y="21"/>
                </a:lnTo>
                <a:lnTo>
                  <a:pt x="269" y="15"/>
                </a:lnTo>
                <a:lnTo>
                  <a:pt x="269" y="15"/>
                </a:lnTo>
                <a:lnTo>
                  <a:pt x="255" y="7"/>
                </a:lnTo>
                <a:lnTo>
                  <a:pt x="247" y="4"/>
                </a:lnTo>
                <a:lnTo>
                  <a:pt x="247" y="4"/>
                </a:lnTo>
                <a:lnTo>
                  <a:pt x="244" y="2"/>
                </a:lnTo>
                <a:lnTo>
                  <a:pt x="242" y="1"/>
                </a:lnTo>
                <a:lnTo>
                  <a:pt x="240" y="0"/>
                </a:lnTo>
                <a:lnTo>
                  <a:pt x="234" y="0"/>
                </a:lnTo>
                <a:lnTo>
                  <a:pt x="234" y="0"/>
                </a:lnTo>
                <a:lnTo>
                  <a:pt x="222" y="1"/>
                </a:lnTo>
                <a:lnTo>
                  <a:pt x="215" y="1"/>
                </a:lnTo>
                <a:lnTo>
                  <a:pt x="215" y="1"/>
                </a:lnTo>
                <a:lnTo>
                  <a:pt x="212" y="0"/>
                </a:lnTo>
                <a:lnTo>
                  <a:pt x="204" y="1"/>
                </a:lnTo>
                <a:lnTo>
                  <a:pt x="204" y="1"/>
                </a:lnTo>
                <a:lnTo>
                  <a:pt x="195" y="4"/>
                </a:lnTo>
                <a:lnTo>
                  <a:pt x="193" y="4"/>
                </a:lnTo>
                <a:lnTo>
                  <a:pt x="190" y="4"/>
                </a:lnTo>
                <a:lnTo>
                  <a:pt x="190" y="4"/>
                </a:lnTo>
                <a:lnTo>
                  <a:pt x="184" y="2"/>
                </a:lnTo>
                <a:lnTo>
                  <a:pt x="177" y="4"/>
                </a:lnTo>
                <a:lnTo>
                  <a:pt x="177" y="4"/>
                </a:lnTo>
                <a:lnTo>
                  <a:pt x="169" y="6"/>
                </a:lnTo>
                <a:lnTo>
                  <a:pt x="169" y="6"/>
                </a:lnTo>
                <a:lnTo>
                  <a:pt x="165" y="7"/>
                </a:lnTo>
                <a:lnTo>
                  <a:pt x="163" y="7"/>
                </a:lnTo>
                <a:lnTo>
                  <a:pt x="161" y="10"/>
                </a:lnTo>
                <a:lnTo>
                  <a:pt x="161" y="10"/>
                </a:lnTo>
                <a:lnTo>
                  <a:pt x="159" y="13"/>
                </a:lnTo>
                <a:lnTo>
                  <a:pt x="157" y="16"/>
                </a:lnTo>
                <a:lnTo>
                  <a:pt x="157" y="16"/>
                </a:lnTo>
                <a:lnTo>
                  <a:pt x="155" y="16"/>
                </a:lnTo>
                <a:lnTo>
                  <a:pt x="154" y="16"/>
                </a:lnTo>
                <a:lnTo>
                  <a:pt x="154" y="16"/>
                </a:lnTo>
                <a:lnTo>
                  <a:pt x="153" y="19"/>
                </a:lnTo>
                <a:lnTo>
                  <a:pt x="153" y="19"/>
                </a:lnTo>
                <a:lnTo>
                  <a:pt x="150" y="23"/>
                </a:lnTo>
                <a:lnTo>
                  <a:pt x="149" y="27"/>
                </a:lnTo>
                <a:lnTo>
                  <a:pt x="147" y="29"/>
                </a:lnTo>
                <a:lnTo>
                  <a:pt x="147" y="29"/>
                </a:lnTo>
                <a:lnTo>
                  <a:pt x="147" y="29"/>
                </a:lnTo>
                <a:lnTo>
                  <a:pt x="146" y="29"/>
                </a:lnTo>
                <a:lnTo>
                  <a:pt x="144" y="33"/>
                </a:lnTo>
                <a:lnTo>
                  <a:pt x="144" y="33"/>
                </a:lnTo>
                <a:lnTo>
                  <a:pt x="142" y="36"/>
                </a:lnTo>
                <a:lnTo>
                  <a:pt x="141" y="40"/>
                </a:lnTo>
                <a:lnTo>
                  <a:pt x="141" y="40"/>
                </a:lnTo>
                <a:lnTo>
                  <a:pt x="141" y="41"/>
                </a:lnTo>
                <a:lnTo>
                  <a:pt x="140" y="42"/>
                </a:lnTo>
                <a:lnTo>
                  <a:pt x="140" y="44"/>
                </a:lnTo>
                <a:lnTo>
                  <a:pt x="140" y="45"/>
                </a:lnTo>
                <a:lnTo>
                  <a:pt x="140" y="45"/>
                </a:lnTo>
                <a:lnTo>
                  <a:pt x="141" y="50"/>
                </a:lnTo>
                <a:lnTo>
                  <a:pt x="141" y="53"/>
                </a:lnTo>
                <a:lnTo>
                  <a:pt x="141" y="53"/>
                </a:lnTo>
                <a:lnTo>
                  <a:pt x="141" y="56"/>
                </a:lnTo>
                <a:lnTo>
                  <a:pt x="140" y="57"/>
                </a:lnTo>
                <a:lnTo>
                  <a:pt x="140" y="57"/>
                </a:lnTo>
                <a:lnTo>
                  <a:pt x="137" y="58"/>
                </a:lnTo>
                <a:lnTo>
                  <a:pt x="136" y="61"/>
                </a:lnTo>
                <a:lnTo>
                  <a:pt x="136" y="63"/>
                </a:lnTo>
                <a:lnTo>
                  <a:pt x="136" y="63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69"/>
                </a:lnTo>
                <a:lnTo>
                  <a:pt x="137" y="71"/>
                </a:lnTo>
                <a:lnTo>
                  <a:pt x="137" y="71"/>
                </a:lnTo>
                <a:lnTo>
                  <a:pt x="141" y="76"/>
                </a:lnTo>
                <a:lnTo>
                  <a:pt x="143" y="78"/>
                </a:lnTo>
                <a:lnTo>
                  <a:pt x="143" y="78"/>
                </a:lnTo>
                <a:lnTo>
                  <a:pt x="146" y="79"/>
                </a:lnTo>
                <a:lnTo>
                  <a:pt x="147" y="81"/>
                </a:lnTo>
                <a:lnTo>
                  <a:pt x="147" y="82"/>
                </a:lnTo>
                <a:lnTo>
                  <a:pt x="147" y="82"/>
                </a:lnTo>
                <a:lnTo>
                  <a:pt x="147" y="84"/>
                </a:lnTo>
                <a:lnTo>
                  <a:pt x="147" y="85"/>
                </a:lnTo>
                <a:lnTo>
                  <a:pt x="148" y="87"/>
                </a:lnTo>
                <a:lnTo>
                  <a:pt x="148" y="87"/>
                </a:lnTo>
                <a:lnTo>
                  <a:pt x="150" y="88"/>
                </a:lnTo>
                <a:lnTo>
                  <a:pt x="152" y="90"/>
                </a:lnTo>
                <a:lnTo>
                  <a:pt x="152" y="90"/>
                </a:lnTo>
                <a:lnTo>
                  <a:pt x="152" y="105"/>
                </a:lnTo>
                <a:lnTo>
                  <a:pt x="153" y="119"/>
                </a:lnTo>
                <a:lnTo>
                  <a:pt x="154" y="124"/>
                </a:lnTo>
                <a:lnTo>
                  <a:pt x="155" y="127"/>
                </a:lnTo>
                <a:lnTo>
                  <a:pt x="155" y="127"/>
                </a:lnTo>
                <a:lnTo>
                  <a:pt x="160" y="133"/>
                </a:lnTo>
                <a:lnTo>
                  <a:pt x="161" y="136"/>
                </a:lnTo>
                <a:lnTo>
                  <a:pt x="163" y="138"/>
                </a:lnTo>
                <a:lnTo>
                  <a:pt x="163" y="138"/>
                </a:lnTo>
                <a:lnTo>
                  <a:pt x="163" y="156"/>
                </a:lnTo>
                <a:lnTo>
                  <a:pt x="163" y="166"/>
                </a:lnTo>
                <a:lnTo>
                  <a:pt x="164" y="168"/>
                </a:lnTo>
                <a:lnTo>
                  <a:pt x="165" y="171"/>
                </a:lnTo>
                <a:lnTo>
                  <a:pt x="165" y="171"/>
                </a:lnTo>
                <a:lnTo>
                  <a:pt x="173" y="172"/>
                </a:lnTo>
                <a:lnTo>
                  <a:pt x="181" y="173"/>
                </a:lnTo>
                <a:lnTo>
                  <a:pt x="181" y="173"/>
                </a:lnTo>
                <a:lnTo>
                  <a:pt x="182" y="178"/>
                </a:lnTo>
                <a:lnTo>
                  <a:pt x="183" y="182"/>
                </a:lnTo>
                <a:lnTo>
                  <a:pt x="184" y="183"/>
                </a:lnTo>
                <a:lnTo>
                  <a:pt x="184" y="183"/>
                </a:lnTo>
                <a:lnTo>
                  <a:pt x="190" y="184"/>
                </a:lnTo>
                <a:lnTo>
                  <a:pt x="190" y="184"/>
                </a:lnTo>
                <a:lnTo>
                  <a:pt x="192" y="186"/>
                </a:lnTo>
                <a:lnTo>
                  <a:pt x="193" y="188"/>
                </a:lnTo>
                <a:lnTo>
                  <a:pt x="194" y="188"/>
                </a:lnTo>
                <a:lnTo>
                  <a:pt x="194" y="188"/>
                </a:lnTo>
                <a:lnTo>
                  <a:pt x="199" y="186"/>
                </a:lnTo>
                <a:lnTo>
                  <a:pt x="203" y="185"/>
                </a:lnTo>
                <a:lnTo>
                  <a:pt x="206" y="188"/>
                </a:lnTo>
                <a:lnTo>
                  <a:pt x="206" y="188"/>
                </a:lnTo>
                <a:lnTo>
                  <a:pt x="205" y="191"/>
                </a:lnTo>
                <a:lnTo>
                  <a:pt x="204" y="194"/>
                </a:lnTo>
                <a:lnTo>
                  <a:pt x="204" y="195"/>
                </a:lnTo>
                <a:lnTo>
                  <a:pt x="204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6" y="195"/>
                </a:lnTo>
                <a:lnTo>
                  <a:pt x="207" y="197"/>
                </a:lnTo>
                <a:lnTo>
                  <a:pt x="209" y="200"/>
                </a:lnTo>
                <a:lnTo>
                  <a:pt x="209" y="200"/>
                </a:lnTo>
                <a:lnTo>
                  <a:pt x="209" y="200"/>
                </a:lnTo>
                <a:lnTo>
                  <a:pt x="210" y="201"/>
                </a:lnTo>
                <a:lnTo>
                  <a:pt x="213" y="202"/>
                </a:lnTo>
                <a:lnTo>
                  <a:pt x="213" y="202"/>
                </a:lnTo>
                <a:lnTo>
                  <a:pt x="217" y="207"/>
                </a:lnTo>
                <a:lnTo>
                  <a:pt x="221" y="209"/>
                </a:lnTo>
                <a:lnTo>
                  <a:pt x="228" y="211"/>
                </a:lnTo>
                <a:lnTo>
                  <a:pt x="228" y="211"/>
                </a:lnTo>
                <a:lnTo>
                  <a:pt x="232" y="209"/>
                </a:lnTo>
                <a:lnTo>
                  <a:pt x="236" y="208"/>
                </a:lnTo>
                <a:lnTo>
                  <a:pt x="247" y="202"/>
                </a:lnTo>
                <a:lnTo>
                  <a:pt x="258" y="196"/>
                </a:lnTo>
                <a:lnTo>
                  <a:pt x="264" y="195"/>
                </a:lnTo>
                <a:lnTo>
                  <a:pt x="270" y="194"/>
                </a:lnTo>
                <a:lnTo>
                  <a:pt x="270" y="194"/>
                </a:lnTo>
                <a:lnTo>
                  <a:pt x="282" y="194"/>
                </a:lnTo>
                <a:lnTo>
                  <a:pt x="292" y="196"/>
                </a:lnTo>
                <a:lnTo>
                  <a:pt x="301" y="199"/>
                </a:lnTo>
                <a:lnTo>
                  <a:pt x="301" y="19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76DAE3EC-094F-4485-84C1-828E15922AFC}"/>
              </a:ext>
            </a:extLst>
          </p:cNvPr>
          <p:cNvSpPr>
            <a:spLocks noEditPoints="1"/>
          </p:cNvSpPr>
          <p:nvPr/>
        </p:nvSpPr>
        <p:spPr bwMode="auto">
          <a:xfrm>
            <a:off x="6364860" y="4644135"/>
            <a:ext cx="941287" cy="1761715"/>
          </a:xfrm>
          <a:custGeom>
            <a:avLst/>
            <a:gdLst>
              <a:gd name="T0" fmla="*/ 45 w 662"/>
              <a:gd name="T1" fmla="*/ 773 h 1239"/>
              <a:gd name="T2" fmla="*/ 3 w 662"/>
              <a:gd name="T3" fmla="*/ 844 h 1239"/>
              <a:gd name="T4" fmla="*/ 60 w 662"/>
              <a:gd name="T5" fmla="*/ 952 h 1239"/>
              <a:gd name="T6" fmla="*/ 45 w 662"/>
              <a:gd name="T7" fmla="*/ 1107 h 1239"/>
              <a:gd name="T8" fmla="*/ 37 w 662"/>
              <a:gd name="T9" fmla="*/ 1189 h 1239"/>
              <a:gd name="T10" fmla="*/ 56 w 662"/>
              <a:gd name="T11" fmla="*/ 1220 h 1239"/>
              <a:gd name="T12" fmla="*/ 87 w 662"/>
              <a:gd name="T13" fmla="*/ 1188 h 1239"/>
              <a:gd name="T14" fmla="*/ 125 w 662"/>
              <a:gd name="T15" fmla="*/ 1033 h 1239"/>
              <a:gd name="T16" fmla="*/ 170 w 662"/>
              <a:gd name="T17" fmla="*/ 1089 h 1239"/>
              <a:gd name="T18" fmla="*/ 177 w 662"/>
              <a:gd name="T19" fmla="*/ 1168 h 1239"/>
              <a:gd name="T20" fmla="*/ 159 w 662"/>
              <a:gd name="T21" fmla="*/ 1216 h 1239"/>
              <a:gd name="T22" fmla="*/ 246 w 662"/>
              <a:gd name="T23" fmla="*/ 1208 h 1239"/>
              <a:gd name="T24" fmla="*/ 398 w 662"/>
              <a:gd name="T25" fmla="*/ 1228 h 1239"/>
              <a:gd name="T26" fmla="*/ 421 w 662"/>
              <a:gd name="T27" fmla="*/ 1180 h 1239"/>
              <a:gd name="T28" fmla="*/ 455 w 662"/>
              <a:gd name="T29" fmla="*/ 948 h 1239"/>
              <a:gd name="T30" fmla="*/ 488 w 662"/>
              <a:gd name="T31" fmla="*/ 798 h 1239"/>
              <a:gd name="T32" fmla="*/ 504 w 662"/>
              <a:gd name="T33" fmla="*/ 980 h 1239"/>
              <a:gd name="T34" fmla="*/ 501 w 662"/>
              <a:gd name="T35" fmla="*/ 1166 h 1239"/>
              <a:gd name="T36" fmla="*/ 459 w 662"/>
              <a:gd name="T37" fmla="*/ 1218 h 1239"/>
              <a:gd name="T38" fmla="*/ 544 w 662"/>
              <a:gd name="T39" fmla="*/ 1237 h 1239"/>
              <a:gd name="T40" fmla="*/ 570 w 662"/>
              <a:gd name="T41" fmla="*/ 1199 h 1239"/>
              <a:gd name="T42" fmla="*/ 578 w 662"/>
              <a:gd name="T43" fmla="*/ 1136 h 1239"/>
              <a:gd name="T44" fmla="*/ 592 w 662"/>
              <a:gd name="T45" fmla="*/ 883 h 1239"/>
              <a:gd name="T46" fmla="*/ 614 w 662"/>
              <a:gd name="T47" fmla="*/ 695 h 1239"/>
              <a:gd name="T48" fmla="*/ 651 w 662"/>
              <a:gd name="T49" fmla="*/ 602 h 1239"/>
              <a:gd name="T50" fmla="*/ 644 w 662"/>
              <a:gd name="T51" fmla="*/ 332 h 1239"/>
              <a:gd name="T52" fmla="*/ 576 w 662"/>
              <a:gd name="T53" fmla="*/ 190 h 1239"/>
              <a:gd name="T54" fmla="*/ 483 w 662"/>
              <a:gd name="T55" fmla="*/ 120 h 1239"/>
              <a:gd name="T56" fmla="*/ 461 w 662"/>
              <a:gd name="T57" fmla="*/ 39 h 1239"/>
              <a:gd name="T58" fmla="*/ 403 w 662"/>
              <a:gd name="T59" fmla="*/ 0 h 1239"/>
              <a:gd name="T60" fmla="*/ 350 w 662"/>
              <a:gd name="T61" fmla="*/ 14 h 1239"/>
              <a:gd name="T62" fmla="*/ 336 w 662"/>
              <a:gd name="T63" fmla="*/ 36 h 1239"/>
              <a:gd name="T64" fmla="*/ 321 w 662"/>
              <a:gd name="T65" fmla="*/ 50 h 1239"/>
              <a:gd name="T66" fmla="*/ 334 w 662"/>
              <a:gd name="T67" fmla="*/ 121 h 1239"/>
              <a:gd name="T68" fmla="*/ 340 w 662"/>
              <a:gd name="T69" fmla="*/ 169 h 1239"/>
              <a:gd name="T70" fmla="*/ 360 w 662"/>
              <a:gd name="T71" fmla="*/ 194 h 1239"/>
              <a:gd name="T72" fmla="*/ 408 w 662"/>
              <a:gd name="T73" fmla="*/ 206 h 1239"/>
              <a:gd name="T74" fmla="*/ 389 w 662"/>
              <a:gd name="T75" fmla="*/ 230 h 1239"/>
              <a:gd name="T76" fmla="*/ 355 w 662"/>
              <a:gd name="T77" fmla="*/ 389 h 1239"/>
              <a:gd name="T78" fmla="*/ 350 w 662"/>
              <a:gd name="T79" fmla="*/ 465 h 1239"/>
              <a:gd name="T80" fmla="*/ 279 w 662"/>
              <a:gd name="T81" fmla="*/ 626 h 1239"/>
              <a:gd name="T82" fmla="*/ 228 w 662"/>
              <a:gd name="T83" fmla="*/ 693 h 1239"/>
              <a:gd name="T84" fmla="*/ 187 w 662"/>
              <a:gd name="T85" fmla="*/ 640 h 1239"/>
              <a:gd name="T86" fmla="*/ 185 w 662"/>
              <a:gd name="T87" fmla="*/ 550 h 1239"/>
              <a:gd name="T88" fmla="*/ 101 w 662"/>
              <a:gd name="T89" fmla="*/ 550 h 1239"/>
              <a:gd name="T90" fmla="*/ 73 w 662"/>
              <a:gd name="T91" fmla="*/ 646 h 1239"/>
              <a:gd name="T92" fmla="*/ 412 w 662"/>
              <a:gd name="T93" fmla="*/ 533 h 1239"/>
              <a:gd name="T94" fmla="*/ 366 w 662"/>
              <a:gd name="T95" fmla="*/ 744 h 1239"/>
              <a:gd name="T96" fmla="*/ 363 w 662"/>
              <a:gd name="T97" fmla="*/ 826 h 1239"/>
              <a:gd name="T98" fmla="*/ 363 w 662"/>
              <a:gd name="T99" fmla="*/ 894 h 1239"/>
              <a:gd name="T100" fmla="*/ 338 w 662"/>
              <a:gd name="T101" fmla="*/ 1088 h 1239"/>
              <a:gd name="T102" fmla="*/ 311 w 662"/>
              <a:gd name="T103" fmla="*/ 1165 h 1239"/>
              <a:gd name="T104" fmla="*/ 235 w 662"/>
              <a:gd name="T105" fmla="*/ 1160 h 1239"/>
              <a:gd name="T106" fmla="*/ 219 w 662"/>
              <a:gd name="T107" fmla="*/ 1039 h 1239"/>
              <a:gd name="T108" fmla="*/ 230 w 662"/>
              <a:gd name="T109" fmla="*/ 936 h 1239"/>
              <a:gd name="T110" fmla="*/ 235 w 662"/>
              <a:gd name="T111" fmla="*/ 810 h 1239"/>
              <a:gd name="T112" fmla="*/ 282 w 662"/>
              <a:gd name="T113" fmla="*/ 772 h 1239"/>
              <a:gd name="T114" fmla="*/ 285 w 662"/>
              <a:gd name="T115" fmla="*/ 703 h 1239"/>
              <a:gd name="T116" fmla="*/ 300 w 662"/>
              <a:gd name="T117" fmla="*/ 695 h 1239"/>
              <a:gd name="T118" fmla="*/ 333 w 662"/>
              <a:gd name="T119" fmla="*/ 652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2" h="1239">
                <a:moveTo>
                  <a:pt x="101" y="688"/>
                </a:moveTo>
                <a:lnTo>
                  <a:pt x="101" y="688"/>
                </a:lnTo>
                <a:lnTo>
                  <a:pt x="79" y="703"/>
                </a:lnTo>
                <a:lnTo>
                  <a:pt x="63" y="715"/>
                </a:lnTo>
                <a:lnTo>
                  <a:pt x="57" y="721"/>
                </a:lnTo>
                <a:lnTo>
                  <a:pt x="54" y="724"/>
                </a:lnTo>
                <a:lnTo>
                  <a:pt x="54" y="724"/>
                </a:lnTo>
                <a:lnTo>
                  <a:pt x="49" y="732"/>
                </a:lnTo>
                <a:lnTo>
                  <a:pt x="47" y="734"/>
                </a:lnTo>
                <a:lnTo>
                  <a:pt x="46" y="739"/>
                </a:lnTo>
                <a:lnTo>
                  <a:pt x="46" y="739"/>
                </a:lnTo>
                <a:lnTo>
                  <a:pt x="46" y="757"/>
                </a:lnTo>
                <a:lnTo>
                  <a:pt x="45" y="773"/>
                </a:lnTo>
                <a:lnTo>
                  <a:pt x="45" y="773"/>
                </a:lnTo>
                <a:lnTo>
                  <a:pt x="40" y="785"/>
                </a:lnTo>
                <a:lnTo>
                  <a:pt x="35" y="796"/>
                </a:lnTo>
                <a:lnTo>
                  <a:pt x="35" y="796"/>
                </a:lnTo>
                <a:lnTo>
                  <a:pt x="34" y="804"/>
                </a:lnTo>
                <a:lnTo>
                  <a:pt x="21" y="791"/>
                </a:lnTo>
                <a:lnTo>
                  <a:pt x="16" y="836"/>
                </a:lnTo>
                <a:lnTo>
                  <a:pt x="16" y="836"/>
                </a:lnTo>
                <a:lnTo>
                  <a:pt x="12" y="837"/>
                </a:lnTo>
                <a:lnTo>
                  <a:pt x="8" y="838"/>
                </a:lnTo>
                <a:lnTo>
                  <a:pt x="4" y="842"/>
                </a:lnTo>
                <a:lnTo>
                  <a:pt x="4" y="842"/>
                </a:lnTo>
                <a:lnTo>
                  <a:pt x="3" y="844"/>
                </a:lnTo>
                <a:lnTo>
                  <a:pt x="1" y="848"/>
                </a:lnTo>
                <a:lnTo>
                  <a:pt x="0" y="855"/>
                </a:lnTo>
                <a:lnTo>
                  <a:pt x="0" y="862"/>
                </a:lnTo>
                <a:lnTo>
                  <a:pt x="1" y="869"/>
                </a:lnTo>
                <a:lnTo>
                  <a:pt x="1" y="869"/>
                </a:lnTo>
                <a:lnTo>
                  <a:pt x="3" y="872"/>
                </a:lnTo>
                <a:lnTo>
                  <a:pt x="5" y="875"/>
                </a:lnTo>
                <a:lnTo>
                  <a:pt x="9" y="878"/>
                </a:lnTo>
                <a:lnTo>
                  <a:pt x="9" y="878"/>
                </a:lnTo>
                <a:lnTo>
                  <a:pt x="17" y="879"/>
                </a:lnTo>
                <a:lnTo>
                  <a:pt x="16" y="912"/>
                </a:lnTo>
                <a:lnTo>
                  <a:pt x="60" y="952"/>
                </a:lnTo>
                <a:lnTo>
                  <a:pt x="60" y="952"/>
                </a:lnTo>
                <a:lnTo>
                  <a:pt x="58" y="958"/>
                </a:lnTo>
                <a:lnTo>
                  <a:pt x="58" y="965"/>
                </a:lnTo>
                <a:lnTo>
                  <a:pt x="58" y="965"/>
                </a:lnTo>
                <a:lnTo>
                  <a:pt x="62" y="967"/>
                </a:lnTo>
                <a:lnTo>
                  <a:pt x="64" y="967"/>
                </a:lnTo>
                <a:lnTo>
                  <a:pt x="64" y="967"/>
                </a:lnTo>
                <a:lnTo>
                  <a:pt x="62" y="1007"/>
                </a:lnTo>
                <a:lnTo>
                  <a:pt x="58" y="1046"/>
                </a:lnTo>
                <a:lnTo>
                  <a:pt x="58" y="1046"/>
                </a:lnTo>
                <a:lnTo>
                  <a:pt x="54" y="1061"/>
                </a:lnTo>
                <a:lnTo>
                  <a:pt x="49" y="1089"/>
                </a:lnTo>
                <a:lnTo>
                  <a:pt x="49" y="1089"/>
                </a:lnTo>
                <a:lnTo>
                  <a:pt x="45" y="1107"/>
                </a:lnTo>
                <a:lnTo>
                  <a:pt x="43" y="1129"/>
                </a:lnTo>
                <a:lnTo>
                  <a:pt x="41" y="1154"/>
                </a:lnTo>
                <a:lnTo>
                  <a:pt x="41" y="1154"/>
                </a:lnTo>
                <a:lnTo>
                  <a:pt x="39" y="1160"/>
                </a:lnTo>
                <a:lnTo>
                  <a:pt x="37" y="1166"/>
                </a:lnTo>
                <a:lnTo>
                  <a:pt x="35" y="1171"/>
                </a:lnTo>
                <a:lnTo>
                  <a:pt x="35" y="1171"/>
                </a:lnTo>
                <a:lnTo>
                  <a:pt x="37" y="1175"/>
                </a:lnTo>
                <a:lnTo>
                  <a:pt x="39" y="1177"/>
                </a:lnTo>
                <a:lnTo>
                  <a:pt x="41" y="1180"/>
                </a:lnTo>
                <a:lnTo>
                  <a:pt x="41" y="1180"/>
                </a:lnTo>
                <a:lnTo>
                  <a:pt x="39" y="1185"/>
                </a:lnTo>
                <a:lnTo>
                  <a:pt x="37" y="1189"/>
                </a:lnTo>
                <a:lnTo>
                  <a:pt x="34" y="1193"/>
                </a:lnTo>
                <a:lnTo>
                  <a:pt x="34" y="1193"/>
                </a:lnTo>
                <a:lnTo>
                  <a:pt x="26" y="1200"/>
                </a:lnTo>
                <a:lnTo>
                  <a:pt x="23" y="1204"/>
                </a:lnTo>
                <a:lnTo>
                  <a:pt x="22" y="1206"/>
                </a:lnTo>
                <a:lnTo>
                  <a:pt x="21" y="1209"/>
                </a:lnTo>
                <a:lnTo>
                  <a:pt x="22" y="1212"/>
                </a:lnTo>
                <a:lnTo>
                  <a:pt x="22" y="1212"/>
                </a:lnTo>
                <a:lnTo>
                  <a:pt x="24" y="1216"/>
                </a:lnTo>
                <a:lnTo>
                  <a:pt x="29" y="1217"/>
                </a:lnTo>
                <a:lnTo>
                  <a:pt x="35" y="1218"/>
                </a:lnTo>
                <a:lnTo>
                  <a:pt x="41" y="1218"/>
                </a:lnTo>
                <a:lnTo>
                  <a:pt x="56" y="1220"/>
                </a:lnTo>
                <a:lnTo>
                  <a:pt x="62" y="1220"/>
                </a:lnTo>
                <a:lnTo>
                  <a:pt x="68" y="1221"/>
                </a:lnTo>
                <a:lnTo>
                  <a:pt x="68" y="1221"/>
                </a:lnTo>
                <a:lnTo>
                  <a:pt x="72" y="1222"/>
                </a:lnTo>
                <a:lnTo>
                  <a:pt x="75" y="1222"/>
                </a:lnTo>
                <a:lnTo>
                  <a:pt x="78" y="1221"/>
                </a:lnTo>
                <a:lnTo>
                  <a:pt x="80" y="1220"/>
                </a:lnTo>
                <a:lnTo>
                  <a:pt x="83" y="1215"/>
                </a:lnTo>
                <a:lnTo>
                  <a:pt x="84" y="1211"/>
                </a:lnTo>
                <a:lnTo>
                  <a:pt x="84" y="1211"/>
                </a:lnTo>
                <a:lnTo>
                  <a:pt x="85" y="1205"/>
                </a:lnTo>
                <a:lnTo>
                  <a:pt x="86" y="1198"/>
                </a:lnTo>
                <a:lnTo>
                  <a:pt x="87" y="1188"/>
                </a:lnTo>
                <a:lnTo>
                  <a:pt x="91" y="1186"/>
                </a:lnTo>
                <a:lnTo>
                  <a:pt x="91" y="1186"/>
                </a:lnTo>
                <a:lnTo>
                  <a:pt x="98" y="1146"/>
                </a:lnTo>
                <a:lnTo>
                  <a:pt x="104" y="1116"/>
                </a:lnTo>
                <a:lnTo>
                  <a:pt x="107" y="1103"/>
                </a:lnTo>
                <a:lnTo>
                  <a:pt x="109" y="1096"/>
                </a:lnTo>
                <a:lnTo>
                  <a:pt x="109" y="1096"/>
                </a:lnTo>
                <a:lnTo>
                  <a:pt x="116" y="1078"/>
                </a:lnTo>
                <a:lnTo>
                  <a:pt x="120" y="1060"/>
                </a:lnTo>
                <a:lnTo>
                  <a:pt x="120" y="1060"/>
                </a:lnTo>
                <a:lnTo>
                  <a:pt x="123" y="1044"/>
                </a:lnTo>
                <a:lnTo>
                  <a:pt x="125" y="1033"/>
                </a:lnTo>
                <a:lnTo>
                  <a:pt x="125" y="1033"/>
                </a:lnTo>
                <a:lnTo>
                  <a:pt x="131" y="1016"/>
                </a:lnTo>
                <a:lnTo>
                  <a:pt x="135" y="1008"/>
                </a:lnTo>
                <a:lnTo>
                  <a:pt x="137" y="1005"/>
                </a:lnTo>
                <a:lnTo>
                  <a:pt x="138" y="1004"/>
                </a:lnTo>
                <a:lnTo>
                  <a:pt x="138" y="1004"/>
                </a:lnTo>
                <a:lnTo>
                  <a:pt x="139" y="1005"/>
                </a:lnTo>
                <a:lnTo>
                  <a:pt x="141" y="1007"/>
                </a:lnTo>
                <a:lnTo>
                  <a:pt x="142" y="1011"/>
                </a:lnTo>
                <a:lnTo>
                  <a:pt x="144" y="1023"/>
                </a:lnTo>
                <a:lnTo>
                  <a:pt x="149" y="1040"/>
                </a:lnTo>
                <a:lnTo>
                  <a:pt x="149" y="1040"/>
                </a:lnTo>
                <a:lnTo>
                  <a:pt x="164" y="1077"/>
                </a:lnTo>
                <a:lnTo>
                  <a:pt x="170" y="1089"/>
                </a:lnTo>
                <a:lnTo>
                  <a:pt x="173" y="1099"/>
                </a:lnTo>
                <a:lnTo>
                  <a:pt x="173" y="1099"/>
                </a:lnTo>
                <a:lnTo>
                  <a:pt x="181" y="1119"/>
                </a:lnTo>
                <a:lnTo>
                  <a:pt x="184" y="1130"/>
                </a:lnTo>
                <a:lnTo>
                  <a:pt x="185" y="1136"/>
                </a:lnTo>
                <a:lnTo>
                  <a:pt x="185" y="1136"/>
                </a:lnTo>
                <a:lnTo>
                  <a:pt x="184" y="1141"/>
                </a:lnTo>
                <a:lnTo>
                  <a:pt x="182" y="1148"/>
                </a:lnTo>
                <a:lnTo>
                  <a:pt x="178" y="1154"/>
                </a:lnTo>
                <a:lnTo>
                  <a:pt x="177" y="1158"/>
                </a:lnTo>
                <a:lnTo>
                  <a:pt x="177" y="1162"/>
                </a:lnTo>
                <a:lnTo>
                  <a:pt x="177" y="1162"/>
                </a:lnTo>
                <a:lnTo>
                  <a:pt x="177" y="1168"/>
                </a:lnTo>
                <a:lnTo>
                  <a:pt x="177" y="1172"/>
                </a:lnTo>
                <a:lnTo>
                  <a:pt x="176" y="1180"/>
                </a:lnTo>
                <a:lnTo>
                  <a:pt x="176" y="1180"/>
                </a:lnTo>
                <a:lnTo>
                  <a:pt x="172" y="1183"/>
                </a:lnTo>
                <a:lnTo>
                  <a:pt x="165" y="1192"/>
                </a:lnTo>
                <a:lnTo>
                  <a:pt x="165" y="1192"/>
                </a:lnTo>
                <a:lnTo>
                  <a:pt x="160" y="1197"/>
                </a:lnTo>
                <a:lnTo>
                  <a:pt x="156" y="1203"/>
                </a:lnTo>
                <a:lnTo>
                  <a:pt x="155" y="1209"/>
                </a:lnTo>
                <a:lnTo>
                  <a:pt x="155" y="1211"/>
                </a:lnTo>
                <a:lnTo>
                  <a:pt x="156" y="1214"/>
                </a:lnTo>
                <a:lnTo>
                  <a:pt x="156" y="1214"/>
                </a:lnTo>
                <a:lnTo>
                  <a:pt x="159" y="1216"/>
                </a:lnTo>
                <a:lnTo>
                  <a:pt x="162" y="1217"/>
                </a:lnTo>
                <a:lnTo>
                  <a:pt x="172" y="1218"/>
                </a:lnTo>
                <a:lnTo>
                  <a:pt x="184" y="1218"/>
                </a:lnTo>
                <a:lnTo>
                  <a:pt x="194" y="1218"/>
                </a:lnTo>
                <a:lnTo>
                  <a:pt x="194" y="1218"/>
                </a:lnTo>
                <a:lnTo>
                  <a:pt x="211" y="1216"/>
                </a:lnTo>
                <a:lnTo>
                  <a:pt x="218" y="1215"/>
                </a:lnTo>
                <a:lnTo>
                  <a:pt x="223" y="1212"/>
                </a:lnTo>
                <a:lnTo>
                  <a:pt x="223" y="1212"/>
                </a:lnTo>
                <a:lnTo>
                  <a:pt x="230" y="1206"/>
                </a:lnTo>
                <a:lnTo>
                  <a:pt x="234" y="1203"/>
                </a:lnTo>
                <a:lnTo>
                  <a:pt x="234" y="1203"/>
                </a:lnTo>
                <a:lnTo>
                  <a:pt x="246" y="1208"/>
                </a:lnTo>
                <a:lnTo>
                  <a:pt x="277" y="1220"/>
                </a:lnTo>
                <a:lnTo>
                  <a:pt x="277" y="1220"/>
                </a:lnTo>
                <a:lnTo>
                  <a:pt x="292" y="1224"/>
                </a:lnTo>
                <a:lnTo>
                  <a:pt x="302" y="1226"/>
                </a:lnTo>
                <a:lnTo>
                  <a:pt x="308" y="1227"/>
                </a:lnTo>
                <a:lnTo>
                  <a:pt x="316" y="1227"/>
                </a:lnTo>
                <a:lnTo>
                  <a:pt x="316" y="1227"/>
                </a:lnTo>
                <a:lnTo>
                  <a:pt x="337" y="1226"/>
                </a:lnTo>
                <a:lnTo>
                  <a:pt x="349" y="1226"/>
                </a:lnTo>
                <a:lnTo>
                  <a:pt x="362" y="1227"/>
                </a:lnTo>
                <a:lnTo>
                  <a:pt x="362" y="1227"/>
                </a:lnTo>
                <a:lnTo>
                  <a:pt x="389" y="1228"/>
                </a:lnTo>
                <a:lnTo>
                  <a:pt x="398" y="1228"/>
                </a:lnTo>
                <a:lnTo>
                  <a:pt x="408" y="1228"/>
                </a:lnTo>
                <a:lnTo>
                  <a:pt x="408" y="1228"/>
                </a:lnTo>
                <a:lnTo>
                  <a:pt x="412" y="1227"/>
                </a:lnTo>
                <a:lnTo>
                  <a:pt x="414" y="1224"/>
                </a:lnTo>
                <a:lnTo>
                  <a:pt x="420" y="1220"/>
                </a:lnTo>
                <a:lnTo>
                  <a:pt x="424" y="1215"/>
                </a:lnTo>
                <a:lnTo>
                  <a:pt x="425" y="1210"/>
                </a:lnTo>
                <a:lnTo>
                  <a:pt x="425" y="1210"/>
                </a:lnTo>
                <a:lnTo>
                  <a:pt x="425" y="1205"/>
                </a:lnTo>
                <a:lnTo>
                  <a:pt x="424" y="1200"/>
                </a:lnTo>
                <a:lnTo>
                  <a:pt x="421" y="1192"/>
                </a:lnTo>
                <a:lnTo>
                  <a:pt x="421" y="1192"/>
                </a:lnTo>
                <a:lnTo>
                  <a:pt x="421" y="1180"/>
                </a:lnTo>
                <a:lnTo>
                  <a:pt x="420" y="1158"/>
                </a:lnTo>
                <a:lnTo>
                  <a:pt x="420" y="1158"/>
                </a:lnTo>
                <a:lnTo>
                  <a:pt x="419" y="1132"/>
                </a:lnTo>
                <a:lnTo>
                  <a:pt x="419" y="1118"/>
                </a:lnTo>
                <a:lnTo>
                  <a:pt x="419" y="1118"/>
                </a:lnTo>
                <a:lnTo>
                  <a:pt x="428" y="1106"/>
                </a:lnTo>
                <a:lnTo>
                  <a:pt x="434" y="1095"/>
                </a:lnTo>
                <a:lnTo>
                  <a:pt x="440" y="1085"/>
                </a:lnTo>
                <a:lnTo>
                  <a:pt x="440" y="1085"/>
                </a:lnTo>
                <a:lnTo>
                  <a:pt x="442" y="1077"/>
                </a:lnTo>
                <a:lnTo>
                  <a:pt x="444" y="1062"/>
                </a:lnTo>
                <a:lnTo>
                  <a:pt x="448" y="1022"/>
                </a:lnTo>
                <a:lnTo>
                  <a:pt x="455" y="948"/>
                </a:lnTo>
                <a:lnTo>
                  <a:pt x="455" y="948"/>
                </a:lnTo>
                <a:lnTo>
                  <a:pt x="458" y="921"/>
                </a:lnTo>
                <a:lnTo>
                  <a:pt x="463" y="882"/>
                </a:lnTo>
                <a:lnTo>
                  <a:pt x="467" y="846"/>
                </a:lnTo>
                <a:lnTo>
                  <a:pt x="471" y="832"/>
                </a:lnTo>
                <a:lnTo>
                  <a:pt x="472" y="824"/>
                </a:lnTo>
                <a:lnTo>
                  <a:pt x="472" y="824"/>
                </a:lnTo>
                <a:lnTo>
                  <a:pt x="481" y="804"/>
                </a:lnTo>
                <a:lnTo>
                  <a:pt x="483" y="797"/>
                </a:lnTo>
                <a:lnTo>
                  <a:pt x="486" y="796"/>
                </a:lnTo>
                <a:lnTo>
                  <a:pt x="487" y="796"/>
                </a:lnTo>
                <a:lnTo>
                  <a:pt x="487" y="796"/>
                </a:lnTo>
                <a:lnTo>
                  <a:pt x="488" y="798"/>
                </a:lnTo>
                <a:lnTo>
                  <a:pt x="489" y="804"/>
                </a:lnTo>
                <a:lnTo>
                  <a:pt x="492" y="823"/>
                </a:lnTo>
                <a:lnTo>
                  <a:pt x="493" y="843"/>
                </a:lnTo>
                <a:lnTo>
                  <a:pt x="493" y="860"/>
                </a:lnTo>
                <a:lnTo>
                  <a:pt x="493" y="860"/>
                </a:lnTo>
                <a:lnTo>
                  <a:pt x="493" y="867"/>
                </a:lnTo>
                <a:lnTo>
                  <a:pt x="494" y="877"/>
                </a:lnTo>
                <a:lnTo>
                  <a:pt x="499" y="899"/>
                </a:lnTo>
                <a:lnTo>
                  <a:pt x="504" y="921"/>
                </a:lnTo>
                <a:lnTo>
                  <a:pt x="506" y="929"/>
                </a:lnTo>
                <a:lnTo>
                  <a:pt x="506" y="936"/>
                </a:lnTo>
                <a:lnTo>
                  <a:pt x="506" y="936"/>
                </a:lnTo>
                <a:lnTo>
                  <a:pt x="504" y="980"/>
                </a:lnTo>
                <a:lnTo>
                  <a:pt x="503" y="1034"/>
                </a:lnTo>
                <a:lnTo>
                  <a:pt x="503" y="1034"/>
                </a:lnTo>
                <a:lnTo>
                  <a:pt x="500" y="1085"/>
                </a:lnTo>
                <a:lnTo>
                  <a:pt x="499" y="1123"/>
                </a:lnTo>
                <a:lnTo>
                  <a:pt x="499" y="1151"/>
                </a:lnTo>
                <a:lnTo>
                  <a:pt x="499" y="1151"/>
                </a:lnTo>
                <a:lnTo>
                  <a:pt x="500" y="1154"/>
                </a:lnTo>
                <a:lnTo>
                  <a:pt x="501" y="1157"/>
                </a:lnTo>
                <a:lnTo>
                  <a:pt x="500" y="1160"/>
                </a:lnTo>
                <a:lnTo>
                  <a:pt x="500" y="1160"/>
                </a:lnTo>
                <a:lnTo>
                  <a:pt x="500" y="1163"/>
                </a:lnTo>
                <a:lnTo>
                  <a:pt x="501" y="1164"/>
                </a:lnTo>
                <a:lnTo>
                  <a:pt x="501" y="1166"/>
                </a:lnTo>
                <a:lnTo>
                  <a:pt x="499" y="1170"/>
                </a:lnTo>
                <a:lnTo>
                  <a:pt x="499" y="1170"/>
                </a:lnTo>
                <a:lnTo>
                  <a:pt x="497" y="1174"/>
                </a:lnTo>
                <a:lnTo>
                  <a:pt x="497" y="1176"/>
                </a:lnTo>
                <a:lnTo>
                  <a:pt x="495" y="1180"/>
                </a:lnTo>
                <a:lnTo>
                  <a:pt x="489" y="1186"/>
                </a:lnTo>
                <a:lnTo>
                  <a:pt x="489" y="1186"/>
                </a:lnTo>
                <a:lnTo>
                  <a:pt x="481" y="1194"/>
                </a:lnTo>
                <a:lnTo>
                  <a:pt x="471" y="1201"/>
                </a:lnTo>
                <a:lnTo>
                  <a:pt x="463" y="1209"/>
                </a:lnTo>
                <a:lnTo>
                  <a:pt x="460" y="1214"/>
                </a:lnTo>
                <a:lnTo>
                  <a:pt x="459" y="1218"/>
                </a:lnTo>
                <a:lnTo>
                  <a:pt x="459" y="1218"/>
                </a:lnTo>
                <a:lnTo>
                  <a:pt x="459" y="1222"/>
                </a:lnTo>
                <a:lnTo>
                  <a:pt x="459" y="1227"/>
                </a:lnTo>
                <a:lnTo>
                  <a:pt x="460" y="1231"/>
                </a:lnTo>
                <a:lnTo>
                  <a:pt x="463" y="1233"/>
                </a:lnTo>
                <a:lnTo>
                  <a:pt x="465" y="1235"/>
                </a:lnTo>
                <a:lnTo>
                  <a:pt x="469" y="1238"/>
                </a:lnTo>
                <a:lnTo>
                  <a:pt x="472" y="1239"/>
                </a:lnTo>
                <a:lnTo>
                  <a:pt x="477" y="1239"/>
                </a:lnTo>
                <a:lnTo>
                  <a:pt x="477" y="1239"/>
                </a:lnTo>
                <a:lnTo>
                  <a:pt x="507" y="1238"/>
                </a:lnTo>
                <a:lnTo>
                  <a:pt x="526" y="1238"/>
                </a:lnTo>
                <a:lnTo>
                  <a:pt x="544" y="1237"/>
                </a:lnTo>
                <a:lnTo>
                  <a:pt x="544" y="1237"/>
                </a:lnTo>
                <a:lnTo>
                  <a:pt x="558" y="1234"/>
                </a:lnTo>
                <a:lnTo>
                  <a:pt x="569" y="1233"/>
                </a:lnTo>
                <a:lnTo>
                  <a:pt x="573" y="1232"/>
                </a:lnTo>
                <a:lnTo>
                  <a:pt x="575" y="1229"/>
                </a:lnTo>
                <a:lnTo>
                  <a:pt x="578" y="1227"/>
                </a:lnTo>
                <a:lnTo>
                  <a:pt x="579" y="1223"/>
                </a:lnTo>
                <a:lnTo>
                  <a:pt x="579" y="1223"/>
                </a:lnTo>
                <a:lnTo>
                  <a:pt x="578" y="1220"/>
                </a:lnTo>
                <a:lnTo>
                  <a:pt x="578" y="1217"/>
                </a:lnTo>
                <a:lnTo>
                  <a:pt x="574" y="1210"/>
                </a:lnTo>
                <a:lnTo>
                  <a:pt x="570" y="1205"/>
                </a:lnTo>
                <a:lnTo>
                  <a:pt x="569" y="1201"/>
                </a:lnTo>
                <a:lnTo>
                  <a:pt x="570" y="1199"/>
                </a:lnTo>
                <a:lnTo>
                  <a:pt x="570" y="1199"/>
                </a:lnTo>
                <a:lnTo>
                  <a:pt x="574" y="1192"/>
                </a:lnTo>
                <a:lnTo>
                  <a:pt x="580" y="1183"/>
                </a:lnTo>
                <a:lnTo>
                  <a:pt x="585" y="1175"/>
                </a:lnTo>
                <a:lnTo>
                  <a:pt x="590" y="1168"/>
                </a:lnTo>
                <a:lnTo>
                  <a:pt x="590" y="1168"/>
                </a:lnTo>
                <a:lnTo>
                  <a:pt x="590" y="1165"/>
                </a:lnTo>
                <a:lnTo>
                  <a:pt x="590" y="1162"/>
                </a:lnTo>
                <a:lnTo>
                  <a:pt x="587" y="1153"/>
                </a:lnTo>
                <a:lnTo>
                  <a:pt x="584" y="1146"/>
                </a:lnTo>
                <a:lnTo>
                  <a:pt x="581" y="1141"/>
                </a:lnTo>
                <a:lnTo>
                  <a:pt x="581" y="1141"/>
                </a:lnTo>
                <a:lnTo>
                  <a:pt x="578" y="1136"/>
                </a:lnTo>
                <a:lnTo>
                  <a:pt x="576" y="1134"/>
                </a:lnTo>
                <a:lnTo>
                  <a:pt x="576" y="1126"/>
                </a:lnTo>
                <a:lnTo>
                  <a:pt x="576" y="1126"/>
                </a:lnTo>
                <a:lnTo>
                  <a:pt x="579" y="1116"/>
                </a:lnTo>
                <a:lnTo>
                  <a:pt x="582" y="1102"/>
                </a:lnTo>
                <a:lnTo>
                  <a:pt x="590" y="1078"/>
                </a:lnTo>
                <a:lnTo>
                  <a:pt x="590" y="1078"/>
                </a:lnTo>
                <a:lnTo>
                  <a:pt x="591" y="1067"/>
                </a:lnTo>
                <a:lnTo>
                  <a:pt x="591" y="1049"/>
                </a:lnTo>
                <a:lnTo>
                  <a:pt x="591" y="997"/>
                </a:lnTo>
                <a:lnTo>
                  <a:pt x="590" y="924"/>
                </a:lnTo>
                <a:lnTo>
                  <a:pt x="590" y="924"/>
                </a:lnTo>
                <a:lnTo>
                  <a:pt x="592" y="883"/>
                </a:lnTo>
                <a:lnTo>
                  <a:pt x="592" y="883"/>
                </a:lnTo>
                <a:lnTo>
                  <a:pt x="593" y="872"/>
                </a:lnTo>
                <a:lnTo>
                  <a:pt x="592" y="860"/>
                </a:lnTo>
                <a:lnTo>
                  <a:pt x="592" y="860"/>
                </a:lnTo>
                <a:lnTo>
                  <a:pt x="589" y="842"/>
                </a:lnTo>
                <a:lnTo>
                  <a:pt x="586" y="832"/>
                </a:lnTo>
                <a:lnTo>
                  <a:pt x="586" y="832"/>
                </a:lnTo>
                <a:lnTo>
                  <a:pt x="593" y="779"/>
                </a:lnTo>
                <a:lnTo>
                  <a:pt x="601" y="738"/>
                </a:lnTo>
                <a:lnTo>
                  <a:pt x="604" y="721"/>
                </a:lnTo>
                <a:lnTo>
                  <a:pt x="608" y="710"/>
                </a:lnTo>
                <a:lnTo>
                  <a:pt x="608" y="710"/>
                </a:lnTo>
                <a:lnTo>
                  <a:pt x="614" y="695"/>
                </a:lnTo>
                <a:lnTo>
                  <a:pt x="620" y="684"/>
                </a:lnTo>
                <a:lnTo>
                  <a:pt x="626" y="675"/>
                </a:lnTo>
                <a:lnTo>
                  <a:pt x="626" y="675"/>
                </a:lnTo>
                <a:lnTo>
                  <a:pt x="631" y="675"/>
                </a:lnTo>
                <a:lnTo>
                  <a:pt x="643" y="675"/>
                </a:lnTo>
                <a:lnTo>
                  <a:pt x="655" y="671"/>
                </a:lnTo>
                <a:lnTo>
                  <a:pt x="660" y="670"/>
                </a:lnTo>
                <a:lnTo>
                  <a:pt x="661" y="668"/>
                </a:lnTo>
                <a:lnTo>
                  <a:pt x="661" y="668"/>
                </a:lnTo>
                <a:lnTo>
                  <a:pt x="662" y="658"/>
                </a:lnTo>
                <a:lnTo>
                  <a:pt x="661" y="643"/>
                </a:lnTo>
                <a:lnTo>
                  <a:pt x="658" y="624"/>
                </a:lnTo>
                <a:lnTo>
                  <a:pt x="651" y="602"/>
                </a:lnTo>
                <a:lnTo>
                  <a:pt x="651" y="602"/>
                </a:lnTo>
                <a:lnTo>
                  <a:pt x="642" y="565"/>
                </a:lnTo>
                <a:lnTo>
                  <a:pt x="638" y="546"/>
                </a:lnTo>
                <a:lnTo>
                  <a:pt x="638" y="546"/>
                </a:lnTo>
                <a:lnTo>
                  <a:pt x="639" y="529"/>
                </a:lnTo>
                <a:lnTo>
                  <a:pt x="641" y="519"/>
                </a:lnTo>
                <a:lnTo>
                  <a:pt x="641" y="519"/>
                </a:lnTo>
                <a:lnTo>
                  <a:pt x="643" y="482"/>
                </a:lnTo>
                <a:lnTo>
                  <a:pt x="647" y="423"/>
                </a:lnTo>
                <a:lnTo>
                  <a:pt x="647" y="423"/>
                </a:lnTo>
                <a:lnTo>
                  <a:pt x="647" y="407"/>
                </a:lnTo>
                <a:lnTo>
                  <a:pt x="647" y="385"/>
                </a:lnTo>
                <a:lnTo>
                  <a:pt x="644" y="332"/>
                </a:lnTo>
                <a:lnTo>
                  <a:pt x="641" y="283"/>
                </a:lnTo>
                <a:lnTo>
                  <a:pt x="638" y="256"/>
                </a:lnTo>
                <a:lnTo>
                  <a:pt x="638" y="256"/>
                </a:lnTo>
                <a:lnTo>
                  <a:pt x="635" y="244"/>
                </a:lnTo>
                <a:lnTo>
                  <a:pt x="627" y="227"/>
                </a:lnTo>
                <a:lnTo>
                  <a:pt x="620" y="211"/>
                </a:lnTo>
                <a:lnTo>
                  <a:pt x="618" y="206"/>
                </a:lnTo>
                <a:lnTo>
                  <a:pt x="614" y="204"/>
                </a:lnTo>
                <a:lnTo>
                  <a:pt x="614" y="204"/>
                </a:lnTo>
                <a:lnTo>
                  <a:pt x="608" y="200"/>
                </a:lnTo>
                <a:lnTo>
                  <a:pt x="598" y="197"/>
                </a:lnTo>
                <a:lnTo>
                  <a:pt x="576" y="190"/>
                </a:lnTo>
                <a:lnTo>
                  <a:pt x="576" y="190"/>
                </a:lnTo>
                <a:lnTo>
                  <a:pt x="566" y="187"/>
                </a:lnTo>
                <a:lnTo>
                  <a:pt x="551" y="180"/>
                </a:lnTo>
                <a:lnTo>
                  <a:pt x="533" y="170"/>
                </a:lnTo>
                <a:lnTo>
                  <a:pt x="533" y="170"/>
                </a:lnTo>
                <a:lnTo>
                  <a:pt x="520" y="158"/>
                </a:lnTo>
                <a:lnTo>
                  <a:pt x="504" y="143"/>
                </a:lnTo>
                <a:lnTo>
                  <a:pt x="504" y="143"/>
                </a:lnTo>
                <a:lnTo>
                  <a:pt x="499" y="142"/>
                </a:lnTo>
                <a:lnTo>
                  <a:pt x="492" y="142"/>
                </a:lnTo>
                <a:lnTo>
                  <a:pt x="484" y="142"/>
                </a:lnTo>
                <a:lnTo>
                  <a:pt x="484" y="125"/>
                </a:lnTo>
                <a:lnTo>
                  <a:pt x="484" y="125"/>
                </a:lnTo>
                <a:lnTo>
                  <a:pt x="483" y="120"/>
                </a:lnTo>
                <a:lnTo>
                  <a:pt x="482" y="115"/>
                </a:lnTo>
                <a:lnTo>
                  <a:pt x="481" y="111"/>
                </a:lnTo>
                <a:lnTo>
                  <a:pt x="481" y="106"/>
                </a:lnTo>
                <a:lnTo>
                  <a:pt x="481" y="106"/>
                </a:lnTo>
                <a:lnTo>
                  <a:pt x="484" y="84"/>
                </a:lnTo>
                <a:lnTo>
                  <a:pt x="484" y="84"/>
                </a:lnTo>
                <a:lnTo>
                  <a:pt x="484" y="78"/>
                </a:lnTo>
                <a:lnTo>
                  <a:pt x="482" y="69"/>
                </a:lnTo>
                <a:lnTo>
                  <a:pt x="477" y="59"/>
                </a:lnTo>
                <a:lnTo>
                  <a:pt x="475" y="54"/>
                </a:lnTo>
                <a:lnTo>
                  <a:pt x="470" y="48"/>
                </a:lnTo>
                <a:lnTo>
                  <a:pt x="470" y="48"/>
                </a:lnTo>
                <a:lnTo>
                  <a:pt x="461" y="39"/>
                </a:lnTo>
                <a:lnTo>
                  <a:pt x="454" y="32"/>
                </a:lnTo>
                <a:lnTo>
                  <a:pt x="442" y="22"/>
                </a:lnTo>
                <a:lnTo>
                  <a:pt x="442" y="22"/>
                </a:lnTo>
                <a:lnTo>
                  <a:pt x="438" y="19"/>
                </a:lnTo>
                <a:lnTo>
                  <a:pt x="436" y="15"/>
                </a:lnTo>
                <a:lnTo>
                  <a:pt x="432" y="13"/>
                </a:lnTo>
                <a:lnTo>
                  <a:pt x="428" y="9"/>
                </a:lnTo>
                <a:lnTo>
                  <a:pt x="428" y="9"/>
                </a:lnTo>
                <a:lnTo>
                  <a:pt x="421" y="6"/>
                </a:lnTo>
                <a:lnTo>
                  <a:pt x="419" y="3"/>
                </a:lnTo>
                <a:lnTo>
                  <a:pt x="414" y="2"/>
                </a:lnTo>
                <a:lnTo>
                  <a:pt x="403" y="0"/>
                </a:lnTo>
                <a:lnTo>
                  <a:pt x="403" y="0"/>
                </a:lnTo>
                <a:lnTo>
                  <a:pt x="385" y="0"/>
                </a:lnTo>
                <a:lnTo>
                  <a:pt x="380" y="0"/>
                </a:lnTo>
                <a:lnTo>
                  <a:pt x="380" y="0"/>
                </a:lnTo>
                <a:lnTo>
                  <a:pt x="374" y="0"/>
                </a:lnTo>
                <a:lnTo>
                  <a:pt x="372" y="2"/>
                </a:lnTo>
                <a:lnTo>
                  <a:pt x="368" y="3"/>
                </a:lnTo>
                <a:lnTo>
                  <a:pt x="368" y="3"/>
                </a:lnTo>
                <a:lnTo>
                  <a:pt x="366" y="6"/>
                </a:lnTo>
                <a:lnTo>
                  <a:pt x="361" y="8"/>
                </a:lnTo>
                <a:lnTo>
                  <a:pt x="357" y="9"/>
                </a:lnTo>
                <a:lnTo>
                  <a:pt x="354" y="11"/>
                </a:lnTo>
                <a:lnTo>
                  <a:pt x="354" y="11"/>
                </a:lnTo>
                <a:lnTo>
                  <a:pt x="350" y="14"/>
                </a:lnTo>
                <a:lnTo>
                  <a:pt x="348" y="15"/>
                </a:lnTo>
                <a:lnTo>
                  <a:pt x="345" y="16"/>
                </a:lnTo>
                <a:lnTo>
                  <a:pt x="344" y="19"/>
                </a:lnTo>
                <a:lnTo>
                  <a:pt x="344" y="19"/>
                </a:lnTo>
                <a:lnTo>
                  <a:pt x="342" y="25"/>
                </a:lnTo>
                <a:lnTo>
                  <a:pt x="339" y="28"/>
                </a:lnTo>
                <a:lnTo>
                  <a:pt x="339" y="28"/>
                </a:lnTo>
                <a:lnTo>
                  <a:pt x="338" y="29"/>
                </a:lnTo>
                <a:lnTo>
                  <a:pt x="336" y="29"/>
                </a:lnTo>
                <a:lnTo>
                  <a:pt x="334" y="31"/>
                </a:lnTo>
                <a:lnTo>
                  <a:pt x="334" y="33"/>
                </a:lnTo>
                <a:lnTo>
                  <a:pt x="334" y="33"/>
                </a:lnTo>
                <a:lnTo>
                  <a:pt x="336" y="36"/>
                </a:lnTo>
                <a:lnTo>
                  <a:pt x="336" y="37"/>
                </a:lnTo>
                <a:lnTo>
                  <a:pt x="336" y="38"/>
                </a:lnTo>
                <a:lnTo>
                  <a:pt x="336" y="38"/>
                </a:lnTo>
                <a:lnTo>
                  <a:pt x="333" y="42"/>
                </a:lnTo>
                <a:lnTo>
                  <a:pt x="329" y="45"/>
                </a:lnTo>
                <a:lnTo>
                  <a:pt x="329" y="45"/>
                </a:lnTo>
                <a:lnTo>
                  <a:pt x="326" y="48"/>
                </a:lnTo>
                <a:lnTo>
                  <a:pt x="325" y="49"/>
                </a:lnTo>
                <a:lnTo>
                  <a:pt x="325" y="49"/>
                </a:lnTo>
                <a:lnTo>
                  <a:pt x="323" y="49"/>
                </a:lnTo>
                <a:lnTo>
                  <a:pt x="322" y="48"/>
                </a:lnTo>
                <a:lnTo>
                  <a:pt x="321" y="48"/>
                </a:lnTo>
                <a:lnTo>
                  <a:pt x="321" y="50"/>
                </a:lnTo>
                <a:lnTo>
                  <a:pt x="321" y="50"/>
                </a:lnTo>
                <a:lnTo>
                  <a:pt x="325" y="56"/>
                </a:lnTo>
                <a:lnTo>
                  <a:pt x="331" y="61"/>
                </a:lnTo>
                <a:lnTo>
                  <a:pt x="337" y="67"/>
                </a:lnTo>
                <a:lnTo>
                  <a:pt x="337" y="67"/>
                </a:lnTo>
                <a:lnTo>
                  <a:pt x="333" y="79"/>
                </a:lnTo>
                <a:lnTo>
                  <a:pt x="329" y="89"/>
                </a:lnTo>
                <a:lnTo>
                  <a:pt x="328" y="96"/>
                </a:lnTo>
                <a:lnTo>
                  <a:pt x="328" y="96"/>
                </a:lnTo>
                <a:lnTo>
                  <a:pt x="329" y="103"/>
                </a:lnTo>
                <a:lnTo>
                  <a:pt x="332" y="112"/>
                </a:lnTo>
                <a:lnTo>
                  <a:pt x="334" y="121"/>
                </a:lnTo>
                <a:lnTo>
                  <a:pt x="334" y="121"/>
                </a:lnTo>
                <a:lnTo>
                  <a:pt x="332" y="125"/>
                </a:lnTo>
                <a:lnTo>
                  <a:pt x="327" y="135"/>
                </a:lnTo>
                <a:lnTo>
                  <a:pt x="326" y="141"/>
                </a:lnTo>
                <a:lnTo>
                  <a:pt x="325" y="147"/>
                </a:lnTo>
                <a:lnTo>
                  <a:pt x="325" y="152"/>
                </a:lnTo>
                <a:lnTo>
                  <a:pt x="326" y="154"/>
                </a:lnTo>
                <a:lnTo>
                  <a:pt x="326" y="154"/>
                </a:lnTo>
                <a:lnTo>
                  <a:pt x="331" y="159"/>
                </a:lnTo>
                <a:lnTo>
                  <a:pt x="336" y="161"/>
                </a:lnTo>
                <a:lnTo>
                  <a:pt x="339" y="163"/>
                </a:lnTo>
                <a:lnTo>
                  <a:pt x="339" y="163"/>
                </a:lnTo>
                <a:lnTo>
                  <a:pt x="339" y="166"/>
                </a:lnTo>
                <a:lnTo>
                  <a:pt x="340" y="169"/>
                </a:lnTo>
                <a:lnTo>
                  <a:pt x="344" y="172"/>
                </a:lnTo>
                <a:lnTo>
                  <a:pt x="344" y="172"/>
                </a:lnTo>
                <a:lnTo>
                  <a:pt x="349" y="176"/>
                </a:lnTo>
                <a:lnTo>
                  <a:pt x="355" y="178"/>
                </a:lnTo>
                <a:lnTo>
                  <a:pt x="361" y="180"/>
                </a:lnTo>
                <a:lnTo>
                  <a:pt x="361" y="180"/>
                </a:lnTo>
                <a:lnTo>
                  <a:pt x="356" y="182"/>
                </a:lnTo>
                <a:lnTo>
                  <a:pt x="352" y="186"/>
                </a:lnTo>
                <a:lnTo>
                  <a:pt x="352" y="187"/>
                </a:lnTo>
                <a:lnTo>
                  <a:pt x="354" y="189"/>
                </a:lnTo>
                <a:lnTo>
                  <a:pt x="354" y="189"/>
                </a:lnTo>
                <a:lnTo>
                  <a:pt x="356" y="193"/>
                </a:lnTo>
                <a:lnTo>
                  <a:pt x="360" y="194"/>
                </a:lnTo>
                <a:lnTo>
                  <a:pt x="363" y="195"/>
                </a:lnTo>
                <a:lnTo>
                  <a:pt x="363" y="195"/>
                </a:lnTo>
                <a:lnTo>
                  <a:pt x="363" y="201"/>
                </a:lnTo>
                <a:lnTo>
                  <a:pt x="366" y="206"/>
                </a:lnTo>
                <a:lnTo>
                  <a:pt x="368" y="209"/>
                </a:lnTo>
                <a:lnTo>
                  <a:pt x="371" y="210"/>
                </a:lnTo>
                <a:lnTo>
                  <a:pt x="371" y="210"/>
                </a:lnTo>
                <a:lnTo>
                  <a:pt x="375" y="211"/>
                </a:lnTo>
                <a:lnTo>
                  <a:pt x="380" y="211"/>
                </a:lnTo>
                <a:lnTo>
                  <a:pt x="394" y="207"/>
                </a:lnTo>
                <a:lnTo>
                  <a:pt x="394" y="207"/>
                </a:lnTo>
                <a:lnTo>
                  <a:pt x="406" y="204"/>
                </a:lnTo>
                <a:lnTo>
                  <a:pt x="408" y="206"/>
                </a:lnTo>
                <a:lnTo>
                  <a:pt x="408" y="206"/>
                </a:lnTo>
                <a:lnTo>
                  <a:pt x="401" y="210"/>
                </a:lnTo>
                <a:lnTo>
                  <a:pt x="396" y="215"/>
                </a:lnTo>
                <a:lnTo>
                  <a:pt x="392" y="220"/>
                </a:lnTo>
                <a:lnTo>
                  <a:pt x="392" y="220"/>
                </a:lnTo>
                <a:lnTo>
                  <a:pt x="391" y="222"/>
                </a:lnTo>
                <a:lnTo>
                  <a:pt x="391" y="224"/>
                </a:lnTo>
                <a:lnTo>
                  <a:pt x="392" y="227"/>
                </a:lnTo>
                <a:lnTo>
                  <a:pt x="394" y="229"/>
                </a:lnTo>
                <a:lnTo>
                  <a:pt x="395" y="229"/>
                </a:lnTo>
                <a:lnTo>
                  <a:pt x="394" y="229"/>
                </a:lnTo>
                <a:lnTo>
                  <a:pt x="394" y="229"/>
                </a:lnTo>
                <a:lnTo>
                  <a:pt x="389" y="230"/>
                </a:lnTo>
                <a:lnTo>
                  <a:pt x="382" y="233"/>
                </a:lnTo>
                <a:lnTo>
                  <a:pt x="377" y="234"/>
                </a:lnTo>
                <a:lnTo>
                  <a:pt x="373" y="238"/>
                </a:lnTo>
                <a:lnTo>
                  <a:pt x="369" y="240"/>
                </a:lnTo>
                <a:lnTo>
                  <a:pt x="366" y="245"/>
                </a:lnTo>
                <a:lnTo>
                  <a:pt x="366" y="245"/>
                </a:lnTo>
                <a:lnTo>
                  <a:pt x="362" y="253"/>
                </a:lnTo>
                <a:lnTo>
                  <a:pt x="360" y="261"/>
                </a:lnTo>
                <a:lnTo>
                  <a:pt x="360" y="268"/>
                </a:lnTo>
                <a:lnTo>
                  <a:pt x="359" y="275"/>
                </a:lnTo>
                <a:lnTo>
                  <a:pt x="355" y="375"/>
                </a:lnTo>
                <a:lnTo>
                  <a:pt x="355" y="375"/>
                </a:lnTo>
                <a:lnTo>
                  <a:pt x="355" y="389"/>
                </a:lnTo>
                <a:lnTo>
                  <a:pt x="356" y="405"/>
                </a:lnTo>
                <a:lnTo>
                  <a:pt x="357" y="416"/>
                </a:lnTo>
                <a:lnTo>
                  <a:pt x="357" y="423"/>
                </a:lnTo>
                <a:lnTo>
                  <a:pt x="357" y="423"/>
                </a:lnTo>
                <a:lnTo>
                  <a:pt x="355" y="431"/>
                </a:lnTo>
                <a:lnTo>
                  <a:pt x="354" y="439"/>
                </a:lnTo>
                <a:lnTo>
                  <a:pt x="354" y="439"/>
                </a:lnTo>
                <a:lnTo>
                  <a:pt x="352" y="446"/>
                </a:lnTo>
                <a:lnTo>
                  <a:pt x="354" y="454"/>
                </a:lnTo>
                <a:lnTo>
                  <a:pt x="354" y="454"/>
                </a:lnTo>
                <a:lnTo>
                  <a:pt x="354" y="457"/>
                </a:lnTo>
                <a:lnTo>
                  <a:pt x="352" y="459"/>
                </a:lnTo>
                <a:lnTo>
                  <a:pt x="350" y="465"/>
                </a:lnTo>
                <a:lnTo>
                  <a:pt x="346" y="473"/>
                </a:lnTo>
                <a:lnTo>
                  <a:pt x="345" y="476"/>
                </a:lnTo>
                <a:lnTo>
                  <a:pt x="345" y="480"/>
                </a:lnTo>
                <a:lnTo>
                  <a:pt x="345" y="480"/>
                </a:lnTo>
                <a:lnTo>
                  <a:pt x="345" y="485"/>
                </a:lnTo>
                <a:lnTo>
                  <a:pt x="344" y="488"/>
                </a:lnTo>
                <a:lnTo>
                  <a:pt x="342" y="494"/>
                </a:lnTo>
                <a:lnTo>
                  <a:pt x="342" y="494"/>
                </a:lnTo>
                <a:lnTo>
                  <a:pt x="321" y="538"/>
                </a:lnTo>
                <a:lnTo>
                  <a:pt x="299" y="584"/>
                </a:lnTo>
                <a:lnTo>
                  <a:pt x="299" y="584"/>
                </a:lnTo>
                <a:lnTo>
                  <a:pt x="287" y="607"/>
                </a:lnTo>
                <a:lnTo>
                  <a:pt x="279" y="626"/>
                </a:lnTo>
                <a:lnTo>
                  <a:pt x="279" y="626"/>
                </a:lnTo>
                <a:lnTo>
                  <a:pt x="279" y="629"/>
                </a:lnTo>
                <a:lnTo>
                  <a:pt x="279" y="631"/>
                </a:lnTo>
                <a:lnTo>
                  <a:pt x="279" y="631"/>
                </a:lnTo>
                <a:lnTo>
                  <a:pt x="251" y="675"/>
                </a:lnTo>
                <a:lnTo>
                  <a:pt x="251" y="675"/>
                </a:lnTo>
                <a:lnTo>
                  <a:pt x="245" y="686"/>
                </a:lnTo>
                <a:lnTo>
                  <a:pt x="242" y="693"/>
                </a:lnTo>
                <a:lnTo>
                  <a:pt x="242" y="693"/>
                </a:lnTo>
                <a:lnTo>
                  <a:pt x="241" y="701"/>
                </a:lnTo>
                <a:lnTo>
                  <a:pt x="241" y="701"/>
                </a:lnTo>
                <a:lnTo>
                  <a:pt x="235" y="698"/>
                </a:lnTo>
                <a:lnTo>
                  <a:pt x="228" y="693"/>
                </a:lnTo>
                <a:lnTo>
                  <a:pt x="222" y="688"/>
                </a:lnTo>
                <a:lnTo>
                  <a:pt x="222" y="688"/>
                </a:lnTo>
                <a:lnTo>
                  <a:pt x="216" y="682"/>
                </a:lnTo>
                <a:lnTo>
                  <a:pt x="211" y="680"/>
                </a:lnTo>
                <a:lnTo>
                  <a:pt x="205" y="677"/>
                </a:lnTo>
                <a:lnTo>
                  <a:pt x="205" y="677"/>
                </a:lnTo>
                <a:lnTo>
                  <a:pt x="200" y="676"/>
                </a:lnTo>
                <a:lnTo>
                  <a:pt x="194" y="674"/>
                </a:lnTo>
                <a:lnTo>
                  <a:pt x="194" y="674"/>
                </a:lnTo>
                <a:lnTo>
                  <a:pt x="175" y="660"/>
                </a:lnTo>
                <a:lnTo>
                  <a:pt x="175" y="660"/>
                </a:lnTo>
                <a:lnTo>
                  <a:pt x="182" y="648"/>
                </a:lnTo>
                <a:lnTo>
                  <a:pt x="187" y="640"/>
                </a:lnTo>
                <a:lnTo>
                  <a:pt x="190" y="631"/>
                </a:lnTo>
                <a:lnTo>
                  <a:pt x="190" y="631"/>
                </a:lnTo>
                <a:lnTo>
                  <a:pt x="192" y="623"/>
                </a:lnTo>
                <a:lnTo>
                  <a:pt x="195" y="615"/>
                </a:lnTo>
                <a:lnTo>
                  <a:pt x="195" y="615"/>
                </a:lnTo>
                <a:lnTo>
                  <a:pt x="201" y="605"/>
                </a:lnTo>
                <a:lnTo>
                  <a:pt x="204" y="599"/>
                </a:lnTo>
                <a:lnTo>
                  <a:pt x="204" y="590"/>
                </a:lnTo>
                <a:lnTo>
                  <a:pt x="204" y="590"/>
                </a:lnTo>
                <a:lnTo>
                  <a:pt x="202" y="585"/>
                </a:lnTo>
                <a:lnTo>
                  <a:pt x="200" y="578"/>
                </a:lnTo>
                <a:lnTo>
                  <a:pt x="193" y="563"/>
                </a:lnTo>
                <a:lnTo>
                  <a:pt x="185" y="550"/>
                </a:lnTo>
                <a:lnTo>
                  <a:pt x="181" y="543"/>
                </a:lnTo>
                <a:lnTo>
                  <a:pt x="181" y="543"/>
                </a:lnTo>
                <a:lnTo>
                  <a:pt x="165" y="538"/>
                </a:lnTo>
                <a:lnTo>
                  <a:pt x="156" y="534"/>
                </a:lnTo>
                <a:lnTo>
                  <a:pt x="150" y="533"/>
                </a:lnTo>
                <a:lnTo>
                  <a:pt x="150" y="533"/>
                </a:lnTo>
                <a:lnTo>
                  <a:pt x="147" y="533"/>
                </a:lnTo>
                <a:lnTo>
                  <a:pt x="139" y="534"/>
                </a:lnTo>
                <a:lnTo>
                  <a:pt x="126" y="538"/>
                </a:lnTo>
                <a:lnTo>
                  <a:pt x="119" y="540"/>
                </a:lnTo>
                <a:lnTo>
                  <a:pt x="109" y="545"/>
                </a:lnTo>
                <a:lnTo>
                  <a:pt x="109" y="545"/>
                </a:lnTo>
                <a:lnTo>
                  <a:pt x="101" y="550"/>
                </a:lnTo>
                <a:lnTo>
                  <a:pt x="93" y="555"/>
                </a:lnTo>
                <a:lnTo>
                  <a:pt x="87" y="561"/>
                </a:lnTo>
                <a:lnTo>
                  <a:pt x="84" y="566"/>
                </a:lnTo>
                <a:lnTo>
                  <a:pt x="80" y="573"/>
                </a:lnTo>
                <a:lnTo>
                  <a:pt x="79" y="577"/>
                </a:lnTo>
                <a:lnTo>
                  <a:pt x="79" y="577"/>
                </a:lnTo>
                <a:lnTo>
                  <a:pt x="77" y="579"/>
                </a:lnTo>
                <a:lnTo>
                  <a:pt x="75" y="583"/>
                </a:lnTo>
                <a:lnTo>
                  <a:pt x="74" y="589"/>
                </a:lnTo>
                <a:lnTo>
                  <a:pt x="74" y="589"/>
                </a:lnTo>
                <a:lnTo>
                  <a:pt x="73" y="628"/>
                </a:lnTo>
                <a:lnTo>
                  <a:pt x="73" y="628"/>
                </a:lnTo>
                <a:lnTo>
                  <a:pt x="73" y="646"/>
                </a:lnTo>
                <a:lnTo>
                  <a:pt x="74" y="654"/>
                </a:lnTo>
                <a:lnTo>
                  <a:pt x="77" y="661"/>
                </a:lnTo>
                <a:lnTo>
                  <a:pt x="77" y="661"/>
                </a:lnTo>
                <a:lnTo>
                  <a:pt x="79" y="668"/>
                </a:lnTo>
                <a:lnTo>
                  <a:pt x="84" y="672"/>
                </a:lnTo>
                <a:lnTo>
                  <a:pt x="91" y="681"/>
                </a:lnTo>
                <a:lnTo>
                  <a:pt x="91" y="681"/>
                </a:lnTo>
                <a:lnTo>
                  <a:pt x="97" y="686"/>
                </a:lnTo>
                <a:lnTo>
                  <a:pt x="101" y="688"/>
                </a:lnTo>
                <a:lnTo>
                  <a:pt x="101" y="688"/>
                </a:lnTo>
                <a:close/>
                <a:moveTo>
                  <a:pt x="392" y="540"/>
                </a:moveTo>
                <a:lnTo>
                  <a:pt x="408" y="526"/>
                </a:lnTo>
                <a:lnTo>
                  <a:pt x="412" y="533"/>
                </a:lnTo>
                <a:lnTo>
                  <a:pt x="412" y="533"/>
                </a:lnTo>
                <a:lnTo>
                  <a:pt x="390" y="589"/>
                </a:lnTo>
                <a:lnTo>
                  <a:pt x="390" y="589"/>
                </a:lnTo>
                <a:lnTo>
                  <a:pt x="379" y="638"/>
                </a:lnTo>
                <a:lnTo>
                  <a:pt x="371" y="687"/>
                </a:lnTo>
                <a:lnTo>
                  <a:pt x="371" y="687"/>
                </a:lnTo>
                <a:lnTo>
                  <a:pt x="371" y="688"/>
                </a:lnTo>
                <a:lnTo>
                  <a:pt x="372" y="691"/>
                </a:lnTo>
                <a:lnTo>
                  <a:pt x="373" y="694"/>
                </a:lnTo>
                <a:lnTo>
                  <a:pt x="373" y="694"/>
                </a:lnTo>
                <a:lnTo>
                  <a:pt x="369" y="717"/>
                </a:lnTo>
                <a:lnTo>
                  <a:pt x="367" y="734"/>
                </a:lnTo>
                <a:lnTo>
                  <a:pt x="366" y="744"/>
                </a:lnTo>
                <a:lnTo>
                  <a:pt x="366" y="744"/>
                </a:lnTo>
                <a:lnTo>
                  <a:pt x="366" y="761"/>
                </a:lnTo>
                <a:lnTo>
                  <a:pt x="366" y="783"/>
                </a:lnTo>
                <a:lnTo>
                  <a:pt x="366" y="783"/>
                </a:lnTo>
                <a:lnTo>
                  <a:pt x="365" y="791"/>
                </a:lnTo>
                <a:lnTo>
                  <a:pt x="361" y="798"/>
                </a:lnTo>
                <a:lnTo>
                  <a:pt x="359" y="806"/>
                </a:lnTo>
                <a:lnTo>
                  <a:pt x="356" y="812"/>
                </a:lnTo>
                <a:lnTo>
                  <a:pt x="356" y="812"/>
                </a:lnTo>
                <a:lnTo>
                  <a:pt x="356" y="814"/>
                </a:lnTo>
                <a:lnTo>
                  <a:pt x="357" y="816"/>
                </a:lnTo>
                <a:lnTo>
                  <a:pt x="360" y="821"/>
                </a:lnTo>
                <a:lnTo>
                  <a:pt x="363" y="826"/>
                </a:lnTo>
                <a:lnTo>
                  <a:pt x="366" y="833"/>
                </a:lnTo>
                <a:lnTo>
                  <a:pt x="366" y="833"/>
                </a:lnTo>
                <a:lnTo>
                  <a:pt x="366" y="838"/>
                </a:lnTo>
                <a:lnTo>
                  <a:pt x="365" y="842"/>
                </a:lnTo>
                <a:lnTo>
                  <a:pt x="361" y="853"/>
                </a:lnTo>
                <a:lnTo>
                  <a:pt x="356" y="865"/>
                </a:lnTo>
                <a:lnTo>
                  <a:pt x="355" y="871"/>
                </a:lnTo>
                <a:lnTo>
                  <a:pt x="355" y="877"/>
                </a:lnTo>
                <a:lnTo>
                  <a:pt x="355" y="877"/>
                </a:lnTo>
                <a:lnTo>
                  <a:pt x="355" y="882"/>
                </a:lnTo>
                <a:lnTo>
                  <a:pt x="356" y="885"/>
                </a:lnTo>
                <a:lnTo>
                  <a:pt x="360" y="892"/>
                </a:lnTo>
                <a:lnTo>
                  <a:pt x="363" y="894"/>
                </a:lnTo>
                <a:lnTo>
                  <a:pt x="367" y="898"/>
                </a:lnTo>
                <a:lnTo>
                  <a:pt x="367" y="898"/>
                </a:lnTo>
                <a:lnTo>
                  <a:pt x="368" y="900"/>
                </a:lnTo>
                <a:lnTo>
                  <a:pt x="368" y="905"/>
                </a:lnTo>
                <a:lnTo>
                  <a:pt x="367" y="919"/>
                </a:lnTo>
                <a:lnTo>
                  <a:pt x="362" y="964"/>
                </a:lnTo>
                <a:lnTo>
                  <a:pt x="356" y="1010"/>
                </a:lnTo>
                <a:lnTo>
                  <a:pt x="352" y="1033"/>
                </a:lnTo>
                <a:lnTo>
                  <a:pt x="352" y="1033"/>
                </a:lnTo>
                <a:lnTo>
                  <a:pt x="346" y="1059"/>
                </a:lnTo>
                <a:lnTo>
                  <a:pt x="343" y="1074"/>
                </a:lnTo>
                <a:lnTo>
                  <a:pt x="338" y="1088"/>
                </a:lnTo>
                <a:lnTo>
                  <a:pt x="338" y="1088"/>
                </a:lnTo>
                <a:lnTo>
                  <a:pt x="336" y="1097"/>
                </a:lnTo>
                <a:lnTo>
                  <a:pt x="334" y="1107"/>
                </a:lnTo>
                <a:lnTo>
                  <a:pt x="333" y="1119"/>
                </a:lnTo>
                <a:lnTo>
                  <a:pt x="333" y="1119"/>
                </a:lnTo>
                <a:lnTo>
                  <a:pt x="333" y="1124"/>
                </a:lnTo>
                <a:lnTo>
                  <a:pt x="333" y="1132"/>
                </a:lnTo>
                <a:lnTo>
                  <a:pt x="336" y="1143"/>
                </a:lnTo>
                <a:lnTo>
                  <a:pt x="336" y="1143"/>
                </a:lnTo>
                <a:lnTo>
                  <a:pt x="333" y="1146"/>
                </a:lnTo>
                <a:lnTo>
                  <a:pt x="328" y="1152"/>
                </a:lnTo>
                <a:lnTo>
                  <a:pt x="321" y="1159"/>
                </a:lnTo>
                <a:lnTo>
                  <a:pt x="311" y="1165"/>
                </a:lnTo>
                <a:lnTo>
                  <a:pt x="311" y="1165"/>
                </a:lnTo>
                <a:lnTo>
                  <a:pt x="304" y="1171"/>
                </a:lnTo>
                <a:lnTo>
                  <a:pt x="300" y="1175"/>
                </a:lnTo>
                <a:lnTo>
                  <a:pt x="299" y="1176"/>
                </a:lnTo>
                <a:lnTo>
                  <a:pt x="299" y="1177"/>
                </a:lnTo>
                <a:lnTo>
                  <a:pt x="299" y="1177"/>
                </a:lnTo>
                <a:lnTo>
                  <a:pt x="290" y="1178"/>
                </a:lnTo>
                <a:lnTo>
                  <a:pt x="269" y="1178"/>
                </a:lnTo>
                <a:lnTo>
                  <a:pt x="240" y="1180"/>
                </a:lnTo>
                <a:lnTo>
                  <a:pt x="240" y="1180"/>
                </a:lnTo>
                <a:lnTo>
                  <a:pt x="239" y="1175"/>
                </a:lnTo>
                <a:lnTo>
                  <a:pt x="237" y="1166"/>
                </a:lnTo>
                <a:lnTo>
                  <a:pt x="237" y="1166"/>
                </a:lnTo>
                <a:lnTo>
                  <a:pt x="235" y="1160"/>
                </a:lnTo>
                <a:lnTo>
                  <a:pt x="234" y="1154"/>
                </a:lnTo>
                <a:lnTo>
                  <a:pt x="234" y="1154"/>
                </a:lnTo>
                <a:lnTo>
                  <a:pt x="234" y="1131"/>
                </a:lnTo>
                <a:lnTo>
                  <a:pt x="231" y="1116"/>
                </a:lnTo>
                <a:lnTo>
                  <a:pt x="230" y="1108"/>
                </a:lnTo>
                <a:lnTo>
                  <a:pt x="229" y="1103"/>
                </a:lnTo>
                <a:lnTo>
                  <a:pt x="229" y="1103"/>
                </a:lnTo>
                <a:lnTo>
                  <a:pt x="227" y="1097"/>
                </a:lnTo>
                <a:lnTo>
                  <a:pt x="225" y="1090"/>
                </a:lnTo>
                <a:lnTo>
                  <a:pt x="223" y="1072"/>
                </a:lnTo>
                <a:lnTo>
                  <a:pt x="222" y="1054"/>
                </a:lnTo>
                <a:lnTo>
                  <a:pt x="219" y="1039"/>
                </a:lnTo>
                <a:lnTo>
                  <a:pt x="219" y="1039"/>
                </a:lnTo>
                <a:lnTo>
                  <a:pt x="218" y="1033"/>
                </a:lnTo>
                <a:lnTo>
                  <a:pt x="218" y="1028"/>
                </a:lnTo>
                <a:lnTo>
                  <a:pt x="221" y="1019"/>
                </a:lnTo>
                <a:lnTo>
                  <a:pt x="224" y="1008"/>
                </a:lnTo>
                <a:lnTo>
                  <a:pt x="227" y="997"/>
                </a:lnTo>
                <a:lnTo>
                  <a:pt x="227" y="997"/>
                </a:lnTo>
                <a:lnTo>
                  <a:pt x="228" y="986"/>
                </a:lnTo>
                <a:lnTo>
                  <a:pt x="228" y="976"/>
                </a:lnTo>
                <a:lnTo>
                  <a:pt x="225" y="967"/>
                </a:lnTo>
                <a:lnTo>
                  <a:pt x="230" y="963"/>
                </a:lnTo>
                <a:lnTo>
                  <a:pt x="230" y="944"/>
                </a:lnTo>
                <a:lnTo>
                  <a:pt x="230" y="944"/>
                </a:lnTo>
                <a:lnTo>
                  <a:pt x="230" y="936"/>
                </a:lnTo>
                <a:lnTo>
                  <a:pt x="231" y="934"/>
                </a:lnTo>
                <a:lnTo>
                  <a:pt x="233" y="933"/>
                </a:lnTo>
                <a:lnTo>
                  <a:pt x="235" y="929"/>
                </a:lnTo>
                <a:lnTo>
                  <a:pt x="235" y="929"/>
                </a:lnTo>
                <a:lnTo>
                  <a:pt x="237" y="923"/>
                </a:lnTo>
                <a:lnTo>
                  <a:pt x="237" y="918"/>
                </a:lnTo>
                <a:lnTo>
                  <a:pt x="235" y="907"/>
                </a:lnTo>
                <a:lnTo>
                  <a:pt x="235" y="907"/>
                </a:lnTo>
                <a:lnTo>
                  <a:pt x="235" y="890"/>
                </a:lnTo>
                <a:lnTo>
                  <a:pt x="235" y="870"/>
                </a:lnTo>
                <a:lnTo>
                  <a:pt x="235" y="870"/>
                </a:lnTo>
                <a:lnTo>
                  <a:pt x="236" y="835"/>
                </a:lnTo>
                <a:lnTo>
                  <a:pt x="235" y="810"/>
                </a:lnTo>
                <a:lnTo>
                  <a:pt x="235" y="810"/>
                </a:lnTo>
                <a:lnTo>
                  <a:pt x="245" y="809"/>
                </a:lnTo>
                <a:lnTo>
                  <a:pt x="258" y="808"/>
                </a:lnTo>
                <a:lnTo>
                  <a:pt x="258" y="808"/>
                </a:lnTo>
                <a:lnTo>
                  <a:pt x="262" y="807"/>
                </a:lnTo>
                <a:lnTo>
                  <a:pt x="265" y="804"/>
                </a:lnTo>
                <a:lnTo>
                  <a:pt x="269" y="801"/>
                </a:lnTo>
                <a:lnTo>
                  <a:pt x="273" y="795"/>
                </a:lnTo>
                <a:lnTo>
                  <a:pt x="273" y="795"/>
                </a:lnTo>
                <a:lnTo>
                  <a:pt x="276" y="789"/>
                </a:lnTo>
                <a:lnTo>
                  <a:pt x="279" y="783"/>
                </a:lnTo>
                <a:lnTo>
                  <a:pt x="280" y="776"/>
                </a:lnTo>
                <a:lnTo>
                  <a:pt x="282" y="772"/>
                </a:lnTo>
                <a:lnTo>
                  <a:pt x="282" y="772"/>
                </a:lnTo>
                <a:lnTo>
                  <a:pt x="283" y="767"/>
                </a:lnTo>
                <a:lnTo>
                  <a:pt x="285" y="762"/>
                </a:lnTo>
                <a:lnTo>
                  <a:pt x="285" y="749"/>
                </a:lnTo>
                <a:lnTo>
                  <a:pt x="285" y="727"/>
                </a:lnTo>
                <a:lnTo>
                  <a:pt x="285" y="727"/>
                </a:lnTo>
                <a:lnTo>
                  <a:pt x="285" y="722"/>
                </a:lnTo>
                <a:lnTo>
                  <a:pt x="286" y="718"/>
                </a:lnTo>
                <a:lnTo>
                  <a:pt x="287" y="714"/>
                </a:lnTo>
                <a:lnTo>
                  <a:pt x="288" y="710"/>
                </a:lnTo>
                <a:lnTo>
                  <a:pt x="288" y="710"/>
                </a:lnTo>
                <a:lnTo>
                  <a:pt x="287" y="706"/>
                </a:lnTo>
                <a:lnTo>
                  <a:pt x="285" y="703"/>
                </a:lnTo>
                <a:lnTo>
                  <a:pt x="280" y="699"/>
                </a:lnTo>
                <a:lnTo>
                  <a:pt x="286" y="674"/>
                </a:lnTo>
                <a:lnTo>
                  <a:pt x="286" y="674"/>
                </a:lnTo>
                <a:lnTo>
                  <a:pt x="286" y="686"/>
                </a:lnTo>
                <a:lnTo>
                  <a:pt x="286" y="694"/>
                </a:lnTo>
                <a:lnTo>
                  <a:pt x="287" y="700"/>
                </a:lnTo>
                <a:lnTo>
                  <a:pt x="287" y="700"/>
                </a:lnTo>
                <a:lnTo>
                  <a:pt x="288" y="703"/>
                </a:lnTo>
                <a:lnTo>
                  <a:pt x="290" y="703"/>
                </a:lnTo>
                <a:lnTo>
                  <a:pt x="297" y="700"/>
                </a:lnTo>
                <a:lnTo>
                  <a:pt x="297" y="700"/>
                </a:lnTo>
                <a:lnTo>
                  <a:pt x="298" y="699"/>
                </a:lnTo>
                <a:lnTo>
                  <a:pt x="300" y="695"/>
                </a:lnTo>
                <a:lnTo>
                  <a:pt x="300" y="688"/>
                </a:lnTo>
                <a:lnTo>
                  <a:pt x="299" y="675"/>
                </a:lnTo>
                <a:lnTo>
                  <a:pt x="299" y="675"/>
                </a:lnTo>
                <a:lnTo>
                  <a:pt x="299" y="672"/>
                </a:lnTo>
                <a:lnTo>
                  <a:pt x="302" y="671"/>
                </a:lnTo>
                <a:lnTo>
                  <a:pt x="306" y="669"/>
                </a:lnTo>
                <a:lnTo>
                  <a:pt x="306" y="669"/>
                </a:lnTo>
                <a:lnTo>
                  <a:pt x="309" y="666"/>
                </a:lnTo>
                <a:lnTo>
                  <a:pt x="310" y="663"/>
                </a:lnTo>
                <a:lnTo>
                  <a:pt x="311" y="659"/>
                </a:lnTo>
                <a:lnTo>
                  <a:pt x="326" y="663"/>
                </a:lnTo>
                <a:lnTo>
                  <a:pt x="326" y="663"/>
                </a:lnTo>
                <a:lnTo>
                  <a:pt x="333" y="652"/>
                </a:lnTo>
                <a:lnTo>
                  <a:pt x="348" y="632"/>
                </a:lnTo>
                <a:lnTo>
                  <a:pt x="348" y="632"/>
                </a:lnTo>
                <a:lnTo>
                  <a:pt x="352" y="625"/>
                </a:lnTo>
                <a:lnTo>
                  <a:pt x="359" y="613"/>
                </a:lnTo>
                <a:lnTo>
                  <a:pt x="374" y="582"/>
                </a:lnTo>
                <a:lnTo>
                  <a:pt x="392" y="540"/>
                </a:lnTo>
                <a:lnTo>
                  <a:pt x="392" y="5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32869335-2DA6-4BD9-AD32-F8763A944942}"/>
              </a:ext>
            </a:extLst>
          </p:cNvPr>
          <p:cNvSpPr>
            <a:spLocks noEditPoints="1"/>
          </p:cNvSpPr>
          <p:nvPr/>
        </p:nvSpPr>
        <p:spPr bwMode="auto">
          <a:xfrm>
            <a:off x="4547955" y="773705"/>
            <a:ext cx="955457" cy="1690155"/>
          </a:xfrm>
          <a:custGeom>
            <a:avLst/>
            <a:gdLst>
              <a:gd name="T0" fmla="*/ 97 w 818"/>
              <a:gd name="T1" fmla="*/ 724 h 1447"/>
              <a:gd name="T2" fmla="*/ 118 w 818"/>
              <a:gd name="T3" fmla="*/ 910 h 1447"/>
              <a:gd name="T4" fmla="*/ 165 w 818"/>
              <a:gd name="T5" fmla="*/ 1086 h 1447"/>
              <a:gd name="T6" fmla="*/ 220 w 818"/>
              <a:gd name="T7" fmla="*/ 1239 h 1447"/>
              <a:gd name="T8" fmla="*/ 200 w 818"/>
              <a:gd name="T9" fmla="*/ 1342 h 1447"/>
              <a:gd name="T10" fmla="*/ 207 w 818"/>
              <a:gd name="T11" fmla="*/ 1418 h 1447"/>
              <a:gd name="T12" fmla="*/ 287 w 818"/>
              <a:gd name="T13" fmla="*/ 1443 h 1447"/>
              <a:gd name="T14" fmla="*/ 300 w 818"/>
              <a:gd name="T15" fmla="*/ 1384 h 1447"/>
              <a:gd name="T16" fmla="*/ 349 w 818"/>
              <a:gd name="T17" fmla="*/ 1197 h 1447"/>
              <a:gd name="T18" fmla="*/ 359 w 818"/>
              <a:gd name="T19" fmla="*/ 967 h 1447"/>
              <a:gd name="T20" fmla="*/ 395 w 818"/>
              <a:gd name="T21" fmla="*/ 797 h 1447"/>
              <a:gd name="T22" fmla="*/ 461 w 818"/>
              <a:gd name="T23" fmla="*/ 706 h 1447"/>
              <a:gd name="T24" fmla="*/ 476 w 818"/>
              <a:gd name="T25" fmla="*/ 769 h 1447"/>
              <a:gd name="T26" fmla="*/ 482 w 818"/>
              <a:gd name="T27" fmla="*/ 823 h 1447"/>
              <a:gd name="T28" fmla="*/ 526 w 818"/>
              <a:gd name="T29" fmla="*/ 911 h 1447"/>
              <a:gd name="T30" fmla="*/ 579 w 818"/>
              <a:gd name="T31" fmla="*/ 1142 h 1447"/>
              <a:gd name="T32" fmla="*/ 617 w 818"/>
              <a:gd name="T33" fmla="*/ 1249 h 1447"/>
              <a:gd name="T34" fmla="*/ 611 w 818"/>
              <a:gd name="T35" fmla="*/ 1309 h 1447"/>
              <a:gd name="T36" fmla="*/ 655 w 818"/>
              <a:gd name="T37" fmla="*/ 1351 h 1447"/>
              <a:gd name="T38" fmla="*/ 676 w 818"/>
              <a:gd name="T39" fmla="*/ 1337 h 1447"/>
              <a:gd name="T40" fmla="*/ 739 w 818"/>
              <a:gd name="T41" fmla="*/ 1357 h 1447"/>
              <a:gd name="T42" fmla="*/ 738 w 818"/>
              <a:gd name="T43" fmla="*/ 1292 h 1447"/>
              <a:gd name="T44" fmla="*/ 768 w 818"/>
              <a:gd name="T45" fmla="*/ 1165 h 1447"/>
              <a:gd name="T46" fmla="*/ 770 w 818"/>
              <a:gd name="T47" fmla="*/ 1056 h 1447"/>
              <a:gd name="T48" fmla="*/ 809 w 818"/>
              <a:gd name="T49" fmla="*/ 1018 h 1447"/>
              <a:gd name="T50" fmla="*/ 817 w 818"/>
              <a:gd name="T51" fmla="*/ 974 h 1447"/>
              <a:gd name="T52" fmla="*/ 805 w 818"/>
              <a:gd name="T53" fmla="*/ 909 h 1447"/>
              <a:gd name="T54" fmla="*/ 767 w 818"/>
              <a:gd name="T55" fmla="*/ 845 h 1447"/>
              <a:gd name="T56" fmla="*/ 748 w 818"/>
              <a:gd name="T57" fmla="*/ 790 h 1447"/>
              <a:gd name="T58" fmla="*/ 740 w 818"/>
              <a:gd name="T59" fmla="*/ 714 h 1447"/>
              <a:gd name="T60" fmla="*/ 648 w 818"/>
              <a:gd name="T61" fmla="*/ 695 h 1447"/>
              <a:gd name="T62" fmla="*/ 632 w 818"/>
              <a:gd name="T63" fmla="*/ 769 h 1447"/>
              <a:gd name="T64" fmla="*/ 648 w 818"/>
              <a:gd name="T65" fmla="*/ 801 h 1447"/>
              <a:gd name="T66" fmla="*/ 616 w 818"/>
              <a:gd name="T67" fmla="*/ 820 h 1447"/>
              <a:gd name="T68" fmla="*/ 586 w 818"/>
              <a:gd name="T69" fmla="*/ 839 h 1447"/>
              <a:gd name="T70" fmla="*/ 545 w 818"/>
              <a:gd name="T71" fmla="*/ 810 h 1447"/>
              <a:gd name="T72" fmla="*/ 526 w 818"/>
              <a:gd name="T73" fmla="*/ 735 h 1447"/>
              <a:gd name="T74" fmla="*/ 541 w 818"/>
              <a:gd name="T75" fmla="*/ 678 h 1447"/>
              <a:gd name="T76" fmla="*/ 499 w 818"/>
              <a:gd name="T77" fmla="*/ 553 h 1447"/>
              <a:gd name="T78" fmla="*/ 473 w 818"/>
              <a:gd name="T79" fmla="*/ 367 h 1447"/>
              <a:gd name="T80" fmla="*/ 396 w 818"/>
              <a:gd name="T81" fmla="*/ 275 h 1447"/>
              <a:gd name="T82" fmla="*/ 315 w 818"/>
              <a:gd name="T83" fmla="*/ 190 h 1447"/>
              <a:gd name="T84" fmla="*/ 336 w 818"/>
              <a:gd name="T85" fmla="*/ 55 h 1447"/>
              <a:gd name="T86" fmla="*/ 260 w 818"/>
              <a:gd name="T87" fmla="*/ 3 h 1447"/>
              <a:gd name="T88" fmla="*/ 172 w 818"/>
              <a:gd name="T89" fmla="*/ 42 h 1447"/>
              <a:gd name="T90" fmla="*/ 172 w 818"/>
              <a:gd name="T91" fmla="*/ 131 h 1447"/>
              <a:gd name="T92" fmla="*/ 182 w 818"/>
              <a:gd name="T93" fmla="*/ 189 h 1447"/>
              <a:gd name="T94" fmla="*/ 174 w 818"/>
              <a:gd name="T95" fmla="*/ 239 h 1447"/>
              <a:gd name="T96" fmla="*/ 106 w 818"/>
              <a:gd name="T97" fmla="*/ 270 h 1447"/>
              <a:gd name="T98" fmla="*/ 29 w 818"/>
              <a:gd name="T99" fmla="*/ 414 h 1447"/>
              <a:gd name="T100" fmla="*/ 13 w 818"/>
              <a:gd name="T101" fmla="*/ 507 h 1447"/>
              <a:gd name="T102" fmla="*/ 3 w 818"/>
              <a:gd name="T103" fmla="*/ 680 h 1447"/>
              <a:gd name="T104" fmla="*/ 46 w 818"/>
              <a:gd name="T105" fmla="*/ 829 h 1447"/>
              <a:gd name="T106" fmla="*/ 65 w 818"/>
              <a:gd name="T107" fmla="*/ 820 h 1447"/>
              <a:gd name="T108" fmla="*/ 64 w 818"/>
              <a:gd name="T109" fmla="*/ 801 h 1447"/>
              <a:gd name="T110" fmla="*/ 73 w 818"/>
              <a:gd name="T111" fmla="*/ 726 h 1447"/>
              <a:gd name="T112" fmla="*/ 88 w 818"/>
              <a:gd name="T113" fmla="*/ 628 h 1447"/>
              <a:gd name="T114" fmla="*/ 45 w 818"/>
              <a:gd name="T115" fmla="*/ 784 h 1447"/>
              <a:gd name="T116" fmla="*/ 666 w 818"/>
              <a:gd name="T117" fmla="*/ 1167 h 1447"/>
              <a:gd name="T118" fmla="*/ 684 w 818"/>
              <a:gd name="T119" fmla="*/ 1215 h 1447"/>
              <a:gd name="T120" fmla="*/ 675 w 818"/>
              <a:gd name="T121" fmla="*/ 1249 h 1447"/>
              <a:gd name="T122" fmla="*/ 660 w 818"/>
              <a:gd name="T123" fmla="*/ 1229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8" h="1447">
                <a:moveTo>
                  <a:pt x="93" y="630"/>
                </a:moveTo>
                <a:lnTo>
                  <a:pt x="93" y="630"/>
                </a:lnTo>
                <a:lnTo>
                  <a:pt x="91" y="643"/>
                </a:lnTo>
                <a:lnTo>
                  <a:pt x="88" y="669"/>
                </a:lnTo>
                <a:lnTo>
                  <a:pt x="86" y="697"/>
                </a:lnTo>
                <a:lnTo>
                  <a:pt x="87" y="708"/>
                </a:lnTo>
                <a:lnTo>
                  <a:pt x="88" y="714"/>
                </a:lnTo>
                <a:lnTo>
                  <a:pt x="88" y="714"/>
                </a:lnTo>
                <a:lnTo>
                  <a:pt x="92" y="717"/>
                </a:lnTo>
                <a:lnTo>
                  <a:pt x="95" y="720"/>
                </a:lnTo>
                <a:lnTo>
                  <a:pt x="97" y="722"/>
                </a:lnTo>
                <a:lnTo>
                  <a:pt x="97" y="724"/>
                </a:lnTo>
                <a:lnTo>
                  <a:pt x="97" y="724"/>
                </a:lnTo>
                <a:lnTo>
                  <a:pt x="97" y="742"/>
                </a:lnTo>
                <a:lnTo>
                  <a:pt x="98" y="781"/>
                </a:lnTo>
                <a:lnTo>
                  <a:pt x="100" y="804"/>
                </a:lnTo>
                <a:lnTo>
                  <a:pt x="103" y="827"/>
                </a:lnTo>
                <a:lnTo>
                  <a:pt x="106" y="850"/>
                </a:lnTo>
                <a:lnTo>
                  <a:pt x="111" y="869"/>
                </a:lnTo>
                <a:lnTo>
                  <a:pt x="111" y="869"/>
                </a:lnTo>
                <a:lnTo>
                  <a:pt x="116" y="883"/>
                </a:lnTo>
                <a:lnTo>
                  <a:pt x="118" y="895"/>
                </a:lnTo>
                <a:lnTo>
                  <a:pt x="118" y="903"/>
                </a:lnTo>
                <a:lnTo>
                  <a:pt x="118" y="910"/>
                </a:lnTo>
                <a:lnTo>
                  <a:pt x="118" y="917"/>
                </a:lnTo>
                <a:lnTo>
                  <a:pt x="118" y="924"/>
                </a:lnTo>
                <a:lnTo>
                  <a:pt x="120" y="934"/>
                </a:lnTo>
                <a:lnTo>
                  <a:pt x="124" y="946"/>
                </a:lnTo>
                <a:lnTo>
                  <a:pt x="124" y="946"/>
                </a:lnTo>
                <a:lnTo>
                  <a:pt x="144" y="1001"/>
                </a:lnTo>
                <a:lnTo>
                  <a:pt x="152" y="1026"/>
                </a:lnTo>
                <a:lnTo>
                  <a:pt x="155" y="1037"/>
                </a:lnTo>
                <a:lnTo>
                  <a:pt x="157" y="1045"/>
                </a:lnTo>
                <a:lnTo>
                  <a:pt x="157" y="1045"/>
                </a:lnTo>
                <a:lnTo>
                  <a:pt x="162" y="1073"/>
                </a:lnTo>
                <a:lnTo>
                  <a:pt x="165" y="1086"/>
                </a:lnTo>
                <a:lnTo>
                  <a:pt x="169" y="1102"/>
                </a:lnTo>
                <a:lnTo>
                  <a:pt x="169" y="1102"/>
                </a:lnTo>
                <a:lnTo>
                  <a:pt x="177" y="1123"/>
                </a:lnTo>
                <a:lnTo>
                  <a:pt x="189" y="1151"/>
                </a:lnTo>
                <a:lnTo>
                  <a:pt x="200" y="1178"/>
                </a:lnTo>
                <a:lnTo>
                  <a:pt x="205" y="1197"/>
                </a:lnTo>
                <a:lnTo>
                  <a:pt x="205" y="1197"/>
                </a:lnTo>
                <a:lnTo>
                  <a:pt x="210" y="1215"/>
                </a:lnTo>
                <a:lnTo>
                  <a:pt x="215" y="1229"/>
                </a:lnTo>
                <a:lnTo>
                  <a:pt x="215" y="1229"/>
                </a:lnTo>
                <a:lnTo>
                  <a:pt x="217" y="1235"/>
                </a:lnTo>
                <a:lnTo>
                  <a:pt x="220" y="1239"/>
                </a:lnTo>
                <a:lnTo>
                  <a:pt x="224" y="1241"/>
                </a:lnTo>
                <a:lnTo>
                  <a:pt x="224" y="1241"/>
                </a:lnTo>
                <a:lnTo>
                  <a:pt x="228" y="1245"/>
                </a:lnTo>
                <a:lnTo>
                  <a:pt x="230" y="1249"/>
                </a:lnTo>
                <a:lnTo>
                  <a:pt x="230" y="1277"/>
                </a:lnTo>
                <a:lnTo>
                  <a:pt x="220" y="1298"/>
                </a:lnTo>
                <a:lnTo>
                  <a:pt x="220" y="1298"/>
                </a:lnTo>
                <a:lnTo>
                  <a:pt x="214" y="1307"/>
                </a:lnTo>
                <a:lnTo>
                  <a:pt x="205" y="1320"/>
                </a:lnTo>
                <a:lnTo>
                  <a:pt x="203" y="1327"/>
                </a:lnTo>
                <a:lnTo>
                  <a:pt x="201" y="1335"/>
                </a:lnTo>
                <a:lnTo>
                  <a:pt x="200" y="1342"/>
                </a:lnTo>
                <a:lnTo>
                  <a:pt x="200" y="1349"/>
                </a:lnTo>
                <a:lnTo>
                  <a:pt x="200" y="1349"/>
                </a:lnTo>
                <a:lnTo>
                  <a:pt x="202" y="1355"/>
                </a:lnTo>
                <a:lnTo>
                  <a:pt x="204" y="1359"/>
                </a:lnTo>
                <a:lnTo>
                  <a:pt x="208" y="1363"/>
                </a:lnTo>
                <a:lnTo>
                  <a:pt x="211" y="1364"/>
                </a:lnTo>
                <a:lnTo>
                  <a:pt x="217" y="1366"/>
                </a:lnTo>
                <a:lnTo>
                  <a:pt x="220" y="1366"/>
                </a:lnTo>
                <a:lnTo>
                  <a:pt x="220" y="1366"/>
                </a:lnTo>
                <a:lnTo>
                  <a:pt x="213" y="1390"/>
                </a:lnTo>
                <a:lnTo>
                  <a:pt x="208" y="1410"/>
                </a:lnTo>
                <a:lnTo>
                  <a:pt x="207" y="1418"/>
                </a:lnTo>
                <a:lnTo>
                  <a:pt x="207" y="1426"/>
                </a:lnTo>
                <a:lnTo>
                  <a:pt x="207" y="1426"/>
                </a:lnTo>
                <a:lnTo>
                  <a:pt x="209" y="1434"/>
                </a:lnTo>
                <a:lnTo>
                  <a:pt x="211" y="1440"/>
                </a:lnTo>
                <a:lnTo>
                  <a:pt x="214" y="1442"/>
                </a:lnTo>
                <a:lnTo>
                  <a:pt x="217" y="1444"/>
                </a:lnTo>
                <a:lnTo>
                  <a:pt x="217" y="1444"/>
                </a:lnTo>
                <a:lnTo>
                  <a:pt x="222" y="1446"/>
                </a:lnTo>
                <a:lnTo>
                  <a:pt x="230" y="1447"/>
                </a:lnTo>
                <a:lnTo>
                  <a:pt x="253" y="1447"/>
                </a:lnTo>
                <a:lnTo>
                  <a:pt x="278" y="1446"/>
                </a:lnTo>
                <a:lnTo>
                  <a:pt x="287" y="1443"/>
                </a:lnTo>
                <a:lnTo>
                  <a:pt x="294" y="1442"/>
                </a:lnTo>
                <a:lnTo>
                  <a:pt x="294" y="1442"/>
                </a:lnTo>
                <a:lnTo>
                  <a:pt x="301" y="1437"/>
                </a:lnTo>
                <a:lnTo>
                  <a:pt x="306" y="1433"/>
                </a:lnTo>
                <a:lnTo>
                  <a:pt x="307" y="1427"/>
                </a:lnTo>
                <a:lnTo>
                  <a:pt x="307" y="1422"/>
                </a:lnTo>
                <a:lnTo>
                  <a:pt x="307" y="1422"/>
                </a:lnTo>
                <a:lnTo>
                  <a:pt x="302" y="1408"/>
                </a:lnTo>
                <a:lnTo>
                  <a:pt x="299" y="1398"/>
                </a:lnTo>
                <a:lnTo>
                  <a:pt x="299" y="1391"/>
                </a:lnTo>
                <a:lnTo>
                  <a:pt x="299" y="1391"/>
                </a:lnTo>
                <a:lnTo>
                  <a:pt x="300" y="1384"/>
                </a:lnTo>
                <a:lnTo>
                  <a:pt x="304" y="1374"/>
                </a:lnTo>
                <a:lnTo>
                  <a:pt x="307" y="1359"/>
                </a:lnTo>
                <a:lnTo>
                  <a:pt x="307" y="1359"/>
                </a:lnTo>
                <a:lnTo>
                  <a:pt x="305" y="1353"/>
                </a:lnTo>
                <a:lnTo>
                  <a:pt x="301" y="1348"/>
                </a:lnTo>
                <a:lnTo>
                  <a:pt x="301" y="1340"/>
                </a:lnTo>
                <a:lnTo>
                  <a:pt x="310" y="1336"/>
                </a:lnTo>
                <a:lnTo>
                  <a:pt x="310" y="1336"/>
                </a:lnTo>
                <a:lnTo>
                  <a:pt x="327" y="1279"/>
                </a:lnTo>
                <a:lnTo>
                  <a:pt x="341" y="1233"/>
                </a:lnTo>
                <a:lnTo>
                  <a:pt x="346" y="1213"/>
                </a:lnTo>
                <a:lnTo>
                  <a:pt x="349" y="1197"/>
                </a:lnTo>
                <a:lnTo>
                  <a:pt x="349" y="1197"/>
                </a:lnTo>
                <a:lnTo>
                  <a:pt x="354" y="1136"/>
                </a:lnTo>
                <a:lnTo>
                  <a:pt x="358" y="1104"/>
                </a:lnTo>
                <a:lnTo>
                  <a:pt x="359" y="1080"/>
                </a:lnTo>
                <a:lnTo>
                  <a:pt x="359" y="1080"/>
                </a:lnTo>
                <a:lnTo>
                  <a:pt x="358" y="1059"/>
                </a:lnTo>
                <a:lnTo>
                  <a:pt x="357" y="1037"/>
                </a:lnTo>
                <a:lnTo>
                  <a:pt x="354" y="1007"/>
                </a:lnTo>
                <a:lnTo>
                  <a:pt x="354" y="1007"/>
                </a:lnTo>
                <a:lnTo>
                  <a:pt x="354" y="999"/>
                </a:lnTo>
                <a:lnTo>
                  <a:pt x="356" y="985"/>
                </a:lnTo>
                <a:lnTo>
                  <a:pt x="359" y="967"/>
                </a:lnTo>
                <a:lnTo>
                  <a:pt x="364" y="949"/>
                </a:lnTo>
                <a:lnTo>
                  <a:pt x="364" y="949"/>
                </a:lnTo>
                <a:lnTo>
                  <a:pt x="376" y="912"/>
                </a:lnTo>
                <a:lnTo>
                  <a:pt x="381" y="896"/>
                </a:lnTo>
                <a:lnTo>
                  <a:pt x="382" y="889"/>
                </a:lnTo>
                <a:lnTo>
                  <a:pt x="382" y="882"/>
                </a:lnTo>
                <a:lnTo>
                  <a:pt x="382" y="882"/>
                </a:lnTo>
                <a:lnTo>
                  <a:pt x="383" y="869"/>
                </a:lnTo>
                <a:lnTo>
                  <a:pt x="385" y="852"/>
                </a:lnTo>
                <a:lnTo>
                  <a:pt x="391" y="818"/>
                </a:lnTo>
                <a:lnTo>
                  <a:pt x="391" y="818"/>
                </a:lnTo>
                <a:lnTo>
                  <a:pt x="395" y="797"/>
                </a:lnTo>
                <a:lnTo>
                  <a:pt x="397" y="769"/>
                </a:lnTo>
                <a:lnTo>
                  <a:pt x="398" y="735"/>
                </a:lnTo>
                <a:lnTo>
                  <a:pt x="398" y="735"/>
                </a:lnTo>
                <a:lnTo>
                  <a:pt x="403" y="733"/>
                </a:lnTo>
                <a:lnTo>
                  <a:pt x="407" y="732"/>
                </a:lnTo>
                <a:lnTo>
                  <a:pt x="409" y="728"/>
                </a:lnTo>
                <a:lnTo>
                  <a:pt x="409" y="728"/>
                </a:lnTo>
                <a:lnTo>
                  <a:pt x="441" y="652"/>
                </a:lnTo>
                <a:lnTo>
                  <a:pt x="441" y="652"/>
                </a:lnTo>
                <a:lnTo>
                  <a:pt x="449" y="677"/>
                </a:lnTo>
                <a:lnTo>
                  <a:pt x="456" y="695"/>
                </a:lnTo>
                <a:lnTo>
                  <a:pt x="461" y="706"/>
                </a:lnTo>
                <a:lnTo>
                  <a:pt x="461" y="706"/>
                </a:lnTo>
                <a:lnTo>
                  <a:pt x="464" y="709"/>
                </a:lnTo>
                <a:lnTo>
                  <a:pt x="469" y="711"/>
                </a:lnTo>
                <a:lnTo>
                  <a:pt x="473" y="714"/>
                </a:lnTo>
                <a:lnTo>
                  <a:pt x="475" y="716"/>
                </a:lnTo>
                <a:lnTo>
                  <a:pt x="475" y="716"/>
                </a:lnTo>
                <a:lnTo>
                  <a:pt x="477" y="724"/>
                </a:lnTo>
                <a:lnTo>
                  <a:pt x="477" y="729"/>
                </a:lnTo>
                <a:lnTo>
                  <a:pt x="477" y="735"/>
                </a:lnTo>
                <a:lnTo>
                  <a:pt x="477" y="735"/>
                </a:lnTo>
                <a:lnTo>
                  <a:pt x="476" y="769"/>
                </a:lnTo>
                <a:lnTo>
                  <a:pt x="476" y="769"/>
                </a:lnTo>
                <a:lnTo>
                  <a:pt x="479" y="785"/>
                </a:lnTo>
                <a:lnTo>
                  <a:pt x="480" y="795"/>
                </a:lnTo>
                <a:lnTo>
                  <a:pt x="482" y="801"/>
                </a:lnTo>
                <a:lnTo>
                  <a:pt x="482" y="801"/>
                </a:lnTo>
                <a:lnTo>
                  <a:pt x="486" y="806"/>
                </a:lnTo>
                <a:lnTo>
                  <a:pt x="488" y="807"/>
                </a:lnTo>
                <a:lnTo>
                  <a:pt x="488" y="807"/>
                </a:lnTo>
                <a:lnTo>
                  <a:pt x="487" y="808"/>
                </a:lnTo>
                <a:lnTo>
                  <a:pt x="485" y="811"/>
                </a:lnTo>
                <a:lnTo>
                  <a:pt x="483" y="816"/>
                </a:lnTo>
                <a:lnTo>
                  <a:pt x="482" y="823"/>
                </a:lnTo>
                <a:lnTo>
                  <a:pt x="482" y="823"/>
                </a:lnTo>
                <a:lnTo>
                  <a:pt x="483" y="838"/>
                </a:lnTo>
                <a:lnTo>
                  <a:pt x="485" y="846"/>
                </a:lnTo>
                <a:lnTo>
                  <a:pt x="488" y="858"/>
                </a:lnTo>
                <a:lnTo>
                  <a:pt x="488" y="858"/>
                </a:lnTo>
                <a:lnTo>
                  <a:pt x="493" y="873"/>
                </a:lnTo>
                <a:lnTo>
                  <a:pt x="499" y="889"/>
                </a:lnTo>
                <a:lnTo>
                  <a:pt x="502" y="896"/>
                </a:lnTo>
                <a:lnTo>
                  <a:pt x="506" y="902"/>
                </a:lnTo>
                <a:lnTo>
                  <a:pt x="511" y="907"/>
                </a:lnTo>
                <a:lnTo>
                  <a:pt x="518" y="910"/>
                </a:lnTo>
                <a:lnTo>
                  <a:pt x="518" y="910"/>
                </a:lnTo>
                <a:lnTo>
                  <a:pt x="526" y="911"/>
                </a:lnTo>
                <a:lnTo>
                  <a:pt x="538" y="912"/>
                </a:lnTo>
                <a:lnTo>
                  <a:pt x="565" y="914"/>
                </a:lnTo>
                <a:lnTo>
                  <a:pt x="600" y="912"/>
                </a:lnTo>
                <a:lnTo>
                  <a:pt x="600" y="912"/>
                </a:lnTo>
                <a:lnTo>
                  <a:pt x="592" y="982"/>
                </a:lnTo>
                <a:lnTo>
                  <a:pt x="586" y="1035"/>
                </a:lnTo>
                <a:lnTo>
                  <a:pt x="583" y="1072"/>
                </a:lnTo>
                <a:lnTo>
                  <a:pt x="583" y="1072"/>
                </a:lnTo>
                <a:lnTo>
                  <a:pt x="582" y="1116"/>
                </a:lnTo>
                <a:lnTo>
                  <a:pt x="580" y="1134"/>
                </a:lnTo>
                <a:lnTo>
                  <a:pt x="579" y="1142"/>
                </a:lnTo>
                <a:lnTo>
                  <a:pt x="579" y="1142"/>
                </a:lnTo>
                <a:lnTo>
                  <a:pt x="579" y="1148"/>
                </a:lnTo>
                <a:lnTo>
                  <a:pt x="580" y="1154"/>
                </a:lnTo>
                <a:lnTo>
                  <a:pt x="583" y="1160"/>
                </a:lnTo>
                <a:lnTo>
                  <a:pt x="584" y="1162"/>
                </a:lnTo>
                <a:lnTo>
                  <a:pt x="584" y="1162"/>
                </a:lnTo>
                <a:lnTo>
                  <a:pt x="599" y="1165"/>
                </a:lnTo>
                <a:lnTo>
                  <a:pt x="599" y="1165"/>
                </a:lnTo>
                <a:lnTo>
                  <a:pt x="598" y="1177"/>
                </a:lnTo>
                <a:lnTo>
                  <a:pt x="599" y="1189"/>
                </a:lnTo>
                <a:lnTo>
                  <a:pt x="603" y="1202"/>
                </a:lnTo>
                <a:lnTo>
                  <a:pt x="603" y="1202"/>
                </a:lnTo>
                <a:lnTo>
                  <a:pt x="617" y="1249"/>
                </a:lnTo>
                <a:lnTo>
                  <a:pt x="617" y="1249"/>
                </a:lnTo>
                <a:lnTo>
                  <a:pt x="617" y="1249"/>
                </a:lnTo>
                <a:lnTo>
                  <a:pt x="615" y="1252"/>
                </a:lnTo>
                <a:lnTo>
                  <a:pt x="613" y="1256"/>
                </a:lnTo>
                <a:lnTo>
                  <a:pt x="615" y="1262"/>
                </a:lnTo>
                <a:lnTo>
                  <a:pt x="615" y="1262"/>
                </a:lnTo>
                <a:lnTo>
                  <a:pt x="617" y="1271"/>
                </a:lnTo>
                <a:lnTo>
                  <a:pt x="617" y="1274"/>
                </a:lnTo>
                <a:lnTo>
                  <a:pt x="617" y="1274"/>
                </a:lnTo>
                <a:lnTo>
                  <a:pt x="616" y="1284"/>
                </a:lnTo>
                <a:lnTo>
                  <a:pt x="612" y="1299"/>
                </a:lnTo>
                <a:lnTo>
                  <a:pt x="611" y="1309"/>
                </a:lnTo>
                <a:lnTo>
                  <a:pt x="611" y="1317"/>
                </a:lnTo>
                <a:lnTo>
                  <a:pt x="612" y="1325"/>
                </a:lnTo>
                <a:lnTo>
                  <a:pt x="615" y="1332"/>
                </a:lnTo>
                <a:lnTo>
                  <a:pt x="615" y="1332"/>
                </a:lnTo>
                <a:lnTo>
                  <a:pt x="618" y="1338"/>
                </a:lnTo>
                <a:lnTo>
                  <a:pt x="623" y="1344"/>
                </a:lnTo>
                <a:lnTo>
                  <a:pt x="628" y="1348"/>
                </a:lnTo>
                <a:lnTo>
                  <a:pt x="634" y="1351"/>
                </a:lnTo>
                <a:lnTo>
                  <a:pt x="640" y="1353"/>
                </a:lnTo>
                <a:lnTo>
                  <a:pt x="644" y="1353"/>
                </a:lnTo>
                <a:lnTo>
                  <a:pt x="650" y="1353"/>
                </a:lnTo>
                <a:lnTo>
                  <a:pt x="655" y="1351"/>
                </a:lnTo>
                <a:lnTo>
                  <a:pt x="655" y="1351"/>
                </a:lnTo>
                <a:lnTo>
                  <a:pt x="658" y="1349"/>
                </a:lnTo>
                <a:lnTo>
                  <a:pt x="660" y="1345"/>
                </a:lnTo>
                <a:lnTo>
                  <a:pt x="664" y="1338"/>
                </a:lnTo>
                <a:lnTo>
                  <a:pt x="667" y="1329"/>
                </a:lnTo>
                <a:lnTo>
                  <a:pt x="669" y="1319"/>
                </a:lnTo>
                <a:lnTo>
                  <a:pt x="671" y="1301"/>
                </a:lnTo>
                <a:lnTo>
                  <a:pt x="673" y="1294"/>
                </a:lnTo>
                <a:lnTo>
                  <a:pt x="673" y="1294"/>
                </a:lnTo>
                <a:lnTo>
                  <a:pt x="674" y="1313"/>
                </a:lnTo>
                <a:lnTo>
                  <a:pt x="675" y="1329"/>
                </a:lnTo>
                <a:lnTo>
                  <a:pt x="676" y="1337"/>
                </a:lnTo>
                <a:lnTo>
                  <a:pt x="676" y="1337"/>
                </a:lnTo>
                <a:lnTo>
                  <a:pt x="682" y="1349"/>
                </a:lnTo>
                <a:lnTo>
                  <a:pt x="684" y="1355"/>
                </a:lnTo>
                <a:lnTo>
                  <a:pt x="687" y="1358"/>
                </a:lnTo>
                <a:lnTo>
                  <a:pt x="687" y="1358"/>
                </a:lnTo>
                <a:lnTo>
                  <a:pt x="690" y="1359"/>
                </a:lnTo>
                <a:lnTo>
                  <a:pt x="696" y="1361"/>
                </a:lnTo>
                <a:lnTo>
                  <a:pt x="712" y="1362"/>
                </a:lnTo>
                <a:lnTo>
                  <a:pt x="721" y="1362"/>
                </a:lnTo>
                <a:lnTo>
                  <a:pt x="728" y="1361"/>
                </a:lnTo>
                <a:lnTo>
                  <a:pt x="735" y="1359"/>
                </a:lnTo>
                <a:lnTo>
                  <a:pt x="739" y="1357"/>
                </a:lnTo>
                <a:lnTo>
                  <a:pt x="739" y="1357"/>
                </a:lnTo>
                <a:lnTo>
                  <a:pt x="741" y="1353"/>
                </a:lnTo>
                <a:lnTo>
                  <a:pt x="742" y="1351"/>
                </a:lnTo>
                <a:lnTo>
                  <a:pt x="742" y="1345"/>
                </a:lnTo>
                <a:lnTo>
                  <a:pt x="740" y="1338"/>
                </a:lnTo>
                <a:lnTo>
                  <a:pt x="738" y="1331"/>
                </a:lnTo>
                <a:lnTo>
                  <a:pt x="738" y="1331"/>
                </a:lnTo>
                <a:lnTo>
                  <a:pt x="733" y="1317"/>
                </a:lnTo>
                <a:lnTo>
                  <a:pt x="732" y="1310"/>
                </a:lnTo>
                <a:lnTo>
                  <a:pt x="732" y="1310"/>
                </a:lnTo>
                <a:lnTo>
                  <a:pt x="735" y="1300"/>
                </a:lnTo>
                <a:lnTo>
                  <a:pt x="738" y="1292"/>
                </a:lnTo>
                <a:lnTo>
                  <a:pt x="739" y="1285"/>
                </a:lnTo>
                <a:lnTo>
                  <a:pt x="739" y="1285"/>
                </a:lnTo>
                <a:lnTo>
                  <a:pt x="739" y="1283"/>
                </a:lnTo>
                <a:lnTo>
                  <a:pt x="738" y="1279"/>
                </a:lnTo>
                <a:lnTo>
                  <a:pt x="734" y="1274"/>
                </a:lnTo>
                <a:lnTo>
                  <a:pt x="729" y="1271"/>
                </a:lnTo>
                <a:lnTo>
                  <a:pt x="740" y="1171"/>
                </a:lnTo>
                <a:lnTo>
                  <a:pt x="740" y="1171"/>
                </a:lnTo>
                <a:lnTo>
                  <a:pt x="754" y="1170"/>
                </a:lnTo>
                <a:lnTo>
                  <a:pt x="763" y="1169"/>
                </a:lnTo>
                <a:lnTo>
                  <a:pt x="766" y="1167"/>
                </a:lnTo>
                <a:lnTo>
                  <a:pt x="768" y="1165"/>
                </a:lnTo>
                <a:lnTo>
                  <a:pt x="768" y="1165"/>
                </a:lnTo>
                <a:lnTo>
                  <a:pt x="767" y="1155"/>
                </a:lnTo>
                <a:lnTo>
                  <a:pt x="766" y="1138"/>
                </a:lnTo>
                <a:lnTo>
                  <a:pt x="764" y="1122"/>
                </a:lnTo>
                <a:lnTo>
                  <a:pt x="763" y="1115"/>
                </a:lnTo>
                <a:lnTo>
                  <a:pt x="764" y="1110"/>
                </a:lnTo>
                <a:lnTo>
                  <a:pt x="764" y="1110"/>
                </a:lnTo>
                <a:lnTo>
                  <a:pt x="767" y="1097"/>
                </a:lnTo>
                <a:lnTo>
                  <a:pt x="770" y="1086"/>
                </a:lnTo>
                <a:lnTo>
                  <a:pt x="770" y="1086"/>
                </a:lnTo>
                <a:lnTo>
                  <a:pt x="770" y="1070"/>
                </a:lnTo>
                <a:lnTo>
                  <a:pt x="770" y="1056"/>
                </a:lnTo>
                <a:lnTo>
                  <a:pt x="776" y="1054"/>
                </a:lnTo>
                <a:lnTo>
                  <a:pt x="776" y="1054"/>
                </a:lnTo>
                <a:lnTo>
                  <a:pt x="781" y="1052"/>
                </a:lnTo>
                <a:lnTo>
                  <a:pt x="786" y="1051"/>
                </a:lnTo>
                <a:lnTo>
                  <a:pt x="790" y="1048"/>
                </a:lnTo>
                <a:lnTo>
                  <a:pt x="790" y="1048"/>
                </a:lnTo>
                <a:lnTo>
                  <a:pt x="792" y="1040"/>
                </a:lnTo>
                <a:lnTo>
                  <a:pt x="793" y="1035"/>
                </a:lnTo>
                <a:lnTo>
                  <a:pt x="793" y="1035"/>
                </a:lnTo>
                <a:lnTo>
                  <a:pt x="802" y="1028"/>
                </a:lnTo>
                <a:lnTo>
                  <a:pt x="806" y="1021"/>
                </a:lnTo>
                <a:lnTo>
                  <a:pt x="809" y="1018"/>
                </a:lnTo>
                <a:lnTo>
                  <a:pt x="809" y="1014"/>
                </a:lnTo>
                <a:lnTo>
                  <a:pt x="809" y="1014"/>
                </a:lnTo>
                <a:lnTo>
                  <a:pt x="810" y="1002"/>
                </a:lnTo>
                <a:lnTo>
                  <a:pt x="810" y="998"/>
                </a:lnTo>
                <a:lnTo>
                  <a:pt x="811" y="996"/>
                </a:lnTo>
                <a:lnTo>
                  <a:pt x="811" y="996"/>
                </a:lnTo>
                <a:lnTo>
                  <a:pt x="812" y="995"/>
                </a:lnTo>
                <a:lnTo>
                  <a:pt x="815" y="992"/>
                </a:lnTo>
                <a:lnTo>
                  <a:pt x="817" y="987"/>
                </a:lnTo>
                <a:lnTo>
                  <a:pt x="818" y="985"/>
                </a:lnTo>
                <a:lnTo>
                  <a:pt x="818" y="985"/>
                </a:lnTo>
                <a:lnTo>
                  <a:pt x="817" y="974"/>
                </a:lnTo>
                <a:lnTo>
                  <a:pt x="816" y="968"/>
                </a:lnTo>
                <a:lnTo>
                  <a:pt x="815" y="963"/>
                </a:lnTo>
                <a:lnTo>
                  <a:pt x="815" y="963"/>
                </a:lnTo>
                <a:lnTo>
                  <a:pt x="816" y="950"/>
                </a:lnTo>
                <a:lnTo>
                  <a:pt x="815" y="938"/>
                </a:lnTo>
                <a:lnTo>
                  <a:pt x="815" y="938"/>
                </a:lnTo>
                <a:lnTo>
                  <a:pt x="816" y="925"/>
                </a:lnTo>
                <a:lnTo>
                  <a:pt x="815" y="918"/>
                </a:lnTo>
                <a:lnTo>
                  <a:pt x="813" y="916"/>
                </a:lnTo>
                <a:lnTo>
                  <a:pt x="811" y="912"/>
                </a:lnTo>
                <a:lnTo>
                  <a:pt x="811" y="912"/>
                </a:lnTo>
                <a:lnTo>
                  <a:pt x="805" y="909"/>
                </a:lnTo>
                <a:lnTo>
                  <a:pt x="803" y="908"/>
                </a:lnTo>
                <a:lnTo>
                  <a:pt x="800" y="905"/>
                </a:lnTo>
                <a:lnTo>
                  <a:pt x="798" y="899"/>
                </a:lnTo>
                <a:lnTo>
                  <a:pt x="798" y="899"/>
                </a:lnTo>
                <a:lnTo>
                  <a:pt x="796" y="890"/>
                </a:lnTo>
                <a:lnTo>
                  <a:pt x="791" y="882"/>
                </a:lnTo>
                <a:lnTo>
                  <a:pt x="783" y="869"/>
                </a:lnTo>
                <a:lnTo>
                  <a:pt x="783" y="869"/>
                </a:lnTo>
                <a:lnTo>
                  <a:pt x="773" y="857"/>
                </a:lnTo>
                <a:lnTo>
                  <a:pt x="766" y="850"/>
                </a:lnTo>
                <a:lnTo>
                  <a:pt x="766" y="850"/>
                </a:lnTo>
                <a:lnTo>
                  <a:pt x="767" y="845"/>
                </a:lnTo>
                <a:lnTo>
                  <a:pt x="766" y="840"/>
                </a:lnTo>
                <a:lnTo>
                  <a:pt x="764" y="836"/>
                </a:lnTo>
                <a:lnTo>
                  <a:pt x="764" y="836"/>
                </a:lnTo>
                <a:lnTo>
                  <a:pt x="757" y="829"/>
                </a:lnTo>
                <a:lnTo>
                  <a:pt x="747" y="823"/>
                </a:lnTo>
                <a:lnTo>
                  <a:pt x="736" y="816"/>
                </a:lnTo>
                <a:lnTo>
                  <a:pt x="736" y="816"/>
                </a:lnTo>
                <a:lnTo>
                  <a:pt x="741" y="807"/>
                </a:lnTo>
                <a:lnTo>
                  <a:pt x="746" y="799"/>
                </a:lnTo>
                <a:lnTo>
                  <a:pt x="747" y="794"/>
                </a:lnTo>
                <a:lnTo>
                  <a:pt x="748" y="790"/>
                </a:lnTo>
                <a:lnTo>
                  <a:pt x="748" y="790"/>
                </a:lnTo>
                <a:lnTo>
                  <a:pt x="750" y="772"/>
                </a:lnTo>
                <a:lnTo>
                  <a:pt x="750" y="762"/>
                </a:lnTo>
                <a:lnTo>
                  <a:pt x="750" y="762"/>
                </a:lnTo>
                <a:lnTo>
                  <a:pt x="750" y="753"/>
                </a:lnTo>
                <a:lnTo>
                  <a:pt x="748" y="746"/>
                </a:lnTo>
                <a:lnTo>
                  <a:pt x="747" y="737"/>
                </a:lnTo>
                <a:lnTo>
                  <a:pt x="747" y="737"/>
                </a:lnTo>
                <a:lnTo>
                  <a:pt x="745" y="730"/>
                </a:lnTo>
                <a:lnTo>
                  <a:pt x="746" y="726"/>
                </a:lnTo>
                <a:lnTo>
                  <a:pt x="745" y="721"/>
                </a:lnTo>
                <a:lnTo>
                  <a:pt x="740" y="714"/>
                </a:lnTo>
                <a:lnTo>
                  <a:pt x="740" y="714"/>
                </a:lnTo>
                <a:lnTo>
                  <a:pt x="733" y="704"/>
                </a:lnTo>
                <a:lnTo>
                  <a:pt x="723" y="697"/>
                </a:lnTo>
                <a:lnTo>
                  <a:pt x="712" y="693"/>
                </a:lnTo>
                <a:lnTo>
                  <a:pt x="700" y="688"/>
                </a:lnTo>
                <a:lnTo>
                  <a:pt x="700" y="688"/>
                </a:lnTo>
                <a:lnTo>
                  <a:pt x="693" y="687"/>
                </a:lnTo>
                <a:lnTo>
                  <a:pt x="684" y="687"/>
                </a:lnTo>
                <a:lnTo>
                  <a:pt x="676" y="688"/>
                </a:lnTo>
                <a:lnTo>
                  <a:pt x="668" y="689"/>
                </a:lnTo>
                <a:lnTo>
                  <a:pt x="654" y="693"/>
                </a:lnTo>
                <a:lnTo>
                  <a:pt x="648" y="695"/>
                </a:lnTo>
                <a:lnTo>
                  <a:pt x="648" y="695"/>
                </a:lnTo>
                <a:lnTo>
                  <a:pt x="644" y="697"/>
                </a:lnTo>
                <a:lnTo>
                  <a:pt x="638" y="704"/>
                </a:lnTo>
                <a:lnTo>
                  <a:pt x="635" y="708"/>
                </a:lnTo>
                <a:lnTo>
                  <a:pt x="632" y="714"/>
                </a:lnTo>
                <a:lnTo>
                  <a:pt x="630" y="721"/>
                </a:lnTo>
                <a:lnTo>
                  <a:pt x="630" y="728"/>
                </a:lnTo>
                <a:lnTo>
                  <a:pt x="630" y="728"/>
                </a:lnTo>
                <a:lnTo>
                  <a:pt x="630" y="743"/>
                </a:lnTo>
                <a:lnTo>
                  <a:pt x="631" y="753"/>
                </a:lnTo>
                <a:lnTo>
                  <a:pt x="632" y="763"/>
                </a:lnTo>
                <a:lnTo>
                  <a:pt x="632" y="763"/>
                </a:lnTo>
                <a:lnTo>
                  <a:pt x="632" y="769"/>
                </a:lnTo>
                <a:lnTo>
                  <a:pt x="631" y="773"/>
                </a:lnTo>
                <a:lnTo>
                  <a:pt x="632" y="779"/>
                </a:lnTo>
                <a:lnTo>
                  <a:pt x="632" y="779"/>
                </a:lnTo>
                <a:lnTo>
                  <a:pt x="635" y="785"/>
                </a:lnTo>
                <a:lnTo>
                  <a:pt x="637" y="790"/>
                </a:lnTo>
                <a:lnTo>
                  <a:pt x="642" y="795"/>
                </a:lnTo>
                <a:lnTo>
                  <a:pt x="642" y="795"/>
                </a:lnTo>
                <a:lnTo>
                  <a:pt x="643" y="798"/>
                </a:lnTo>
                <a:lnTo>
                  <a:pt x="645" y="799"/>
                </a:lnTo>
                <a:lnTo>
                  <a:pt x="648" y="800"/>
                </a:lnTo>
                <a:lnTo>
                  <a:pt x="648" y="801"/>
                </a:lnTo>
                <a:lnTo>
                  <a:pt x="648" y="801"/>
                </a:lnTo>
                <a:lnTo>
                  <a:pt x="645" y="803"/>
                </a:lnTo>
                <a:lnTo>
                  <a:pt x="641" y="805"/>
                </a:lnTo>
                <a:lnTo>
                  <a:pt x="630" y="807"/>
                </a:lnTo>
                <a:lnTo>
                  <a:pt x="630" y="807"/>
                </a:lnTo>
                <a:lnTo>
                  <a:pt x="619" y="807"/>
                </a:lnTo>
                <a:lnTo>
                  <a:pt x="616" y="807"/>
                </a:lnTo>
                <a:lnTo>
                  <a:pt x="615" y="808"/>
                </a:lnTo>
                <a:lnTo>
                  <a:pt x="615" y="810"/>
                </a:lnTo>
                <a:lnTo>
                  <a:pt x="615" y="810"/>
                </a:lnTo>
                <a:lnTo>
                  <a:pt x="615" y="816"/>
                </a:lnTo>
                <a:lnTo>
                  <a:pt x="616" y="820"/>
                </a:lnTo>
                <a:lnTo>
                  <a:pt x="616" y="820"/>
                </a:lnTo>
                <a:lnTo>
                  <a:pt x="616" y="820"/>
                </a:lnTo>
                <a:lnTo>
                  <a:pt x="615" y="821"/>
                </a:lnTo>
                <a:lnTo>
                  <a:pt x="612" y="823"/>
                </a:lnTo>
                <a:lnTo>
                  <a:pt x="606" y="823"/>
                </a:lnTo>
                <a:lnTo>
                  <a:pt x="606" y="823"/>
                </a:lnTo>
                <a:lnTo>
                  <a:pt x="603" y="824"/>
                </a:lnTo>
                <a:lnTo>
                  <a:pt x="600" y="825"/>
                </a:lnTo>
                <a:lnTo>
                  <a:pt x="595" y="829"/>
                </a:lnTo>
                <a:lnTo>
                  <a:pt x="591" y="832"/>
                </a:lnTo>
                <a:lnTo>
                  <a:pt x="590" y="836"/>
                </a:lnTo>
                <a:lnTo>
                  <a:pt x="590" y="836"/>
                </a:lnTo>
                <a:lnTo>
                  <a:pt x="586" y="839"/>
                </a:lnTo>
                <a:lnTo>
                  <a:pt x="582" y="844"/>
                </a:lnTo>
                <a:lnTo>
                  <a:pt x="582" y="844"/>
                </a:lnTo>
                <a:lnTo>
                  <a:pt x="576" y="846"/>
                </a:lnTo>
                <a:lnTo>
                  <a:pt x="567" y="847"/>
                </a:lnTo>
                <a:lnTo>
                  <a:pt x="556" y="850"/>
                </a:lnTo>
                <a:lnTo>
                  <a:pt x="556" y="850"/>
                </a:lnTo>
                <a:lnTo>
                  <a:pt x="552" y="844"/>
                </a:lnTo>
                <a:lnTo>
                  <a:pt x="550" y="837"/>
                </a:lnTo>
                <a:lnTo>
                  <a:pt x="547" y="829"/>
                </a:lnTo>
                <a:lnTo>
                  <a:pt x="547" y="829"/>
                </a:lnTo>
                <a:lnTo>
                  <a:pt x="546" y="816"/>
                </a:lnTo>
                <a:lnTo>
                  <a:pt x="545" y="810"/>
                </a:lnTo>
                <a:lnTo>
                  <a:pt x="545" y="810"/>
                </a:lnTo>
                <a:lnTo>
                  <a:pt x="543" y="799"/>
                </a:lnTo>
                <a:lnTo>
                  <a:pt x="543" y="799"/>
                </a:lnTo>
                <a:lnTo>
                  <a:pt x="546" y="792"/>
                </a:lnTo>
                <a:lnTo>
                  <a:pt x="547" y="787"/>
                </a:lnTo>
                <a:lnTo>
                  <a:pt x="547" y="781"/>
                </a:lnTo>
                <a:lnTo>
                  <a:pt x="547" y="781"/>
                </a:lnTo>
                <a:lnTo>
                  <a:pt x="543" y="771"/>
                </a:lnTo>
                <a:lnTo>
                  <a:pt x="537" y="760"/>
                </a:lnTo>
                <a:lnTo>
                  <a:pt x="537" y="760"/>
                </a:lnTo>
                <a:lnTo>
                  <a:pt x="526" y="735"/>
                </a:lnTo>
                <a:lnTo>
                  <a:pt x="526" y="735"/>
                </a:lnTo>
                <a:lnTo>
                  <a:pt x="530" y="733"/>
                </a:lnTo>
                <a:lnTo>
                  <a:pt x="533" y="730"/>
                </a:lnTo>
                <a:lnTo>
                  <a:pt x="534" y="726"/>
                </a:lnTo>
                <a:lnTo>
                  <a:pt x="534" y="726"/>
                </a:lnTo>
                <a:lnTo>
                  <a:pt x="534" y="715"/>
                </a:lnTo>
                <a:lnTo>
                  <a:pt x="534" y="706"/>
                </a:lnTo>
                <a:lnTo>
                  <a:pt x="534" y="706"/>
                </a:lnTo>
                <a:lnTo>
                  <a:pt x="534" y="701"/>
                </a:lnTo>
                <a:lnTo>
                  <a:pt x="535" y="696"/>
                </a:lnTo>
                <a:lnTo>
                  <a:pt x="539" y="688"/>
                </a:lnTo>
                <a:lnTo>
                  <a:pt x="541" y="678"/>
                </a:lnTo>
                <a:lnTo>
                  <a:pt x="541" y="678"/>
                </a:lnTo>
                <a:lnTo>
                  <a:pt x="532" y="662"/>
                </a:lnTo>
                <a:lnTo>
                  <a:pt x="525" y="648"/>
                </a:lnTo>
                <a:lnTo>
                  <a:pt x="522" y="639"/>
                </a:lnTo>
                <a:lnTo>
                  <a:pt x="520" y="632"/>
                </a:lnTo>
                <a:lnTo>
                  <a:pt x="520" y="632"/>
                </a:lnTo>
                <a:lnTo>
                  <a:pt x="518" y="618"/>
                </a:lnTo>
                <a:lnTo>
                  <a:pt x="513" y="604"/>
                </a:lnTo>
                <a:lnTo>
                  <a:pt x="513" y="604"/>
                </a:lnTo>
                <a:lnTo>
                  <a:pt x="498" y="553"/>
                </a:lnTo>
                <a:lnTo>
                  <a:pt x="498" y="553"/>
                </a:lnTo>
                <a:lnTo>
                  <a:pt x="498" y="553"/>
                </a:lnTo>
                <a:lnTo>
                  <a:pt x="499" y="553"/>
                </a:lnTo>
                <a:lnTo>
                  <a:pt x="500" y="553"/>
                </a:lnTo>
                <a:lnTo>
                  <a:pt x="501" y="551"/>
                </a:lnTo>
                <a:lnTo>
                  <a:pt x="502" y="542"/>
                </a:lnTo>
                <a:lnTo>
                  <a:pt x="502" y="542"/>
                </a:lnTo>
                <a:lnTo>
                  <a:pt x="504" y="526"/>
                </a:lnTo>
                <a:lnTo>
                  <a:pt x="504" y="519"/>
                </a:lnTo>
                <a:lnTo>
                  <a:pt x="502" y="510"/>
                </a:lnTo>
                <a:lnTo>
                  <a:pt x="502" y="510"/>
                </a:lnTo>
                <a:lnTo>
                  <a:pt x="487" y="438"/>
                </a:lnTo>
                <a:lnTo>
                  <a:pt x="479" y="392"/>
                </a:lnTo>
                <a:lnTo>
                  <a:pt x="473" y="367"/>
                </a:lnTo>
                <a:lnTo>
                  <a:pt x="473" y="367"/>
                </a:lnTo>
                <a:lnTo>
                  <a:pt x="462" y="339"/>
                </a:lnTo>
                <a:lnTo>
                  <a:pt x="454" y="318"/>
                </a:lnTo>
                <a:lnTo>
                  <a:pt x="454" y="318"/>
                </a:lnTo>
                <a:lnTo>
                  <a:pt x="454" y="317"/>
                </a:lnTo>
                <a:lnTo>
                  <a:pt x="455" y="314"/>
                </a:lnTo>
                <a:lnTo>
                  <a:pt x="453" y="311"/>
                </a:lnTo>
                <a:lnTo>
                  <a:pt x="446" y="304"/>
                </a:lnTo>
                <a:lnTo>
                  <a:pt x="446" y="304"/>
                </a:lnTo>
                <a:lnTo>
                  <a:pt x="435" y="298"/>
                </a:lnTo>
                <a:lnTo>
                  <a:pt x="424" y="293"/>
                </a:lnTo>
                <a:lnTo>
                  <a:pt x="412" y="289"/>
                </a:lnTo>
                <a:lnTo>
                  <a:pt x="396" y="275"/>
                </a:lnTo>
                <a:lnTo>
                  <a:pt x="362" y="250"/>
                </a:lnTo>
                <a:lnTo>
                  <a:pt x="344" y="233"/>
                </a:lnTo>
                <a:lnTo>
                  <a:pt x="328" y="227"/>
                </a:lnTo>
                <a:lnTo>
                  <a:pt x="328" y="227"/>
                </a:lnTo>
                <a:lnTo>
                  <a:pt x="325" y="223"/>
                </a:lnTo>
                <a:lnTo>
                  <a:pt x="321" y="217"/>
                </a:lnTo>
                <a:lnTo>
                  <a:pt x="321" y="217"/>
                </a:lnTo>
                <a:lnTo>
                  <a:pt x="318" y="209"/>
                </a:lnTo>
                <a:lnTo>
                  <a:pt x="317" y="202"/>
                </a:lnTo>
                <a:lnTo>
                  <a:pt x="315" y="195"/>
                </a:lnTo>
                <a:lnTo>
                  <a:pt x="315" y="195"/>
                </a:lnTo>
                <a:lnTo>
                  <a:pt x="315" y="190"/>
                </a:lnTo>
                <a:lnTo>
                  <a:pt x="317" y="187"/>
                </a:lnTo>
                <a:lnTo>
                  <a:pt x="320" y="177"/>
                </a:lnTo>
                <a:lnTo>
                  <a:pt x="325" y="166"/>
                </a:lnTo>
                <a:lnTo>
                  <a:pt x="330" y="153"/>
                </a:lnTo>
                <a:lnTo>
                  <a:pt x="330" y="153"/>
                </a:lnTo>
                <a:lnTo>
                  <a:pt x="334" y="137"/>
                </a:lnTo>
                <a:lnTo>
                  <a:pt x="339" y="117"/>
                </a:lnTo>
                <a:lnTo>
                  <a:pt x="344" y="90"/>
                </a:lnTo>
                <a:lnTo>
                  <a:pt x="344" y="90"/>
                </a:lnTo>
                <a:lnTo>
                  <a:pt x="343" y="80"/>
                </a:lnTo>
                <a:lnTo>
                  <a:pt x="339" y="65"/>
                </a:lnTo>
                <a:lnTo>
                  <a:pt x="336" y="55"/>
                </a:lnTo>
                <a:lnTo>
                  <a:pt x="331" y="46"/>
                </a:lnTo>
                <a:lnTo>
                  <a:pt x="326" y="38"/>
                </a:lnTo>
                <a:lnTo>
                  <a:pt x="319" y="30"/>
                </a:lnTo>
                <a:lnTo>
                  <a:pt x="319" y="30"/>
                </a:lnTo>
                <a:lnTo>
                  <a:pt x="308" y="20"/>
                </a:lnTo>
                <a:lnTo>
                  <a:pt x="300" y="14"/>
                </a:lnTo>
                <a:lnTo>
                  <a:pt x="294" y="9"/>
                </a:lnTo>
                <a:lnTo>
                  <a:pt x="286" y="8"/>
                </a:lnTo>
                <a:lnTo>
                  <a:pt x="286" y="8"/>
                </a:lnTo>
                <a:lnTo>
                  <a:pt x="269" y="4"/>
                </a:lnTo>
                <a:lnTo>
                  <a:pt x="260" y="3"/>
                </a:lnTo>
                <a:lnTo>
                  <a:pt x="260" y="3"/>
                </a:lnTo>
                <a:lnTo>
                  <a:pt x="260" y="2"/>
                </a:lnTo>
                <a:lnTo>
                  <a:pt x="256" y="0"/>
                </a:lnTo>
                <a:lnTo>
                  <a:pt x="254" y="0"/>
                </a:lnTo>
                <a:lnTo>
                  <a:pt x="250" y="0"/>
                </a:lnTo>
                <a:lnTo>
                  <a:pt x="237" y="3"/>
                </a:lnTo>
                <a:lnTo>
                  <a:pt x="237" y="3"/>
                </a:lnTo>
                <a:lnTo>
                  <a:pt x="210" y="12"/>
                </a:lnTo>
                <a:lnTo>
                  <a:pt x="201" y="15"/>
                </a:lnTo>
                <a:lnTo>
                  <a:pt x="192" y="21"/>
                </a:lnTo>
                <a:lnTo>
                  <a:pt x="192" y="21"/>
                </a:lnTo>
                <a:lnTo>
                  <a:pt x="183" y="30"/>
                </a:lnTo>
                <a:lnTo>
                  <a:pt x="172" y="42"/>
                </a:lnTo>
                <a:lnTo>
                  <a:pt x="164" y="54"/>
                </a:lnTo>
                <a:lnTo>
                  <a:pt x="161" y="62"/>
                </a:lnTo>
                <a:lnTo>
                  <a:pt x="161" y="62"/>
                </a:lnTo>
                <a:lnTo>
                  <a:pt x="159" y="72"/>
                </a:lnTo>
                <a:lnTo>
                  <a:pt x="159" y="87"/>
                </a:lnTo>
                <a:lnTo>
                  <a:pt x="159" y="103"/>
                </a:lnTo>
                <a:lnTo>
                  <a:pt x="162" y="112"/>
                </a:lnTo>
                <a:lnTo>
                  <a:pt x="162" y="112"/>
                </a:lnTo>
                <a:lnTo>
                  <a:pt x="169" y="129"/>
                </a:lnTo>
                <a:lnTo>
                  <a:pt x="169" y="129"/>
                </a:lnTo>
                <a:lnTo>
                  <a:pt x="171" y="131"/>
                </a:lnTo>
                <a:lnTo>
                  <a:pt x="172" y="131"/>
                </a:lnTo>
                <a:lnTo>
                  <a:pt x="174" y="133"/>
                </a:lnTo>
                <a:lnTo>
                  <a:pt x="174" y="137"/>
                </a:lnTo>
                <a:lnTo>
                  <a:pt x="174" y="137"/>
                </a:lnTo>
                <a:lnTo>
                  <a:pt x="172" y="148"/>
                </a:lnTo>
                <a:lnTo>
                  <a:pt x="174" y="153"/>
                </a:lnTo>
                <a:lnTo>
                  <a:pt x="175" y="159"/>
                </a:lnTo>
                <a:lnTo>
                  <a:pt x="175" y="159"/>
                </a:lnTo>
                <a:lnTo>
                  <a:pt x="177" y="166"/>
                </a:lnTo>
                <a:lnTo>
                  <a:pt x="177" y="172"/>
                </a:lnTo>
                <a:lnTo>
                  <a:pt x="178" y="181"/>
                </a:lnTo>
                <a:lnTo>
                  <a:pt x="179" y="184"/>
                </a:lnTo>
                <a:lnTo>
                  <a:pt x="182" y="189"/>
                </a:lnTo>
                <a:lnTo>
                  <a:pt x="182" y="189"/>
                </a:lnTo>
                <a:lnTo>
                  <a:pt x="187" y="197"/>
                </a:lnTo>
                <a:lnTo>
                  <a:pt x="194" y="207"/>
                </a:lnTo>
                <a:lnTo>
                  <a:pt x="200" y="213"/>
                </a:lnTo>
                <a:lnTo>
                  <a:pt x="203" y="216"/>
                </a:lnTo>
                <a:lnTo>
                  <a:pt x="203" y="216"/>
                </a:lnTo>
                <a:lnTo>
                  <a:pt x="210" y="218"/>
                </a:lnTo>
                <a:lnTo>
                  <a:pt x="209" y="229"/>
                </a:lnTo>
                <a:lnTo>
                  <a:pt x="209" y="229"/>
                </a:lnTo>
                <a:lnTo>
                  <a:pt x="184" y="236"/>
                </a:lnTo>
                <a:lnTo>
                  <a:pt x="184" y="236"/>
                </a:lnTo>
                <a:lnTo>
                  <a:pt x="174" y="239"/>
                </a:lnTo>
                <a:lnTo>
                  <a:pt x="170" y="240"/>
                </a:lnTo>
                <a:lnTo>
                  <a:pt x="169" y="242"/>
                </a:lnTo>
                <a:lnTo>
                  <a:pt x="169" y="242"/>
                </a:lnTo>
                <a:lnTo>
                  <a:pt x="169" y="244"/>
                </a:lnTo>
                <a:lnTo>
                  <a:pt x="168" y="248"/>
                </a:lnTo>
                <a:lnTo>
                  <a:pt x="163" y="252"/>
                </a:lnTo>
                <a:lnTo>
                  <a:pt x="153" y="255"/>
                </a:lnTo>
                <a:lnTo>
                  <a:pt x="153" y="255"/>
                </a:lnTo>
                <a:lnTo>
                  <a:pt x="139" y="260"/>
                </a:lnTo>
                <a:lnTo>
                  <a:pt x="123" y="265"/>
                </a:lnTo>
                <a:lnTo>
                  <a:pt x="114" y="267"/>
                </a:lnTo>
                <a:lnTo>
                  <a:pt x="106" y="270"/>
                </a:lnTo>
                <a:lnTo>
                  <a:pt x="98" y="275"/>
                </a:lnTo>
                <a:lnTo>
                  <a:pt x="92" y="280"/>
                </a:lnTo>
                <a:lnTo>
                  <a:pt x="92" y="280"/>
                </a:lnTo>
                <a:lnTo>
                  <a:pt x="85" y="287"/>
                </a:lnTo>
                <a:lnTo>
                  <a:pt x="79" y="298"/>
                </a:lnTo>
                <a:lnTo>
                  <a:pt x="64" y="323"/>
                </a:lnTo>
                <a:lnTo>
                  <a:pt x="51" y="349"/>
                </a:lnTo>
                <a:lnTo>
                  <a:pt x="41" y="370"/>
                </a:lnTo>
                <a:lnTo>
                  <a:pt x="41" y="370"/>
                </a:lnTo>
                <a:lnTo>
                  <a:pt x="33" y="395"/>
                </a:lnTo>
                <a:lnTo>
                  <a:pt x="30" y="404"/>
                </a:lnTo>
                <a:lnTo>
                  <a:pt x="29" y="414"/>
                </a:lnTo>
                <a:lnTo>
                  <a:pt x="29" y="414"/>
                </a:lnTo>
                <a:lnTo>
                  <a:pt x="29" y="427"/>
                </a:lnTo>
                <a:lnTo>
                  <a:pt x="28" y="443"/>
                </a:lnTo>
                <a:lnTo>
                  <a:pt x="26" y="458"/>
                </a:lnTo>
                <a:lnTo>
                  <a:pt x="25" y="466"/>
                </a:lnTo>
                <a:lnTo>
                  <a:pt x="22" y="471"/>
                </a:lnTo>
                <a:lnTo>
                  <a:pt x="22" y="471"/>
                </a:lnTo>
                <a:lnTo>
                  <a:pt x="17" y="481"/>
                </a:lnTo>
                <a:lnTo>
                  <a:pt x="15" y="489"/>
                </a:lnTo>
                <a:lnTo>
                  <a:pt x="13" y="497"/>
                </a:lnTo>
                <a:lnTo>
                  <a:pt x="13" y="507"/>
                </a:lnTo>
                <a:lnTo>
                  <a:pt x="13" y="507"/>
                </a:lnTo>
                <a:lnTo>
                  <a:pt x="12" y="526"/>
                </a:lnTo>
                <a:lnTo>
                  <a:pt x="10" y="560"/>
                </a:lnTo>
                <a:lnTo>
                  <a:pt x="7" y="594"/>
                </a:lnTo>
                <a:lnTo>
                  <a:pt x="4" y="607"/>
                </a:lnTo>
                <a:lnTo>
                  <a:pt x="2" y="618"/>
                </a:lnTo>
                <a:lnTo>
                  <a:pt x="2" y="618"/>
                </a:lnTo>
                <a:lnTo>
                  <a:pt x="1" y="625"/>
                </a:lnTo>
                <a:lnTo>
                  <a:pt x="0" y="633"/>
                </a:lnTo>
                <a:lnTo>
                  <a:pt x="1" y="650"/>
                </a:lnTo>
                <a:lnTo>
                  <a:pt x="2" y="667"/>
                </a:lnTo>
                <a:lnTo>
                  <a:pt x="3" y="680"/>
                </a:lnTo>
                <a:lnTo>
                  <a:pt x="3" y="680"/>
                </a:lnTo>
                <a:lnTo>
                  <a:pt x="3" y="701"/>
                </a:lnTo>
                <a:lnTo>
                  <a:pt x="3" y="716"/>
                </a:lnTo>
                <a:lnTo>
                  <a:pt x="3" y="716"/>
                </a:lnTo>
                <a:lnTo>
                  <a:pt x="1" y="774"/>
                </a:lnTo>
                <a:lnTo>
                  <a:pt x="17" y="807"/>
                </a:lnTo>
                <a:lnTo>
                  <a:pt x="17" y="807"/>
                </a:lnTo>
                <a:lnTo>
                  <a:pt x="19" y="810"/>
                </a:lnTo>
                <a:lnTo>
                  <a:pt x="22" y="812"/>
                </a:lnTo>
                <a:lnTo>
                  <a:pt x="29" y="817"/>
                </a:lnTo>
                <a:lnTo>
                  <a:pt x="40" y="823"/>
                </a:lnTo>
                <a:lnTo>
                  <a:pt x="40" y="823"/>
                </a:lnTo>
                <a:lnTo>
                  <a:pt x="46" y="829"/>
                </a:lnTo>
                <a:lnTo>
                  <a:pt x="49" y="831"/>
                </a:lnTo>
                <a:lnTo>
                  <a:pt x="51" y="831"/>
                </a:lnTo>
                <a:lnTo>
                  <a:pt x="52" y="831"/>
                </a:lnTo>
                <a:lnTo>
                  <a:pt x="52" y="831"/>
                </a:lnTo>
                <a:lnTo>
                  <a:pt x="54" y="827"/>
                </a:lnTo>
                <a:lnTo>
                  <a:pt x="55" y="826"/>
                </a:lnTo>
                <a:lnTo>
                  <a:pt x="55" y="825"/>
                </a:lnTo>
                <a:lnTo>
                  <a:pt x="55" y="825"/>
                </a:lnTo>
                <a:lnTo>
                  <a:pt x="60" y="823"/>
                </a:lnTo>
                <a:lnTo>
                  <a:pt x="64" y="821"/>
                </a:lnTo>
                <a:lnTo>
                  <a:pt x="65" y="820"/>
                </a:lnTo>
                <a:lnTo>
                  <a:pt x="65" y="820"/>
                </a:lnTo>
                <a:lnTo>
                  <a:pt x="65" y="820"/>
                </a:lnTo>
                <a:lnTo>
                  <a:pt x="61" y="813"/>
                </a:lnTo>
                <a:lnTo>
                  <a:pt x="61" y="813"/>
                </a:lnTo>
                <a:lnTo>
                  <a:pt x="64" y="814"/>
                </a:lnTo>
                <a:lnTo>
                  <a:pt x="65" y="813"/>
                </a:lnTo>
                <a:lnTo>
                  <a:pt x="66" y="811"/>
                </a:lnTo>
                <a:lnTo>
                  <a:pt x="66" y="811"/>
                </a:lnTo>
                <a:lnTo>
                  <a:pt x="65" y="807"/>
                </a:lnTo>
                <a:lnTo>
                  <a:pt x="64" y="805"/>
                </a:lnTo>
                <a:lnTo>
                  <a:pt x="61" y="803"/>
                </a:lnTo>
                <a:lnTo>
                  <a:pt x="61" y="803"/>
                </a:lnTo>
                <a:lnTo>
                  <a:pt x="64" y="801"/>
                </a:lnTo>
                <a:lnTo>
                  <a:pt x="65" y="800"/>
                </a:lnTo>
                <a:lnTo>
                  <a:pt x="67" y="797"/>
                </a:lnTo>
                <a:lnTo>
                  <a:pt x="67" y="797"/>
                </a:lnTo>
                <a:lnTo>
                  <a:pt x="68" y="793"/>
                </a:lnTo>
                <a:lnTo>
                  <a:pt x="69" y="787"/>
                </a:lnTo>
                <a:lnTo>
                  <a:pt x="71" y="778"/>
                </a:lnTo>
                <a:lnTo>
                  <a:pt x="71" y="778"/>
                </a:lnTo>
                <a:lnTo>
                  <a:pt x="72" y="758"/>
                </a:lnTo>
                <a:lnTo>
                  <a:pt x="73" y="741"/>
                </a:lnTo>
                <a:lnTo>
                  <a:pt x="73" y="741"/>
                </a:lnTo>
                <a:lnTo>
                  <a:pt x="71" y="728"/>
                </a:lnTo>
                <a:lnTo>
                  <a:pt x="73" y="726"/>
                </a:lnTo>
                <a:lnTo>
                  <a:pt x="73" y="726"/>
                </a:lnTo>
                <a:lnTo>
                  <a:pt x="75" y="715"/>
                </a:lnTo>
                <a:lnTo>
                  <a:pt x="78" y="706"/>
                </a:lnTo>
                <a:lnTo>
                  <a:pt x="78" y="696"/>
                </a:lnTo>
                <a:lnTo>
                  <a:pt x="78" y="696"/>
                </a:lnTo>
                <a:lnTo>
                  <a:pt x="79" y="688"/>
                </a:lnTo>
                <a:lnTo>
                  <a:pt x="79" y="681"/>
                </a:lnTo>
                <a:lnTo>
                  <a:pt x="81" y="671"/>
                </a:lnTo>
                <a:lnTo>
                  <a:pt x="81" y="671"/>
                </a:lnTo>
                <a:lnTo>
                  <a:pt x="86" y="636"/>
                </a:lnTo>
                <a:lnTo>
                  <a:pt x="86" y="636"/>
                </a:lnTo>
                <a:lnTo>
                  <a:pt x="88" y="628"/>
                </a:lnTo>
                <a:lnTo>
                  <a:pt x="91" y="623"/>
                </a:lnTo>
                <a:lnTo>
                  <a:pt x="92" y="622"/>
                </a:lnTo>
                <a:lnTo>
                  <a:pt x="93" y="622"/>
                </a:lnTo>
                <a:lnTo>
                  <a:pt x="93" y="622"/>
                </a:lnTo>
                <a:lnTo>
                  <a:pt x="94" y="626"/>
                </a:lnTo>
                <a:lnTo>
                  <a:pt x="93" y="630"/>
                </a:lnTo>
                <a:lnTo>
                  <a:pt x="93" y="630"/>
                </a:lnTo>
                <a:close/>
                <a:moveTo>
                  <a:pt x="46" y="763"/>
                </a:moveTo>
                <a:lnTo>
                  <a:pt x="46" y="763"/>
                </a:lnTo>
                <a:lnTo>
                  <a:pt x="45" y="772"/>
                </a:lnTo>
                <a:lnTo>
                  <a:pt x="45" y="779"/>
                </a:lnTo>
                <a:lnTo>
                  <a:pt x="45" y="784"/>
                </a:lnTo>
                <a:lnTo>
                  <a:pt x="45" y="784"/>
                </a:lnTo>
                <a:lnTo>
                  <a:pt x="46" y="790"/>
                </a:lnTo>
                <a:lnTo>
                  <a:pt x="35" y="790"/>
                </a:lnTo>
                <a:lnTo>
                  <a:pt x="35" y="790"/>
                </a:lnTo>
                <a:lnTo>
                  <a:pt x="35" y="787"/>
                </a:lnTo>
                <a:lnTo>
                  <a:pt x="35" y="779"/>
                </a:lnTo>
                <a:lnTo>
                  <a:pt x="35" y="779"/>
                </a:lnTo>
                <a:lnTo>
                  <a:pt x="38" y="774"/>
                </a:lnTo>
                <a:lnTo>
                  <a:pt x="41" y="768"/>
                </a:lnTo>
                <a:lnTo>
                  <a:pt x="46" y="763"/>
                </a:lnTo>
                <a:lnTo>
                  <a:pt x="46" y="763"/>
                </a:lnTo>
                <a:close/>
                <a:moveTo>
                  <a:pt x="666" y="1167"/>
                </a:moveTo>
                <a:lnTo>
                  <a:pt x="666" y="1167"/>
                </a:lnTo>
                <a:lnTo>
                  <a:pt x="671" y="1168"/>
                </a:lnTo>
                <a:lnTo>
                  <a:pt x="676" y="1168"/>
                </a:lnTo>
                <a:lnTo>
                  <a:pt x="676" y="1168"/>
                </a:lnTo>
                <a:lnTo>
                  <a:pt x="676" y="1174"/>
                </a:lnTo>
                <a:lnTo>
                  <a:pt x="675" y="1183"/>
                </a:lnTo>
                <a:lnTo>
                  <a:pt x="675" y="1183"/>
                </a:lnTo>
                <a:lnTo>
                  <a:pt x="676" y="1188"/>
                </a:lnTo>
                <a:lnTo>
                  <a:pt x="680" y="1195"/>
                </a:lnTo>
                <a:lnTo>
                  <a:pt x="682" y="1204"/>
                </a:lnTo>
                <a:lnTo>
                  <a:pt x="684" y="1215"/>
                </a:lnTo>
                <a:lnTo>
                  <a:pt x="684" y="1215"/>
                </a:lnTo>
                <a:lnTo>
                  <a:pt x="686" y="1245"/>
                </a:lnTo>
                <a:lnTo>
                  <a:pt x="686" y="1262"/>
                </a:lnTo>
                <a:lnTo>
                  <a:pt x="686" y="1262"/>
                </a:lnTo>
                <a:lnTo>
                  <a:pt x="683" y="1264"/>
                </a:lnTo>
                <a:lnTo>
                  <a:pt x="679" y="1267"/>
                </a:lnTo>
                <a:lnTo>
                  <a:pt x="679" y="1267"/>
                </a:lnTo>
                <a:lnTo>
                  <a:pt x="677" y="1268"/>
                </a:lnTo>
                <a:lnTo>
                  <a:pt x="676" y="1268"/>
                </a:lnTo>
                <a:lnTo>
                  <a:pt x="675" y="1267"/>
                </a:lnTo>
                <a:lnTo>
                  <a:pt x="675" y="1267"/>
                </a:lnTo>
                <a:lnTo>
                  <a:pt x="675" y="1258"/>
                </a:lnTo>
                <a:lnTo>
                  <a:pt x="675" y="1249"/>
                </a:lnTo>
                <a:lnTo>
                  <a:pt x="674" y="1245"/>
                </a:lnTo>
                <a:lnTo>
                  <a:pt x="674" y="1245"/>
                </a:lnTo>
                <a:lnTo>
                  <a:pt x="673" y="1241"/>
                </a:lnTo>
                <a:lnTo>
                  <a:pt x="670" y="1238"/>
                </a:lnTo>
                <a:lnTo>
                  <a:pt x="670" y="1238"/>
                </a:lnTo>
                <a:lnTo>
                  <a:pt x="668" y="1233"/>
                </a:lnTo>
                <a:lnTo>
                  <a:pt x="664" y="1230"/>
                </a:lnTo>
                <a:lnTo>
                  <a:pt x="664" y="1230"/>
                </a:lnTo>
                <a:lnTo>
                  <a:pt x="661" y="1230"/>
                </a:lnTo>
                <a:lnTo>
                  <a:pt x="661" y="1230"/>
                </a:lnTo>
                <a:lnTo>
                  <a:pt x="660" y="1229"/>
                </a:lnTo>
                <a:lnTo>
                  <a:pt x="660" y="1229"/>
                </a:lnTo>
                <a:lnTo>
                  <a:pt x="657" y="1194"/>
                </a:lnTo>
                <a:lnTo>
                  <a:pt x="657" y="1194"/>
                </a:lnTo>
                <a:lnTo>
                  <a:pt x="658" y="1194"/>
                </a:lnTo>
                <a:lnTo>
                  <a:pt x="660" y="1190"/>
                </a:lnTo>
                <a:lnTo>
                  <a:pt x="662" y="1184"/>
                </a:lnTo>
                <a:lnTo>
                  <a:pt x="662" y="1184"/>
                </a:lnTo>
                <a:lnTo>
                  <a:pt x="664" y="1173"/>
                </a:lnTo>
                <a:lnTo>
                  <a:pt x="666" y="1168"/>
                </a:lnTo>
                <a:lnTo>
                  <a:pt x="666" y="1167"/>
                </a:lnTo>
                <a:lnTo>
                  <a:pt x="666" y="11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E39785AD-EBC1-4860-9C5D-D5A9C6685358}"/>
              </a:ext>
            </a:extLst>
          </p:cNvPr>
          <p:cNvSpPr>
            <a:spLocks/>
          </p:cNvSpPr>
          <p:nvPr/>
        </p:nvSpPr>
        <p:spPr bwMode="auto">
          <a:xfrm>
            <a:off x="587515" y="854048"/>
            <a:ext cx="1245306" cy="1640361"/>
          </a:xfrm>
          <a:custGeom>
            <a:avLst/>
            <a:gdLst>
              <a:gd name="T0" fmla="*/ 141 w 1056"/>
              <a:gd name="T1" fmla="*/ 225 h 1391"/>
              <a:gd name="T2" fmla="*/ 34 w 1056"/>
              <a:gd name="T3" fmla="*/ 374 h 1391"/>
              <a:gd name="T4" fmla="*/ 4 w 1056"/>
              <a:gd name="T5" fmla="*/ 488 h 1391"/>
              <a:gd name="T6" fmla="*/ 141 w 1056"/>
              <a:gd name="T7" fmla="*/ 609 h 1391"/>
              <a:gd name="T8" fmla="*/ 151 w 1056"/>
              <a:gd name="T9" fmla="*/ 680 h 1391"/>
              <a:gd name="T10" fmla="*/ 153 w 1056"/>
              <a:gd name="T11" fmla="*/ 1070 h 1391"/>
              <a:gd name="T12" fmla="*/ 191 w 1056"/>
              <a:gd name="T13" fmla="*/ 1234 h 1391"/>
              <a:gd name="T14" fmla="*/ 187 w 1056"/>
              <a:gd name="T15" fmla="*/ 1329 h 1391"/>
              <a:gd name="T16" fmla="*/ 189 w 1056"/>
              <a:gd name="T17" fmla="*/ 1383 h 1391"/>
              <a:gd name="T18" fmla="*/ 280 w 1056"/>
              <a:gd name="T19" fmla="*/ 1375 h 1391"/>
              <a:gd name="T20" fmla="*/ 293 w 1056"/>
              <a:gd name="T21" fmla="*/ 1296 h 1391"/>
              <a:gd name="T22" fmla="*/ 301 w 1056"/>
              <a:gd name="T23" fmla="*/ 1051 h 1391"/>
              <a:gd name="T24" fmla="*/ 405 w 1056"/>
              <a:gd name="T25" fmla="*/ 986 h 1391"/>
              <a:gd name="T26" fmla="*/ 318 w 1056"/>
              <a:gd name="T27" fmla="*/ 1196 h 1391"/>
              <a:gd name="T28" fmla="*/ 413 w 1056"/>
              <a:gd name="T29" fmla="*/ 1318 h 1391"/>
              <a:gd name="T30" fmla="*/ 489 w 1056"/>
              <a:gd name="T31" fmla="*/ 1313 h 1391"/>
              <a:gd name="T32" fmla="*/ 449 w 1056"/>
              <a:gd name="T33" fmla="*/ 1212 h 1391"/>
              <a:gd name="T34" fmla="*/ 475 w 1056"/>
              <a:gd name="T35" fmla="*/ 1122 h 1391"/>
              <a:gd name="T36" fmla="*/ 564 w 1056"/>
              <a:gd name="T37" fmla="*/ 925 h 1391"/>
              <a:gd name="T38" fmla="*/ 483 w 1056"/>
              <a:gd name="T39" fmla="*/ 644 h 1391"/>
              <a:gd name="T40" fmla="*/ 531 w 1056"/>
              <a:gd name="T41" fmla="*/ 609 h 1391"/>
              <a:gd name="T42" fmla="*/ 564 w 1056"/>
              <a:gd name="T43" fmla="*/ 694 h 1391"/>
              <a:gd name="T44" fmla="*/ 604 w 1056"/>
              <a:gd name="T45" fmla="*/ 802 h 1391"/>
              <a:gd name="T46" fmla="*/ 712 w 1056"/>
              <a:gd name="T47" fmla="*/ 862 h 1391"/>
              <a:gd name="T48" fmla="*/ 771 w 1056"/>
              <a:gd name="T49" fmla="*/ 1077 h 1391"/>
              <a:gd name="T50" fmla="*/ 791 w 1056"/>
              <a:gd name="T51" fmla="*/ 1219 h 1391"/>
              <a:gd name="T52" fmla="*/ 815 w 1056"/>
              <a:gd name="T53" fmla="*/ 1302 h 1391"/>
              <a:gd name="T54" fmla="*/ 836 w 1056"/>
              <a:gd name="T55" fmla="*/ 1344 h 1391"/>
              <a:gd name="T56" fmla="*/ 860 w 1056"/>
              <a:gd name="T57" fmla="*/ 1293 h 1391"/>
              <a:gd name="T58" fmla="*/ 869 w 1056"/>
              <a:gd name="T59" fmla="*/ 1198 h 1391"/>
              <a:gd name="T60" fmla="*/ 911 w 1056"/>
              <a:gd name="T61" fmla="*/ 1296 h 1391"/>
              <a:gd name="T62" fmla="*/ 941 w 1056"/>
              <a:gd name="T63" fmla="*/ 1355 h 1391"/>
              <a:gd name="T64" fmla="*/ 1018 w 1056"/>
              <a:gd name="T65" fmla="*/ 1342 h 1391"/>
              <a:gd name="T66" fmla="*/ 976 w 1056"/>
              <a:gd name="T67" fmla="*/ 1241 h 1391"/>
              <a:gd name="T68" fmla="*/ 982 w 1056"/>
              <a:gd name="T69" fmla="*/ 1124 h 1391"/>
              <a:gd name="T70" fmla="*/ 987 w 1056"/>
              <a:gd name="T71" fmla="*/ 946 h 1391"/>
              <a:gd name="T72" fmla="*/ 1012 w 1056"/>
              <a:gd name="T73" fmla="*/ 1035 h 1391"/>
              <a:gd name="T74" fmla="*/ 1013 w 1056"/>
              <a:gd name="T75" fmla="*/ 1048 h 1391"/>
              <a:gd name="T76" fmla="*/ 1040 w 1056"/>
              <a:gd name="T77" fmla="*/ 1035 h 1391"/>
              <a:gd name="T78" fmla="*/ 1044 w 1056"/>
              <a:gd name="T79" fmla="*/ 922 h 1391"/>
              <a:gd name="T80" fmla="*/ 1011 w 1056"/>
              <a:gd name="T81" fmla="*/ 811 h 1391"/>
              <a:gd name="T82" fmla="*/ 895 w 1056"/>
              <a:gd name="T83" fmla="*/ 708 h 1391"/>
              <a:gd name="T84" fmla="*/ 900 w 1056"/>
              <a:gd name="T85" fmla="*/ 663 h 1391"/>
              <a:gd name="T86" fmla="*/ 857 w 1056"/>
              <a:gd name="T87" fmla="*/ 576 h 1391"/>
              <a:gd name="T88" fmla="*/ 799 w 1056"/>
              <a:gd name="T89" fmla="*/ 573 h 1391"/>
              <a:gd name="T90" fmla="*/ 759 w 1056"/>
              <a:gd name="T91" fmla="*/ 602 h 1391"/>
              <a:gd name="T92" fmla="*/ 760 w 1056"/>
              <a:gd name="T93" fmla="*/ 660 h 1391"/>
              <a:gd name="T94" fmla="*/ 767 w 1056"/>
              <a:gd name="T95" fmla="*/ 704 h 1391"/>
              <a:gd name="T96" fmla="*/ 765 w 1056"/>
              <a:gd name="T97" fmla="*/ 732 h 1391"/>
              <a:gd name="T98" fmla="*/ 696 w 1056"/>
              <a:gd name="T99" fmla="*/ 760 h 1391"/>
              <a:gd name="T100" fmla="*/ 642 w 1056"/>
              <a:gd name="T101" fmla="*/ 758 h 1391"/>
              <a:gd name="T102" fmla="*/ 637 w 1056"/>
              <a:gd name="T103" fmla="*/ 699 h 1391"/>
              <a:gd name="T104" fmla="*/ 632 w 1056"/>
              <a:gd name="T105" fmla="*/ 635 h 1391"/>
              <a:gd name="T106" fmla="*/ 564 w 1056"/>
              <a:gd name="T107" fmla="*/ 502 h 1391"/>
              <a:gd name="T108" fmla="*/ 487 w 1056"/>
              <a:gd name="T109" fmla="*/ 308 h 1391"/>
              <a:gd name="T110" fmla="*/ 412 w 1056"/>
              <a:gd name="T111" fmla="*/ 217 h 1391"/>
              <a:gd name="T112" fmla="*/ 397 w 1056"/>
              <a:gd name="T113" fmla="*/ 181 h 1391"/>
              <a:gd name="T114" fmla="*/ 417 w 1056"/>
              <a:gd name="T115" fmla="*/ 129 h 1391"/>
              <a:gd name="T116" fmla="*/ 400 w 1056"/>
              <a:gd name="T117" fmla="*/ 100 h 1391"/>
              <a:gd name="T118" fmla="*/ 436 w 1056"/>
              <a:gd name="T119" fmla="*/ 39 h 1391"/>
              <a:gd name="T120" fmla="*/ 366 w 1056"/>
              <a:gd name="T121" fmla="*/ 7 h 1391"/>
              <a:gd name="T122" fmla="*/ 209 w 1056"/>
              <a:gd name="T123" fmla="*/ 27 h 1391"/>
              <a:gd name="T124" fmla="*/ 198 w 1056"/>
              <a:gd name="T125" fmla="*/ 11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6" h="1391">
                <a:moveTo>
                  <a:pt x="200" y="163"/>
                </a:moveTo>
                <a:lnTo>
                  <a:pt x="200" y="163"/>
                </a:lnTo>
                <a:lnTo>
                  <a:pt x="182" y="180"/>
                </a:lnTo>
                <a:lnTo>
                  <a:pt x="169" y="194"/>
                </a:lnTo>
                <a:lnTo>
                  <a:pt x="163" y="198"/>
                </a:lnTo>
                <a:lnTo>
                  <a:pt x="160" y="203"/>
                </a:lnTo>
                <a:lnTo>
                  <a:pt x="160" y="203"/>
                </a:lnTo>
                <a:lnTo>
                  <a:pt x="160" y="209"/>
                </a:lnTo>
                <a:lnTo>
                  <a:pt x="158" y="215"/>
                </a:lnTo>
                <a:lnTo>
                  <a:pt x="157" y="216"/>
                </a:lnTo>
                <a:lnTo>
                  <a:pt x="153" y="220"/>
                </a:lnTo>
                <a:lnTo>
                  <a:pt x="141" y="225"/>
                </a:lnTo>
                <a:lnTo>
                  <a:pt x="141" y="225"/>
                </a:lnTo>
                <a:lnTo>
                  <a:pt x="124" y="232"/>
                </a:lnTo>
                <a:lnTo>
                  <a:pt x="103" y="240"/>
                </a:lnTo>
                <a:lnTo>
                  <a:pt x="94" y="245"/>
                </a:lnTo>
                <a:lnTo>
                  <a:pt x="84" y="249"/>
                </a:lnTo>
                <a:lnTo>
                  <a:pt x="77" y="254"/>
                </a:lnTo>
                <a:lnTo>
                  <a:pt x="73" y="260"/>
                </a:lnTo>
                <a:lnTo>
                  <a:pt x="73" y="260"/>
                </a:lnTo>
                <a:lnTo>
                  <a:pt x="69" y="269"/>
                </a:lnTo>
                <a:lnTo>
                  <a:pt x="63" y="286"/>
                </a:lnTo>
                <a:lnTo>
                  <a:pt x="48" y="329"/>
                </a:lnTo>
                <a:lnTo>
                  <a:pt x="34" y="374"/>
                </a:lnTo>
                <a:lnTo>
                  <a:pt x="28" y="390"/>
                </a:lnTo>
                <a:lnTo>
                  <a:pt x="23" y="402"/>
                </a:lnTo>
                <a:lnTo>
                  <a:pt x="23" y="402"/>
                </a:lnTo>
                <a:lnTo>
                  <a:pt x="15" y="420"/>
                </a:lnTo>
                <a:lnTo>
                  <a:pt x="10" y="430"/>
                </a:lnTo>
                <a:lnTo>
                  <a:pt x="5" y="442"/>
                </a:lnTo>
                <a:lnTo>
                  <a:pt x="2" y="454"/>
                </a:lnTo>
                <a:lnTo>
                  <a:pt x="0" y="466"/>
                </a:lnTo>
                <a:lnTo>
                  <a:pt x="2" y="478"/>
                </a:lnTo>
                <a:lnTo>
                  <a:pt x="3" y="484"/>
                </a:lnTo>
                <a:lnTo>
                  <a:pt x="4" y="488"/>
                </a:lnTo>
                <a:lnTo>
                  <a:pt x="4" y="488"/>
                </a:lnTo>
                <a:lnTo>
                  <a:pt x="8" y="494"/>
                </a:lnTo>
                <a:lnTo>
                  <a:pt x="15" y="500"/>
                </a:lnTo>
                <a:lnTo>
                  <a:pt x="22" y="506"/>
                </a:lnTo>
                <a:lnTo>
                  <a:pt x="31" y="512"/>
                </a:lnTo>
                <a:lnTo>
                  <a:pt x="54" y="523"/>
                </a:lnTo>
                <a:lnTo>
                  <a:pt x="79" y="533"/>
                </a:lnTo>
                <a:lnTo>
                  <a:pt x="102" y="542"/>
                </a:lnTo>
                <a:lnTo>
                  <a:pt x="122" y="549"/>
                </a:lnTo>
                <a:lnTo>
                  <a:pt x="141" y="555"/>
                </a:lnTo>
                <a:lnTo>
                  <a:pt x="141" y="555"/>
                </a:lnTo>
                <a:lnTo>
                  <a:pt x="141" y="585"/>
                </a:lnTo>
                <a:lnTo>
                  <a:pt x="141" y="609"/>
                </a:lnTo>
                <a:lnTo>
                  <a:pt x="141" y="623"/>
                </a:lnTo>
                <a:lnTo>
                  <a:pt x="141" y="623"/>
                </a:lnTo>
                <a:lnTo>
                  <a:pt x="144" y="629"/>
                </a:lnTo>
                <a:lnTo>
                  <a:pt x="146" y="636"/>
                </a:lnTo>
                <a:lnTo>
                  <a:pt x="148" y="643"/>
                </a:lnTo>
                <a:lnTo>
                  <a:pt x="151" y="652"/>
                </a:lnTo>
                <a:lnTo>
                  <a:pt x="151" y="652"/>
                </a:lnTo>
                <a:lnTo>
                  <a:pt x="153" y="659"/>
                </a:lnTo>
                <a:lnTo>
                  <a:pt x="154" y="665"/>
                </a:lnTo>
                <a:lnTo>
                  <a:pt x="154" y="672"/>
                </a:lnTo>
                <a:lnTo>
                  <a:pt x="151" y="680"/>
                </a:lnTo>
                <a:lnTo>
                  <a:pt x="151" y="680"/>
                </a:lnTo>
                <a:lnTo>
                  <a:pt x="150" y="685"/>
                </a:lnTo>
                <a:lnTo>
                  <a:pt x="150" y="693"/>
                </a:lnTo>
                <a:lnTo>
                  <a:pt x="148" y="720"/>
                </a:lnTo>
                <a:lnTo>
                  <a:pt x="151" y="801"/>
                </a:lnTo>
                <a:lnTo>
                  <a:pt x="152" y="886"/>
                </a:lnTo>
                <a:lnTo>
                  <a:pt x="152" y="919"/>
                </a:lnTo>
                <a:lnTo>
                  <a:pt x="151" y="941"/>
                </a:lnTo>
                <a:lnTo>
                  <a:pt x="151" y="941"/>
                </a:lnTo>
                <a:lnTo>
                  <a:pt x="150" y="963"/>
                </a:lnTo>
                <a:lnTo>
                  <a:pt x="151" y="993"/>
                </a:lnTo>
                <a:lnTo>
                  <a:pt x="151" y="1030"/>
                </a:lnTo>
                <a:lnTo>
                  <a:pt x="153" y="1070"/>
                </a:lnTo>
                <a:lnTo>
                  <a:pt x="157" y="1109"/>
                </a:lnTo>
                <a:lnTo>
                  <a:pt x="159" y="1145"/>
                </a:lnTo>
                <a:lnTo>
                  <a:pt x="164" y="1172"/>
                </a:lnTo>
                <a:lnTo>
                  <a:pt x="166" y="1183"/>
                </a:lnTo>
                <a:lnTo>
                  <a:pt x="167" y="1189"/>
                </a:lnTo>
                <a:lnTo>
                  <a:pt x="167" y="1189"/>
                </a:lnTo>
                <a:lnTo>
                  <a:pt x="172" y="1198"/>
                </a:lnTo>
                <a:lnTo>
                  <a:pt x="177" y="1205"/>
                </a:lnTo>
                <a:lnTo>
                  <a:pt x="185" y="1217"/>
                </a:lnTo>
                <a:lnTo>
                  <a:pt x="189" y="1223"/>
                </a:lnTo>
                <a:lnTo>
                  <a:pt x="191" y="1228"/>
                </a:lnTo>
                <a:lnTo>
                  <a:pt x="191" y="1234"/>
                </a:lnTo>
                <a:lnTo>
                  <a:pt x="189" y="1241"/>
                </a:lnTo>
                <a:lnTo>
                  <a:pt x="189" y="1241"/>
                </a:lnTo>
                <a:lnTo>
                  <a:pt x="182" y="1265"/>
                </a:lnTo>
                <a:lnTo>
                  <a:pt x="179" y="1276"/>
                </a:lnTo>
                <a:lnTo>
                  <a:pt x="177" y="1288"/>
                </a:lnTo>
                <a:lnTo>
                  <a:pt x="177" y="1288"/>
                </a:lnTo>
                <a:lnTo>
                  <a:pt x="177" y="1299"/>
                </a:lnTo>
                <a:lnTo>
                  <a:pt x="179" y="1305"/>
                </a:lnTo>
                <a:lnTo>
                  <a:pt x="182" y="1310"/>
                </a:lnTo>
                <a:lnTo>
                  <a:pt x="184" y="1319"/>
                </a:lnTo>
                <a:lnTo>
                  <a:pt x="184" y="1319"/>
                </a:lnTo>
                <a:lnTo>
                  <a:pt x="187" y="1329"/>
                </a:lnTo>
                <a:lnTo>
                  <a:pt x="191" y="1339"/>
                </a:lnTo>
                <a:lnTo>
                  <a:pt x="193" y="1346"/>
                </a:lnTo>
                <a:lnTo>
                  <a:pt x="195" y="1348"/>
                </a:lnTo>
                <a:lnTo>
                  <a:pt x="193" y="1349"/>
                </a:lnTo>
                <a:lnTo>
                  <a:pt x="193" y="1349"/>
                </a:lnTo>
                <a:lnTo>
                  <a:pt x="190" y="1354"/>
                </a:lnTo>
                <a:lnTo>
                  <a:pt x="187" y="1358"/>
                </a:lnTo>
                <a:lnTo>
                  <a:pt x="184" y="1361"/>
                </a:lnTo>
                <a:lnTo>
                  <a:pt x="183" y="1367"/>
                </a:lnTo>
                <a:lnTo>
                  <a:pt x="183" y="1372"/>
                </a:lnTo>
                <a:lnTo>
                  <a:pt x="185" y="1377"/>
                </a:lnTo>
                <a:lnTo>
                  <a:pt x="189" y="1383"/>
                </a:lnTo>
                <a:lnTo>
                  <a:pt x="189" y="1383"/>
                </a:lnTo>
                <a:lnTo>
                  <a:pt x="197" y="1386"/>
                </a:lnTo>
                <a:lnTo>
                  <a:pt x="208" y="1388"/>
                </a:lnTo>
                <a:lnTo>
                  <a:pt x="218" y="1391"/>
                </a:lnTo>
                <a:lnTo>
                  <a:pt x="230" y="1391"/>
                </a:lnTo>
                <a:lnTo>
                  <a:pt x="253" y="1390"/>
                </a:lnTo>
                <a:lnTo>
                  <a:pt x="261" y="1388"/>
                </a:lnTo>
                <a:lnTo>
                  <a:pt x="266" y="1387"/>
                </a:lnTo>
                <a:lnTo>
                  <a:pt x="266" y="1387"/>
                </a:lnTo>
                <a:lnTo>
                  <a:pt x="270" y="1384"/>
                </a:lnTo>
                <a:lnTo>
                  <a:pt x="276" y="1379"/>
                </a:lnTo>
                <a:lnTo>
                  <a:pt x="280" y="1375"/>
                </a:lnTo>
                <a:lnTo>
                  <a:pt x="281" y="1371"/>
                </a:lnTo>
                <a:lnTo>
                  <a:pt x="283" y="1365"/>
                </a:lnTo>
                <a:lnTo>
                  <a:pt x="284" y="1359"/>
                </a:lnTo>
                <a:lnTo>
                  <a:pt x="284" y="1359"/>
                </a:lnTo>
                <a:lnTo>
                  <a:pt x="284" y="1352"/>
                </a:lnTo>
                <a:lnTo>
                  <a:pt x="286" y="1347"/>
                </a:lnTo>
                <a:lnTo>
                  <a:pt x="289" y="1338"/>
                </a:lnTo>
                <a:lnTo>
                  <a:pt x="293" y="1327"/>
                </a:lnTo>
                <a:lnTo>
                  <a:pt x="294" y="1320"/>
                </a:lnTo>
                <a:lnTo>
                  <a:pt x="294" y="1312"/>
                </a:lnTo>
                <a:lnTo>
                  <a:pt x="294" y="1312"/>
                </a:lnTo>
                <a:lnTo>
                  <a:pt x="293" y="1296"/>
                </a:lnTo>
                <a:lnTo>
                  <a:pt x="294" y="1286"/>
                </a:lnTo>
                <a:lnTo>
                  <a:pt x="294" y="1278"/>
                </a:lnTo>
                <a:lnTo>
                  <a:pt x="294" y="1274"/>
                </a:lnTo>
                <a:lnTo>
                  <a:pt x="294" y="1274"/>
                </a:lnTo>
                <a:lnTo>
                  <a:pt x="294" y="1252"/>
                </a:lnTo>
                <a:lnTo>
                  <a:pt x="296" y="1211"/>
                </a:lnTo>
                <a:lnTo>
                  <a:pt x="301" y="1153"/>
                </a:lnTo>
                <a:lnTo>
                  <a:pt x="301" y="1153"/>
                </a:lnTo>
                <a:lnTo>
                  <a:pt x="296" y="1122"/>
                </a:lnTo>
                <a:lnTo>
                  <a:pt x="292" y="1088"/>
                </a:lnTo>
                <a:lnTo>
                  <a:pt x="292" y="1088"/>
                </a:lnTo>
                <a:lnTo>
                  <a:pt x="301" y="1051"/>
                </a:lnTo>
                <a:lnTo>
                  <a:pt x="321" y="977"/>
                </a:lnTo>
                <a:lnTo>
                  <a:pt x="353" y="866"/>
                </a:lnTo>
                <a:lnTo>
                  <a:pt x="353" y="866"/>
                </a:lnTo>
                <a:lnTo>
                  <a:pt x="353" y="867"/>
                </a:lnTo>
                <a:lnTo>
                  <a:pt x="355" y="869"/>
                </a:lnTo>
                <a:lnTo>
                  <a:pt x="361" y="882"/>
                </a:lnTo>
                <a:lnTo>
                  <a:pt x="380" y="921"/>
                </a:lnTo>
                <a:lnTo>
                  <a:pt x="398" y="964"/>
                </a:lnTo>
                <a:lnTo>
                  <a:pt x="404" y="979"/>
                </a:lnTo>
                <a:lnTo>
                  <a:pt x="405" y="984"/>
                </a:lnTo>
                <a:lnTo>
                  <a:pt x="405" y="986"/>
                </a:lnTo>
                <a:lnTo>
                  <a:pt x="405" y="986"/>
                </a:lnTo>
                <a:lnTo>
                  <a:pt x="366" y="1070"/>
                </a:lnTo>
                <a:lnTo>
                  <a:pt x="327" y="1155"/>
                </a:lnTo>
                <a:lnTo>
                  <a:pt x="327" y="1155"/>
                </a:lnTo>
                <a:lnTo>
                  <a:pt x="324" y="1161"/>
                </a:lnTo>
                <a:lnTo>
                  <a:pt x="322" y="1166"/>
                </a:lnTo>
                <a:lnTo>
                  <a:pt x="322" y="1172"/>
                </a:lnTo>
                <a:lnTo>
                  <a:pt x="322" y="1172"/>
                </a:lnTo>
                <a:lnTo>
                  <a:pt x="321" y="1174"/>
                </a:lnTo>
                <a:lnTo>
                  <a:pt x="320" y="1178"/>
                </a:lnTo>
                <a:lnTo>
                  <a:pt x="319" y="1184"/>
                </a:lnTo>
                <a:lnTo>
                  <a:pt x="318" y="1196"/>
                </a:lnTo>
                <a:lnTo>
                  <a:pt x="318" y="1196"/>
                </a:lnTo>
                <a:lnTo>
                  <a:pt x="318" y="1200"/>
                </a:lnTo>
                <a:lnTo>
                  <a:pt x="320" y="1206"/>
                </a:lnTo>
                <a:lnTo>
                  <a:pt x="327" y="1219"/>
                </a:lnTo>
                <a:lnTo>
                  <a:pt x="339" y="1235"/>
                </a:lnTo>
                <a:lnTo>
                  <a:pt x="353" y="1251"/>
                </a:lnTo>
                <a:lnTo>
                  <a:pt x="380" y="1283"/>
                </a:lnTo>
                <a:lnTo>
                  <a:pt x="391" y="1295"/>
                </a:lnTo>
                <a:lnTo>
                  <a:pt x="398" y="1305"/>
                </a:lnTo>
                <a:lnTo>
                  <a:pt x="398" y="1305"/>
                </a:lnTo>
                <a:lnTo>
                  <a:pt x="400" y="1308"/>
                </a:lnTo>
                <a:lnTo>
                  <a:pt x="404" y="1312"/>
                </a:lnTo>
                <a:lnTo>
                  <a:pt x="413" y="1318"/>
                </a:lnTo>
                <a:lnTo>
                  <a:pt x="424" y="1323"/>
                </a:lnTo>
                <a:lnTo>
                  <a:pt x="437" y="1328"/>
                </a:lnTo>
                <a:lnTo>
                  <a:pt x="450" y="1332"/>
                </a:lnTo>
                <a:lnTo>
                  <a:pt x="462" y="1333"/>
                </a:lnTo>
                <a:lnTo>
                  <a:pt x="471" y="1333"/>
                </a:lnTo>
                <a:lnTo>
                  <a:pt x="475" y="1332"/>
                </a:lnTo>
                <a:lnTo>
                  <a:pt x="479" y="1331"/>
                </a:lnTo>
                <a:lnTo>
                  <a:pt x="479" y="1331"/>
                </a:lnTo>
                <a:lnTo>
                  <a:pt x="482" y="1326"/>
                </a:lnTo>
                <a:lnTo>
                  <a:pt x="486" y="1322"/>
                </a:lnTo>
                <a:lnTo>
                  <a:pt x="488" y="1318"/>
                </a:lnTo>
                <a:lnTo>
                  <a:pt x="489" y="1313"/>
                </a:lnTo>
                <a:lnTo>
                  <a:pt x="489" y="1308"/>
                </a:lnTo>
                <a:lnTo>
                  <a:pt x="489" y="1302"/>
                </a:lnTo>
                <a:lnTo>
                  <a:pt x="488" y="1297"/>
                </a:lnTo>
                <a:lnTo>
                  <a:pt x="486" y="1293"/>
                </a:lnTo>
                <a:lnTo>
                  <a:pt x="486" y="1293"/>
                </a:lnTo>
                <a:lnTo>
                  <a:pt x="463" y="1252"/>
                </a:lnTo>
                <a:lnTo>
                  <a:pt x="451" y="1229"/>
                </a:lnTo>
                <a:lnTo>
                  <a:pt x="448" y="1221"/>
                </a:lnTo>
                <a:lnTo>
                  <a:pt x="448" y="1215"/>
                </a:lnTo>
                <a:lnTo>
                  <a:pt x="448" y="1215"/>
                </a:lnTo>
                <a:lnTo>
                  <a:pt x="449" y="1212"/>
                </a:lnTo>
                <a:lnTo>
                  <a:pt x="449" y="1212"/>
                </a:lnTo>
                <a:lnTo>
                  <a:pt x="450" y="1206"/>
                </a:lnTo>
                <a:lnTo>
                  <a:pt x="455" y="1189"/>
                </a:lnTo>
                <a:lnTo>
                  <a:pt x="455" y="1189"/>
                </a:lnTo>
                <a:lnTo>
                  <a:pt x="456" y="1177"/>
                </a:lnTo>
                <a:lnTo>
                  <a:pt x="457" y="1166"/>
                </a:lnTo>
                <a:lnTo>
                  <a:pt x="457" y="1151"/>
                </a:lnTo>
                <a:lnTo>
                  <a:pt x="458" y="1145"/>
                </a:lnTo>
                <a:lnTo>
                  <a:pt x="460" y="1139"/>
                </a:lnTo>
                <a:lnTo>
                  <a:pt x="462" y="1134"/>
                </a:lnTo>
                <a:lnTo>
                  <a:pt x="467" y="1131"/>
                </a:lnTo>
                <a:lnTo>
                  <a:pt x="467" y="1131"/>
                </a:lnTo>
                <a:lnTo>
                  <a:pt x="475" y="1122"/>
                </a:lnTo>
                <a:lnTo>
                  <a:pt x="488" y="1108"/>
                </a:lnTo>
                <a:lnTo>
                  <a:pt x="522" y="1069"/>
                </a:lnTo>
                <a:lnTo>
                  <a:pt x="540" y="1048"/>
                </a:lnTo>
                <a:lnTo>
                  <a:pt x="554" y="1028"/>
                </a:lnTo>
                <a:lnTo>
                  <a:pt x="566" y="1011"/>
                </a:lnTo>
                <a:lnTo>
                  <a:pt x="569" y="1005"/>
                </a:lnTo>
                <a:lnTo>
                  <a:pt x="571" y="1001"/>
                </a:lnTo>
                <a:lnTo>
                  <a:pt x="571" y="1001"/>
                </a:lnTo>
                <a:lnTo>
                  <a:pt x="571" y="991"/>
                </a:lnTo>
                <a:lnTo>
                  <a:pt x="571" y="982"/>
                </a:lnTo>
                <a:lnTo>
                  <a:pt x="569" y="959"/>
                </a:lnTo>
                <a:lnTo>
                  <a:pt x="564" y="925"/>
                </a:lnTo>
                <a:lnTo>
                  <a:pt x="564" y="925"/>
                </a:lnTo>
                <a:lnTo>
                  <a:pt x="558" y="894"/>
                </a:lnTo>
                <a:lnTo>
                  <a:pt x="550" y="859"/>
                </a:lnTo>
                <a:lnTo>
                  <a:pt x="550" y="859"/>
                </a:lnTo>
                <a:lnTo>
                  <a:pt x="544" y="827"/>
                </a:lnTo>
                <a:lnTo>
                  <a:pt x="535" y="772"/>
                </a:lnTo>
                <a:lnTo>
                  <a:pt x="527" y="719"/>
                </a:lnTo>
                <a:lnTo>
                  <a:pt x="524" y="701"/>
                </a:lnTo>
                <a:lnTo>
                  <a:pt x="521" y="692"/>
                </a:lnTo>
                <a:lnTo>
                  <a:pt x="521" y="692"/>
                </a:lnTo>
                <a:lnTo>
                  <a:pt x="502" y="669"/>
                </a:lnTo>
                <a:lnTo>
                  <a:pt x="483" y="644"/>
                </a:lnTo>
                <a:lnTo>
                  <a:pt x="483" y="644"/>
                </a:lnTo>
                <a:lnTo>
                  <a:pt x="471" y="628"/>
                </a:lnTo>
                <a:lnTo>
                  <a:pt x="468" y="621"/>
                </a:lnTo>
                <a:lnTo>
                  <a:pt x="467" y="614"/>
                </a:lnTo>
                <a:lnTo>
                  <a:pt x="467" y="614"/>
                </a:lnTo>
                <a:lnTo>
                  <a:pt x="467" y="596"/>
                </a:lnTo>
                <a:lnTo>
                  <a:pt x="468" y="566"/>
                </a:lnTo>
                <a:lnTo>
                  <a:pt x="471" y="526"/>
                </a:lnTo>
                <a:lnTo>
                  <a:pt x="471" y="526"/>
                </a:lnTo>
                <a:lnTo>
                  <a:pt x="496" y="562"/>
                </a:lnTo>
                <a:lnTo>
                  <a:pt x="531" y="609"/>
                </a:lnTo>
                <a:lnTo>
                  <a:pt x="531" y="609"/>
                </a:lnTo>
                <a:lnTo>
                  <a:pt x="542" y="623"/>
                </a:lnTo>
                <a:lnTo>
                  <a:pt x="558" y="639"/>
                </a:lnTo>
                <a:lnTo>
                  <a:pt x="576" y="656"/>
                </a:lnTo>
                <a:lnTo>
                  <a:pt x="576" y="656"/>
                </a:lnTo>
                <a:lnTo>
                  <a:pt x="573" y="665"/>
                </a:lnTo>
                <a:lnTo>
                  <a:pt x="571" y="672"/>
                </a:lnTo>
                <a:lnTo>
                  <a:pt x="569" y="678"/>
                </a:lnTo>
                <a:lnTo>
                  <a:pt x="569" y="678"/>
                </a:lnTo>
                <a:lnTo>
                  <a:pt x="563" y="685"/>
                </a:lnTo>
                <a:lnTo>
                  <a:pt x="561" y="688"/>
                </a:lnTo>
                <a:lnTo>
                  <a:pt x="564" y="694"/>
                </a:lnTo>
                <a:lnTo>
                  <a:pt x="564" y="694"/>
                </a:lnTo>
                <a:lnTo>
                  <a:pt x="567" y="700"/>
                </a:lnTo>
                <a:lnTo>
                  <a:pt x="572" y="706"/>
                </a:lnTo>
                <a:lnTo>
                  <a:pt x="578" y="711"/>
                </a:lnTo>
                <a:lnTo>
                  <a:pt x="578" y="720"/>
                </a:lnTo>
                <a:lnTo>
                  <a:pt x="580" y="730"/>
                </a:lnTo>
                <a:lnTo>
                  <a:pt x="580" y="730"/>
                </a:lnTo>
                <a:lnTo>
                  <a:pt x="582" y="740"/>
                </a:lnTo>
                <a:lnTo>
                  <a:pt x="584" y="751"/>
                </a:lnTo>
                <a:lnTo>
                  <a:pt x="587" y="765"/>
                </a:lnTo>
                <a:lnTo>
                  <a:pt x="592" y="779"/>
                </a:lnTo>
                <a:lnTo>
                  <a:pt x="599" y="795"/>
                </a:lnTo>
                <a:lnTo>
                  <a:pt x="604" y="802"/>
                </a:lnTo>
                <a:lnTo>
                  <a:pt x="609" y="808"/>
                </a:lnTo>
                <a:lnTo>
                  <a:pt x="615" y="814"/>
                </a:lnTo>
                <a:lnTo>
                  <a:pt x="621" y="818"/>
                </a:lnTo>
                <a:lnTo>
                  <a:pt x="621" y="818"/>
                </a:lnTo>
                <a:lnTo>
                  <a:pt x="634" y="827"/>
                </a:lnTo>
                <a:lnTo>
                  <a:pt x="648" y="833"/>
                </a:lnTo>
                <a:lnTo>
                  <a:pt x="661" y="837"/>
                </a:lnTo>
                <a:lnTo>
                  <a:pt x="674" y="840"/>
                </a:lnTo>
                <a:lnTo>
                  <a:pt x="693" y="842"/>
                </a:lnTo>
                <a:lnTo>
                  <a:pt x="701" y="842"/>
                </a:lnTo>
                <a:lnTo>
                  <a:pt x="701" y="842"/>
                </a:lnTo>
                <a:lnTo>
                  <a:pt x="712" y="862"/>
                </a:lnTo>
                <a:lnTo>
                  <a:pt x="720" y="879"/>
                </a:lnTo>
                <a:lnTo>
                  <a:pt x="724" y="886"/>
                </a:lnTo>
                <a:lnTo>
                  <a:pt x="725" y="892"/>
                </a:lnTo>
                <a:lnTo>
                  <a:pt x="725" y="892"/>
                </a:lnTo>
                <a:lnTo>
                  <a:pt x="732" y="958"/>
                </a:lnTo>
                <a:lnTo>
                  <a:pt x="738" y="996"/>
                </a:lnTo>
                <a:lnTo>
                  <a:pt x="741" y="1015"/>
                </a:lnTo>
                <a:lnTo>
                  <a:pt x="741" y="1015"/>
                </a:lnTo>
                <a:lnTo>
                  <a:pt x="758" y="1029"/>
                </a:lnTo>
                <a:lnTo>
                  <a:pt x="758" y="1029"/>
                </a:lnTo>
                <a:lnTo>
                  <a:pt x="766" y="1055"/>
                </a:lnTo>
                <a:lnTo>
                  <a:pt x="771" y="1077"/>
                </a:lnTo>
                <a:lnTo>
                  <a:pt x="772" y="1087"/>
                </a:lnTo>
                <a:lnTo>
                  <a:pt x="772" y="1095"/>
                </a:lnTo>
                <a:lnTo>
                  <a:pt x="772" y="1095"/>
                </a:lnTo>
                <a:lnTo>
                  <a:pt x="771" y="1109"/>
                </a:lnTo>
                <a:lnTo>
                  <a:pt x="770" y="1127"/>
                </a:lnTo>
                <a:lnTo>
                  <a:pt x="770" y="1153"/>
                </a:lnTo>
                <a:lnTo>
                  <a:pt x="770" y="1153"/>
                </a:lnTo>
                <a:lnTo>
                  <a:pt x="771" y="1163"/>
                </a:lnTo>
                <a:lnTo>
                  <a:pt x="776" y="1174"/>
                </a:lnTo>
                <a:lnTo>
                  <a:pt x="784" y="1196"/>
                </a:lnTo>
                <a:lnTo>
                  <a:pt x="784" y="1196"/>
                </a:lnTo>
                <a:lnTo>
                  <a:pt x="791" y="1219"/>
                </a:lnTo>
                <a:lnTo>
                  <a:pt x="795" y="1231"/>
                </a:lnTo>
                <a:lnTo>
                  <a:pt x="796" y="1238"/>
                </a:lnTo>
                <a:lnTo>
                  <a:pt x="796" y="1238"/>
                </a:lnTo>
                <a:lnTo>
                  <a:pt x="795" y="1257"/>
                </a:lnTo>
                <a:lnTo>
                  <a:pt x="795" y="1270"/>
                </a:lnTo>
                <a:lnTo>
                  <a:pt x="796" y="1281"/>
                </a:lnTo>
                <a:lnTo>
                  <a:pt x="796" y="1281"/>
                </a:lnTo>
                <a:lnTo>
                  <a:pt x="797" y="1286"/>
                </a:lnTo>
                <a:lnTo>
                  <a:pt x="800" y="1290"/>
                </a:lnTo>
                <a:lnTo>
                  <a:pt x="806" y="1296"/>
                </a:lnTo>
                <a:lnTo>
                  <a:pt x="812" y="1301"/>
                </a:lnTo>
                <a:lnTo>
                  <a:pt x="815" y="1302"/>
                </a:lnTo>
                <a:lnTo>
                  <a:pt x="815" y="1302"/>
                </a:lnTo>
                <a:lnTo>
                  <a:pt x="812" y="1307"/>
                </a:lnTo>
                <a:lnTo>
                  <a:pt x="809" y="1316"/>
                </a:lnTo>
                <a:lnTo>
                  <a:pt x="808" y="1322"/>
                </a:lnTo>
                <a:lnTo>
                  <a:pt x="808" y="1328"/>
                </a:lnTo>
                <a:lnTo>
                  <a:pt x="810" y="1333"/>
                </a:lnTo>
                <a:lnTo>
                  <a:pt x="812" y="1335"/>
                </a:lnTo>
                <a:lnTo>
                  <a:pt x="815" y="1338"/>
                </a:lnTo>
                <a:lnTo>
                  <a:pt x="815" y="1338"/>
                </a:lnTo>
                <a:lnTo>
                  <a:pt x="821" y="1340"/>
                </a:lnTo>
                <a:lnTo>
                  <a:pt x="829" y="1342"/>
                </a:lnTo>
                <a:lnTo>
                  <a:pt x="836" y="1344"/>
                </a:lnTo>
                <a:lnTo>
                  <a:pt x="844" y="1344"/>
                </a:lnTo>
                <a:lnTo>
                  <a:pt x="851" y="1344"/>
                </a:lnTo>
                <a:lnTo>
                  <a:pt x="858" y="1341"/>
                </a:lnTo>
                <a:lnTo>
                  <a:pt x="863" y="1339"/>
                </a:lnTo>
                <a:lnTo>
                  <a:pt x="867" y="1335"/>
                </a:lnTo>
                <a:lnTo>
                  <a:pt x="867" y="1335"/>
                </a:lnTo>
                <a:lnTo>
                  <a:pt x="868" y="1331"/>
                </a:lnTo>
                <a:lnTo>
                  <a:pt x="868" y="1325"/>
                </a:lnTo>
                <a:lnTo>
                  <a:pt x="866" y="1310"/>
                </a:lnTo>
                <a:lnTo>
                  <a:pt x="862" y="1297"/>
                </a:lnTo>
                <a:lnTo>
                  <a:pt x="860" y="1293"/>
                </a:lnTo>
                <a:lnTo>
                  <a:pt x="860" y="1293"/>
                </a:lnTo>
                <a:lnTo>
                  <a:pt x="863" y="1294"/>
                </a:lnTo>
                <a:lnTo>
                  <a:pt x="867" y="1295"/>
                </a:lnTo>
                <a:lnTo>
                  <a:pt x="870" y="1295"/>
                </a:lnTo>
                <a:lnTo>
                  <a:pt x="874" y="1293"/>
                </a:lnTo>
                <a:lnTo>
                  <a:pt x="877" y="1289"/>
                </a:lnTo>
                <a:lnTo>
                  <a:pt x="879" y="1282"/>
                </a:lnTo>
                <a:lnTo>
                  <a:pt x="879" y="1271"/>
                </a:lnTo>
                <a:lnTo>
                  <a:pt x="879" y="1271"/>
                </a:lnTo>
                <a:lnTo>
                  <a:pt x="874" y="1230"/>
                </a:lnTo>
                <a:lnTo>
                  <a:pt x="869" y="1205"/>
                </a:lnTo>
                <a:lnTo>
                  <a:pt x="869" y="1205"/>
                </a:lnTo>
                <a:lnTo>
                  <a:pt x="869" y="1198"/>
                </a:lnTo>
                <a:lnTo>
                  <a:pt x="870" y="1187"/>
                </a:lnTo>
                <a:lnTo>
                  <a:pt x="875" y="1159"/>
                </a:lnTo>
                <a:lnTo>
                  <a:pt x="883" y="1124"/>
                </a:lnTo>
                <a:lnTo>
                  <a:pt x="883" y="1124"/>
                </a:lnTo>
                <a:lnTo>
                  <a:pt x="900" y="1248"/>
                </a:lnTo>
                <a:lnTo>
                  <a:pt x="900" y="1248"/>
                </a:lnTo>
                <a:lnTo>
                  <a:pt x="902" y="1262"/>
                </a:lnTo>
                <a:lnTo>
                  <a:pt x="903" y="1271"/>
                </a:lnTo>
                <a:lnTo>
                  <a:pt x="907" y="1286"/>
                </a:lnTo>
                <a:lnTo>
                  <a:pt x="907" y="1286"/>
                </a:lnTo>
                <a:lnTo>
                  <a:pt x="908" y="1290"/>
                </a:lnTo>
                <a:lnTo>
                  <a:pt x="911" y="1296"/>
                </a:lnTo>
                <a:lnTo>
                  <a:pt x="918" y="1312"/>
                </a:lnTo>
                <a:lnTo>
                  <a:pt x="928" y="1331"/>
                </a:lnTo>
                <a:lnTo>
                  <a:pt x="928" y="1331"/>
                </a:lnTo>
                <a:lnTo>
                  <a:pt x="927" y="1333"/>
                </a:lnTo>
                <a:lnTo>
                  <a:pt x="925" y="1339"/>
                </a:lnTo>
                <a:lnTo>
                  <a:pt x="924" y="1342"/>
                </a:lnTo>
                <a:lnTo>
                  <a:pt x="925" y="1346"/>
                </a:lnTo>
                <a:lnTo>
                  <a:pt x="926" y="1348"/>
                </a:lnTo>
                <a:lnTo>
                  <a:pt x="928" y="1352"/>
                </a:lnTo>
                <a:lnTo>
                  <a:pt x="928" y="1352"/>
                </a:lnTo>
                <a:lnTo>
                  <a:pt x="933" y="1354"/>
                </a:lnTo>
                <a:lnTo>
                  <a:pt x="941" y="1355"/>
                </a:lnTo>
                <a:lnTo>
                  <a:pt x="961" y="1357"/>
                </a:lnTo>
                <a:lnTo>
                  <a:pt x="982" y="1357"/>
                </a:lnTo>
                <a:lnTo>
                  <a:pt x="995" y="1357"/>
                </a:lnTo>
                <a:lnTo>
                  <a:pt x="995" y="1357"/>
                </a:lnTo>
                <a:lnTo>
                  <a:pt x="1003" y="1357"/>
                </a:lnTo>
                <a:lnTo>
                  <a:pt x="1012" y="1355"/>
                </a:lnTo>
                <a:lnTo>
                  <a:pt x="1016" y="1355"/>
                </a:lnTo>
                <a:lnTo>
                  <a:pt x="1019" y="1353"/>
                </a:lnTo>
                <a:lnTo>
                  <a:pt x="1021" y="1351"/>
                </a:lnTo>
                <a:lnTo>
                  <a:pt x="1021" y="1347"/>
                </a:lnTo>
                <a:lnTo>
                  <a:pt x="1021" y="1347"/>
                </a:lnTo>
                <a:lnTo>
                  <a:pt x="1018" y="1342"/>
                </a:lnTo>
                <a:lnTo>
                  <a:pt x="1015" y="1338"/>
                </a:lnTo>
                <a:lnTo>
                  <a:pt x="1006" y="1327"/>
                </a:lnTo>
                <a:lnTo>
                  <a:pt x="995" y="1316"/>
                </a:lnTo>
                <a:lnTo>
                  <a:pt x="1002" y="1300"/>
                </a:lnTo>
                <a:lnTo>
                  <a:pt x="1002" y="1300"/>
                </a:lnTo>
                <a:lnTo>
                  <a:pt x="997" y="1291"/>
                </a:lnTo>
                <a:lnTo>
                  <a:pt x="987" y="1276"/>
                </a:lnTo>
                <a:lnTo>
                  <a:pt x="987" y="1276"/>
                </a:lnTo>
                <a:lnTo>
                  <a:pt x="983" y="1268"/>
                </a:lnTo>
                <a:lnTo>
                  <a:pt x="978" y="1257"/>
                </a:lnTo>
                <a:lnTo>
                  <a:pt x="976" y="1245"/>
                </a:lnTo>
                <a:lnTo>
                  <a:pt x="976" y="1241"/>
                </a:lnTo>
                <a:lnTo>
                  <a:pt x="976" y="1236"/>
                </a:lnTo>
                <a:lnTo>
                  <a:pt x="976" y="1236"/>
                </a:lnTo>
                <a:lnTo>
                  <a:pt x="980" y="1213"/>
                </a:lnTo>
                <a:lnTo>
                  <a:pt x="982" y="1200"/>
                </a:lnTo>
                <a:lnTo>
                  <a:pt x="983" y="1189"/>
                </a:lnTo>
                <a:lnTo>
                  <a:pt x="983" y="1189"/>
                </a:lnTo>
                <a:lnTo>
                  <a:pt x="983" y="1160"/>
                </a:lnTo>
                <a:lnTo>
                  <a:pt x="983" y="1146"/>
                </a:lnTo>
                <a:lnTo>
                  <a:pt x="983" y="1139"/>
                </a:lnTo>
                <a:lnTo>
                  <a:pt x="983" y="1139"/>
                </a:lnTo>
                <a:lnTo>
                  <a:pt x="982" y="1134"/>
                </a:lnTo>
                <a:lnTo>
                  <a:pt x="982" y="1124"/>
                </a:lnTo>
                <a:lnTo>
                  <a:pt x="980" y="1102"/>
                </a:lnTo>
                <a:lnTo>
                  <a:pt x="980" y="1102"/>
                </a:lnTo>
                <a:lnTo>
                  <a:pt x="976" y="1050"/>
                </a:lnTo>
                <a:lnTo>
                  <a:pt x="976" y="1050"/>
                </a:lnTo>
                <a:lnTo>
                  <a:pt x="976" y="1029"/>
                </a:lnTo>
                <a:lnTo>
                  <a:pt x="978" y="992"/>
                </a:lnTo>
                <a:lnTo>
                  <a:pt x="980" y="957"/>
                </a:lnTo>
                <a:lnTo>
                  <a:pt x="983" y="939"/>
                </a:lnTo>
                <a:lnTo>
                  <a:pt x="983" y="939"/>
                </a:lnTo>
                <a:lnTo>
                  <a:pt x="984" y="939"/>
                </a:lnTo>
                <a:lnTo>
                  <a:pt x="984" y="940"/>
                </a:lnTo>
                <a:lnTo>
                  <a:pt x="987" y="946"/>
                </a:lnTo>
                <a:lnTo>
                  <a:pt x="996" y="965"/>
                </a:lnTo>
                <a:lnTo>
                  <a:pt x="1006" y="993"/>
                </a:lnTo>
                <a:lnTo>
                  <a:pt x="1006" y="993"/>
                </a:lnTo>
                <a:lnTo>
                  <a:pt x="1002" y="1008"/>
                </a:lnTo>
                <a:lnTo>
                  <a:pt x="999" y="1019"/>
                </a:lnTo>
                <a:lnTo>
                  <a:pt x="1000" y="1023"/>
                </a:lnTo>
                <a:lnTo>
                  <a:pt x="1002" y="1027"/>
                </a:lnTo>
                <a:lnTo>
                  <a:pt x="1002" y="1027"/>
                </a:lnTo>
                <a:lnTo>
                  <a:pt x="1005" y="1030"/>
                </a:lnTo>
                <a:lnTo>
                  <a:pt x="1009" y="1034"/>
                </a:lnTo>
                <a:lnTo>
                  <a:pt x="1011" y="1036"/>
                </a:lnTo>
                <a:lnTo>
                  <a:pt x="1012" y="1035"/>
                </a:lnTo>
                <a:lnTo>
                  <a:pt x="1013" y="1034"/>
                </a:lnTo>
                <a:lnTo>
                  <a:pt x="1013" y="1034"/>
                </a:lnTo>
                <a:lnTo>
                  <a:pt x="1017" y="1023"/>
                </a:lnTo>
                <a:lnTo>
                  <a:pt x="1018" y="1017"/>
                </a:lnTo>
                <a:lnTo>
                  <a:pt x="1025" y="1022"/>
                </a:lnTo>
                <a:lnTo>
                  <a:pt x="1025" y="1022"/>
                </a:lnTo>
                <a:lnTo>
                  <a:pt x="1024" y="1031"/>
                </a:lnTo>
                <a:lnTo>
                  <a:pt x="1023" y="1038"/>
                </a:lnTo>
                <a:lnTo>
                  <a:pt x="1022" y="1041"/>
                </a:lnTo>
                <a:lnTo>
                  <a:pt x="1021" y="1043"/>
                </a:lnTo>
                <a:lnTo>
                  <a:pt x="1021" y="1043"/>
                </a:lnTo>
                <a:lnTo>
                  <a:pt x="1013" y="1048"/>
                </a:lnTo>
                <a:lnTo>
                  <a:pt x="1011" y="1051"/>
                </a:lnTo>
                <a:lnTo>
                  <a:pt x="1011" y="1054"/>
                </a:lnTo>
                <a:lnTo>
                  <a:pt x="1011" y="1055"/>
                </a:lnTo>
                <a:lnTo>
                  <a:pt x="1011" y="1055"/>
                </a:lnTo>
                <a:lnTo>
                  <a:pt x="1012" y="1056"/>
                </a:lnTo>
                <a:lnTo>
                  <a:pt x="1015" y="1056"/>
                </a:lnTo>
                <a:lnTo>
                  <a:pt x="1021" y="1054"/>
                </a:lnTo>
                <a:lnTo>
                  <a:pt x="1028" y="1050"/>
                </a:lnTo>
                <a:lnTo>
                  <a:pt x="1035" y="1045"/>
                </a:lnTo>
                <a:lnTo>
                  <a:pt x="1035" y="1045"/>
                </a:lnTo>
                <a:lnTo>
                  <a:pt x="1037" y="1041"/>
                </a:lnTo>
                <a:lnTo>
                  <a:pt x="1040" y="1035"/>
                </a:lnTo>
                <a:lnTo>
                  <a:pt x="1043" y="1019"/>
                </a:lnTo>
                <a:lnTo>
                  <a:pt x="1044" y="1001"/>
                </a:lnTo>
                <a:lnTo>
                  <a:pt x="1044" y="1001"/>
                </a:lnTo>
                <a:lnTo>
                  <a:pt x="1050" y="998"/>
                </a:lnTo>
                <a:lnTo>
                  <a:pt x="1054" y="995"/>
                </a:lnTo>
                <a:lnTo>
                  <a:pt x="1056" y="993"/>
                </a:lnTo>
                <a:lnTo>
                  <a:pt x="1056" y="991"/>
                </a:lnTo>
                <a:lnTo>
                  <a:pt x="1056" y="991"/>
                </a:lnTo>
                <a:lnTo>
                  <a:pt x="1051" y="954"/>
                </a:lnTo>
                <a:lnTo>
                  <a:pt x="1047" y="932"/>
                </a:lnTo>
                <a:lnTo>
                  <a:pt x="1045" y="925"/>
                </a:lnTo>
                <a:lnTo>
                  <a:pt x="1044" y="922"/>
                </a:lnTo>
                <a:lnTo>
                  <a:pt x="1044" y="922"/>
                </a:lnTo>
                <a:lnTo>
                  <a:pt x="1043" y="920"/>
                </a:lnTo>
                <a:lnTo>
                  <a:pt x="1043" y="915"/>
                </a:lnTo>
                <a:lnTo>
                  <a:pt x="1042" y="900"/>
                </a:lnTo>
                <a:lnTo>
                  <a:pt x="1042" y="877"/>
                </a:lnTo>
                <a:lnTo>
                  <a:pt x="1042" y="877"/>
                </a:lnTo>
                <a:lnTo>
                  <a:pt x="1030" y="860"/>
                </a:lnTo>
                <a:lnTo>
                  <a:pt x="1021" y="844"/>
                </a:lnTo>
                <a:lnTo>
                  <a:pt x="1017" y="838"/>
                </a:lnTo>
                <a:lnTo>
                  <a:pt x="1016" y="833"/>
                </a:lnTo>
                <a:lnTo>
                  <a:pt x="1016" y="833"/>
                </a:lnTo>
                <a:lnTo>
                  <a:pt x="1011" y="811"/>
                </a:lnTo>
                <a:lnTo>
                  <a:pt x="1008" y="799"/>
                </a:lnTo>
                <a:lnTo>
                  <a:pt x="1004" y="790"/>
                </a:lnTo>
                <a:lnTo>
                  <a:pt x="1004" y="790"/>
                </a:lnTo>
                <a:lnTo>
                  <a:pt x="993" y="770"/>
                </a:lnTo>
                <a:lnTo>
                  <a:pt x="985" y="753"/>
                </a:lnTo>
                <a:lnTo>
                  <a:pt x="985" y="753"/>
                </a:lnTo>
                <a:lnTo>
                  <a:pt x="977" y="747"/>
                </a:lnTo>
                <a:lnTo>
                  <a:pt x="961" y="738"/>
                </a:lnTo>
                <a:lnTo>
                  <a:pt x="940" y="725"/>
                </a:lnTo>
                <a:lnTo>
                  <a:pt x="914" y="723"/>
                </a:lnTo>
                <a:lnTo>
                  <a:pt x="890" y="723"/>
                </a:lnTo>
                <a:lnTo>
                  <a:pt x="895" y="708"/>
                </a:lnTo>
                <a:lnTo>
                  <a:pt x="895" y="708"/>
                </a:lnTo>
                <a:lnTo>
                  <a:pt x="899" y="705"/>
                </a:lnTo>
                <a:lnTo>
                  <a:pt x="902" y="700"/>
                </a:lnTo>
                <a:lnTo>
                  <a:pt x="905" y="696"/>
                </a:lnTo>
                <a:lnTo>
                  <a:pt x="905" y="696"/>
                </a:lnTo>
                <a:lnTo>
                  <a:pt x="906" y="689"/>
                </a:lnTo>
                <a:lnTo>
                  <a:pt x="906" y="680"/>
                </a:lnTo>
                <a:lnTo>
                  <a:pt x="906" y="670"/>
                </a:lnTo>
                <a:lnTo>
                  <a:pt x="905" y="666"/>
                </a:lnTo>
                <a:lnTo>
                  <a:pt x="905" y="666"/>
                </a:lnTo>
                <a:lnTo>
                  <a:pt x="901" y="663"/>
                </a:lnTo>
                <a:lnTo>
                  <a:pt x="900" y="663"/>
                </a:lnTo>
                <a:lnTo>
                  <a:pt x="900" y="663"/>
                </a:lnTo>
                <a:lnTo>
                  <a:pt x="898" y="647"/>
                </a:lnTo>
                <a:lnTo>
                  <a:pt x="895" y="623"/>
                </a:lnTo>
                <a:lnTo>
                  <a:pt x="895" y="623"/>
                </a:lnTo>
                <a:lnTo>
                  <a:pt x="892" y="614"/>
                </a:lnTo>
                <a:lnTo>
                  <a:pt x="886" y="602"/>
                </a:lnTo>
                <a:lnTo>
                  <a:pt x="879" y="591"/>
                </a:lnTo>
                <a:lnTo>
                  <a:pt x="874" y="585"/>
                </a:lnTo>
                <a:lnTo>
                  <a:pt x="874" y="585"/>
                </a:lnTo>
                <a:lnTo>
                  <a:pt x="864" y="579"/>
                </a:lnTo>
                <a:lnTo>
                  <a:pt x="857" y="576"/>
                </a:lnTo>
                <a:lnTo>
                  <a:pt x="857" y="576"/>
                </a:lnTo>
                <a:lnTo>
                  <a:pt x="853" y="573"/>
                </a:lnTo>
                <a:lnTo>
                  <a:pt x="849" y="572"/>
                </a:lnTo>
                <a:lnTo>
                  <a:pt x="843" y="571"/>
                </a:lnTo>
                <a:lnTo>
                  <a:pt x="843" y="571"/>
                </a:lnTo>
                <a:lnTo>
                  <a:pt x="837" y="571"/>
                </a:lnTo>
                <a:lnTo>
                  <a:pt x="832" y="570"/>
                </a:lnTo>
                <a:lnTo>
                  <a:pt x="829" y="570"/>
                </a:lnTo>
                <a:lnTo>
                  <a:pt x="824" y="571"/>
                </a:lnTo>
                <a:lnTo>
                  <a:pt x="824" y="571"/>
                </a:lnTo>
                <a:lnTo>
                  <a:pt x="817" y="573"/>
                </a:lnTo>
                <a:lnTo>
                  <a:pt x="808" y="573"/>
                </a:lnTo>
                <a:lnTo>
                  <a:pt x="799" y="573"/>
                </a:lnTo>
                <a:lnTo>
                  <a:pt x="793" y="573"/>
                </a:lnTo>
                <a:lnTo>
                  <a:pt x="793" y="573"/>
                </a:lnTo>
                <a:lnTo>
                  <a:pt x="785" y="576"/>
                </a:lnTo>
                <a:lnTo>
                  <a:pt x="782" y="578"/>
                </a:lnTo>
                <a:lnTo>
                  <a:pt x="782" y="578"/>
                </a:lnTo>
                <a:lnTo>
                  <a:pt x="777" y="584"/>
                </a:lnTo>
                <a:lnTo>
                  <a:pt x="772" y="590"/>
                </a:lnTo>
                <a:lnTo>
                  <a:pt x="772" y="590"/>
                </a:lnTo>
                <a:lnTo>
                  <a:pt x="765" y="597"/>
                </a:lnTo>
                <a:lnTo>
                  <a:pt x="765" y="597"/>
                </a:lnTo>
                <a:lnTo>
                  <a:pt x="760" y="599"/>
                </a:lnTo>
                <a:lnTo>
                  <a:pt x="759" y="602"/>
                </a:lnTo>
                <a:lnTo>
                  <a:pt x="758" y="604"/>
                </a:lnTo>
                <a:lnTo>
                  <a:pt x="758" y="604"/>
                </a:lnTo>
                <a:lnTo>
                  <a:pt x="753" y="613"/>
                </a:lnTo>
                <a:lnTo>
                  <a:pt x="752" y="616"/>
                </a:lnTo>
                <a:lnTo>
                  <a:pt x="751" y="621"/>
                </a:lnTo>
                <a:lnTo>
                  <a:pt x="751" y="621"/>
                </a:lnTo>
                <a:lnTo>
                  <a:pt x="750" y="627"/>
                </a:lnTo>
                <a:lnTo>
                  <a:pt x="751" y="630"/>
                </a:lnTo>
                <a:lnTo>
                  <a:pt x="753" y="637"/>
                </a:lnTo>
                <a:lnTo>
                  <a:pt x="753" y="637"/>
                </a:lnTo>
                <a:lnTo>
                  <a:pt x="759" y="654"/>
                </a:lnTo>
                <a:lnTo>
                  <a:pt x="760" y="660"/>
                </a:lnTo>
                <a:lnTo>
                  <a:pt x="760" y="663"/>
                </a:lnTo>
                <a:lnTo>
                  <a:pt x="760" y="663"/>
                </a:lnTo>
                <a:lnTo>
                  <a:pt x="758" y="667"/>
                </a:lnTo>
                <a:lnTo>
                  <a:pt x="758" y="673"/>
                </a:lnTo>
                <a:lnTo>
                  <a:pt x="758" y="673"/>
                </a:lnTo>
                <a:lnTo>
                  <a:pt x="759" y="680"/>
                </a:lnTo>
                <a:lnTo>
                  <a:pt x="760" y="685"/>
                </a:lnTo>
                <a:lnTo>
                  <a:pt x="760" y="685"/>
                </a:lnTo>
                <a:lnTo>
                  <a:pt x="763" y="693"/>
                </a:lnTo>
                <a:lnTo>
                  <a:pt x="765" y="699"/>
                </a:lnTo>
                <a:lnTo>
                  <a:pt x="767" y="704"/>
                </a:lnTo>
                <a:lnTo>
                  <a:pt x="767" y="704"/>
                </a:lnTo>
                <a:lnTo>
                  <a:pt x="770" y="705"/>
                </a:lnTo>
                <a:lnTo>
                  <a:pt x="773" y="706"/>
                </a:lnTo>
                <a:lnTo>
                  <a:pt x="777" y="706"/>
                </a:lnTo>
                <a:lnTo>
                  <a:pt x="777" y="706"/>
                </a:lnTo>
                <a:lnTo>
                  <a:pt x="778" y="713"/>
                </a:lnTo>
                <a:lnTo>
                  <a:pt x="779" y="718"/>
                </a:lnTo>
                <a:lnTo>
                  <a:pt x="779" y="723"/>
                </a:lnTo>
                <a:lnTo>
                  <a:pt x="779" y="723"/>
                </a:lnTo>
                <a:lnTo>
                  <a:pt x="777" y="725"/>
                </a:lnTo>
                <a:lnTo>
                  <a:pt x="774" y="727"/>
                </a:lnTo>
                <a:lnTo>
                  <a:pt x="770" y="730"/>
                </a:lnTo>
                <a:lnTo>
                  <a:pt x="765" y="732"/>
                </a:lnTo>
                <a:lnTo>
                  <a:pt x="765" y="732"/>
                </a:lnTo>
                <a:lnTo>
                  <a:pt x="758" y="733"/>
                </a:lnTo>
                <a:lnTo>
                  <a:pt x="752" y="732"/>
                </a:lnTo>
                <a:lnTo>
                  <a:pt x="741" y="732"/>
                </a:lnTo>
                <a:lnTo>
                  <a:pt x="741" y="732"/>
                </a:lnTo>
                <a:lnTo>
                  <a:pt x="735" y="734"/>
                </a:lnTo>
                <a:lnTo>
                  <a:pt x="727" y="739"/>
                </a:lnTo>
                <a:lnTo>
                  <a:pt x="715" y="749"/>
                </a:lnTo>
                <a:lnTo>
                  <a:pt x="715" y="749"/>
                </a:lnTo>
                <a:lnTo>
                  <a:pt x="706" y="753"/>
                </a:lnTo>
                <a:lnTo>
                  <a:pt x="700" y="757"/>
                </a:lnTo>
                <a:lnTo>
                  <a:pt x="696" y="760"/>
                </a:lnTo>
                <a:lnTo>
                  <a:pt x="696" y="760"/>
                </a:lnTo>
                <a:lnTo>
                  <a:pt x="690" y="765"/>
                </a:lnTo>
                <a:lnTo>
                  <a:pt x="682" y="770"/>
                </a:lnTo>
                <a:lnTo>
                  <a:pt x="682" y="770"/>
                </a:lnTo>
                <a:lnTo>
                  <a:pt x="675" y="770"/>
                </a:lnTo>
                <a:lnTo>
                  <a:pt x="666" y="771"/>
                </a:lnTo>
                <a:lnTo>
                  <a:pt x="654" y="772"/>
                </a:lnTo>
                <a:lnTo>
                  <a:pt x="654" y="772"/>
                </a:lnTo>
                <a:lnTo>
                  <a:pt x="648" y="766"/>
                </a:lnTo>
                <a:lnTo>
                  <a:pt x="644" y="762"/>
                </a:lnTo>
                <a:lnTo>
                  <a:pt x="642" y="758"/>
                </a:lnTo>
                <a:lnTo>
                  <a:pt x="642" y="758"/>
                </a:lnTo>
                <a:lnTo>
                  <a:pt x="640" y="753"/>
                </a:lnTo>
                <a:lnTo>
                  <a:pt x="636" y="749"/>
                </a:lnTo>
                <a:lnTo>
                  <a:pt x="634" y="744"/>
                </a:lnTo>
                <a:lnTo>
                  <a:pt x="632" y="741"/>
                </a:lnTo>
                <a:lnTo>
                  <a:pt x="632" y="741"/>
                </a:lnTo>
                <a:lnTo>
                  <a:pt x="632" y="732"/>
                </a:lnTo>
                <a:lnTo>
                  <a:pt x="632" y="725"/>
                </a:lnTo>
                <a:lnTo>
                  <a:pt x="625" y="723"/>
                </a:lnTo>
                <a:lnTo>
                  <a:pt x="623" y="708"/>
                </a:lnTo>
                <a:lnTo>
                  <a:pt x="623" y="708"/>
                </a:lnTo>
                <a:lnTo>
                  <a:pt x="631" y="704"/>
                </a:lnTo>
                <a:lnTo>
                  <a:pt x="637" y="699"/>
                </a:lnTo>
                <a:lnTo>
                  <a:pt x="638" y="696"/>
                </a:lnTo>
                <a:lnTo>
                  <a:pt x="640" y="694"/>
                </a:lnTo>
                <a:lnTo>
                  <a:pt x="640" y="694"/>
                </a:lnTo>
                <a:lnTo>
                  <a:pt x="636" y="685"/>
                </a:lnTo>
                <a:lnTo>
                  <a:pt x="631" y="669"/>
                </a:lnTo>
                <a:lnTo>
                  <a:pt x="623" y="649"/>
                </a:lnTo>
                <a:lnTo>
                  <a:pt x="623" y="649"/>
                </a:lnTo>
                <a:lnTo>
                  <a:pt x="628" y="646"/>
                </a:lnTo>
                <a:lnTo>
                  <a:pt x="630" y="641"/>
                </a:lnTo>
                <a:lnTo>
                  <a:pt x="631" y="639"/>
                </a:lnTo>
                <a:lnTo>
                  <a:pt x="632" y="635"/>
                </a:lnTo>
                <a:lnTo>
                  <a:pt x="632" y="635"/>
                </a:lnTo>
                <a:lnTo>
                  <a:pt x="630" y="629"/>
                </a:lnTo>
                <a:lnTo>
                  <a:pt x="627" y="620"/>
                </a:lnTo>
                <a:lnTo>
                  <a:pt x="612" y="594"/>
                </a:lnTo>
                <a:lnTo>
                  <a:pt x="597" y="569"/>
                </a:lnTo>
                <a:lnTo>
                  <a:pt x="587" y="555"/>
                </a:lnTo>
                <a:lnTo>
                  <a:pt x="587" y="555"/>
                </a:lnTo>
                <a:lnTo>
                  <a:pt x="582" y="546"/>
                </a:lnTo>
                <a:lnTo>
                  <a:pt x="574" y="531"/>
                </a:lnTo>
                <a:lnTo>
                  <a:pt x="567" y="516"/>
                </a:lnTo>
                <a:lnTo>
                  <a:pt x="565" y="508"/>
                </a:lnTo>
                <a:lnTo>
                  <a:pt x="564" y="502"/>
                </a:lnTo>
                <a:lnTo>
                  <a:pt x="564" y="502"/>
                </a:lnTo>
                <a:lnTo>
                  <a:pt x="560" y="488"/>
                </a:lnTo>
                <a:lnTo>
                  <a:pt x="554" y="471"/>
                </a:lnTo>
                <a:lnTo>
                  <a:pt x="545" y="445"/>
                </a:lnTo>
                <a:lnTo>
                  <a:pt x="545" y="445"/>
                </a:lnTo>
                <a:lnTo>
                  <a:pt x="502" y="355"/>
                </a:lnTo>
                <a:lnTo>
                  <a:pt x="502" y="355"/>
                </a:lnTo>
                <a:lnTo>
                  <a:pt x="500" y="338"/>
                </a:lnTo>
                <a:lnTo>
                  <a:pt x="499" y="329"/>
                </a:lnTo>
                <a:lnTo>
                  <a:pt x="498" y="324"/>
                </a:lnTo>
                <a:lnTo>
                  <a:pt x="498" y="324"/>
                </a:lnTo>
                <a:lnTo>
                  <a:pt x="494" y="319"/>
                </a:lnTo>
                <a:lnTo>
                  <a:pt x="487" y="308"/>
                </a:lnTo>
                <a:lnTo>
                  <a:pt x="476" y="291"/>
                </a:lnTo>
                <a:lnTo>
                  <a:pt x="476" y="291"/>
                </a:lnTo>
                <a:lnTo>
                  <a:pt x="471" y="281"/>
                </a:lnTo>
                <a:lnTo>
                  <a:pt x="469" y="272"/>
                </a:lnTo>
                <a:lnTo>
                  <a:pt x="464" y="262"/>
                </a:lnTo>
                <a:lnTo>
                  <a:pt x="464" y="262"/>
                </a:lnTo>
                <a:lnTo>
                  <a:pt x="461" y="256"/>
                </a:lnTo>
                <a:lnTo>
                  <a:pt x="455" y="252"/>
                </a:lnTo>
                <a:lnTo>
                  <a:pt x="443" y="240"/>
                </a:lnTo>
                <a:lnTo>
                  <a:pt x="429" y="227"/>
                </a:lnTo>
                <a:lnTo>
                  <a:pt x="429" y="227"/>
                </a:lnTo>
                <a:lnTo>
                  <a:pt x="412" y="217"/>
                </a:lnTo>
                <a:lnTo>
                  <a:pt x="412" y="217"/>
                </a:lnTo>
                <a:lnTo>
                  <a:pt x="374" y="206"/>
                </a:lnTo>
                <a:lnTo>
                  <a:pt x="374" y="198"/>
                </a:lnTo>
                <a:lnTo>
                  <a:pt x="374" y="198"/>
                </a:lnTo>
                <a:lnTo>
                  <a:pt x="382" y="198"/>
                </a:lnTo>
                <a:lnTo>
                  <a:pt x="387" y="198"/>
                </a:lnTo>
                <a:lnTo>
                  <a:pt x="393" y="196"/>
                </a:lnTo>
                <a:lnTo>
                  <a:pt x="393" y="196"/>
                </a:lnTo>
                <a:lnTo>
                  <a:pt x="395" y="195"/>
                </a:lnTo>
                <a:lnTo>
                  <a:pt x="396" y="193"/>
                </a:lnTo>
                <a:lnTo>
                  <a:pt x="397" y="187"/>
                </a:lnTo>
                <a:lnTo>
                  <a:pt x="397" y="181"/>
                </a:lnTo>
                <a:lnTo>
                  <a:pt x="398" y="175"/>
                </a:lnTo>
                <a:lnTo>
                  <a:pt x="398" y="175"/>
                </a:lnTo>
                <a:lnTo>
                  <a:pt x="400" y="170"/>
                </a:lnTo>
                <a:lnTo>
                  <a:pt x="403" y="165"/>
                </a:lnTo>
                <a:lnTo>
                  <a:pt x="406" y="161"/>
                </a:lnTo>
                <a:lnTo>
                  <a:pt x="408" y="158"/>
                </a:lnTo>
                <a:lnTo>
                  <a:pt x="408" y="158"/>
                </a:lnTo>
                <a:lnTo>
                  <a:pt x="405" y="139"/>
                </a:lnTo>
                <a:lnTo>
                  <a:pt x="410" y="132"/>
                </a:lnTo>
                <a:lnTo>
                  <a:pt x="410" y="132"/>
                </a:lnTo>
                <a:lnTo>
                  <a:pt x="412" y="132"/>
                </a:lnTo>
                <a:lnTo>
                  <a:pt x="417" y="129"/>
                </a:lnTo>
                <a:lnTo>
                  <a:pt x="419" y="128"/>
                </a:lnTo>
                <a:lnTo>
                  <a:pt x="422" y="124"/>
                </a:lnTo>
                <a:lnTo>
                  <a:pt x="422" y="122"/>
                </a:lnTo>
                <a:lnTo>
                  <a:pt x="422" y="118"/>
                </a:lnTo>
                <a:lnTo>
                  <a:pt x="422" y="118"/>
                </a:lnTo>
                <a:lnTo>
                  <a:pt x="419" y="116"/>
                </a:lnTo>
                <a:lnTo>
                  <a:pt x="416" y="113"/>
                </a:lnTo>
                <a:lnTo>
                  <a:pt x="410" y="109"/>
                </a:lnTo>
                <a:lnTo>
                  <a:pt x="404" y="105"/>
                </a:lnTo>
                <a:lnTo>
                  <a:pt x="402" y="103"/>
                </a:lnTo>
                <a:lnTo>
                  <a:pt x="400" y="100"/>
                </a:lnTo>
                <a:lnTo>
                  <a:pt x="400" y="100"/>
                </a:lnTo>
                <a:lnTo>
                  <a:pt x="398" y="93"/>
                </a:lnTo>
                <a:lnTo>
                  <a:pt x="397" y="87"/>
                </a:lnTo>
                <a:lnTo>
                  <a:pt x="398" y="81"/>
                </a:lnTo>
                <a:lnTo>
                  <a:pt x="398" y="81"/>
                </a:lnTo>
                <a:lnTo>
                  <a:pt x="405" y="75"/>
                </a:lnTo>
                <a:lnTo>
                  <a:pt x="412" y="70"/>
                </a:lnTo>
                <a:lnTo>
                  <a:pt x="422" y="62"/>
                </a:lnTo>
                <a:lnTo>
                  <a:pt x="422" y="62"/>
                </a:lnTo>
                <a:lnTo>
                  <a:pt x="429" y="54"/>
                </a:lnTo>
                <a:lnTo>
                  <a:pt x="434" y="48"/>
                </a:lnTo>
                <a:lnTo>
                  <a:pt x="436" y="42"/>
                </a:lnTo>
                <a:lnTo>
                  <a:pt x="436" y="39"/>
                </a:lnTo>
                <a:lnTo>
                  <a:pt x="436" y="36"/>
                </a:lnTo>
                <a:lnTo>
                  <a:pt x="436" y="36"/>
                </a:lnTo>
                <a:lnTo>
                  <a:pt x="434" y="33"/>
                </a:lnTo>
                <a:lnTo>
                  <a:pt x="430" y="31"/>
                </a:lnTo>
                <a:lnTo>
                  <a:pt x="422" y="27"/>
                </a:lnTo>
                <a:lnTo>
                  <a:pt x="405" y="22"/>
                </a:lnTo>
                <a:lnTo>
                  <a:pt x="405" y="22"/>
                </a:lnTo>
                <a:lnTo>
                  <a:pt x="399" y="19"/>
                </a:lnTo>
                <a:lnTo>
                  <a:pt x="390" y="14"/>
                </a:lnTo>
                <a:lnTo>
                  <a:pt x="383" y="12"/>
                </a:lnTo>
                <a:lnTo>
                  <a:pt x="376" y="9"/>
                </a:lnTo>
                <a:lnTo>
                  <a:pt x="366" y="7"/>
                </a:lnTo>
                <a:lnTo>
                  <a:pt x="355" y="6"/>
                </a:lnTo>
                <a:lnTo>
                  <a:pt x="355" y="6"/>
                </a:lnTo>
                <a:lnTo>
                  <a:pt x="298" y="1"/>
                </a:lnTo>
                <a:lnTo>
                  <a:pt x="269" y="0"/>
                </a:lnTo>
                <a:lnTo>
                  <a:pt x="256" y="0"/>
                </a:lnTo>
                <a:lnTo>
                  <a:pt x="245" y="1"/>
                </a:lnTo>
                <a:lnTo>
                  <a:pt x="245" y="1"/>
                </a:lnTo>
                <a:lnTo>
                  <a:pt x="237" y="3"/>
                </a:lnTo>
                <a:lnTo>
                  <a:pt x="229" y="7"/>
                </a:lnTo>
                <a:lnTo>
                  <a:pt x="222" y="13"/>
                </a:lnTo>
                <a:lnTo>
                  <a:pt x="215" y="20"/>
                </a:lnTo>
                <a:lnTo>
                  <a:pt x="209" y="27"/>
                </a:lnTo>
                <a:lnTo>
                  <a:pt x="203" y="34"/>
                </a:lnTo>
                <a:lnTo>
                  <a:pt x="196" y="46"/>
                </a:lnTo>
                <a:lnTo>
                  <a:pt x="196" y="46"/>
                </a:lnTo>
                <a:lnTo>
                  <a:pt x="192" y="55"/>
                </a:lnTo>
                <a:lnTo>
                  <a:pt x="189" y="66"/>
                </a:lnTo>
                <a:lnTo>
                  <a:pt x="187" y="78"/>
                </a:lnTo>
                <a:lnTo>
                  <a:pt x="186" y="88"/>
                </a:lnTo>
                <a:lnTo>
                  <a:pt x="186" y="88"/>
                </a:lnTo>
                <a:lnTo>
                  <a:pt x="187" y="98"/>
                </a:lnTo>
                <a:lnTo>
                  <a:pt x="190" y="107"/>
                </a:lnTo>
                <a:lnTo>
                  <a:pt x="191" y="118"/>
                </a:lnTo>
                <a:lnTo>
                  <a:pt x="198" y="118"/>
                </a:lnTo>
                <a:lnTo>
                  <a:pt x="193" y="137"/>
                </a:lnTo>
                <a:lnTo>
                  <a:pt x="200" y="139"/>
                </a:lnTo>
                <a:lnTo>
                  <a:pt x="196" y="149"/>
                </a:lnTo>
                <a:lnTo>
                  <a:pt x="203" y="151"/>
                </a:lnTo>
                <a:lnTo>
                  <a:pt x="200" y="1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D17A9B2A-656C-4427-B9F5-16647DE99A37}"/>
              </a:ext>
            </a:extLst>
          </p:cNvPr>
          <p:cNvSpPr>
            <a:spLocks/>
          </p:cNvSpPr>
          <p:nvPr/>
        </p:nvSpPr>
        <p:spPr bwMode="auto">
          <a:xfrm>
            <a:off x="2479754" y="721229"/>
            <a:ext cx="1047623" cy="1742631"/>
          </a:xfrm>
          <a:custGeom>
            <a:avLst/>
            <a:gdLst>
              <a:gd name="T0" fmla="*/ 159 w 820"/>
              <a:gd name="T1" fmla="*/ 234 h 1364"/>
              <a:gd name="T2" fmla="*/ 94 w 820"/>
              <a:gd name="T3" fmla="*/ 338 h 1364"/>
              <a:gd name="T4" fmla="*/ 63 w 820"/>
              <a:gd name="T5" fmla="*/ 486 h 1364"/>
              <a:gd name="T6" fmla="*/ 27 w 820"/>
              <a:gd name="T7" fmla="*/ 788 h 1364"/>
              <a:gd name="T8" fmla="*/ 10 w 820"/>
              <a:gd name="T9" fmla="*/ 881 h 1364"/>
              <a:gd name="T10" fmla="*/ 155 w 820"/>
              <a:gd name="T11" fmla="*/ 892 h 1364"/>
              <a:gd name="T12" fmla="*/ 208 w 820"/>
              <a:gd name="T13" fmla="*/ 1199 h 1364"/>
              <a:gd name="T14" fmla="*/ 190 w 820"/>
              <a:gd name="T15" fmla="*/ 1245 h 1364"/>
              <a:gd name="T16" fmla="*/ 219 w 820"/>
              <a:gd name="T17" fmla="*/ 1288 h 1364"/>
              <a:gd name="T18" fmla="*/ 213 w 820"/>
              <a:gd name="T19" fmla="*/ 1346 h 1364"/>
              <a:gd name="T20" fmla="*/ 273 w 820"/>
              <a:gd name="T21" fmla="*/ 1336 h 1364"/>
              <a:gd name="T22" fmla="*/ 295 w 820"/>
              <a:gd name="T23" fmla="*/ 1260 h 1364"/>
              <a:gd name="T24" fmla="*/ 268 w 820"/>
              <a:gd name="T25" fmla="*/ 1185 h 1364"/>
              <a:gd name="T26" fmla="*/ 265 w 820"/>
              <a:gd name="T27" fmla="*/ 1032 h 1364"/>
              <a:gd name="T28" fmla="*/ 273 w 820"/>
              <a:gd name="T29" fmla="*/ 757 h 1364"/>
              <a:gd name="T30" fmla="*/ 308 w 820"/>
              <a:gd name="T31" fmla="*/ 1114 h 1364"/>
              <a:gd name="T32" fmla="*/ 305 w 820"/>
              <a:gd name="T33" fmla="*/ 1179 h 1364"/>
              <a:gd name="T34" fmla="*/ 328 w 820"/>
              <a:gd name="T35" fmla="*/ 1239 h 1364"/>
              <a:gd name="T36" fmla="*/ 372 w 820"/>
              <a:gd name="T37" fmla="*/ 1295 h 1364"/>
              <a:gd name="T38" fmla="*/ 394 w 820"/>
              <a:gd name="T39" fmla="*/ 1245 h 1364"/>
              <a:gd name="T40" fmla="*/ 387 w 820"/>
              <a:gd name="T41" fmla="*/ 1149 h 1364"/>
              <a:gd name="T42" fmla="*/ 377 w 820"/>
              <a:gd name="T43" fmla="*/ 939 h 1364"/>
              <a:gd name="T44" fmla="*/ 448 w 820"/>
              <a:gd name="T45" fmla="*/ 702 h 1364"/>
              <a:gd name="T46" fmla="*/ 458 w 820"/>
              <a:gd name="T47" fmla="*/ 661 h 1364"/>
              <a:gd name="T48" fmla="*/ 460 w 820"/>
              <a:gd name="T49" fmla="*/ 714 h 1364"/>
              <a:gd name="T50" fmla="*/ 534 w 820"/>
              <a:gd name="T51" fmla="*/ 780 h 1364"/>
              <a:gd name="T52" fmla="*/ 548 w 820"/>
              <a:gd name="T53" fmla="*/ 959 h 1364"/>
              <a:gd name="T54" fmla="*/ 567 w 820"/>
              <a:gd name="T55" fmla="*/ 1150 h 1364"/>
              <a:gd name="T56" fmla="*/ 558 w 820"/>
              <a:gd name="T57" fmla="*/ 1292 h 1364"/>
              <a:gd name="T58" fmla="*/ 565 w 820"/>
              <a:gd name="T59" fmla="*/ 1344 h 1364"/>
              <a:gd name="T60" fmla="*/ 646 w 820"/>
              <a:gd name="T61" fmla="*/ 1362 h 1364"/>
              <a:gd name="T62" fmla="*/ 651 w 820"/>
              <a:gd name="T63" fmla="*/ 1286 h 1364"/>
              <a:gd name="T64" fmla="*/ 655 w 820"/>
              <a:gd name="T65" fmla="*/ 1129 h 1364"/>
              <a:gd name="T66" fmla="*/ 687 w 820"/>
              <a:gd name="T67" fmla="*/ 1147 h 1364"/>
              <a:gd name="T68" fmla="*/ 705 w 820"/>
              <a:gd name="T69" fmla="*/ 1281 h 1364"/>
              <a:gd name="T70" fmla="*/ 703 w 820"/>
              <a:gd name="T71" fmla="*/ 1338 h 1364"/>
              <a:gd name="T72" fmla="*/ 769 w 820"/>
              <a:gd name="T73" fmla="*/ 1313 h 1364"/>
              <a:gd name="T74" fmla="*/ 764 w 820"/>
              <a:gd name="T75" fmla="*/ 1240 h 1364"/>
              <a:gd name="T76" fmla="*/ 769 w 820"/>
              <a:gd name="T77" fmla="*/ 1098 h 1364"/>
              <a:gd name="T78" fmla="*/ 805 w 820"/>
              <a:gd name="T79" fmla="*/ 955 h 1364"/>
              <a:gd name="T80" fmla="*/ 820 w 820"/>
              <a:gd name="T81" fmla="*/ 725 h 1364"/>
              <a:gd name="T82" fmla="*/ 774 w 820"/>
              <a:gd name="T83" fmla="*/ 579 h 1364"/>
              <a:gd name="T84" fmla="*/ 728 w 820"/>
              <a:gd name="T85" fmla="*/ 496 h 1364"/>
              <a:gd name="T86" fmla="*/ 738 w 820"/>
              <a:gd name="T87" fmla="*/ 450 h 1364"/>
              <a:gd name="T88" fmla="*/ 717 w 820"/>
              <a:gd name="T89" fmla="*/ 366 h 1364"/>
              <a:gd name="T90" fmla="*/ 641 w 820"/>
              <a:gd name="T91" fmla="*/ 362 h 1364"/>
              <a:gd name="T92" fmla="*/ 578 w 820"/>
              <a:gd name="T93" fmla="*/ 397 h 1364"/>
              <a:gd name="T94" fmla="*/ 585 w 820"/>
              <a:gd name="T95" fmla="*/ 464 h 1364"/>
              <a:gd name="T96" fmla="*/ 612 w 820"/>
              <a:gd name="T97" fmla="*/ 512 h 1364"/>
              <a:gd name="T98" fmla="*/ 583 w 820"/>
              <a:gd name="T99" fmla="*/ 555 h 1364"/>
              <a:gd name="T100" fmla="*/ 524 w 820"/>
              <a:gd name="T101" fmla="*/ 600 h 1364"/>
              <a:gd name="T102" fmla="*/ 502 w 820"/>
              <a:gd name="T103" fmla="*/ 483 h 1364"/>
              <a:gd name="T104" fmla="*/ 492 w 820"/>
              <a:gd name="T105" fmla="*/ 386 h 1364"/>
              <a:gd name="T106" fmla="*/ 483 w 820"/>
              <a:gd name="T107" fmla="*/ 276 h 1364"/>
              <a:gd name="T108" fmla="*/ 482 w 820"/>
              <a:gd name="T109" fmla="*/ 242 h 1364"/>
              <a:gd name="T110" fmla="*/ 384 w 820"/>
              <a:gd name="T111" fmla="*/ 150 h 1364"/>
              <a:gd name="T112" fmla="*/ 365 w 820"/>
              <a:gd name="T113" fmla="*/ 29 h 1364"/>
              <a:gd name="T114" fmla="*/ 278 w 820"/>
              <a:gd name="T115" fmla="*/ 2 h 1364"/>
              <a:gd name="T116" fmla="*/ 218 w 820"/>
              <a:gd name="T117" fmla="*/ 32 h 1364"/>
              <a:gd name="T118" fmla="*/ 174 w 820"/>
              <a:gd name="T119" fmla="*/ 129 h 1364"/>
              <a:gd name="T120" fmla="*/ 209 w 820"/>
              <a:gd name="T121" fmla="*/ 183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0" h="1364">
                <a:moveTo>
                  <a:pt x="209" y="183"/>
                </a:moveTo>
                <a:lnTo>
                  <a:pt x="209" y="183"/>
                </a:lnTo>
                <a:lnTo>
                  <a:pt x="186" y="198"/>
                </a:lnTo>
                <a:lnTo>
                  <a:pt x="169" y="210"/>
                </a:lnTo>
                <a:lnTo>
                  <a:pt x="164" y="215"/>
                </a:lnTo>
                <a:lnTo>
                  <a:pt x="161" y="218"/>
                </a:lnTo>
                <a:lnTo>
                  <a:pt x="161" y="218"/>
                </a:lnTo>
                <a:lnTo>
                  <a:pt x="163" y="228"/>
                </a:lnTo>
                <a:lnTo>
                  <a:pt x="161" y="231"/>
                </a:lnTo>
                <a:lnTo>
                  <a:pt x="159" y="234"/>
                </a:lnTo>
                <a:lnTo>
                  <a:pt x="159" y="234"/>
                </a:lnTo>
                <a:lnTo>
                  <a:pt x="150" y="239"/>
                </a:lnTo>
                <a:lnTo>
                  <a:pt x="138" y="247"/>
                </a:lnTo>
                <a:lnTo>
                  <a:pt x="126" y="258"/>
                </a:lnTo>
                <a:lnTo>
                  <a:pt x="120" y="264"/>
                </a:lnTo>
                <a:lnTo>
                  <a:pt x="116" y="270"/>
                </a:lnTo>
                <a:lnTo>
                  <a:pt x="116" y="270"/>
                </a:lnTo>
                <a:lnTo>
                  <a:pt x="111" y="280"/>
                </a:lnTo>
                <a:lnTo>
                  <a:pt x="106" y="295"/>
                </a:lnTo>
                <a:lnTo>
                  <a:pt x="94" y="338"/>
                </a:lnTo>
                <a:lnTo>
                  <a:pt x="83" y="381"/>
                </a:lnTo>
                <a:lnTo>
                  <a:pt x="79" y="398"/>
                </a:lnTo>
                <a:lnTo>
                  <a:pt x="78" y="408"/>
                </a:lnTo>
                <a:lnTo>
                  <a:pt x="78" y="408"/>
                </a:lnTo>
                <a:lnTo>
                  <a:pt x="76" y="424"/>
                </a:lnTo>
                <a:lnTo>
                  <a:pt x="73" y="441"/>
                </a:lnTo>
                <a:lnTo>
                  <a:pt x="70" y="459"/>
                </a:lnTo>
                <a:lnTo>
                  <a:pt x="65" y="477"/>
                </a:lnTo>
                <a:lnTo>
                  <a:pt x="65" y="477"/>
                </a:lnTo>
                <a:lnTo>
                  <a:pt x="63" y="486"/>
                </a:lnTo>
                <a:lnTo>
                  <a:pt x="62" y="499"/>
                </a:lnTo>
                <a:lnTo>
                  <a:pt x="61" y="526"/>
                </a:lnTo>
                <a:lnTo>
                  <a:pt x="62" y="565"/>
                </a:lnTo>
                <a:lnTo>
                  <a:pt x="62" y="565"/>
                </a:lnTo>
                <a:lnTo>
                  <a:pt x="63" y="583"/>
                </a:lnTo>
                <a:lnTo>
                  <a:pt x="65" y="593"/>
                </a:lnTo>
                <a:lnTo>
                  <a:pt x="65" y="593"/>
                </a:lnTo>
                <a:lnTo>
                  <a:pt x="48" y="683"/>
                </a:lnTo>
                <a:lnTo>
                  <a:pt x="35" y="750"/>
                </a:lnTo>
                <a:lnTo>
                  <a:pt x="27" y="788"/>
                </a:lnTo>
                <a:lnTo>
                  <a:pt x="27" y="788"/>
                </a:lnTo>
                <a:lnTo>
                  <a:pt x="19" y="807"/>
                </a:lnTo>
                <a:lnTo>
                  <a:pt x="10" y="835"/>
                </a:lnTo>
                <a:lnTo>
                  <a:pt x="5" y="849"/>
                </a:lnTo>
                <a:lnTo>
                  <a:pt x="1" y="861"/>
                </a:lnTo>
                <a:lnTo>
                  <a:pt x="0" y="871"/>
                </a:lnTo>
                <a:lnTo>
                  <a:pt x="1" y="873"/>
                </a:lnTo>
                <a:lnTo>
                  <a:pt x="2" y="876"/>
                </a:lnTo>
                <a:lnTo>
                  <a:pt x="2" y="876"/>
                </a:lnTo>
                <a:lnTo>
                  <a:pt x="10" y="881"/>
                </a:lnTo>
                <a:lnTo>
                  <a:pt x="23" y="885"/>
                </a:lnTo>
                <a:lnTo>
                  <a:pt x="63" y="896"/>
                </a:lnTo>
                <a:lnTo>
                  <a:pt x="126" y="914"/>
                </a:lnTo>
                <a:lnTo>
                  <a:pt x="126" y="914"/>
                </a:lnTo>
                <a:lnTo>
                  <a:pt x="128" y="915"/>
                </a:lnTo>
                <a:lnTo>
                  <a:pt x="131" y="914"/>
                </a:lnTo>
                <a:lnTo>
                  <a:pt x="136" y="911"/>
                </a:lnTo>
                <a:lnTo>
                  <a:pt x="142" y="906"/>
                </a:lnTo>
                <a:lnTo>
                  <a:pt x="147" y="901"/>
                </a:lnTo>
                <a:lnTo>
                  <a:pt x="155" y="892"/>
                </a:lnTo>
                <a:lnTo>
                  <a:pt x="159" y="887"/>
                </a:lnTo>
                <a:lnTo>
                  <a:pt x="159" y="887"/>
                </a:lnTo>
                <a:lnTo>
                  <a:pt x="163" y="941"/>
                </a:lnTo>
                <a:lnTo>
                  <a:pt x="166" y="987"/>
                </a:lnTo>
                <a:lnTo>
                  <a:pt x="171" y="1025"/>
                </a:lnTo>
                <a:lnTo>
                  <a:pt x="171" y="1025"/>
                </a:lnTo>
                <a:lnTo>
                  <a:pt x="180" y="1069"/>
                </a:lnTo>
                <a:lnTo>
                  <a:pt x="193" y="1128"/>
                </a:lnTo>
                <a:lnTo>
                  <a:pt x="205" y="1180"/>
                </a:lnTo>
                <a:lnTo>
                  <a:pt x="208" y="1199"/>
                </a:lnTo>
                <a:lnTo>
                  <a:pt x="209" y="1207"/>
                </a:lnTo>
                <a:lnTo>
                  <a:pt x="209" y="1207"/>
                </a:lnTo>
                <a:lnTo>
                  <a:pt x="209" y="1221"/>
                </a:lnTo>
                <a:lnTo>
                  <a:pt x="209" y="1227"/>
                </a:lnTo>
                <a:lnTo>
                  <a:pt x="209" y="1227"/>
                </a:lnTo>
                <a:lnTo>
                  <a:pt x="205" y="1229"/>
                </a:lnTo>
                <a:lnTo>
                  <a:pt x="198" y="1233"/>
                </a:lnTo>
                <a:lnTo>
                  <a:pt x="191" y="1239"/>
                </a:lnTo>
                <a:lnTo>
                  <a:pt x="190" y="1243"/>
                </a:lnTo>
                <a:lnTo>
                  <a:pt x="190" y="1245"/>
                </a:lnTo>
                <a:lnTo>
                  <a:pt x="190" y="1245"/>
                </a:lnTo>
                <a:lnTo>
                  <a:pt x="193" y="1254"/>
                </a:lnTo>
                <a:lnTo>
                  <a:pt x="199" y="1265"/>
                </a:lnTo>
                <a:lnTo>
                  <a:pt x="207" y="1276"/>
                </a:lnTo>
                <a:lnTo>
                  <a:pt x="212" y="1283"/>
                </a:lnTo>
                <a:lnTo>
                  <a:pt x="212" y="1283"/>
                </a:lnTo>
                <a:lnTo>
                  <a:pt x="215" y="1286"/>
                </a:lnTo>
                <a:lnTo>
                  <a:pt x="218" y="1287"/>
                </a:lnTo>
                <a:lnTo>
                  <a:pt x="219" y="1288"/>
                </a:lnTo>
                <a:lnTo>
                  <a:pt x="219" y="1288"/>
                </a:lnTo>
                <a:lnTo>
                  <a:pt x="212" y="1305"/>
                </a:lnTo>
                <a:lnTo>
                  <a:pt x="207" y="1319"/>
                </a:lnTo>
                <a:lnTo>
                  <a:pt x="204" y="1325"/>
                </a:lnTo>
                <a:lnTo>
                  <a:pt x="204" y="1331"/>
                </a:lnTo>
                <a:lnTo>
                  <a:pt x="204" y="1331"/>
                </a:lnTo>
                <a:lnTo>
                  <a:pt x="205" y="1340"/>
                </a:lnTo>
                <a:lnTo>
                  <a:pt x="207" y="1342"/>
                </a:lnTo>
                <a:lnTo>
                  <a:pt x="208" y="1343"/>
                </a:lnTo>
                <a:lnTo>
                  <a:pt x="209" y="1344"/>
                </a:lnTo>
                <a:lnTo>
                  <a:pt x="213" y="1346"/>
                </a:lnTo>
                <a:lnTo>
                  <a:pt x="223" y="1347"/>
                </a:lnTo>
                <a:lnTo>
                  <a:pt x="223" y="1347"/>
                </a:lnTo>
                <a:lnTo>
                  <a:pt x="235" y="1347"/>
                </a:lnTo>
                <a:lnTo>
                  <a:pt x="248" y="1348"/>
                </a:lnTo>
                <a:lnTo>
                  <a:pt x="261" y="1347"/>
                </a:lnTo>
                <a:lnTo>
                  <a:pt x="264" y="1346"/>
                </a:lnTo>
                <a:lnTo>
                  <a:pt x="268" y="1343"/>
                </a:lnTo>
                <a:lnTo>
                  <a:pt x="268" y="1343"/>
                </a:lnTo>
                <a:lnTo>
                  <a:pt x="272" y="1340"/>
                </a:lnTo>
                <a:lnTo>
                  <a:pt x="273" y="1336"/>
                </a:lnTo>
                <a:lnTo>
                  <a:pt x="273" y="1331"/>
                </a:lnTo>
                <a:lnTo>
                  <a:pt x="273" y="1324"/>
                </a:lnTo>
                <a:lnTo>
                  <a:pt x="273" y="1324"/>
                </a:lnTo>
                <a:lnTo>
                  <a:pt x="273" y="1283"/>
                </a:lnTo>
                <a:lnTo>
                  <a:pt x="273" y="1283"/>
                </a:lnTo>
                <a:lnTo>
                  <a:pt x="277" y="1280"/>
                </a:lnTo>
                <a:lnTo>
                  <a:pt x="285" y="1272"/>
                </a:lnTo>
                <a:lnTo>
                  <a:pt x="289" y="1269"/>
                </a:lnTo>
                <a:lnTo>
                  <a:pt x="292" y="1264"/>
                </a:lnTo>
                <a:lnTo>
                  <a:pt x="295" y="1260"/>
                </a:lnTo>
                <a:lnTo>
                  <a:pt x="295" y="1255"/>
                </a:lnTo>
                <a:lnTo>
                  <a:pt x="295" y="1255"/>
                </a:lnTo>
                <a:lnTo>
                  <a:pt x="291" y="1234"/>
                </a:lnTo>
                <a:lnTo>
                  <a:pt x="288" y="1220"/>
                </a:lnTo>
                <a:lnTo>
                  <a:pt x="288" y="1220"/>
                </a:lnTo>
                <a:lnTo>
                  <a:pt x="283" y="1212"/>
                </a:lnTo>
                <a:lnTo>
                  <a:pt x="275" y="1202"/>
                </a:lnTo>
                <a:lnTo>
                  <a:pt x="275" y="1202"/>
                </a:lnTo>
                <a:lnTo>
                  <a:pt x="270" y="1191"/>
                </a:lnTo>
                <a:lnTo>
                  <a:pt x="268" y="1185"/>
                </a:lnTo>
                <a:lnTo>
                  <a:pt x="268" y="1179"/>
                </a:lnTo>
                <a:lnTo>
                  <a:pt x="268" y="1179"/>
                </a:lnTo>
                <a:lnTo>
                  <a:pt x="268" y="1166"/>
                </a:lnTo>
                <a:lnTo>
                  <a:pt x="268" y="1149"/>
                </a:lnTo>
                <a:lnTo>
                  <a:pt x="268" y="1149"/>
                </a:lnTo>
                <a:lnTo>
                  <a:pt x="268" y="1128"/>
                </a:lnTo>
                <a:lnTo>
                  <a:pt x="269" y="1092"/>
                </a:lnTo>
                <a:lnTo>
                  <a:pt x="268" y="1056"/>
                </a:lnTo>
                <a:lnTo>
                  <a:pt x="267" y="1041"/>
                </a:lnTo>
                <a:lnTo>
                  <a:pt x="265" y="1032"/>
                </a:lnTo>
                <a:lnTo>
                  <a:pt x="265" y="1032"/>
                </a:lnTo>
                <a:lnTo>
                  <a:pt x="262" y="1021"/>
                </a:lnTo>
                <a:lnTo>
                  <a:pt x="261" y="1008"/>
                </a:lnTo>
                <a:lnTo>
                  <a:pt x="259" y="996"/>
                </a:lnTo>
                <a:lnTo>
                  <a:pt x="261" y="987"/>
                </a:lnTo>
                <a:lnTo>
                  <a:pt x="261" y="987"/>
                </a:lnTo>
                <a:lnTo>
                  <a:pt x="262" y="948"/>
                </a:lnTo>
                <a:lnTo>
                  <a:pt x="264" y="867"/>
                </a:lnTo>
                <a:lnTo>
                  <a:pt x="268" y="752"/>
                </a:lnTo>
                <a:lnTo>
                  <a:pt x="273" y="757"/>
                </a:lnTo>
                <a:lnTo>
                  <a:pt x="273" y="757"/>
                </a:lnTo>
                <a:lnTo>
                  <a:pt x="286" y="868"/>
                </a:lnTo>
                <a:lnTo>
                  <a:pt x="296" y="949"/>
                </a:lnTo>
                <a:lnTo>
                  <a:pt x="301" y="997"/>
                </a:lnTo>
                <a:lnTo>
                  <a:pt x="301" y="997"/>
                </a:lnTo>
                <a:lnTo>
                  <a:pt x="301" y="1037"/>
                </a:lnTo>
                <a:lnTo>
                  <a:pt x="303" y="1068"/>
                </a:lnTo>
                <a:lnTo>
                  <a:pt x="303" y="1068"/>
                </a:lnTo>
                <a:lnTo>
                  <a:pt x="308" y="1114"/>
                </a:lnTo>
                <a:lnTo>
                  <a:pt x="308" y="1114"/>
                </a:lnTo>
                <a:lnTo>
                  <a:pt x="307" y="1114"/>
                </a:lnTo>
                <a:lnTo>
                  <a:pt x="303" y="1118"/>
                </a:lnTo>
                <a:lnTo>
                  <a:pt x="301" y="1122"/>
                </a:lnTo>
                <a:lnTo>
                  <a:pt x="300" y="1127"/>
                </a:lnTo>
                <a:lnTo>
                  <a:pt x="299" y="1131"/>
                </a:lnTo>
                <a:lnTo>
                  <a:pt x="299" y="1139"/>
                </a:lnTo>
                <a:lnTo>
                  <a:pt x="299" y="1139"/>
                </a:lnTo>
                <a:lnTo>
                  <a:pt x="299" y="1147"/>
                </a:lnTo>
                <a:lnTo>
                  <a:pt x="300" y="1158"/>
                </a:lnTo>
                <a:lnTo>
                  <a:pt x="305" y="1179"/>
                </a:lnTo>
                <a:lnTo>
                  <a:pt x="311" y="1198"/>
                </a:lnTo>
                <a:lnTo>
                  <a:pt x="313" y="1204"/>
                </a:lnTo>
                <a:lnTo>
                  <a:pt x="316" y="1207"/>
                </a:lnTo>
                <a:lnTo>
                  <a:pt x="316" y="1207"/>
                </a:lnTo>
                <a:lnTo>
                  <a:pt x="324" y="1215"/>
                </a:lnTo>
                <a:lnTo>
                  <a:pt x="327" y="1220"/>
                </a:lnTo>
                <a:lnTo>
                  <a:pt x="328" y="1223"/>
                </a:lnTo>
                <a:lnTo>
                  <a:pt x="328" y="1227"/>
                </a:lnTo>
                <a:lnTo>
                  <a:pt x="328" y="1227"/>
                </a:lnTo>
                <a:lnTo>
                  <a:pt x="328" y="1239"/>
                </a:lnTo>
                <a:lnTo>
                  <a:pt x="329" y="1254"/>
                </a:lnTo>
                <a:lnTo>
                  <a:pt x="329" y="1262"/>
                </a:lnTo>
                <a:lnTo>
                  <a:pt x="332" y="1270"/>
                </a:lnTo>
                <a:lnTo>
                  <a:pt x="334" y="1276"/>
                </a:lnTo>
                <a:lnTo>
                  <a:pt x="339" y="1281"/>
                </a:lnTo>
                <a:lnTo>
                  <a:pt x="339" y="1281"/>
                </a:lnTo>
                <a:lnTo>
                  <a:pt x="349" y="1288"/>
                </a:lnTo>
                <a:lnTo>
                  <a:pt x="361" y="1293"/>
                </a:lnTo>
                <a:lnTo>
                  <a:pt x="367" y="1294"/>
                </a:lnTo>
                <a:lnTo>
                  <a:pt x="372" y="1295"/>
                </a:lnTo>
                <a:lnTo>
                  <a:pt x="377" y="1294"/>
                </a:lnTo>
                <a:lnTo>
                  <a:pt x="382" y="1293"/>
                </a:lnTo>
                <a:lnTo>
                  <a:pt x="382" y="1293"/>
                </a:lnTo>
                <a:lnTo>
                  <a:pt x="385" y="1289"/>
                </a:lnTo>
                <a:lnTo>
                  <a:pt x="388" y="1284"/>
                </a:lnTo>
                <a:lnTo>
                  <a:pt x="390" y="1278"/>
                </a:lnTo>
                <a:lnTo>
                  <a:pt x="393" y="1271"/>
                </a:lnTo>
                <a:lnTo>
                  <a:pt x="395" y="1256"/>
                </a:lnTo>
                <a:lnTo>
                  <a:pt x="395" y="1250"/>
                </a:lnTo>
                <a:lnTo>
                  <a:pt x="394" y="1245"/>
                </a:lnTo>
                <a:lnTo>
                  <a:pt x="394" y="1245"/>
                </a:lnTo>
                <a:lnTo>
                  <a:pt x="385" y="1220"/>
                </a:lnTo>
                <a:lnTo>
                  <a:pt x="379" y="1202"/>
                </a:lnTo>
                <a:lnTo>
                  <a:pt x="379" y="1202"/>
                </a:lnTo>
                <a:lnTo>
                  <a:pt x="381" y="1195"/>
                </a:lnTo>
                <a:lnTo>
                  <a:pt x="384" y="1179"/>
                </a:lnTo>
                <a:lnTo>
                  <a:pt x="384" y="1179"/>
                </a:lnTo>
                <a:lnTo>
                  <a:pt x="385" y="1171"/>
                </a:lnTo>
                <a:lnTo>
                  <a:pt x="387" y="1163"/>
                </a:lnTo>
                <a:lnTo>
                  <a:pt x="387" y="1149"/>
                </a:lnTo>
                <a:lnTo>
                  <a:pt x="387" y="1149"/>
                </a:lnTo>
                <a:lnTo>
                  <a:pt x="384" y="1119"/>
                </a:lnTo>
                <a:lnTo>
                  <a:pt x="384" y="1119"/>
                </a:lnTo>
                <a:lnTo>
                  <a:pt x="384" y="1108"/>
                </a:lnTo>
                <a:lnTo>
                  <a:pt x="384" y="1096"/>
                </a:lnTo>
                <a:lnTo>
                  <a:pt x="385" y="1084"/>
                </a:lnTo>
                <a:lnTo>
                  <a:pt x="387" y="1073"/>
                </a:lnTo>
                <a:lnTo>
                  <a:pt x="387" y="1073"/>
                </a:lnTo>
                <a:lnTo>
                  <a:pt x="382" y="1002"/>
                </a:lnTo>
                <a:lnTo>
                  <a:pt x="377" y="939"/>
                </a:lnTo>
                <a:lnTo>
                  <a:pt x="377" y="939"/>
                </a:lnTo>
                <a:lnTo>
                  <a:pt x="411" y="933"/>
                </a:lnTo>
                <a:lnTo>
                  <a:pt x="434" y="927"/>
                </a:lnTo>
                <a:lnTo>
                  <a:pt x="442" y="926"/>
                </a:lnTo>
                <a:lnTo>
                  <a:pt x="444" y="925"/>
                </a:lnTo>
                <a:lnTo>
                  <a:pt x="444" y="925"/>
                </a:lnTo>
                <a:lnTo>
                  <a:pt x="447" y="814"/>
                </a:lnTo>
                <a:lnTo>
                  <a:pt x="448" y="740"/>
                </a:lnTo>
                <a:lnTo>
                  <a:pt x="448" y="702"/>
                </a:lnTo>
                <a:lnTo>
                  <a:pt x="448" y="702"/>
                </a:lnTo>
                <a:lnTo>
                  <a:pt x="445" y="665"/>
                </a:lnTo>
                <a:lnTo>
                  <a:pt x="444" y="636"/>
                </a:lnTo>
                <a:lnTo>
                  <a:pt x="453" y="641"/>
                </a:lnTo>
                <a:lnTo>
                  <a:pt x="453" y="641"/>
                </a:lnTo>
                <a:lnTo>
                  <a:pt x="452" y="653"/>
                </a:lnTo>
                <a:lnTo>
                  <a:pt x="452" y="660"/>
                </a:lnTo>
                <a:lnTo>
                  <a:pt x="452" y="663"/>
                </a:lnTo>
                <a:lnTo>
                  <a:pt x="453" y="664"/>
                </a:lnTo>
                <a:lnTo>
                  <a:pt x="453" y="664"/>
                </a:lnTo>
                <a:lnTo>
                  <a:pt x="458" y="661"/>
                </a:lnTo>
                <a:lnTo>
                  <a:pt x="459" y="660"/>
                </a:lnTo>
                <a:lnTo>
                  <a:pt x="460" y="661"/>
                </a:lnTo>
                <a:lnTo>
                  <a:pt x="460" y="697"/>
                </a:lnTo>
                <a:lnTo>
                  <a:pt x="460" y="697"/>
                </a:lnTo>
                <a:lnTo>
                  <a:pt x="459" y="697"/>
                </a:lnTo>
                <a:lnTo>
                  <a:pt x="458" y="698"/>
                </a:lnTo>
                <a:lnTo>
                  <a:pt x="457" y="701"/>
                </a:lnTo>
                <a:lnTo>
                  <a:pt x="457" y="704"/>
                </a:lnTo>
                <a:lnTo>
                  <a:pt x="460" y="714"/>
                </a:lnTo>
                <a:lnTo>
                  <a:pt x="460" y="714"/>
                </a:lnTo>
                <a:lnTo>
                  <a:pt x="469" y="731"/>
                </a:lnTo>
                <a:lnTo>
                  <a:pt x="483" y="751"/>
                </a:lnTo>
                <a:lnTo>
                  <a:pt x="491" y="761"/>
                </a:lnTo>
                <a:lnTo>
                  <a:pt x="499" y="768"/>
                </a:lnTo>
                <a:lnTo>
                  <a:pt x="507" y="774"/>
                </a:lnTo>
                <a:lnTo>
                  <a:pt x="513" y="778"/>
                </a:lnTo>
                <a:lnTo>
                  <a:pt x="513" y="778"/>
                </a:lnTo>
                <a:lnTo>
                  <a:pt x="523" y="779"/>
                </a:lnTo>
                <a:lnTo>
                  <a:pt x="530" y="780"/>
                </a:lnTo>
                <a:lnTo>
                  <a:pt x="534" y="780"/>
                </a:lnTo>
                <a:lnTo>
                  <a:pt x="534" y="780"/>
                </a:lnTo>
                <a:lnTo>
                  <a:pt x="536" y="834"/>
                </a:lnTo>
                <a:lnTo>
                  <a:pt x="539" y="876"/>
                </a:lnTo>
                <a:lnTo>
                  <a:pt x="539" y="904"/>
                </a:lnTo>
                <a:lnTo>
                  <a:pt x="539" y="904"/>
                </a:lnTo>
                <a:lnTo>
                  <a:pt x="539" y="912"/>
                </a:lnTo>
                <a:lnTo>
                  <a:pt x="539" y="921"/>
                </a:lnTo>
                <a:lnTo>
                  <a:pt x="541" y="938"/>
                </a:lnTo>
                <a:lnTo>
                  <a:pt x="545" y="953"/>
                </a:lnTo>
                <a:lnTo>
                  <a:pt x="548" y="959"/>
                </a:lnTo>
                <a:lnTo>
                  <a:pt x="548" y="959"/>
                </a:lnTo>
                <a:lnTo>
                  <a:pt x="553" y="961"/>
                </a:lnTo>
                <a:lnTo>
                  <a:pt x="559" y="964"/>
                </a:lnTo>
                <a:lnTo>
                  <a:pt x="567" y="965"/>
                </a:lnTo>
                <a:lnTo>
                  <a:pt x="567" y="965"/>
                </a:lnTo>
                <a:lnTo>
                  <a:pt x="569" y="992"/>
                </a:lnTo>
                <a:lnTo>
                  <a:pt x="570" y="1018"/>
                </a:lnTo>
                <a:lnTo>
                  <a:pt x="572" y="1046"/>
                </a:lnTo>
                <a:lnTo>
                  <a:pt x="572" y="1046"/>
                </a:lnTo>
                <a:lnTo>
                  <a:pt x="567" y="1150"/>
                </a:lnTo>
                <a:lnTo>
                  <a:pt x="562" y="1238"/>
                </a:lnTo>
                <a:lnTo>
                  <a:pt x="562" y="1238"/>
                </a:lnTo>
                <a:lnTo>
                  <a:pt x="559" y="1260"/>
                </a:lnTo>
                <a:lnTo>
                  <a:pt x="558" y="1278"/>
                </a:lnTo>
                <a:lnTo>
                  <a:pt x="558" y="1278"/>
                </a:lnTo>
                <a:lnTo>
                  <a:pt x="558" y="1282"/>
                </a:lnTo>
                <a:lnTo>
                  <a:pt x="559" y="1286"/>
                </a:lnTo>
                <a:lnTo>
                  <a:pt x="562" y="1291"/>
                </a:lnTo>
                <a:lnTo>
                  <a:pt x="562" y="1291"/>
                </a:lnTo>
                <a:lnTo>
                  <a:pt x="558" y="1292"/>
                </a:lnTo>
                <a:lnTo>
                  <a:pt x="552" y="1298"/>
                </a:lnTo>
                <a:lnTo>
                  <a:pt x="550" y="1302"/>
                </a:lnTo>
                <a:lnTo>
                  <a:pt x="548" y="1306"/>
                </a:lnTo>
                <a:lnTo>
                  <a:pt x="547" y="1314"/>
                </a:lnTo>
                <a:lnTo>
                  <a:pt x="548" y="1321"/>
                </a:lnTo>
                <a:lnTo>
                  <a:pt x="548" y="1321"/>
                </a:lnTo>
                <a:lnTo>
                  <a:pt x="552" y="1329"/>
                </a:lnTo>
                <a:lnTo>
                  <a:pt x="556" y="1335"/>
                </a:lnTo>
                <a:lnTo>
                  <a:pt x="561" y="1340"/>
                </a:lnTo>
                <a:lnTo>
                  <a:pt x="565" y="1344"/>
                </a:lnTo>
                <a:lnTo>
                  <a:pt x="577" y="1351"/>
                </a:lnTo>
                <a:lnTo>
                  <a:pt x="586" y="1354"/>
                </a:lnTo>
                <a:lnTo>
                  <a:pt x="586" y="1354"/>
                </a:lnTo>
                <a:lnTo>
                  <a:pt x="600" y="1358"/>
                </a:lnTo>
                <a:lnTo>
                  <a:pt x="619" y="1362"/>
                </a:lnTo>
                <a:lnTo>
                  <a:pt x="619" y="1362"/>
                </a:lnTo>
                <a:lnTo>
                  <a:pt x="633" y="1364"/>
                </a:lnTo>
                <a:lnTo>
                  <a:pt x="641" y="1364"/>
                </a:lnTo>
                <a:lnTo>
                  <a:pt x="644" y="1363"/>
                </a:lnTo>
                <a:lnTo>
                  <a:pt x="646" y="1362"/>
                </a:lnTo>
                <a:lnTo>
                  <a:pt x="649" y="1359"/>
                </a:lnTo>
                <a:lnTo>
                  <a:pt x="650" y="1357"/>
                </a:lnTo>
                <a:lnTo>
                  <a:pt x="650" y="1357"/>
                </a:lnTo>
                <a:lnTo>
                  <a:pt x="650" y="1351"/>
                </a:lnTo>
                <a:lnTo>
                  <a:pt x="650" y="1342"/>
                </a:lnTo>
                <a:lnTo>
                  <a:pt x="648" y="1320"/>
                </a:lnTo>
                <a:lnTo>
                  <a:pt x="645" y="1300"/>
                </a:lnTo>
                <a:lnTo>
                  <a:pt x="645" y="1291"/>
                </a:lnTo>
                <a:lnTo>
                  <a:pt x="645" y="1291"/>
                </a:lnTo>
                <a:lnTo>
                  <a:pt x="651" y="1286"/>
                </a:lnTo>
                <a:lnTo>
                  <a:pt x="656" y="1282"/>
                </a:lnTo>
                <a:lnTo>
                  <a:pt x="657" y="1280"/>
                </a:lnTo>
                <a:lnTo>
                  <a:pt x="657" y="1278"/>
                </a:lnTo>
                <a:lnTo>
                  <a:pt x="657" y="1278"/>
                </a:lnTo>
                <a:lnTo>
                  <a:pt x="657" y="1216"/>
                </a:lnTo>
                <a:lnTo>
                  <a:pt x="657" y="1171"/>
                </a:lnTo>
                <a:lnTo>
                  <a:pt x="656" y="1153"/>
                </a:lnTo>
                <a:lnTo>
                  <a:pt x="655" y="1141"/>
                </a:lnTo>
                <a:lnTo>
                  <a:pt x="655" y="1141"/>
                </a:lnTo>
                <a:lnTo>
                  <a:pt x="655" y="1129"/>
                </a:lnTo>
                <a:lnTo>
                  <a:pt x="656" y="1107"/>
                </a:lnTo>
                <a:lnTo>
                  <a:pt x="661" y="1053"/>
                </a:lnTo>
                <a:lnTo>
                  <a:pt x="670" y="980"/>
                </a:lnTo>
                <a:lnTo>
                  <a:pt x="670" y="980"/>
                </a:lnTo>
                <a:lnTo>
                  <a:pt x="677" y="1002"/>
                </a:lnTo>
                <a:lnTo>
                  <a:pt x="682" y="1023"/>
                </a:lnTo>
                <a:lnTo>
                  <a:pt x="684" y="1034"/>
                </a:lnTo>
                <a:lnTo>
                  <a:pt x="685" y="1043"/>
                </a:lnTo>
                <a:lnTo>
                  <a:pt x="685" y="1043"/>
                </a:lnTo>
                <a:lnTo>
                  <a:pt x="687" y="1147"/>
                </a:lnTo>
                <a:lnTo>
                  <a:pt x="688" y="1235"/>
                </a:lnTo>
                <a:lnTo>
                  <a:pt x="688" y="1235"/>
                </a:lnTo>
                <a:lnTo>
                  <a:pt x="689" y="1258"/>
                </a:lnTo>
                <a:lnTo>
                  <a:pt x="690" y="1271"/>
                </a:lnTo>
                <a:lnTo>
                  <a:pt x="692" y="1276"/>
                </a:lnTo>
                <a:lnTo>
                  <a:pt x="693" y="1278"/>
                </a:lnTo>
                <a:lnTo>
                  <a:pt x="693" y="1278"/>
                </a:lnTo>
                <a:lnTo>
                  <a:pt x="697" y="1280"/>
                </a:lnTo>
                <a:lnTo>
                  <a:pt x="700" y="1281"/>
                </a:lnTo>
                <a:lnTo>
                  <a:pt x="705" y="1281"/>
                </a:lnTo>
                <a:lnTo>
                  <a:pt x="705" y="1281"/>
                </a:lnTo>
                <a:lnTo>
                  <a:pt x="698" y="1302"/>
                </a:lnTo>
                <a:lnTo>
                  <a:pt x="693" y="1318"/>
                </a:lnTo>
                <a:lnTo>
                  <a:pt x="693" y="1325"/>
                </a:lnTo>
                <a:lnTo>
                  <a:pt x="693" y="1329"/>
                </a:lnTo>
                <a:lnTo>
                  <a:pt x="693" y="1329"/>
                </a:lnTo>
                <a:lnTo>
                  <a:pt x="694" y="1332"/>
                </a:lnTo>
                <a:lnTo>
                  <a:pt x="693" y="1335"/>
                </a:lnTo>
                <a:lnTo>
                  <a:pt x="695" y="1336"/>
                </a:lnTo>
                <a:lnTo>
                  <a:pt x="703" y="1338"/>
                </a:lnTo>
                <a:lnTo>
                  <a:pt x="703" y="1338"/>
                </a:lnTo>
                <a:lnTo>
                  <a:pt x="710" y="1340"/>
                </a:lnTo>
                <a:lnTo>
                  <a:pt x="719" y="1341"/>
                </a:lnTo>
                <a:lnTo>
                  <a:pt x="736" y="1340"/>
                </a:lnTo>
                <a:lnTo>
                  <a:pt x="752" y="1338"/>
                </a:lnTo>
                <a:lnTo>
                  <a:pt x="761" y="1336"/>
                </a:lnTo>
                <a:lnTo>
                  <a:pt x="761" y="1336"/>
                </a:lnTo>
                <a:lnTo>
                  <a:pt x="764" y="1333"/>
                </a:lnTo>
                <a:lnTo>
                  <a:pt x="765" y="1329"/>
                </a:lnTo>
                <a:lnTo>
                  <a:pt x="769" y="1313"/>
                </a:lnTo>
                <a:lnTo>
                  <a:pt x="771" y="1295"/>
                </a:lnTo>
                <a:lnTo>
                  <a:pt x="771" y="1286"/>
                </a:lnTo>
                <a:lnTo>
                  <a:pt x="771" y="1286"/>
                </a:lnTo>
                <a:lnTo>
                  <a:pt x="770" y="1280"/>
                </a:lnTo>
                <a:lnTo>
                  <a:pt x="769" y="1271"/>
                </a:lnTo>
                <a:lnTo>
                  <a:pt x="768" y="1261"/>
                </a:lnTo>
                <a:lnTo>
                  <a:pt x="766" y="1253"/>
                </a:lnTo>
                <a:lnTo>
                  <a:pt x="766" y="1253"/>
                </a:lnTo>
                <a:lnTo>
                  <a:pt x="764" y="1244"/>
                </a:lnTo>
                <a:lnTo>
                  <a:pt x="764" y="1240"/>
                </a:lnTo>
                <a:lnTo>
                  <a:pt x="764" y="1240"/>
                </a:lnTo>
                <a:lnTo>
                  <a:pt x="765" y="1240"/>
                </a:lnTo>
                <a:lnTo>
                  <a:pt x="766" y="1239"/>
                </a:lnTo>
                <a:lnTo>
                  <a:pt x="768" y="1235"/>
                </a:lnTo>
                <a:lnTo>
                  <a:pt x="769" y="1227"/>
                </a:lnTo>
                <a:lnTo>
                  <a:pt x="769" y="1227"/>
                </a:lnTo>
                <a:lnTo>
                  <a:pt x="769" y="1177"/>
                </a:lnTo>
                <a:lnTo>
                  <a:pt x="769" y="1127"/>
                </a:lnTo>
                <a:lnTo>
                  <a:pt x="769" y="1127"/>
                </a:lnTo>
                <a:lnTo>
                  <a:pt x="769" y="1098"/>
                </a:lnTo>
                <a:lnTo>
                  <a:pt x="769" y="1073"/>
                </a:lnTo>
                <a:lnTo>
                  <a:pt x="769" y="1073"/>
                </a:lnTo>
                <a:lnTo>
                  <a:pt x="761" y="956"/>
                </a:lnTo>
                <a:lnTo>
                  <a:pt x="761" y="956"/>
                </a:lnTo>
                <a:lnTo>
                  <a:pt x="779" y="959"/>
                </a:lnTo>
                <a:lnTo>
                  <a:pt x="793" y="959"/>
                </a:lnTo>
                <a:lnTo>
                  <a:pt x="799" y="958"/>
                </a:lnTo>
                <a:lnTo>
                  <a:pt x="804" y="956"/>
                </a:lnTo>
                <a:lnTo>
                  <a:pt x="804" y="956"/>
                </a:lnTo>
                <a:lnTo>
                  <a:pt x="805" y="955"/>
                </a:lnTo>
                <a:lnTo>
                  <a:pt x="808" y="953"/>
                </a:lnTo>
                <a:lnTo>
                  <a:pt x="809" y="942"/>
                </a:lnTo>
                <a:lnTo>
                  <a:pt x="810" y="928"/>
                </a:lnTo>
                <a:lnTo>
                  <a:pt x="812" y="914"/>
                </a:lnTo>
                <a:lnTo>
                  <a:pt x="812" y="871"/>
                </a:lnTo>
                <a:lnTo>
                  <a:pt x="812" y="871"/>
                </a:lnTo>
                <a:lnTo>
                  <a:pt x="815" y="836"/>
                </a:lnTo>
                <a:lnTo>
                  <a:pt x="819" y="764"/>
                </a:lnTo>
                <a:lnTo>
                  <a:pt x="819" y="764"/>
                </a:lnTo>
                <a:lnTo>
                  <a:pt x="820" y="725"/>
                </a:lnTo>
                <a:lnTo>
                  <a:pt x="819" y="688"/>
                </a:lnTo>
                <a:lnTo>
                  <a:pt x="817" y="672"/>
                </a:lnTo>
                <a:lnTo>
                  <a:pt x="815" y="658"/>
                </a:lnTo>
                <a:lnTo>
                  <a:pt x="813" y="647"/>
                </a:lnTo>
                <a:lnTo>
                  <a:pt x="809" y="638"/>
                </a:lnTo>
                <a:lnTo>
                  <a:pt x="809" y="638"/>
                </a:lnTo>
                <a:lnTo>
                  <a:pt x="794" y="611"/>
                </a:lnTo>
                <a:lnTo>
                  <a:pt x="783" y="593"/>
                </a:lnTo>
                <a:lnTo>
                  <a:pt x="783" y="593"/>
                </a:lnTo>
                <a:lnTo>
                  <a:pt x="774" y="579"/>
                </a:lnTo>
                <a:lnTo>
                  <a:pt x="759" y="562"/>
                </a:lnTo>
                <a:lnTo>
                  <a:pt x="759" y="562"/>
                </a:lnTo>
                <a:lnTo>
                  <a:pt x="750" y="556"/>
                </a:lnTo>
                <a:lnTo>
                  <a:pt x="741" y="550"/>
                </a:lnTo>
                <a:lnTo>
                  <a:pt x="726" y="543"/>
                </a:lnTo>
                <a:lnTo>
                  <a:pt x="726" y="543"/>
                </a:lnTo>
                <a:lnTo>
                  <a:pt x="708" y="529"/>
                </a:lnTo>
                <a:lnTo>
                  <a:pt x="723" y="500"/>
                </a:lnTo>
                <a:lnTo>
                  <a:pt x="723" y="500"/>
                </a:lnTo>
                <a:lnTo>
                  <a:pt x="728" y="496"/>
                </a:lnTo>
                <a:lnTo>
                  <a:pt x="733" y="493"/>
                </a:lnTo>
                <a:lnTo>
                  <a:pt x="738" y="486"/>
                </a:lnTo>
                <a:lnTo>
                  <a:pt x="738" y="486"/>
                </a:lnTo>
                <a:lnTo>
                  <a:pt x="743" y="479"/>
                </a:lnTo>
                <a:lnTo>
                  <a:pt x="745" y="472"/>
                </a:lnTo>
                <a:lnTo>
                  <a:pt x="745" y="463"/>
                </a:lnTo>
                <a:lnTo>
                  <a:pt x="743" y="456"/>
                </a:lnTo>
                <a:lnTo>
                  <a:pt x="743" y="456"/>
                </a:lnTo>
                <a:lnTo>
                  <a:pt x="741" y="452"/>
                </a:lnTo>
                <a:lnTo>
                  <a:pt x="738" y="450"/>
                </a:lnTo>
                <a:lnTo>
                  <a:pt x="736" y="448"/>
                </a:lnTo>
                <a:lnTo>
                  <a:pt x="736" y="448"/>
                </a:lnTo>
                <a:lnTo>
                  <a:pt x="737" y="440"/>
                </a:lnTo>
                <a:lnTo>
                  <a:pt x="738" y="419"/>
                </a:lnTo>
                <a:lnTo>
                  <a:pt x="737" y="397"/>
                </a:lnTo>
                <a:lnTo>
                  <a:pt x="736" y="388"/>
                </a:lnTo>
                <a:lnTo>
                  <a:pt x="733" y="384"/>
                </a:lnTo>
                <a:lnTo>
                  <a:pt x="733" y="384"/>
                </a:lnTo>
                <a:lnTo>
                  <a:pt x="722" y="371"/>
                </a:lnTo>
                <a:lnTo>
                  <a:pt x="717" y="366"/>
                </a:lnTo>
                <a:lnTo>
                  <a:pt x="710" y="363"/>
                </a:lnTo>
                <a:lnTo>
                  <a:pt x="710" y="363"/>
                </a:lnTo>
                <a:lnTo>
                  <a:pt x="697" y="358"/>
                </a:lnTo>
                <a:lnTo>
                  <a:pt x="689" y="357"/>
                </a:lnTo>
                <a:lnTo>
                  <a:pt x="683" y="358"/>
                </a:lnTo>
                <a:lnTo>
                  <a:pt x="683" y="358"/>
                </a:lnTo>
                <a:lnTo>
                  <a:pt x="674" y="358"/>
                </a:lnTo>
                <a:lnTo>
                  <a:pt x="662" y="359"/>
                </a:lnTo>
                <a:lnTo>
                  <a:pt x="648" y="360"/>
                </a:lnTo>
                <a:lnTo>
                  <a:pt x="641" y="362"/>
                </a:lnTo>
                <a:lnTo>
                  <a:pt x="634" y="363"/>
                </a:lnTo>
                <a:lnTo>
                  <a:pt x="634" y="363"/>
                </a:lnTo>
                <a:lnTo>
                  <a:pt x="622" y="368"/>
                </a:lnTo>
                <a:lnTo>
                  <a:pt x="607" y="373"/>
                </a:lnTo>
                <a:lnTo>
                  <a:pt x="595" y="380"/>
                </a:lnTo>
                <a:lnTo>
                  <a:pt x="589" y="384"/>
                </a:lnTo>
                <a:lnTo>
                  <a:pt x="584" y="388"/>
                </a:lnTo>
                <a:lnTo>
                  <a:pt x="584" y="388"/>
                </a:lnTo>
                <a:lnTo>
                  <a:pt x="580" y="393"/>
                </a:lnTo>
                <a:lnTo>
                  <a:pt x="578" y="397"/>
                </a:lnTo>
                <a:lnTo>
                  <a:pt x="577" y="402"/>
                </a:lnTo>
                <a:lnTo>
                  <a:pt x="577" y="407"/>
                </a:lnTo>
                <a:lnTo>
                  <a:pt x="578" y="414"/>
                </a:lnTo>
                <a:lnTo>
                  <a:pt x="579" y="418"/>
                </a:lnTo>
                <a:lnTo>
                  <a:pt x="579" y="418"/>
                </a:lnTo>
                <a:lnTo>
                  <a:pt x="596" y="464"/>
                </a:lnTo>
                <a:lnTo>
                  <a:pt x="596" y="464"/>
                </a:lnTo>
                <a:lnTo>
                  <a:pt x="591" y="462"/>
                </a:lnTo>
                <a:lnTo>
                  <a:pt x="586" y="463"/>
                </a:lnTo>
                <a:lnTo>
                  <a:pt x="585" y="464"/>
                </a:lnTo>
                <a:lnTo>
                  <a:pt x="584" y="467"/>
                </a:lnTo>
                <a:lnTo>
                  <a:pt x="584" y="467"/>
                </a:lnTo>
                <a:lnTo>
                  <a:pt x="584" y="470"/>
                </a:lnTo>
                <a:lnTo>
                  <a:pt x="586" y="475"/>
                </a:lnTo>
                <a:lnTo>
                  <a:pt x="592" y="486"/>
                </a:lnTo>
                <a:lnTo>
                  <a:pt x="599" y="497"/>
                </a:lnTo>
                <a:lnTo>
                  <a:pt x="605" y="505"/>
                </a:lnTo>
                <a:lnTo>
                  <a:pt x="605" y="505"/>
                </a:lnTo>
                <a:lnTo>
                  <a:pt x="612" y="512"/>
                </a:lnTo>
                <a:lnTo>
                  <a:pt x="612" y="512"/>
                </a:lnTo>
                <a:lnTo>
                  <a:pt x="613" y="518"/>
                </a:lnTo>
                <a:lnTo>
                  <a:pt x="614" y="523"/>
                </a:lnTo>
                <a:lnTo>
                  <a:pt x="617" y="527"/>
                </a:lnTo>
                <a:lnTo>
                  <a:pt x="617" y="527"/>
                </a:lnTo>
                <a:lnTo>
                  <a:pt x="624" y="532"/>
                </a:lnTo>
                <a:lnTo>
                  <a:pt x="624" y="532"/>
                </a:lnTo>
                <a:lnTo>
                  <a:pt x="618" y="535"/>
                </a:lnTo>
                <a:lnTo>
                  <a:pt x="596" y="548"/>
                </a:lnTo>
                <a:lnTo>
                  <a:pt x="596" y="548"/>
                </a:lnTo>
                <a:lnTo>
                  <a:pt x="583" y="555"/>
                </a:lnTo>
                <a:lnTo>
                  <a:pt x="574" y="559"/>
                </a:lnTo>
                <a:lnTo>
                  <a:pt x="567" y="562"/>
                </a:lnTo>
                <a:lnTo>
                  <a:pt x="562" y="567"/>
                </a:lnTo>
                <a:lnTo>
                  <a:pt x="562" y="567"/>
                </a:lnTo>
                <a:lnTo>
                  <a:pt x="552" y="579"/>
                </a:lnTo>
                <a:lnTo>
                  <a:pt x="547" y="584"/>
                </a:lnTo>
                <a:lnTo>
                  <a:pt x="543" y="588"/>
                </a:lnTo>
                <a:lnTo>
                  <a:pt x="543" y="588"/>
                </a:lnTo>
                <a:lnTo>
                  <a:pt x="524" y="600"/>
                </a:lnTo>
                <a:lnTo>
                  <a:pt x="524" y="600"/>
                </a:lnTo>
                <a:lnTo>
                  <a:pt x="521" y="598"/>
                </a:lnTo>
                <a:lnTo>
                  <a:pt x="520" y="588"/>
                </a:lnTo>
                <a:lnTo>
                  <a:pt x="517" y="560"/>
                </a:lnTo>
                <a:lnTo>
                  <a:pt x="513" y="517"/>
                </a:lnTo>
                <a:lnTo>
                  <a:pt x="513" y="517"/>
                </a:lnTo>
                <a:lnTo>
                  <a:pt x="509" y="501"/>
                </a:lnTo>
                <a:lnTo>
                  <a:pt x="505" y="490"/>
                </a:lnTo>
                <a:lnTo>
                  <a:pt x="503" y="484"/>
                </a:lnTo>
                <a:lnTo>
                  <a:pt x="503" y="484"/>
                </a:lnTo>
                <a:lnTo>
                  <a:pt x="502" y="483"/>
                </a:lnTo>
                <a:lnTo>
                  <a:pt x="501" y="480"/>
                </a:lnTo>
                <a:lnTo>
                  <a:pt x="498" y="474"/>
                </a:lnTo>
                <a:lnTo>
                  <a:pt x="496" y="462"/>
                </a:lnTo>
                <a:lnTo>
                  <a:pt x="496" y="462"/>
                </a:lnTo>
                <a:lnTo>
                  <a:pt x="493" y="445"/>
                </a:lnTo>
                <a:lnTo>
                  <a:pt x="493" y="429"/>
                </a:lnTo>
                <a:lnTo>
                  <a:pt x="493" y="414"/>
                </a:lnTo>
                <a:lnTo>
                  <a:pt x="493" y="401"/>
                </a:lnTo>
                <a:lnTo>
                  <a:pt x="493" y="401"/>
                </a:lnTo>
                <a:lnTo>
                  <a:pt x="492" y="386"/>
                </a:lnTo>
                <a:lnTo>
                  <a:pt x="492" y="371"/>
                </a:lnTo>
                <a:lnTo>
                  <a:pt x="492" y="357"/>
                </a:lnTo>
                <a:lnTo>
                  <a:pt x="491" y="348"/>
                </a:lnTo>
                <a:lnTo>
                  <a:pt x="491" y="348"/>
                </a:lnTo>
                <a:lnTo>
                  <a:pt x="477" y="311"/>
                </a:lnTo>
                <a:lnTo>
                  <a:pt x="470" y="292"/>
                </a:lnTo>
                <a:lnTo>
                  <a:pt x="468" y="282"/>
                </a:lnTo>
                <a:lnTo>
                  <a:pt x="468" y="282"/>
                </a:lnTo>
                <a:lnTo>
                  <a:pt x="472" y="280"/>
                </a:lnTo>
                <a:lnTo>
                  <a:pt x="483" y="276"/>
                </a:lnTo>
                <a:lnTo>
                  <a:pt x="490" y="273"/>
                </a:lnTo>
                <a:lnTo>
                  <a:pt x="493" y="271"/>
                </a:lnTo>
                <a:lnTo>
                  <a:pt x="497" y="267"/>
                </a:lnTo>
                <a:lnTo>
                  <a:pt x="498" y="264"/>
                </a:lnTo>
                <a:lnTo>
                  <a:pt x="498" y="264"/>
                </a:lnTo>
                <a:lnTo>
                  <a:pt x="497" y="259"/>
                </a:lnTo>
                <a:lnTo>
                  <a:pt x="496" y="254"/>
                </a:lnTo>
                <a:lnTo>
                  <a:pt x="492" y="249"/>
                </a:lnTo>
                <a:lnTo>
                  <a:pt x="482" y="242"/>
                </a:lnTo>
                <a:lnTo>
                  <a:pt x="482" y="242"/>
                </a:lnTo>
                <a:lnTo>
                  <a:pt x="468" y="232"/>
                </a:lnTo>
                <a:lnTo>
                  <a:pt x="453" y="223"/>
                </a:lnTo>
                <a:lnTo>
                  <a:pt x="434" y="213"/>
                </a:lnTo>
                <a:lnTo>
                  <a:pt x="399" y="204"/>
                </a:lnTo>
                <a:lnTo>
                  <a:pt x="399" y="204"/>
                </a:lnTo>
                <a:lnTo>
                  <a:pt x="398" y="201"/>
                </a:lnTo>
                <a:lnTo>
                  <a:pt x="393" y="191"/>
                </a:lnTo>
                <a:lnTo>
                  <a:pt x="388" y="176"/>
                </a:lnTo>
                <a:lnTo>
                  <a:pt x="385" y="164"/>
                </a:lnTo>
                <a:lnTo>
                  <a:pt x="384" y="150"/>
                </a:lnTo>
                <a:lnTo>
                  <a:pt x="384" y="150"/>
                </a:lnTo>
                <a:lnTo>
                  <a:pt x="381" y="127"/>
                </a:lnTo>
                <a:lnTo>
                  <a:pt x="378" y="109"/>
                </a:lnTo>
                <a:lnTo>
                  <a:pt x="376" y="94"/>
                </a:lnTo>
                <a:lnTo>
                  <a:pt x="374" y="71"/>
                </a:lnTo>
                <a:lnTo>
                  <a:pt x="374" y="71"/>
                </a:lnTo>
                <a:lnTo>
                  <a:pt x="372" y="51"/>
                </a:lnTo>
                <a:lnTo>
                  <a:pt x="371" y="42"/>
                </a:lnTo>
                <a:lnTo>
                  <a:pt x="368" y="35"/>
                </a:lnTo>
                <a:lnTo>
                  <a:pt x="365" y="29"/>
                </a:lnTo>
                <a:lnTo>
                  <a:pt x="360" y="23"/>
                </a:lnTo>
                <a:lnTo>
                  <a:pt x="354" y="16"/>
                </a:lnTo>
                <a:lnTo>
                  <a:pt x="346" y="11"/>
                </a:lnTo>
                <a:lnTo>
                  <a:pt x="346" y="11"/>
                </a:lnTo>
                <a:lnTo>
                  <a:pt x="337" y="7"/>
                </a:lnTo>
                <a:lnTo>
                  <a:pt x="325" y="3"/>
                </a:lnTo>
                <a:lnTo>
                  <a:pt x="314" y="2"/>
                </a:lnTo>
                <a:lnTo>
                  <a:pt x="303" y="0"/>
                </a:lnTo>
                <a:lnTo>
                  <a:pt x="285" y="0"/>
                </a:lnTo>
                <a:lnTo>
                  <a:pt x="278" y="2"/>
                </a:lnTo>
                <a:lnTo>
                  <a:pt x="278" y="2"/>
                </a:lnTo>
                <a:lnTo>
                  <a:pt x="274" y="0"/>
                </a:lnTo>
                <a:lnTo>
                  <a:pt x="269" y="0"/>
                </a:lnTo>
                <a:lnTo>
                  <a:pt x="262" y="2"/>
                </a:lnTo>
                <a:lnTo>
                  <a:pt x="254" y="3"/>
                </a:lnTo>
                <a:lnTo>
                  <a:pt x="246" y="7"/>
                </a:lnTo>
                <a:lnTo>
                  <a:pt x="237" y="13"/>
                </a:lnTo>
                <a:lnTo>
                  <a:pt x="228" y="21"/>
                </a:lnTo>
                <a:lnTo>
                  <a:pt x="228" y="21"/>
                </a:lnTo>
                <a:lnTo>
                  <a:pt x="218" y="32"/>
                </a:lnTo>
                <a:lnTo>
                  <a:pt x="210" y="43"/>
                </a:lnTo>
                <a:lnTo>
                  <a:pt x="205" y="54"/>
                </a:lnTo>
                <a:lnTo>
                  <a:pt x="201" y="65"/>
                </a:lnTo>
                <a:lnTo>
                  <a:pt x="193" y="86"/>
                </a:lnTo>
                <a:lnTo>
                  <a:pt x="190" y="95"/>
                </a:lnTo>
                <a:lnTo>
                  <a:pt x="187" y="102"/>
                </a:lnTo>
                <a:lnTo>
                  <a:pt x="187" y="102"/>
                </a:lnTo>
                <a:lnTo>
                  <a:pt x="180" y="114"/>
                </a:lnTo>
                <a:lnTo>
                  <a:pt x="175" y="124"/>
                </a:lnTo>
                <a:lnTo>
                  <a:pt x="174" y="129"/>
                </a:lnTo>
                <a:lnTo>
                  <a:pt x="172" y="134"/>
                </a:lnTo>
                <a:lnTo>
                  <a:pt x="172" y="139"/>
                </a:lnTo>
                <a:lnTo>
                  <a:pt x="174" y="145"/>
                </a:lnTo>
                <a:lnTo>
                  <a:pt x="174" y="145"/>
                </a:lnTo>
                <a:lnTo>
                  <a:pt x="177" y="152"/>
                </a:lnTo>
                <a:lnTo>
                  <a:pt x="181" y="158"/>
                </a:lnTo>
                <a:lnTo>
                  <a:pt x="187" y="164"/>
                </a:lnTo>
                <a:lnTo>
                  <a:pt x="193" y="171"/>
                </a:lnTo>
                <a:lnTo>
                  <a:pt x="204" y="180"/>
                </a:lnTo>
                <a:lnTo>
                  <a:pt x="209" y="183"/>
                </a:lnTo>
                <a:lnTo>
                  <a:pt x="209" y="18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33CC2BF3-0E14-478C-92B5-00B3334C43B4}"/>
              </a:ext>
            </a:extLst>
          </p:cNvPr>
          <p:cNvSpPr>
            <a:spLocks/>
          </p:cNvSpPr>
          <p:nvPr/>
        </p:nvSpPr>
        <p:spPr bwMode="auto">
          <a:xfrm>
            <a:off x="6318539" y="773610"/>
            <a:ext cx="922419" cy="1690250"/>
          </a:xfrm>
          <a:custGeom>
            <a:avLst/>
            <a:gdLst>
              <a:gd name="T0" fmla="*/ 59 w 722"/>
              <a:gd name="T1" fmla="*/ 743 h 1323"/>
              <a:gd name="T2" fmla="*/ 34 w 722"/>
              <a:gd name="T3" fmla="*/ 826 h 1323"/>
              <a:gd name="T4" fmla="*/ 24 w 722"/>
              <a:gd name="T5" fmla="*/ 880 h 1323"/>
              <a:gd name="T6" fmla="*/ 0 w 722"/>
              <a:gd name="T7" fmla="*/ 900 h 1323"/>
              <a:gd name="T8" fmla="*/ 5 w 722"/>
              <a:gd name="T9" fmla="*/ 921 h 1323"/>
              <a:gd name="T10" fmla="*/ 24 w 722"/>
              <a:gd name="T11" fmla="*/ 910 h 1323"/>
              <a:gd name="T12" fmla="*/ 24 w 722"/>
              <a:gd name="T13" fmla="*/ 934 h 1323"/>
              <a:gd name="T14" fmla="*/ 34 w 722"/>
              <a:gd name="T15" fmla="*/ 939 h 1323"/>
              <a:gd name="T16" fmla="*/ 53 w 722"/>
              <a:gd name="T17" fmla="*/ 955 h 1323"/>
              <a:gd name="T18" fmla="*/ 76 w 722"/>
              <a:gd name="T19" fmla="*/ 960 h 1323"/>
              <a:gd name="T20" fmla="*/ 105 w 722"/>
              <a:gd name="T21" fmla="*/ 1190 h 1323"/>
              <a:gd name="T22" fmla="*/ 116 w 722"/>
              <a:gd name="T23" fmla="*/ 1258 h 1323"/>
              <a:gd name="T24" fmla="*/ 132 w 722"/>
              <a:gd name="T25" fmla="*/ 1301 h 1323"/>
              <a:gd name="T26" fmla="*/ 166 w 722"/>
              <a:gd name="T27" fmla="*/ 1296 h 1323"/>
              <a:gd name="T28" fmla="*/ 201 w 722"/>
              <a:gd name="T29" fmla="*/ 1306 h 1323"/>
              <a:gd name="T30" fmla="*/ 245 w 722"/>
              <a:gd name="T31" fmla="*/ 1296 h 1323"/>
              <a:gd name="T32" fmla="*/ 230 w 722"/>
              <a:gd name="T33" fmla="*/ 1252 h 1323"/>
              <a:gd name="T34" fmla="*/ 262 w 722"/>
              <a:gd name="T35" fmla="*/ 1045 h 1323"/>
              <a:gd name="T36" fmla="*/ 328 w 722"/>
              <a:gd name="T37" fmla="*/ 753 h 1323"/>
              <a:gd name="T38" fmla="*/ 362 w 722"/>
              <a:gd name="T39" fmla="*/ 733 h 1323"/>
              <a:gd name="T40" fmla="*/ 411 w 722"/>
              <a:gd name="T41" fmla="*/ 655 h 1323"/>
              <a:gd name="T42" fmla="*/ 394 w 722"/>
              <a:gd name="T43" fmla="*/ 779 h 1323"/>
              <a:gd name="T44" fmla="*/ 424 w 722"/>
              <a:gd name="T45" fmla="*/ 839 h 1323"/>
              <a:gd name="T46" fmla="*/ 421 w 722"/>
              <a:gd name="T47" fmla="*/ 949 h 1323"/>
              <a:gd name="T48" fmla="*/ 462 w 722"/>
              <a:gd name="T49" fmla="*/ 1080 h 1323"/>
              <a:gd name="T50" fmla="*/ 475 w 722"/>
              <a:gd name="T51" fmla="*/ 1228 h 1323"/>
              <a:gd name="T52" fmla="*/ 446 w 722"/>
              <a:gd name="T53" fmla="*/ 1282 h 1323"/>
              <a:gd name="T54" fmla="*/ 393 w 722"/>
              <a:gd name="T55" fmla="*/ 1302 h 1323"/>
              <a:gd name="T56" fmla="*/ 429 w 722"/>
              <a:gd name="T57" fmla="*/ 1322 h 1323"/>
              <a:gd name="T58" fmla="*/ 549 w 722"/>
              <a:gd name="T59" fmla="*/ 1305 h 1323"/>
              <a:gd name="T60" fmla="*/ 594 w 722"/>
              <a:gd name="T61" fmla="*/ 1301 h 1323"/>
              <a:gd name="T62" fmla="*/ 604 w 722"/>
              <a:gd name="T63" fmla="*/ 1247 h 1323"/>
              <a:gd name="T64" fmla="*/ 622 w 722"/>
              <a:gd name="T65" fmla="*/ 1223 h 1323"/>
              <a:gd name="T66" fmla="*/ 611 w 722"/>
              <a:gd name="T67" fmla="*/ 936 h 1323"/>
              <a:gd name="T68" fmla="*/ 719 w 722"/>
              <a:gd name="T69" fmla="*/ 917 h 1323"/>
              <a:gd name="T70" fmla="*/ 711 w 722"/>
              <a:gd name="T71" fmla="*/ 796 h 1323"/>
              <a:gd name="T72" fmla="*/ 672 w 722"/>
              <a:gd name="T73" fmla="*/ 296 h 1323"/>
              <a:gd name="T74" fmla="*/ 602 w 722"/>
              <a:gd name="T75" fmla="*/ 205 h 1323"/>
              <a:gd name="T76" fmla="*/ 602 w 722"/>
              <a:gd name="T77" fmla="*/ 136 h 1323"/>
              <a:gd name="T78" fmla="*/ 600 w 722"/>
              <a:gd name="T79" fmla="*/ 39 h 1323"/>
              <a:gd name="T80" fmla="*/ 536 w 722"/>
              <a:gd name="T81" fmla="*/ 4 h 1323"/>
              <a:gd name="T82" fmla="*/ 502 w 722"/>
              <a:gd name="T83" fmla="*/ 4 h 1323"/>
              <a:gd name="T84" fmla="*/ 437 w 722"/>
              <a:gd name="T85" fmla="*/ 55 h 1323"/>
              <a:gd name="T86" fmla="*/ 431 w 722"/>
              <a:gd name="T87" fmla="*/ 137 h 1323"/>
              <a:gd name="T88" fmla="*/ 453 w 722"/>
              <a:gd name="T89" fmla="*/ 191 h 1323"/>
              <a:gd name="T90" fmla="*/ 480 w 722"/>
              <a:gd name="T91" fmla="*/ 224 h 1323"/>
              <a:gd name="T92" fmla="*/ 426 w 722"/>
              <a:gd name="T93" fmla="*/ 258 h 1323"/>
              <a:gd name="T94" fmla="*/ 387 w 722"/>
              <a:gd name="T95" fmla="*/ 347 h 1323"/>
              <a:gd name="T96" fmla="*/ 362 w 722"/>
              <a:gd name="T97" fmla="*/ 567 h 1323"/>
              <a:gd name="T98" fmla="*/ 372 w 722"/>
              <a:gd name="T99" fmla="*/ 621 h 1323"/>
              <a:gd name="T100" fmla="*/ 343 w 722"/>
              <a:gd name="T101" fmla="*/ 650 h 1323"/>
              <a:gd name="T102" fmla="*/ 278 w 722"/>
              <a:gd name="T103" fmla="*/ 657 h 1323"/>
              <a:gd name="T104" fmla="*/ 302 w 722"/>
              <a:gd name="T105" fmla="*/ 597 h 1323"/>
              <a:gd name="T106" fmla="*/ 294 w 722"/>
              <a:gd name="T107" fmla="*/ 523 h 1323"/>
              <a:gd name="T108" fmla="*/ 252 w 722"/>
              <a:gd name="T109" fmla="*/ 493 h 1323"/>
              <a:gd name="T110" fmla="*/ 181 w 722"/>
              <a:gd name="T111" fmla="*/ 503 h 1323"/>
              <a:gd name="T112" fmla="*/ 142 w 722"/>
              <a:gd name="T113" fmla="*/ 555 h 1323"/>
              <a:gd name="T114" fmla="*/ 153 w 722"/>
              <a:gd name="T115" fmla="*/ 604 h 1323"/>
              <a:gd name="T116" fmla="*/ 157 w 722"/>
              <a:gd name="T117" fmla="*/ 626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2" h="1323">
                <a:moveTo>
                  <a:pt x="127" y="650"/>
                </a:moveTo>
                <a:lnTo>
                  <a:pt x="127" y="650"/>
                </a:lnTo>
                <a:lnTo>
                  <a:pt x="120" y="659"/>
                </a:lnTo>
                <a:lnTo>
                  <a:pt x="100" y="682"/>
                </a:lnTo>
                <a:lnTo>
                  <a:pt x="78" y="711"/>
                </a:lnTo>
                <a:lnTo>
                  <a:pt x="67" y="727"/>
                </a:lnTo>
                <a:lnTo>
                  <a:pt x="59" y="743"/>
                </a:lnTo>
                <a:lnTo>
                  <a:pt x="59" y="743"/>
                </a:lnTo>
                <a:lnTo>
                  <a:pt x="53" y="758"/>
                </a:lnTo>
                <a:lnTo>
                  <a:pt x="48" y="771"/>
                </a:lnTo>
                <a:lnTo>
                  <a:pt x="44" y="783"/>
                </a:lnTo>
                <a:lnTo>
                  <a:pt x="42" y="796"/>
                </a:lnTo>
                <a:lnTo>
                  <a:pt x="38" y="814"/>
                </a:lnTo>
                <a:lnTo>
                  <a:pt x="37" y="821"/>
                </a:lnTo>
                <a:lnTo>
                  <a:pt x="34" y="826"/>
                </a:lnTo>
                <a:lnTo>
                  <a:pt x="34" y="826"/>
                </a:lnTo>
                <a:lnTo>
                  <a:pt x="29" y="837"/>
                </a:lnTo>
                <a:lnTo>
                  <a:pt x="24" y="851"/>
                </a:lnTo>
                <a:lnTo>
                  <a:pt x="20" y="870"/>
                </a:lnTo>
                <a:lnTo>
                  <a:pt x="20" y="870"/>
                </a:lnTo>
                <a:lnTo>
                  <a:pt x="21" y="875"/>
                </a:lnTo>
                <a:lnTo>
                  <a:pt x="22" y="879"/>
                </a:lnTo>
                <a:lnTo>
                  <a:pt x="24" y="880"/>
                </a:lnTo>
                <a:lnTo>
                  <a:pt x="24" y="880"/>
                </a:lnTo>
                <a:lnTo>
                  <a:pt x="24" y="880"/>
                </a:lnTo>
                <a:lnTo>
                  <a:pt x="24" y="880"/>
                </a:lnTo>
                <a:lnTo>
                  <a:pt x="23" y="880"/>
                </a:lnTo>
                <a:lnTo>
                  <a:pt x="20" y="883"/>
                </a:lnTo>
                <a:lnTo>
                  <a:pt x="10" y="890"/>
                </a:lnTo>
                <a:lnTo>
                  <a:pt x="1" y="897"/>
                </a:lnTo>
                <a:lnTo>
                  <a:pt x="0" y="900"/>
                </a:lnTo>
                <a:lnTo>
                  <a:pt x="0" y="900"/>
                </a:lnTo>
                <a:lnTo>
                  <a:pt x="0" y="900"/>
                </a:lnTo>
                <a:lnTo>
                  <a:pt x="0" y="900"/>
                </a:lnTo>
                <a:lnTo>
                  <a:pt x="5" y="899"/>
                </a:lnTo>
                <a:lnTo>
                  <a:pt x="10" y="900"/>
                </a:lnTo>
                <a:lnTo>
                  <a:pt x="15" y="900"/>
                </a:lnTo>
                <a:lnTo>
                  <a:pt x="15" y="900"/>
                </a:lnTo>
                <a:lnTo>
                  <a:pt x="9" y="912"/>
                </a:lnTo>
                <a:lnTo>
                  <a:pt x="5" y="921"/>
                </a:lnTo>
                <a:lnTo>
                  <a:pt x="4" y="923"/>
                </a:lnTo>
                <a:lnTo>
                  <a:pt x="5" y="924"/>
                </a:lnTo>
                <a:lnTo>
                  <a:pt x="5" y="924"/>
                </a:lnTo>
                <a:lnTo>
                  <a:pt x="7" y="924"/>
                </a:lnTo>
                <a:lnTo>
                  <a:pt x="10" y="922"/>
                </a:lnTo>
                <a:lnTo>
                  <a:pt x="17" y="917"/>
                </a:lnTo>
                <a:lnTo>
                  <a:pt x="24" y="910"/>
                </a:lnTo>
                <a:lnTo>
                  <a:pt x="24" y="910"/>
                </a:lnTo>
                <a:lnTo>
                  <a:pt x="20" y="924"/>
                </a:lnTo>
                <a:lnTo>
                  <a:pt x="17" y="935"/>
                </a:lnTo>
                <a:lnTo>
                  <a:pt x="18" y="938"/>
                </a:lnTo>
                <a:lnTo>
                  <a:pt x="18" y="939"/>
                </a:lnTo>
                <a:lnTo>
                  <a:pt x="20" y="939"/>
                </a:lnTo>
                <a:lnTo>
                  <a:pt x="20" y="939"/>
                </a:lnTo>
                <a:lnTo>
                  <a:pt x="22" y="938"/>
                </a:lnTo>
                <a:lnTo>
                  <a:pt x="24" y="934"/>
                </a:lnTo>
                <a:lnTo>
                  <a:pt x="29" y="927"/>
                </a:lnTo>
                <a:lnTo>
                  <a:pt x="34" y="914"/>
                </a:lnTo>
                <a:lnTo>
                  <a:pt x="34" y="914"/>
                </a:lnTo>
                <a:lnTo>
                  <a:pt x="33" y="927"/>
                </a:lnTo>
                <a:lnTo>
                  <a:pt x="33" y="935"/>
                </a:lnTo>
                <a:lnTo>
                  <a:pt x="33" y="938"/>
                </a:lnTo>
                <a:lnTo>
                  <a:pt x="34" y="939"/>
                </a:lnTo>
                <a:lnTo>
                  <a:pt x="34" y="939"/>
                </a:lnTo>
                <a:lnTo>
                  <a:pt x="37" y="935"/>
                </a:lnTo>
                <a:lnTo>
                  <a:pt x="40" y="927"/>
                </a:lnTo>
                <a:lnTo>
                  <a:pt x="44" y="914"/>
                </a:lnTo>
                <a:lnTo>
                  <a:pt x="54" y="924"/>
                </a:lnTo>
                <a:lnTo>
                  <a:pt x="54" y="924"/>
                </a:lnTo>
                <a:lnTo>
                  <a:pt x="53" y="939"/>
                </a:lnTo>
                <a:lnTo>
                  <a:pt x="53" y="950"/>
                </a:lnTo>
                <a:lnTo>
                  <a:pt x="53" y="955"/>
                </a:lnTo>
                <a:lnTo>
                  <a:pt x="54" y="959"/>
                </a:lnTo>
                <a:lnTo>
                  <a:pt x="54" y="959"/>
                </a:lnTo>
                <a:lnTo>
                  <a:pt x="58" y="962"/>
                </a:lnTo>
                <a:lnTo>
                  <a:pt x="60" y="963"/>
                </a:lnTo>
                <a:lnTo>
                  <a:pt x="64" y="963"/>
                </a:lnTo>
                <a:lnTo>
                  <a:pt x="64" y="963"/>
                </a:lnTo>
                <a:lnTo>
                  <a:pt x="67" y="962"/>
                </a:lnTo>
                <a:lnTo>
                  <a:pt x="76" y="960"/>
                </a:lnTo>
                <a:lnTo>
                  <a:pt x="80" y="959"/>
                </a:lnTo>
                <a:lnTo>
                  <a:pt x="84" y="959"/>
                </a:lnTo>
                <a:lnTo>
                  <a:pt x="87" y="960"/>
                </a:lnTo>
                <a:lnTo>
                  <a:pt x="88" y="963"/>
                </a:lnTo>
                <a:lnTo>
                  <a:pt x="88" y="963"/>
                </a:lnTo>
                <a:lnTo>
                  <a:pt x="97" y="1083"/>
                </a:lnTo>
                <a:lnTo>
                  <a:pt x="103" y="1163"/>
                </a:lnTo>
                <a:lnTo>
                  <a:pt x="105" y="1190"/>
                </a:lnTo>
                <a:lnTo>
                  <a:pt x="108" y="1203"/>
                </a:lnTo>
                <a:lnTo>
                  <a:pt x="108" y="1203"/>
                </a:lnTo>
                <a:lnTo>
                  <a:pt x="111" y="1214"/>
                </a:lnTo>
                <a:lnTo>
                  <a:pt x="115" y="1225"/>
                </a:lnTo>
                <a:lnTo>
                  <a:pt x="118" y="1236"/>
                </a:lnTo>
                <a:lnTo>
                  <a:pt x="118" y="1242"/>
                </a:lnTo>
                <a:lnTo>
                  <a:pt x="118" y="1242"/>
                </a:lnTo>
                <a:lnTo>
                  <a:pt x="116" y="1258"/>
                </a:lnTo>
                <a:lnTo>
                  <a:pt x="116" y="1271"/>
                </a:lnTo>
                <a:lnTo>
                  <a:pt x="118" y="1282"/>
                </a:lnTo>
                <a:lnTo>
                  <a:pt x="118" y="1282"/>
                </a:lnTo>
                <a:lnTo>
                  <a:pt x="120" y="1290"/>
                </a:lnTo>
                <a:lnTo>
                  <a:pt x="122" y="1296"/>
                </a:lnTo>
                <a:lnTo>
                  <a:pt x="125" y="1299"/>
                </a:lnTo>
                <a:lnTo>
                  <a:pt x="129" y="1300"/>
                </a:lnTo>
                <a:lnTo>
                  <a:pt x="132" y="1301"/>
                </a:lnTo>
                <a:lnTo>
                  <a:pt x="137" y="1301"/>
                </a:lnTo>
                <a:lnTo>
                  <a:pt x="137" y="1301"/>
                </a:lnTo>
                <a:lnTo>
                  <a:pt x="148" y="1300"/>
                </a:lnTo>
                <a:lnTo>
                  <a:pt x="158" y="1298"/>
                </a:lnTo>
                <a:lnTo>
                  <a:pt x="165" y="1295"/>
                </a:lnTo>
                <a:lnTo>
                  <a:pt x="166" y="1295"/>
                </a:lnTo>
                <a:lnTo>
                  <a:pt x="166" y="1296"/>
                </a:lnTo>
                <a:lnTo>
                  <a:pt x="166" y="1296"/>
                </a:lnTo>
                <a:lnTo>
                  <a:pt x="166" y="1298"/>
                </a:lnTo>
                <a:lnTo>
                  <a:pt x="166" y="1300"/>
                </a:lnTo>
                <a:lnTo>
                  <a:pt x="168" y="1301"/>
                </a:lnTo>
                <a:lnTo>
                  <a:pt x="171" y="1304"/>
                </a:lnTo>
                <a:lnTo>
                  <a:pt x="175" y="1305"/>
                </a:lnTo>
                <a:lnTo>
                  <a:pt x="182" y="1306"/>
                </a:lnTo>
                <a:lnTo>
                  <a:pt x="190" y="1307"/>
                </a:lnTo>
                <a:lnTo>
                  <a:pt x="201" y="1306"/>
                </a:lnTo>
                <a:lnTo>
                  <a:pt x="201" y="1306"/>
                </a:lnTo>
                <a:lnTo>
                  <a:pt x="212" y="1306"/>
                </a:lnTo>
                <a:lnTo>
                  <a:pt x="220" y="1306"/>
                </a:lnTo>
                <a:lnTo>
                  <a:pt x="233" y="1307"/>
                </a:lnTo>
                <a:lnTo>
                  <a:pt x="238" y="1307"/>
                </a:lnTo>
                <a:lnTo>
                  <a:pt x="240" y="1306"/>
                </a:lnTo>
                <a:lnTo>
                  <a:pt x="242" y="1302"/>
                </a:lnTo>
                <a:lnTo>
                  <a:pt x="245" y="1296"/>
                </a:lnTo>
                <a:lnTo>
                  <a:pt x="245" y="1296"/>
                </a:lnTo>
                <a:lnTo>
                  <a:pt x="246" y="1289"/>
                </a:lnTo>
                <a:lnTo>
                  <a:pt x="245" y="1282"/>
                </a:lnTo>
                <a:lnTo>
                  <a:pt x="242" y="1276"/>
                </a:lnTo>
                <a:lnTo>
                  <a:pt x="240" y="1269"/>
                </a:lnTo>
                <a:lnTo>
                  <a:pt x="234" y="1258"/>
                </a:lnTo>
                <a:lnTo>
                  <a:pt x="230" y="1252"/>
                </a:lnTo>
                <a:lnTo>
                  <a:pt x="230" y="1252"/>
                </a:lnTo>
                <a:lnTo>
                  <a:pt x="230" y="1245"/>
                </a:lnTo>
                <a:lnTo>
                  <a:pt x="234" y="1231"/>
                </a:lnTo>
                <a:lnTo>
                  <a:pt x="236" y="1214"/>
                </a:lnTo>
                <a:lnTo>
                  <a:pt x="240" y="1194"/>
                </a:lnTo>
                <a:lnTo>
                  <a:pt x="240" y="1194"/>
                </a:lnTo>
                <a:lnTo>
                  <a:pt x="245" y="1156"/>
                </a:lnTo>
                <a:lnTo>
                  <a:pt x="253" y="1099"/>
                </a:lnTo>
                <a:lnTo>
                  <a:pt x="262" y="1045"/>
                </a:lnTo>
                <a:lnTo>
                  <a:pt x="266" y="1025"/>
                </a:lnTo>
                <a:lnTo>
                  <a:pt x="269" y="1012"/>
                </a:lnTo>
                <a:lnTo>
                  <a:pt x="269" y="1012"/>
                </a:lnTo>
                <a:lnTo>
                  <a:pt x="282" y="973"/>
                </a:lnTo>
                <a:lnTo>
                  <a:pt x="289" y="949"/>
                </a:lnTo>
                <a:lnTo>
                  <a:pt x="318" y="939"/>
                </a:lnTo>
                <a:lnTo>
                  <a:pt x="328" y="753"/>
                </a:lnTo>
                <a:lnTo>
                  <a:pt x="328" y="753"/>
                </a:lnTo>
                <a:lnTo>
                  <a:pt x="328" y="752"/>
                </a:lnTo>
                <a:lnTo>
                  <a:pt x="329" y="748"/>
                </a:lnTo>
                <a:lnTo>
                  <a:pt x="331" y="746"/>
                </a:lnTo>
                <a:lnTo>
                  <a:pt x="334" y="743"/>
                </a:lnTo>
                <a:lnTo>
                  <a:pt x="340" y="741"/>
                </a:lnTo>
                <a:lnTo>
                  <a:pt x="348" y="738"/>
                </a:lnTo>
                <a:lnTo>
                  <a:pt x="348" y="738"/>
                </a:lnTo>
                <a:lnTo>
                  <a:pt x="362" y="733"/>
                </a:lnTo>
                <a:lnTo>
                  <a:pt x="373" y="730"/>
                </a:lnTo>
                <a:lnTo>
                  <a:pt x="381" y="725"/>
                </a:lnTo>
                <a:lnTo>
                  <a:pt x="387" y="719"/>
                </a:lnTo>
                <a:lnTo>
                  <a:pt x="387" y="719"/>
                </a:lnTo>
                <a:lnTo>
                  <a:pt x="393" y="708"/>
                </a:lnTo>
                <a:lnTo>
                  <a:pt x="399" y="695"/>
                </a:lnTo>
                <a:lnTo>
                  <a:pt x="406" y="679"/>
                </a:lnTo>
                <a:lnTo>
                  <a:pt x="411" y="655"/>
                </a:lnTo>
                <a:lnTo>
                  <a:pt x="411" y="655"/>
                </a:lnTo>
                <a:lnTo>
                  <a:pt x="404" y="693"/>
                </a:lnTo>
                <a:lnTo>
                  <a:pt x="399" y="725"/>
                </a:lnTo>
                <a:lnTo>
                  <a:pt x="397" y="738"/>
                </a:lnTo>
                <a:lnTo>
                  <a:pt x="397" y="748"/>
                </a:lnTo>
                <a:lnTo>
                  <a:pt x="397" y="748"/>
                </a:lnTo>
                <a:lnTo>
                  <a:pt x="395" y="764"/>
                </a:lnTo>
                <a:lnTo>
                  <a:pt x="394" y="779"/>
                </a:lnTo>
                <a:lnTo>
                  <a:pt x="394" y="785"/>
                </a:lnTo>
                <a:lnTo>
                  <a:pt x="395" y="791"/>
                </a:lnTo>
                <a:lnTo>
                  <a:pt x="398" y="797"/>
                </a:lnTo>
                <a:lnTo>
                  <a:pt x="402" y="802"/>
                </a:lnTo>
                <a:lnTo>
                  <a:pt x="402" y="802"/>
                </a:lnTo>
                <a:lnTo>
                  <a:pt x="411" y="813"/>
                </a:lnTo>
                <a:lnTo>
                  <a:pt x="419" y="825"/>
                </a:lnTo>
                <a:lnTo>
                  <a:pt x="424" y="839"/>
                </a:lnTo>
                <a:lnTo>
                  <a:pt x="426" y="845"/>
                </a:lnTo>
                <a:lnTo>
                  <a:pt x="426" y="851"/>
                </a:lnTo>
                <a:lnTo>
                  <a:pt x="426" y="851"/>
                </a:lnTo>
                <a:lnTo>
                  <a:pt x="425" y="872"/>
                </a:lnTo>
                <a:lnTo>
                  <a:pt x="422" y="903"/>
                </a:lnTo>
                <a:lnTo>
                  <a:pt x="421" y="933"/>
                </a:lnTo>
                <a:lnTo>
                  <a:pt x="421" y="944"/>
                </a:lnTo>
                <a:lnTo>
                  <a:pt x="421" y="949"/>
                </a:lnTo>
                <a:lnTo>
                  <a:pt x="421" y="949"/>
                </a:lnTo>
                <a:lnTo>
                  <a:pt x="424" y="951"/>
                </a:lnTo>
                <a:lnTo>
                  <a:pt x="429" y="952"/>
                </a:lnTo>
                <a:lnTo>
                  <a:pt x="442" y="956"/>
                </a:lnTo>
                <a:lnTo>
                  <a:pt x="460" y="959"/>
                </a:lnTo>
                <a:lnTo>
                  <a:pt x="460" y="959"/>
                </a:lnTo>
                <a:lnTo>
                  <a:pt x="462" y="1028"/>
                </a:lnTo>
                <a:lnTo>
                  <a:pt x="462" y="1080"/>
                </a:lnTo>
                <a:lnTo>
                  <a:pt x="460" y="1110"/>
                </a:lnTo>
                <a:lnTo>
                  <a:pt x="460" y="1110"/>
                </a:lnTo>
                <a:lnTo>
                  <a:pt x="460" y="1119"/>
                </a:lnTo>
                <a:lnTo>
                  <a:pt x="462" y="1134"/>
                </a:lnTo>
                <a:lnTo>
                  <a:pt x="466" y="1169"/>
                </a:lnTo>
                <a:lnTo>
                  <a:pt x="473" y="1206"/>
                </a:lnTo>
                <a:lnTo>
                  <a:pt x="475" y="1228"/>
                </a:lnTo>
                <a:lnTo>
                  <a:pt x="475" y="1228"/>
                </a:lnTo>
                <a:lnTo>
                  <a:pt x="474" y="1240"/>
                </a:lnTo>
                <a:lnTo>
                  <a:pt x="470" y="1252"/>
                </a:lnTo>
                <a:lnTo>
                  <a:pt x="465" y="1267"/>
                </a:lnTo>
                <a:lnTo>
                  <a:pt x="465" y="1267"/>
                </a:lnTo>
                <a:lnTo>
                  <a:pt x="464" y="1269"/>
                </a:lnTo>
                <a:lnTo>
                  <a:pt x="463" y="1272"/>
                </a:lnTo>
                <a:lnTo>
                  <a:pt x="458" y="1276"/>
                </a:lnTo>
                <a:lnTo>
                  <a:pt x="446" y="1282"/>
                </a:lnTo>
                <a:lnTo>
                  <a:pt x="446" y="1282"/>
                </a:lnTo>
                <a:lnTo>
                  <a:pt x="430" y="1287"/>
                </a:lnTo>
                <a:lnTo>
                  <a:pt x="415" y="1290"/>
                </a:lnTo>
                <a:lnTo>
                  <a:pt x="404" y="1293"/>
                </a:lnTo>
                <a:lnTo>
                  <a:pt x="399" y="1294"/>
                </a:lnTo>
                <a:lnTo>
                  <a:pt x="397" y="1296"/>
                </a:lnTo>
                <a:lnTo>
                  <a:pt x="397" y="1296"/>
                </a:lnTo>
                <a:lnTo>
                  <a:pt x="393" y="1302"/>
                </a:lnTo>
                <a:lnTo>
                  <a:pt x="392" y="1306"/>
                </a:lnTo>
                <a:lnTo>
                  <a:pt x="392" y="1310"/>
                </a:lnTo>
                <a:lnTo>
                  <a:pt x="392" y="1313"/>
                </a:lnTo>
                <a:lnTo>
                  <a:pt x="394" y="1317"/>
                </a:lnTo>
                <a:lnTo>
                  <a:pt x="397" y="1320"/>
                </a:lnTo>
                <a:lnTo>
                  <a:pt x="402" y="1321"/>
                </a:lnTo>
                <a:lnTo>
                  <a:pt x="402" y="1321"/>
                </a:lnTo>
                <a:lnTo>
                  <a:pt x="429" y="1322"/>
                </a:lnTo>
                <a:lnTo>
                  <a:pt x="475" y="1323"/>
                </a:lnTo>
                <a:lnTo>
                  <a:pt x="520" y="1323"/>
                </a:lnTo>
                <a:lnTo>
                  <a:pt x="536" y="1322"/>
                </a:lnTo>
                <a:lnTo>
                  <a:pt x="544" y="1321"/>
                </a:lnTo>
                <a:lnTo>
                  <a:pt x="544" y="1321"/>
                </a:lnTo>
                <a:lnTo>
                  <a:pt x="546" y="1318"/>
                </a:lnTo>
                <a:lnTo>
                  <a:pt x="547" y="1315"/>
                </a:lnTo>
                <a:lnTo>
                  <a:pt x="549" y="1305"/>
                </a:lnTo>
                <a:lnTo>
                  <a:pt x="549" y="1291"/>
                </a:lnTo>
                <a:lnTo>
                  <a:pt x="549" y="1291"/>
                </a:lnTo>
                <a:lnTo>
                  <a:pt x="564" y="1298"/>
                </a:lnTo>
                <a:lnTo>
                  <a:pt x="577" y="1301"/>
                </a:lnTo>
                <a:lnTo>
                  <a:pt x="583" y="1301"/>
                </a:lnTo>
                <a:lnTo>
                  <a:pt x="588" y="1301"/>
                </a:lnTo>
                <a:lnTo>
                  <a:pt x="588" y="1301"/>
                </a:lnTo>
                <a:lnTo>
                  <a:pt x="594" y="1301"/>
                </a:lnTo>
                <a:lnTo>
                  <a:pt x="596" y="1301"/>
                </a:lnTo>
                <a:lnTo>
                  <a:pt x="599" y="1300"/>
                </a:lnTo>
                <a:lnTo>
                  <a:pt x="600" y="1299"/>
                </a:lnTo>
                <a:lnTo>
                  <a:pt x="601" y="1295"/>
                </a:lnTo>
                <a:lnTo>
                  <a:pt x="602" y="1282"/>
                </a:lnTo>
                <a:lnTo>
                  <a:pt x="602" y="1282"/>
                </a:lnTo>
                <a:lnTo>
                  <a:pt x="604" y="1262"/>
                </a:lnTo>
                <a:lnTo>
                  <a:pt x="604" y="1247"/>
                </a:lnTo>
                <a:lnTo>
                  <a:pt x="602" y="1233"/>
                </a:lnTo>
                <a:lnTo>
                  <a:pt x="602" y="1233"/>
                </a:lnTo>
                <a:lnTo>
                  <a:pt x="606" y="1234"/>
                </a:lnTo>
                <a:lnTo>
                  <a:pt x="612" y="1235"/>
                </a:lnTo>
                <a:lnTo>
                  <a:pt x="616" y="1235"/>
                </a:lnTo>
                <a:lnTo>
                  <a:pt x="620" y="1233"/>
                </a:lnTo>
                <a:lnTo>
                  <a:pt x="621" y="1229"/>
                </a:lnTo>
                <a:lnTo>
                  <a:pt x="622" y="1223"/>
                </a:lnTo>
                <a:lnTo>
                  <a:pt x="622" y="1223"/>
                </a:lnTo>
                <a:lnTo>
                  <a:pt x="621" y="1124"/>
                </a:lnTo>
                <a:lnTo>
                  <a:pt x="618" y="1060"/>
                </a:lnTo>
                <a:lnTo>
                  <a:pt x="617" y="1022"/>
                </a:lnTo>
                <a:lnTo>
                  <a:pt x="617" y="1022"/>
                </a:lnTo>
                <a:lnTo>
                  <a:pt x="612" y="968"/>
                </a:lnTo>
                <a:lnTo>
                  <a:pt x="611" y="944"/>
                </a:lnTo>
                <a:lnTo>
                  <a:pt x="611" y="936"/>
                </a:lnTo>
                <a:lnTo>
                  <a:pt x="612" y="934"/>
                </a:lnTo>
                <a:lnTo>
                  <a:pt x="612" y="934"/>
                </a:lnTo>
                <a:lnTo>
                  <a:pt x="631" y="933"/>
                </a:lnTo>
                <a:lnTo>
                  <a:pt x="666" y="929"/>
                </a:lnTo>
                <a:lnTo>
                  <a:pt x="686" y="927"/>
                </a:lnTo>
                <a:lnTo>
                  <a:pt x="702" y="923"/>
                </a:lnTo>
                <a:lnTo>
                  <a:pt x="714" y="919"/>
                </a:lnTo>
                <a:lnTo>
                  <a:pt x="719" y="917"/>
                </a:lnTo>
                <a:lnTo>
                  <a:pt x="720" y="914"/>
                </a:lnTo>
                <a:lnTo>
                  <a:pt x="720" y="914"/>
                </a:lnTo>
                <a:lnTo>
                  <a:pt x="722" y="902"/>
                </a:lnTo>
                <a:lnTo>
                  <a:pt x="722" y="885"/>
                </a:lnTo>
                <a:lnTo>
                  <a:pt x="720" y="861"/>
                </a:lnTo>
                <a:lnTo>
                  <a:pt x="715" y="826"/>
                </a:lnTo>
                <a:lnTo>
                  <a:pt x="715" y="826"/>
                </a:lnTo>
                <a:lnTo>
                  <a:pt x="711" y="796"/>
                </a:lnTo>
                <a:lnTo>
                  <a:pt x="708" y="747"/>
                </a:lnTo>
                <a:lnTo>
                  <a:pt x="700" y="619"/>
                </a:lnTo>
                <a:lnTo>
                  <a:pt x="691" y="415"/>
                </a:lnTo>
                <a:lnTo>
                  <a:pt x="691" y="415"/>
                </a:lnTo>
                <a:lnTo>
                  <a:pt x="689" y="395"/>
                </a:lnTo>
                <a:lnTo>
                  <a:pt x="687" y="375"/>
                </a:lnTo>
                <a:lnTo>
                  <a:pt x="680" y="332"/>
                </a:lnTo>
                <a:lnTo>
                  <a:pt x="672" y="296"/>
                </a:lnTo>
                <a:lnTo>
                  <a:pt x="669" y="284"/>
                </a:lnTo>
                <a:lnTo>
                  <a:pt x="666" y="278"/>
                </a:lnTo>
                <a:lnTo>
                  <a:pt x="666" y="278"/>
                </a:lnTo>
                <a:lnTo>
                  <a:pt x="650" y="253"/>
                </a:lnTo>
                <a:lnTo>
                  <a:pt x="640" y="239"/>
                </a:lnTo>
                <a:lnTo>
                  <a:pt x="632" y="229"/>
                </a:lnTo>
                <a:lnTo>
                  <a:pt x="632" y="229"/>
                </a:lnTo>
                <a:lnTo>
                  <a:pt x="602" y="205"/>
                </a:lnTo>
                <a:lnTo>
                  <a:pt x="602" y="205"/>
                </a:lnTo>
                <a:lnTo>
                  <a:pt x="599" y="195"/>
                </a:lnTo>
                <a:lnTo>
                  <a:pt x="593" y="180"/>
                </a:lnTo>
                <a:lnTo>
                  <a:pt x="593" y="180"/>
                </a:lnTo>
                <a:lnTo>
                  <a:pt x="591" y="176"/>
                </a:lnTo>
                <a:lnTo>
                  <a:pt x="593" y="171"/>
                </a:lnTo>
                <a:lnTo>
                  <a:pt x="596" y="160"/>
                </a:lnTo>
                <a:lnTo>
                  <a:pt x="602" y="136"/>
                </a:lnTo>
                <a:lnTo>
                  <a:pt x="602" y="136"/>
                </a:lnTo>
                <a:lnTo>
                  <a:pt x="605" y="119"/>
                </a:lnTo>
                <a:lnTo>
                  <a:pt x="607" y="100"/>
                </a:lnTo>
                <a:lnTo>
                  <a:pt x="607" y="82"/>
                </a:lnTo>
                <a:lnTo>
                  <a:pt x="606" y="64"/>
                </a:lnTo>
                <a:lnTo>
                  <a:pt x="605" y="55"/>
                </a:lnTo>
                <a:lnTo>
                  <a:pt x="602" y="47"/>
                </a:lnTo>
                <a:lnTo>
                  <a:pt x="600" y="39"/>
                </a:lnTo>
                <a:lnTo>
                  <a:pt x="596" y="32"/>
                </a:lnTo>
                <a:lnTo>
                  <a:pt x="591" y="26"/>
                </a:lnTo>
                <a:lnTo>
                  <a:pt x="586" y="21"/>
                </a:lnTo>
                <a:lnTo>
                  <a:pt x="580" y="16"/>
                </a:lnTo>
                <a:lnTo>
                  <a:pt x="573" y="14"/>
                </a:lnTo>
                <a:lnTo>
                  <a:pt x="573" y="14"/>
                </a:lnTo>
                <a:lnTo>
                  <a:pt x="549" y="7"/>
                </a:lnTo>
                <a:lnTo>
                  <a:pt x="536" y="4"/>
                </a:lnTo>
                <a:lnTo>
                  <a:pt x="530" y="4"/>
                </a:lnTo>
                <a:lnTo>
                  <a:pt x="529" y="4"/>
                </a:lnTo>
                <a:lnTo>
                  <a:pt x="529" y="4"/>
                </a:lnTo>
                <a:lnTo>
                  <a:pt x="526" y="1"/>
                </a:lnTo>
                <a:lnTo>
                  <a:pt x="523" y="0"/>
                </a:lnTo>
                <a:lnTo>
                  <a:pt x="518" y="0"/>
                </a:lnTo>
                <a:lnTo>
                  <a:pt x="511" y="0"/>
                </a:lnTo>
                <a:lnTo>
                  <a:pt x="502" y="4"/>
                </a:lnTo>
                <a:lnTo>
                  <a:pt x="492" y="9"/>
                </a:lnTo>
                <a:lnTo>
                  <a:pt x="480" y="18"/>
                </a:lnTo>
                <a:lnTo>
                  <a:pt x="480" y="18"/>
                </a:lnTo>
                <a:lnTo>
                  <a:pt x="469" y="28"/>
                </a:lnTo>
                <a:lnTo>
                  <a:pt x="459" y="36"/>
                </a:lnTo>
                <a:lnTo>
                  <a:pt x="446" y="45"/>
                </a:lnTo>
                <a:lnTo>
                  <a:pt x="441" y="50"/>
                </a:lnTo>
                <a:lnTo>
                  <a:pt x="437" y="55"/>
                </a:lnTo>
                <a:lnTo>
                  <a:pt x="435" y="63"/>
                </a:lnTo>
                <a:lnTo>
                  <a:pt x="431" y="72"/>
                </a:lnTo>
                <a:lnTo>
                  <a:pt x="431" y="72"/>
                </a:lnTo>
                <a:lnTo>
                  <a:pt x="429" y="85"/>
                </a:lnTo>
                <a:lnTo>
                  <a:pt x="427" y="98"/>
                </a:lnTo>
                <a:lnTo>
                  <a:pt x="427" y="111"/>
                </a:lnTo>
                <a:lnTo>
                  <a:pt x="429" y="124"/>
                </a:lnTo>
                <a:lnTo>
                  <a:pt x="431" y="137"/>
                </a:lnTo>
                <a:lnTo>
                  <a:pt x="433" y="148"/>
                </a:lnTo>
                <a:lnTo>
                  <a:pt x="437" y="158"/>
                </a:lnTo>
                <a:lnTo>
                  <a:pt x="441" y="165"/>
                </a:lnTo>
                <a:lnTo>
                  <a:pt x="441" y="165"/>
                </a:lnTo>
                <a:lnTo>
                  <a:pt x="449" y="179"/>
                </a:lnTo>
                <a:lnTo>
                  <a:pt x="451" y="180"/>
                </a:lnTo>
                <a:lnTo>
                  <a:pt x="451" y="180"/>
                </a:lnTo>
                <a:lnTo>
                  <a:pt x="453" y="191"/>
                </a:lnTo>
                <a:lnTo>
                  <a:pt x="455" y="201"/>
                </a:lnTo>
                <a:lnTo>
                  <a:pt x="458" y="206"/>
                </a:lnTo>
                <a:lnTo>
                  <a:pt x="460" y="209"/>
                </a:lnTo>
                <a:lnTo>
                  <a:pt x="460" y="209"/>
                </a:lnTo>
                <a:lnTo>
                  <a:pt x="466" y="214"/>
                </a:lnTo>
                <a:lnTo>
                  <a:pt x="473" y="218"/>
                </a:lnTo>
                <a:lnTo>
                  <a:pt x="480" y="219"/>
                </a:lnTo>
                <a:lnTo>
                  <a:pt x="480" y="224"/>
                </a:lnTo>
                <a:lnTo>
                  <a:pt x="480" y="224"/>
                </a:lnTo>
                <a:lnTo>
                  <a:pt x="476" y="224"/>
                </a:lnTo>
                <a:lnTo>
                  <a:pt x="471" y="225"/>
                </a:lnTo>
                <a:lnTo>
                  <a:pt x="465" y="228"/>
                </a:lnTo>
                <a:lnTo>
                  <a:pt x="458" y="231"/>
                </a:lnTo>
                <a:lnTo>
                  <a:pt x="448" y="238"/>
                </a:lnTo>
                <a:lnTo>
                  <a:pt x="438" y="246"/>
                </a:lnTo>
                <a:lnTo>
                  <a:pt x="426" y="258"/>
                </a:lnTo>
                <a:lnTo>
                  <a:pt x="426" y="258"/>
                </a:lnTo>
                <a:lnTo>
                  <a:pt x="415" y="272"/>
                </a:lnTo>
                <a:lnTo>
                  <a:pt x="408" y="284"/>
                </a:lnTo>
                <a:lnTo>
                  <a:pt x="402" y="295"/>
                </a:lnTo>
                <a:lnTo>
                  <a:pt x="398" y="305"/>
                </a:lnTo>
                <a:lnTo>
                  <a:pt x="392" y="326"/>
                </a:lnTo>
                <a:lnTo>
                  <a:pt x="387" y="347"/>
                </a:lnTo>
                <a:lnTo>
                  <a:pt x="387" y="347"/>
                </a:lnTo>
                <a:lnTo>
                  <a:pt x="375" y="389"/>
                </a:lnTo>
                <a:lnTo>
                  <a:pt x="367" y="415"/>
                </a:lnTo>
                <a:lnTo>
                  <a:pt x="367" y="415"/>
                </a:lnTo>
                <a:lnTo>
                  <a:pt x="366" y="441"/>
                </a:lnTo>
                <a:lnTo>
                  <a:pt x="364" y="492"/>
                </a:lnTo>
                <a:lnTo>
                  <a:pt x="362" y="542"/>
                </a:lnTo>
                <a:lnTo>
                  <a:pt x="362" y="567"/>
                </a:lnTo>
                <a:lnTo>
                  <a:pt x="362" y="567"/>
                </a:lnTo>
                <a:lnTo>
                  <a:pt x="364" y="575"/>
                </a:lnTo>
                <a:lnTo>
                  <a:pt x="362" y="590"/>
                </a:lnTo>
                <a:lnTo>
                  <a:pt x="362" y="611"/>
                </a:lnTo>
                <a:lnTo>
                  <a:pt x="362" y="611"/>
                </a:lnTo>
                <a:lnTo>
                  <a:pt x="367" y="615"/>
                </a:lnTo>
                <a:lnTo>
                  <a:pt x="371" y="618"/>
                </a:lnTo>
                <a:lnTo>
                  <a:pt x="372" y="621"/>
                </a:lnTo>
                <a:lnTo>
                  <a:pt x="372" y="621"/>
                </a:lnTo>
                <a:lnTo>
                  <a:pt x="373" y="626"/>
                </a:lnTo>
                <a:lnTo>
                  <a:pt x="373" y="628"/>
                </a:lnTo>
                <a:lnTo>
                  <a:pt x="372" y="630"/>
                </a:lnTo>
                <a:lnTo>
                  <a:pt x="372" y="630"/>
                </a:lnTo>
                <a:lnTo>
                  <a:pt x="360" y="640"/>
                </a:lnTo>
                <a:lnTo>
                  <a:pt x="351" y="646"/>
                </a:lnTo>
                <a:lnTo>
                  <a:pt x="343" y="650"/>
                </a:lnTo>
                <a:lnTo>
                  <a:pt x="343" y="650"/>
                </a:lnTo>
                <a:lnTo>
                  <a:pt x="322" y="656"/>
                </a:lnTo>
                <a:lnTo>
                  <a:pt x="312" y="659"/>
                </a:lnTo>
                <a:lnTo>
                  <a:pt x="304" y="660"/>
                </a:lnTo>
                <a:lnTo>
                  <a:pt x="304" y="660"/>
                </a:lnTo>
                <a:lnTo>
                  <a:pt x="289" y="660"/>
                </a:lnTo>
                <a:lnTo>
                  <a:pt x="279" y="660"/>
                </a:lnTo>
                <a:lnTo>
                  <a:pt x="279" y="660"/>
                </a:lnTo>
                <a:lnTo>
                  <a:pt x="278" y="657"/>
                </a:lnTo>
                <a:lnTo>
                  <a:pt x="275" y="650"/>
                </a:lnTo>
                <a:lnTo>
                  <a:pt x="274" y="643"/>
                </a:lnTo>
                <a:lnTo>
                  <a:pt x="274" y="640"/>
                </a:lnTo>
                <a:lnTo>
                  <a:pt x="274" y="640"/>
                </a:lnTo>
                <a:lnTo>
                  <a:pt x="279" y="635"/>
                </a:lnTo>
                <a:lnTo>
                  <a:pt x="289" y="621"/>
                </a:lnTo>
                <a:lnTo>
                  <a:pt x="299" y="605"/>
                </a:lnTo>
                <a:lnTo>
                  <a:pt x="302" y="597"/>
                </a:lnTo>
                <a:lnTo>
                  <a:pt x="304" y="591"/>
                </a:lnTo>
                <a:lnTo>
                  <a:pt x="304" y="591"/>
                </a:lnTo>
                <a:lnTo>
                  <a:pt x="304" y="577"/>
                </a:lnTo>
                <a:lnTo>
                  <a:pt x="301" y="556"/>
                </a:lnTo>
                <a:lnTo>
                  <a:pt x="298" y="535"/>
                </a:lnTo>
                <a:lnTo>
                  <a:pt x="296" y="528"/>
                </a:lnTo>
                <a:lnTo>
                  <a:pt x="294" y="523"/>
                </a:lnTo>
                <a:lnTo>
                  <a:pt x="294" y="523"/>
                </a:lnTo>
                <a:lnTo>
                  <a:pt x="290" y="519"/>
                </a:lnTo>
                <a:lnTo>
                  <a:pt x="286" y="515"/>
                </a:lnTo>
                <a:lnTo>
                  <a:pt x="274" y="509"/>
                </a:lnTo>
                <a:lnTo>
                  <a:pt x="260" y="503"/>
                </a:lnTo>
                <a:lnTo>
                  <a:pt x="260" y="503"/>
                </a:lnTo>
                <a:lnTo>
                  <a:pt x="258" y="501"/>
                </a:lnTo>
                <a:lnTo>
                  <a:pt x="255" y="496"/>
                </a:lnTo>
                <a:lnTo>
                  <a:pt x="252" y="493"/>
                </a:lnTo>
                <a:lnTo>
                  <a:pt x="247" y="491"/>
                </a:lnTo>
                <a:lnTo>
                  <a:pt x="242" y="490"/>
                </a:lnTo>
                <a:lnTo>
                  <a:pt x="235" y="488"/>
                </a:lnTo>
                <a:lnTo>
                  <a:pt x="235" y="488"/>
                </a:lnTo>
                <a:lnTo>
                  <a:pt x="219" y="490"/>
                </a:lnTo>
                <a:lnTo>
                  <a:pt x="206" y="492"/>
                </a:lnTo>
                <a:lnTo>
                  <a:pt x="192" y="497"/>
                </a:lnTo>
                <a:lnTo>
                  <a:pt x="181" y="503"/>
                </a:lnTo>
                <a:lnTo>
                  <a:pt x="181" y="503"/>
                </a:lnTo>
                <a:lnTo>
                  <a:pt x="171" y="509"/>
                </a:lnTo>
                <a:lnTo>
                  <a:pt x="164" y="515"/>
                </a:lnTo>
                <a:lnTo>
                  <a:pt x="157" y="524"/>
                </a:lnTo>
                <a:lnTo>
                  <a:pt x="152" y="533"/>
                </a:lnTo>
                <a:lnTo>
                  <a:pt x="152" y="533"/>
                </a:lnTo>
                <a:lnTo>
                  <a:pt x="143" y="548"/>
                </a:lnTo>
                <a:lnTo>
                  <a:pt x="142" y="555"/>
                </a:lnTo>
                <a:lnTo>
                  <a:pt x="142" y="558"/>
                </a:lnTo>
                <a:lnTo>
                  <a:pt x="142" y="562"/>
                </a:lnTo>
                <a:lnTo>
                  <a:pt x="142" y="562"/>
                </a:lnTo>
                <a:lnTo>
                  <a:pt x="148" y="580"/>
                </a:lnTo>
                <a:lnTo>
                  <a:pt x="152" y="591"/>
                </a:lnTo>
                <a:lnTo>
                  <a:pt x="152" y="591"/>
                </a:lnTo>
                <a:lnTo>
                  <a:pt x="152" y="597"/>
                </a:lnTo>
                <a:lnTo>
                  <a:pt x="153" y="604"/>
                </a:lnTo>
                <a:lnTo>
                  <a:pt x="152" y="611"/>
                </a:lnTo>
                <a:lnTo>
                  <a:pt x="152" y="611"/>
                </a:lnTo>
                <a:lnTo>
                  <a:pt x="152" y="615"/>
                </a:lnTo>
                <a:lnTo>
                  <a:pt x="152" y="617"/>
                </a:lnTo>
                <a:lnTo>
                  <a:pt x="154" y="621"/>
                </a:lnTo>
                <a:lnTo>
                  <a:pt x="157" y="623"/>
                </a:lnTo>
                <a:lnTo>
                  <a:pt x="157" y="624"/>
                </a:lnTo>
                <a:lnTo>
                  <a:pt x="157" y="626"/>
                </a:lnTo>
                <a:lnTo>
                  <a:pt x="157" y="626"/>
                </a:lnTo>
                <a:lnTo>
                  <a:pt x="157" y="627"/>
                </a:lnTo>
                <a:lnTo>
                  <a:pt x="158" y="629"/>
                </a:lnTo>
                <a:lnTo>
                  <a:pt x="164" y="634"/>
                </a:lnTo>
                <a:lnTo>
                  <a:pt x="171" y="640"/>
                </a:lnTo>
                <a:lnTo>
                  <a:pt x="157" y="645"/>
                </a:lnTo>
                <a:lnTo>
                  <a:pt x="127" y="6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7FF934FD-EDB4-443A-BF1B-7E97BA5D035C}"/>
              </a:ext>
            </a:extLst>
          </p:cNvPr>
          <p:cNvSpPr>
            <a:spLocks noEditPoints="1"/>
          </p:cNvSpPr>
          <p:nvPr/>
        </p:nvSpPr>
        <p:spPr bwMode="auto">
          <a:xfrm>
            <a:off x="8256138" y="773610"/>
            <a:ext cx="872928" cy="1690250"/>
          </a:xfrm>
          <a:custGeom>
            <a:avLst/>
            <a:gdLst>
              <a:gd name="T0" fmla="*/ 439 w 832"/>
              <a:gd name="T1" fmla="*/ 978 h 1611"/>
              <a:gd name="T2" fmla="*/ 514 w 832"/>
              <a:gd name="T3" fmla="*/ 1044 h 1611"/>
              <a:gd name="T4" fmla="*/ 518 w 832"/>
              <a:gd name="T5" fmla="*/ 1183 h 1611"/>
              <a:gd name="T6" fmla="*/ 542 w 832"/>
              <a:gd name="T7" fmla="*/ 1245 h 1611"/>
              <a:gd name="T8" fmla="*/ 579 w 832"/>
              <a:gd name="T9" fmla="*/ 1473 h 1611"/>
              <a:gd name="T10" fmla="*/ 590 w 832"/>
              <a:gd name="T11" fmla="*/ 1526 h 1611"/>
              <a:gd name="T12" fmla="*/ 575 w 832"/>
              <a:gd name="T13" fmla="*/ 1574 h 1611"/>
              <a:gd name="T14" fmla="*/ 637 w 832"/>
              <a:gd name="T15" fmla="*/ 1573 h 1611"/>
              <a:gd name="T16" fmla="*/ 667 w 832"/>
              <a:gd name="T17" fmla="*/ 1586 h 1611"/>
              <a:gd name="T18" fmla="*/ 705 w 832"/>
              <a:gd name="T19" fmla="*/ 1611 h 1611"/>
              <a:gd name="T20" fmla="*/ 725 w 832"/>
              <a:gd name="T21" fmla="*/ 1580 h 1611"/>
              <a:gd name="T22" fmla="*/ 738 w 832"/>
              <a:gd name="T23" fmla="*/ 1514 h 1611"/>
              <a:gd name="T24" fmla="*/ 733 w 832"/>
              <a:gd name="T25" fmla="*/ 1405 h 1611"/>
              <a:gd name="T26" fmla="*/ 774 w 832"/>
              <a:gd name="T27" fmla="*/ 1252 h 1611"/>
              <a:gd name="T28" fmla="*/ 794 w 832"/>
              <a:gd name="T29" fmla="*/ 1236 h 1611"/>
              <a:gd name="T30" fmla="*/ 818 w 832"/>
              <a:gd name="T31" fmla="*/ 1223 h 1611"/>
              <a:gd name="T32" fmla="*/ 831 w 832"/>
              <a:gd name="T33" fmla="*/ 1189 h 1611"/>
              <a:gd name="T34" fmla="*/ 815 w 832"/>
              <a:gd name="T35" fmla="*/ 1055 h 1611"/>
              <a:gd name="T36" fmla="*/ 786 w 832"/>
              <a:gd name="T37" fmla="*/ 908 h 1611"/>
              <a:gd name="T38" fmla="*/ 711 w 832"/>
              <a:gd name="T39" fmla="*/ 773 h 1611"/>
              <a:gd name="T40" fmla="*/ 638 w 832"/>
              <a:gd name="T41" fmla="*/ 667 h 1611"/>
              <a:gd name="T42" fmla="*/ 573 w 832"/>
              <a:gd name="T43" fmla="*/ 673 h 1611"/>
              <a:gd name="T44" fmla="*/ 521 w 832"/>
              <a:gd name="T45" fmla="*/ 744 h 1611"/>
              <a:gd name="T46" fmla="*/ 536 w 832"/>
              <a:gd name="T47" fmla="*/ 785 h 1611"/>
              <a:gd name="T48" fmla="*/ 504 w 832"/>
              <a:gd name="T49" fmla="*/ 847 h 1611"/>
              <a:gd name="T50" fmla="*/ 494 w 832"/>
              <a:gd name="T51" fmla="*/ 891 h 1611"/>
              <a:gd name="T52" fmla="*/ 474 w 832"/>
              <a:gd name="T53" fmla="*/ 843 h 1611"/>
              <a:gd name="T54" fmla="*/ 483 w 832"/>
              <a:gd name="T55" fmla="*/ 804 h 1611"/>
              <a:gd name="T56" fmla="*/ 496 w 832"/>
              <a:gd name="T57" fmla="*/ 760 h 1611"/>
              <a:gd name="T58" fmla="*/ 512 w 832"/>
              <a:gd name="T59" fmla="*/ 590 h 1611"/>
              <a:gd name="T60" fmla="*/ 477 w 832"/>
              <a:gd name="T61" fmla="*/ 421 h 1611"/>
              <a:gd name="T62" fmla="*/ 445 w 832"/>
              <a:gd name="T63" fmla="*/ 325 h 1611"/>
              <a:gd name="T64" fmla="*/ 393 w 832"/>
              <a:gd name="T65" fmla="*/ 290 h 1611"/>
              <a:gd name="T66" fmla="*/ 401 w 832"/>
              <a:gd name="T67" fmla="*/ 249 h 1611"/>
              <a:gd name="T68" fmla="*/ 423 w 832"/>
              <a:gd name="T69" fmla="*/ 191 h 1611"/>
              <a:gd name="T70" fmla="*/ 419 w 832"/>
              <a:gd name="T71" fmla="*/ 138 h 1611"/>
              <a:gd name="T72" fmla="*/ 488 w 832"/>
              <a:gd name="T73" fmla="*/ 116 h 1611"/>
              <a:gd name="T74" fmla="*/ 366 w 832"/>
              <a:gd name="T75" fmla="*/ 15 h 1611"/>
              <a:gd name="T76" fmla="*/ 250 w 832"/>
              <a:gd name="T77" fmla="*/ 16 h 1611"/>
              <a:gd name="T78" fmla="*/ 213 w 832"/>
              <a:gd name="T79" fmla="*/ 98 h 1611"/>
              <a:gd name="T80" fmla="*/ 229 w 832"/>
              <a:gd name="T81" fmla="*/ 179 h 1611"/>
              <a:gd name="T82" fmla="*/ 175 w 832"/>
              <a:gd name="T83" fmla="*/ 240 h 1611"/>
              <a:gd name="T84" fmla="*/ 13 w 832"/>
              <a:gd name="T85" fmla="*/ 414 h 1611"/>
              <a:gd name="T86" fmla="*/ 7 w 832"/>
              <a:gd name="T87" fmla="*/ 620 h 1611"/>
              <a:gd name="T88" fmla="*/ 70 w 832"/>
              <a:gd name="T89" fmla="*/ 738 h 1611"/>
              <a:gd name="T90" fmla="*/ 85 w 832"/>
              <a:gd name="T91" fmla="*/ 867 h 1611"/>
              <a:gd name="T92" fmla="*/ 97 w 832"/>
              <a:gd name="T93" fmla="*/ 910 h 1611"/>
              <a:gd name="T94" fmla="*/ 150 w 832"/>
              <a:gd name="T95" fmla="*/ 1225 h 1611"/>
              <a:gd name="T96" fmla="*/ 218 w 832"/>
              <a:gd name="T97" fmla="*/ 1481 h 1611"/>
              <a:gd name="T98" fmla="*/ 241 w 832"/>
              <a:gd name="T99" fmla="*/ 1545 h 1611"/>
              <a:gd name="T100" fmla="*/ 291 w 832"/>
              <a:gd name="T101" fmla="*/ 1561 h 1611"/>
              <a:gd name="T102" fmla="*/ 359 w 832"/>
              <a:gd name="T103" fmla="*/ 1542 h 1611"/>
              <a:gd name="T104" fmla="*/ 319 w 832"/>
              <a:gd name="T105" fmla="*/ 1468 h 1611"/>
              <a:gd name="T106" fmla="*/ 351 w 832"/>
              <a:gd name="T107" fmla="*/ 1430 h 1611"/>
              <a:gd name="T108" fmla="*/ 411 w 832"/>
              <a:gd name="T109" fmla="*/ 1238 h 1611"/>
              <a:gd name="T110" fmla="*/ 269 w 832"/>
              <a:gd name="T111" fmla="*/ 1048 h 1611"/>
              <a:gd name="T112" fmla="*/ 279 w 832"/>
              <a:gd name="T113" fmla="*/ 1185 h 1611"/>
              <a:gd name="T114" fmla="*/ 262 w 832"/>
              <a:gd name="T115" fmla="*/ 1158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2" h="1611">
                <a:moveTo>
                  <a:pt x="411" y="1156"/>
                </a:moveTo>
                <a:lnTo>
                  <a:pt x="411" y="1156"/>
                </a:lnTo>
                <a:lnTo>
                  <a:pt x="414" y="1141"/>
                </a:lnTo>
                <a:lnTo>
                  <a:pt x="416" y="1118"/>
                </a:lnTo>
                <a:lnTo>
                  <a:pt x="426" y="1059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39" y="978"/>
                </a:lnTo>
                <a:lnTo>
                  <a:pt x="445" y="985"/>
                </a:lnTo>
                <a:lnTo>
                  <a:pt x="459" y="996"/>
                </a:lnTo>
                <a:lnTo>
                  <a:pt x="475" y="1008"/>
                </a:lnTo>
                <a:lnTo>
                  <a:pt x="482" y="1011"/>
                </a:lnTo>
                <a:lnTo>
                  <a:pt x="488" y="1015"/>
                </a:lnTo>
                <a:lnTo>
                  <a:pt x="488" y="1015"/>
                </a:lnTo>
                <a:lnTo>
                  <a:pt x="507" y="1020"/>
                </a:lnTo>
                <a:lnTo>
                  <a:pt x="507" y="1020"/>
                </a:lnTo>
                <a:lnTo>
                  <a:pt x="514" y="1044"/>
                </a:lnTo>
                <a:lnTo>
                  <a:pt x="519" y="1065"/>
                </a:lnTo>
                <a:lnTo>
                  <a:pt x="520" y="1076"/>
                </a:lnTo>
                <a:lnTo>
                  <a:pt x="520" y="1085"/>
                </a:lnTo>
                <a:lnTo>
                  <a:pt x="520" y="1085"/>
                </a:lnTo>
                <a:lnTo>
                  <a:pt x="520" y="1103"/>
                </a:lnTo>
                <a:lnTo>
                  <a:pt x="521" y="1125"/>
                </a:lnTo>
                <a:lnTo>
                  <a:pt x="521" y="1147"/>
                </a:lnTo>
                <a:lnTo>
                  <a:pt x="520" y="1164"/>
                </a:lnTo>
                <a:lnTo>
                  <a:pt x="520" y="1164"/>
                </a:lnTo>
                <a:lnTo>
                  <a:pt x="518" y="1183"/>
                </a:lnTo>
                <a:lnTo>
                  <a:pt x="514" y="1205"/>
                </a:lnTo>
                <a:lnTo>
                  <a:pt x="514" y="1216"/>
                </a:lnTo>
                <a:lnTo>
                  <a:pt x="514" y="1225"/>
                </a:lnTo>
                <a:lnTo>
                  <a:pt x="517" y="1233"/>
                </a:lnTo>
                <a:lnTo>
                  <a:pt x="518" y="1235"/>
                </a:lnTo>
                <a:lnTo>
                  <a:pt x="520" y="1238"/>
                </a:lnTo>
                <a:lnTo>
                  <a:pt x="520" y="1238"/>
                </a:lnTo>
                <a:lnTo>
                  <a:pt x="526" y="1241"/>
                </a:lnTo>
                <a:lnTo>
                  <a:pt x="532" y="1243"/>
                </a:lnTo>
                <a:lnTo>
                  <a:pt x="542" y="1245"/>
                </a:lnTo>
                <a:lnTo>
                  <a:pt x="550" y="1245"/>
                </a:lnTo>
                <a:lnTo>
                  <a:pt x="552" y="1246"/>
                </a:lnTo>
                <a:lnTo>
                  <a:pt x="553" y="1249"/>
                </a:lnTo>
                <a:lnTo>
                  <a:pt x="553" y="1249"/>
                </a:lnTo>
                <a:lnTo>
                  <a:pt x="558" y="1321"/>
                </a:lnTo>
                <a:lnTo>
                  <a:pt x="563" y="1397"/>
                </a:lnTo>
                <a:lnTo>
                  <a:pt x="563" y="1397"/>
                </a:lnTo>
                <a:lnTo>
                  <a:pt x="565" y="1415"/>
                </a:lnTo>
                <a:lnTo>
                  <a:pt x="573" y="1443"/>
                </a:lnTo>
                <a:lnTo>
                  <a:pt x="579" y="1473"/>
                </a:lnTo>
                <a:lnTo>
                  <a:pt x="584" y="1487"/>
                </a:lnTo>
                <a:lnTo>
                  <a:pt x="584" y="1487"/>
                </a:lnTo>
                <a:lnTo>
                  <a:pt x="588" y="1493"/>
                </a:lnTo>
                <a:lnTo>
                  <a:pt x="594" y="1502"/>
                </a:lnTo>
                <a:lnTo>
                  <a:pt x="602" y="1513"/>
                </a:lnTo>
                <a:lnTo>
                  <a:pt x="602" y="1513"/>
                </a:lnTo>
                <a:lnTo>
                  <a:pt x="597" y="1518"/>
                </a:lnTo>
                <a:lnTo>
                  <a:pt x="594" y="1522"/>
                </a:lnTo>
                <a:lnTo>
                  <a:pt x="590" y="1526"/>
                </a:lnTo>
                <a:lnTo>
                  <a:pt x="590" y="1526"/>
                </a:lnTo>
                <a:lnTo>
                  <a:pt x="585" y="1533"/>
                </a:lnTo>
                <a:lnTo>
                  <a:pt x="578" y="1540"/>
                </a:lnTo>
                <a:lnTo>
                  <a:pt x="570" y="1550"/>
                </a:lnTo>
                <a:lnTo>
                  <a:pt x="568" y="1553"/>
                </a:lnTo>
                <a:lnTo>
                  <a:pt x="567" y="1557"/>
                </a:lnTo>
                <a:lnTo>
                  <a:pt x="567" y="1557"/>
                </a:lnTo>
                <a:lnTo>
                  <a:pt x="567" y="1563"/>
                </a:lnTo>
                <a:lnTo>
                  <a:pt x="567" y="1568"/>
                </a:lnTo>
                <a:lnTo>
                  <a:pt x="569" y="1571"/>
                </a:lnTo>
                <a:lnTo>
                  <a:pt x="575" y="1574"/>
                </a:lnTo>
                <a:lnTo>
                  <a:pt x="575" y="1574"/>
                </a:lnTo>
                <a:lnTo>
                  <a:pt x="580" y="1577"/>
                </a:lnTo>
                <a:lnTo>
                  <a:pt x="586" y="1578"/>
                </a:lnTo>
                <a:lnTo>
                  <a:pt x="602" y="1579"/>
                </a:lnTo>
                <a:lnTo>
                  <a:pt x="618" y="1579"/>
                </a:lnTo>
                <a:lnTo>
                  <a:pt x="628" y="1578"/>
                </a:lnTo>
                <a:lnTo>
                  <a:pt x="628" y="1578"/>
                </a:lnTo>
                <a:lnTo>
                  <a:pt x="633" y="1577"/>
                </a:lnTo>
                <a:lnTo>
                  <a:pt x="635" y="1575"/>
                </a:lnTo>
                <a:lnTo>
                  <a:pt x="637" y="1573"/>
                </a:lnTo>
                <a:lnTo>
                  <a:pt x="640" y="1571"/>
                </a:lnTo>
                <a:lnTo>
                  <a:pt x="640" y="1571"/>
                </a:lnTo>
                <a:lnTo>
                  <a:pt x="649" y="1568"/>
                </a:lnTo>
                <a:lnTo>
                  <a:pt x="649" y="1568"/>
                </a:lnTo>
                <a:lnTo>
                  <a:pt x="654" y="1575"/>
                </a:lnTo>
                <a:lnTo>
                  <a:pt x="660" y="1582"/>
                </a:lnTo>
                <a:lnTo>
                  <a:pt x="662" y="1584"/>
                </a:lnTo>
                <a:lnTo>
                  <a:pt x="666" y="1585"/>
                </a:lnTo>
                <a:lnTo>
                  <a:pt x="666" y="1585"/>
                </a:lnTo>
                <a:lnTo>
                  <a:pt x="667" y="1586"/>
                </a:lnTo>
                <a:lnTo>
                  <a:pt x="667" y="1588"/>
                </a:lnTo>
                <a:lnTo>
                  <a:pt x="667" y="1594"/>
                </a:lnTo>
                <a:lnTo>
                  <a:pt x="666" y="1600"/>
                </a:lnTo>
                <a:lnTo>
                  <a:pt x="667" y="1604"/>
                </a:lnTo>
                <a:lnTo>
                  <a:pt x="668" y="1605"/>
                </a:lnTo>
                <a:lnTo>
                  <a:pt x="668" y="1605"/>
                </a:lnTo>
                <a:lnTo>
                  <a:pt x="678" y="1608"/>
                </a:lnTo>
                <a:lnTo>
                  <a:pt x="692" y="1611"/>
                </a:lnTo>
                <a:lnTo>
                  <a:pt x="699" y="1611"/>
                </a:lnTo>
                <a:lnTo>
                  <a:pt x="705" y="1611"/>
                </a:lnTo>
                <a:lnTo>
                  <a:pt x="710" y="1610"/>
                </a:lnTo>
                <a:lnTo>
                  <a:pt x="715" y="1607"/>
                </a:lnTo>
                <a:lnTo>
                  <a:pt x="715" y="1607"/>
                </a:lnTo>
                <a:lnTo>
                  <a:pt x="719" y="1602"/>
                </a:lnTo>
                <a:lnTo>
                  <a:pt x="720" y="1600"/>
                </a:lnTo>
                <a:lnTo>
                  <a:pt x="720" y="1597"/>
                </a:lnTo>
                <a:lnTo>
                  <a:pt x="721" y="1591"/>
                </a:lnTo>
                <a:lnTo>
                  <a:pt x="721" y="1591"/>
                </a:lnTo>
                <a:lnTo>
                  <a:pt x="723" y="1585"/>
                </a:lnTo>
                <a:lnTo>
                  <a:pt x="725" y="1580"/>
                </a:lnTo>
                <a:lnTo>
                  <a:pt x="725" y="1568"/>
                </a:lnTo>
                <a:lnTo>
                  <a:pt x="725" y="1568"/>
                </a:lnTo>
                <a:lnTo>
                  <a:pt x="723" y="1549"/>
                </a:lnTo>
                <a:lnTo>
                  <a:pt x="722" y="1541"/>
                </a:lnTo>
                <a:lnTo>
                  <a:pt x="723" y="1538"/>
                </a:lnTo>
                <a:lnTo>
                  <a:pt x="723" y="1538"/>
                </a:lnTo>
                <a:lnTo>
                  <a:pt x="732" y="1528"/>
                </a:lnTo>
                <a:lnTo>
                  <a:pt x="736" y="1520"/>
                </a:lnTo>
                <a:lnTo>
                  <a:pt x="738" y="1518"/>
                </a:lnTo>
                <a:lnTo>
                  <a:pt x="738" y="1514"/>
                </a:lnTo>
                <a:lnTo>
                  <a:pt x="738" y="1514"/>
                </a:lnTo>
                <a:lnTo>
                  <a:pt x="739" y="1504"/>
                </a:lnTo>
                <a:lnTo>
                  <a:pt x="738" y="1496"/>
                </a:lnTo>
                <a:lnTo>
                  <a:pt x="737" y="1484"/>
                </a:lnTo>
                <a:lnTo>
                  <a:pt x="737" y="1484"/>
                </a:lnTo>
                <a:lnTo>
                  <a:pt x="734" y="1465"/>
                </a:lnTo>
                <a:lnTo>
                  <a:pt x="733" y="1441"/>
                </a:lnTo>
                <a:lnTo>
                  <a:pt x="732" y="1419"/>
                </a:lnTo>
                <a:lnTo>
                  <a:pt x="733" y="1405"/>
                </a:lnTo>
                <a:lnTo>
                  <a:pt x="733" y="1405"/>
                </a:lnTo>
                <a:lnTo>
                  <a:pt x="745" y="1336"/>
                </a:lnTo>
                <a:lnTo>
                  <a:pt x="753" y="1291"/>
                </a:lnTo>
                <a:lnTo>
                  <a:pt x="755" y="1268"/>
                </a:lnTo>
                <a:lnTo>
                  <a:pt x="755" y="1268"/>
                </a:lnTo>
                <a:lnTo>
                  <a:pt x="755" y="1267"/>
                </a:lnTo>
                <a:lnTo>
                  <a:pt x="758" y="1265"/>
                </a:lnTo>
                <a:lnTo>
                  <a:pt x="761" y="1261"/>
                </a:lnTo>
                <a:lnTo>
                  <a:pt x="769" y="1258"/>
                </a:lnTo>
                <a:lnTo>
                  <a:pt x="769" y="1258"/>
                </a:lnTo>
                <a:lnTo>
                  <a:pt x="774" y="1252"/>
                </a:lnTo>
                <a:lnTo>
                  <a:pt x="776" y="1249"/>
                </a:lnTo>
                <a:lnTo>
                  <a:pt x="777" y="1246"/>
                </a:lnTo>
                <a:lnTo>
                  <a:pt x="777" y="1246"/>
                </a:lnTo>
                <a:lnTo>
                  <a:pt x="782" y="1247"/>
                </a:lnTo>
                <a:lnTo>
                  <a:pt x="786" y="1247"/>
                </a:lnTo>
                <a:lnTo>
                  <a:pt x="788" y="1246"/>
                </a:lnTo>
                <a:lnTo>
                  <a:pt x="788" y="1246"/>
                </a:lnTo>
                <a:lnTo>
                  <a:pt x="791" y="1243"/>
                </a:lnTo>
                <a:lnTo>
                  <a:pt x="794" y="1236"/>
                </a:lnTo>
                <a:lnTo>
                  <a:pt x="794" y="1236"/>
                </a:lnTo>
                <a:lnTo>
                  <a:pt x="799" y="1227"/>
                </a:lnTo>
                <a:lnTo>
                  <a:pt x="801" y="1223"/>
                </a:lnTo>
                <a:lnTo>
                  <a:pt x="802" y="1222"/>
                </a:lnTo>
                <a:lnTo>
                  <a:pt x="802" y="1223"/>
                </a:lnTo>
                <a:lnTo>
                  <a:pt x="802" y="1223"/>
                </a:lnTo>
                <a:lnTo>
                  <a:pt x="804" y="1225"/>
                </a:lnTo>
                <a:lnTo>
                  <a:pt x="809" y="1227"/>
                </a:lnTo>
                <a:lnTo>
                  <a:pt x="813" y="1227"/>
                </a:lnTo>
                <a:lnTo>
                  <a:pt x="815" y="1225"/>
                </a:lnTo>
                <a:lnTo>
                  <a:pt x="818" y="1223"/>
                </a:lnTo>
                <a:lnTo>
                  <a:pt x="820" y="1219"/>
                </a:lnTo>
                <a:lnTo>
                  <a:pt x="820" y="1219"/>
                </a:lnTo>
                <a:lnTo>
                  <a:pt x="823" y="1208"/>
                </a:lnTo>
                <a:lnTo>
                  <a:pt x="824" y="1196"/>
                </a:lnTo>
                <a:lnTo>
                  <a:pt x="825" y="1181"/>
                </a:lnTo>
                <a:lnTo>
                  <a:pt x="825" y="1181"/>
                </a:lnTo>
                <a:lnTo>
                  <a:pt x="828" y="1185"/>
                </a:lnTo>
                <a:lnTo>
                  <a:pt x="829" y="1189"/>
                </a:lnTo>
                <a:lnTo>
                  <a:pt x="830" y="1190"/>
                </a:lnTo>
                <a:lnTo>
                  <a:pt x="831" y="1189"/>
                </a:lnTo>
                <a:lnTo>
                  <a:pt x="831" y="1189"/>
                </a:lnTo>
                <a:lnTo>
                  <a:pt x="832" y="1183"/>
                </a:lnTo>
                <a:lnTo>
                  <a:pt x="832" y="1172"/>
                </a:lnTo>
                <a:lnTo>
                  <a:pt x="830" y="1153"/>
                </a:lnTo>
                <a:lnTo>
                  <a:pt x="830" y="1153"/>
                </a:lnTo>
                <a:lnTo>
                  <a:pt x="824" y="1102"/>
                </a:lnTo>
                <a:lnTo>
                  <a:pt x="821" y="1085"/>
                </a:lnTo>
                <a:lnTo>
                  <a:pt x="821" y="1085"/>
                </a:lnTo>
                <a:lnTo>
                  <a:pt x="820" y="1074"/>
                </a:lnTo>
                <a:lnTo>
                  <a:pt x="815" y="1055"/>
                </a:lnTo>
                <a:lnTo>
                  <a:pt x="803" y="1004"/>
                </a:lnTo>
                <a:lnTo>
                  <a:pt x="785" y="934"/>
                </a:lnTo>
                <a:lnTo>
                  <a:pt x="785" y="934"/>
                </a:lnTo>
                <a:lnTo>
                  <a:pt x="786" y="932"/>
                </a:lnTo>
                <a:lnTo>
                  <a:pt x="788" y="927"/>
                </a:lnTo>
                <a:lnTo>
                  <a:pt x="788" y="923"/>
                </a:lnTo>
                <a:lnTo>
                  <a:pt x="790" y="919"/>
                </a:lnTo>
                <a:lnTo>
                  <a:pt x="788" y="913"/>
                </a:lnTo>
                <a:lnTo>
                  <a:pt x="786" y="908"/>
                </a:lnTo>
                <a:lnTo>
                  <a:pt x="786" y="908"/>
                </a:lnTo>
                <a:lnTo>
                  <a:pt x="780" y="897"/>
                </a:lnTo>
                <a:lnTo>
                  <a:pt x="774" y="888"/>
                </a:lnTo>
                <a:lnTo>
                  <a:pt x="764" y="873"/>
                </a:lnTo>
                <a:lnTo>
                  <a:pt x="764" y="873"/>
                </a:lnTo>
                <a:lnTo>
                  <a:pt x="745" y="843"/>
                </a:lnTo>
                <a:lnTo>
                  <a:pt x="730" y="819"/>
                </a:lnTo>
                <a:lnTo>
                  <a:pt x="715" y="819"/>
                </a:lnTo>
                <a:lnTo>
                  <a:pt x="715" y="819"/>
                </a:lnTo>
                <a:lnTo>
                  <a:pt x="714" y="796"/>
                </a:lnTo>
                <a:lnTo>
                  <a:pt x="711" y="773"/>
                </a:lnTo>
                <a:lnTo>
                  <a:pt x="706" y="748"/>
                </a:lnTo>
                <a:lnTo>
                  <a:pt x="706" y="748"/>
                </a:lnTo>
                <a:lnTo>
                  <a:pt x="699" y="717"/>
                </a:lnTo>
                <a:lnTo>
                  <a:pt x="695" y="709"/>
                </a:lnTo>
                <a:lnTo>
                  <a:pt x="689" y="702"/>
                </a:lnTo>
                <a:lnTo>
                  <a:pt x="689" y="702"/>
                </a:lnTo>
                <a:lnTo>
                  <a:pt x="674" y="688"/>
                </a:lnTo>
                <a:lnTo>
                  <a:pt x="667" y="683"/>
                </a:lnTo>
                <a:lnTo>
                  <a:pt x="638" y="667"/>
                </a:lnTo>
                <a:lnTo>
                  <a:pt x="638" y="667"/>
                </a:lnTo>
                <a:lnTo>
                  <a:pt x="638" y="666"/>
                </a:lnTo>
                <a:lnTo>
                  <a:pt x="634" y="664"/>
                </a:lnTo>
                <a:lnTo>
                  <a:pt x="629" y="662"/>
                </a:lnTo>
                <a:lnTo>
                  <a:pt x="623" y="662"/>
                </a:lnTo>
                <a:lnTo>
                  <a:pt x="614" y="661"/>
                </a:lnTo>
                <a:lnTo>
                  <a:pt x="603" y="662"/>
                </a:lnTo>
                <a:lnTo>
                  <a:pt x="603" y="662"/>
                </a:lnTo>
                <a:lnTo>
                  <a:pt x="592" y="665"/>
                </a:lnTo>
                <a:lnTo>
                  <a:pt x="581" y="668"/>
                </a:lnTo>
                <a:lnTo>
                  <a:pt x="573" y="673"/>
                </a:lnTo>
                <a:lnTo>
                  <a:pt x="565" y="678"/>
                </a:lnTo>
                <a:lnTo>
                  <a:pt x="554" y="687"/>
                </a:lnTo>
                <a:lnTo>
                  <a:pt x="551" y="692"/>
                </a:lnTo>
                <a:lnTo>
                  <a:pt x="551" y="692"/>
                </a:lnTo>
                <a:lnTo>
                  <a:pt x="545" y="698"/>
                </a:lnTo>
                <a:lnTo>
                  <a:pt x="529" y="714"/>
                </a:lnTo>
                <a:lnTo>
                  <a:pt x="529" y="714"/>
                </a:lnTo>
                <a:lnTo>
                  <a:pt x="526" y="719"/>
                </a:lnTo>
                <a:lnTo>
                  <a:pt x="524" y="726"/>
                </a:lnTo>
                <a:lnTo>
                  <a:pt x="521" y="744"/>
                </a:lnTo>
                <a:lnTo>
                  <a:pt x="520" y="761"/>
                </a:lnTo>
                <a:lnTo>
                  <a:pt x="521" y="766"/>
                </a:lnTo>
                <a:lnTo>
                  <a:pt x="521" y="768"/>
                </a:lnTo>
                <a:lnTo>
                  <a:pt x="521" y="768"/>
                </a:lnTo>
                <a:lnTo>
                  <a:pt x="523" y="768"/>
                </a:lnTo>
                <a:lnTo>
                  <a:pt x="523" y="769"/>
                </a:lnTo>
                <a:lnTo>
                  <a:pt x="524" y="771"/>
                </a:lnTo>
                <a:lnTo>
                  <a:pt x="523" y="775"/>
                </a:lnTo>
                <a:lnTo>
                  <a:pt x="528" y="777"/>
                </a:lnTo>
                <a:lnTo>
                  <a:pt x="536" y="785"/>
                </a:lnTo>
                <a:lnTo>
                  <a:pt x="536" y="785"/>
                </a:lnTo>
                <a:lnTo>
                  <a:pt x="537" y="809"/>
                </a:lnTo>
                <a:lnTo>
                  <a:pt x="537" y="809"/>
                </a:lnTo>
                <a:lnTo>
                  <a:pt x="539" y="818"/>
                </a:lnTo>
                <a:lnTo>
                  <a:pt x="541" y="825"/>
                </a:lnTo>
                <a:lnTo>
                  <a:pt x="542" y="834"/>
                </a:lnTo>
                <a:lnTo>
                  <a:pt x="542" y="834"/>
                </a:lnTo>
                <a:lnTo>
                  <a:pt x="523" y="840"/>
                </a:lnTo>
                <a:lnTo>
                  <a:pt x="509" y="845"/>
                </a:lnTo>
                <a:lnTo>
                  <a:pt x="504" y="847"/>
                </a:lnTo>
                <a:lnTo>
                  <a:pt x="502" y="848"/>
                </a:lnTo>
                <a:lnTo>
                  <a:pt x="502" y="848"/>
                </a:lnTo>
                <a:lnTo>
                  <a:pt x="503" y="853"/>
                </a:lnTo>
                <a:lnTo>
                  <a:pt x="505" y="862"/>
                </a:lnTo>
                <a:lnTo>
                  <a:pt x="510" y="870"/>
                </a:lnTo>
                <a:lnTo>
                  <a:pt x="510" y="870"/>
                </a:lnTo>
                <a:lnTo>
                  <a:pt x="498" y="891"/>
                </a:lnTo>
                <a:lnTo>
                  <a:pt x="498" y="891"/>
                </a:lnTo>
                <a:lnTo>
                  <a:pt x="497" y="891"/>
                </a:lnTo>
                <a:lnTo>
                  <a:pt x="494" y="891"/>
                </a:lnTo>
                <a:lnTo>
                  <a:pt x="486" y="888"/>
                </a:lnTo>
                <a:lnTo>
                  <a:pt x="475" y="883"/>
                </a:lnTo>
                <a:lnTo>
                  <a:pt x="475" y="883"/>
                </a:lnTo>
                <a:lnTo>
                  <a:pt x="476" y="880"/>
                </a:lnTo>
                <a:lnTo>
                  <a:pt x="476" y="873"/>
                </a:lnTo>
                <a:lnTo>
                  <a:pt x="476" y="848"/>
                </a:lnTo>
                <a:lnTo>
                  <a:pt x="476" y="848"/>
                </a:lnTo>
                <a:lnTo>
                  <a:pt x="475" y="846"/>
                </a:lnTo>
                <a:lnTo>
                  <a:pt x="475" y="845"/>
                </a:lnTo>
                <a:lnTo>
                  <a:pt x="474" y="843"/>
                </a:lnTo>
                <a:lnTo>
                  <a:pt x="474" y="843"/>
                </a:lnTo>
                <a:lnTo>
                  <a:pt x="472" y="842"/>
                </a:lnTo>
                <a:lnTo>
                  <a:pt x="472" y="839"/>
                </a:lnTo>
                <a:lnTo>
                  <a:pt x="474" y="834"/>
                </a:lnTo>
                <a:lnTo>
                  <a:pt x="468" y="819"/>
                </a:lnTo>
                <a:lnTo>
                  <a:pt x="468" y="819"/>
                </a:lnTo>
                <a:lnTo>
                  <a:pt x="474" y="817"/>
                </a:lnTo>
                <a:lnTo>
                  <a:pt x="479" y="812"/>
                </a:lnTo>
                <a:lnTo>
                  <a:pt x="483" y="804"/>
                </a:lnTo>
                <a:lnTo>
                  <a:pt x="483" y="804"/>
                </a:lnTo>
                <a:lnTo>
                  <a:pt x="485" y="799"/>
                </a:lnTo>
                <a:lnTo>
                  <a:pt x="486" y="793"/>
                </a:lnTo>
                <a:lnTo>
                  <a:pt x="487" y="782"/>
                </a:lnTo>
                <a:lnTo>
                  <a:pt x="486" y="774"/>
                </a:lnTo>
                <a:lnTo>
                  <a:pt x="485" y="770"/>
                </a:lnTo>
                <a:lnTo>
                  <a:pt x="485" y="770"/>
                </a:lnTo>
                <a:lnTo>
                  <a:pt x="491" y="765"/>
                </a:lnTo>
                <a:lnTo>
                  <a:pt x="494" y="761"/>
                </a:lnTo>
                <a:lnTo>
                  <a:pt x="496" y="760"/>
                </a:lnTo>
                <a:lnTo>
                  <a:pt x="496" y="760"/>
                </a:lnTo>
                <a:lnTo>
                  <a:pt x="498" y="741"/>
                </a:lnTo>
                <a:lnTo>
                  <a:pt x="504" y="702"/>
                </a:lnTo>
                <a:lnTo>
                  <a:pt x="512" y="660"/>
                </a:lnTo>
                <a:lnTo>
                  <a:pt x="513" y="645"/>
                </a:lnTo>
                <a:lnTo>
                  <a:pt x="514" y="637"/>
                </a:lnTo>
                <a:lnTo>
                  <a:pt x="514" y="637"/>
                </a:lnTo>
                <a:lnTo>
                  <a:pt x="513" y="620"/>
                </a:lnTo>
                <a:lnTo>
                  <a:pt x="512" y="601"/>
                </a:lnTo>
                <a:lnTo>
                  <a:pt x="512" y="601"/>
                </a:lnTo>
                <a:lnTo>
                  <a:pt x="512" y="590"/>
                </a:lnTo>
                <a:lnTo>
                  <a:pt x="509" y="577"/>
                </a:lnTo>
                <a:lnTo>
                  <a:pt x="507" y="562"/>
                </a:lnTo>
                <a:lnTo>
                  <a:pt x="507" y="562"/>
                </a:lnTo>
                <a:lnTo>
                  <a:pt x="502" y="533"/>
                </a:lnTo>
                <a:lnTo>
                  <a:pt x="497" y="508"/>
                </a:lnTo>
                <a:lnTo>
                  <a:pt x="490" y="482"/>
                </a:lnTo>
                <a:lnTo>
                  <a:pt x="490" y="482"/>
                </a:lnTo>
                <a:lnTo>
                  <a:pt x="487" y="470"/>
                </a:lnTo>
                <a:lnTo>
                  <a:pt x="483" y="455"/>
                </a:lnTo>
                <a:lnTo>
                  <a:pt x="477" y="421"/>
                </a:lnTo>
                <a:lnTo>
                  <a:pt x="471" y="391"/>
                </a:lnTo>
                <a:lnTo>
                  <a:pt x="469" y="380"/>
                </a:lnTo>
                <a:lnTo>
                  <a:pt x="466" y="372"/>
                </a:lnTo>
                <a:lnTo>
                  <a:pt x="466" y="372"/>
                </a:lnTo>
                <a:lnTo>
                  <a:pt x="461" y="360"/>
                </a:lnTo>
                <a:lnTo>
                  <a:pt x="457" y="345"/>
                </a:lnTo>
                <a:lnTo>
                  <a:pt x="452" y="332"/>
                </a:lnTo>
                <a:lnTo>
                  <a:pt x="449" y="327"/>
                </a:lnTo>
                <a:lnTo>
                  <a:pt x="445" y="325"/>
                </a:lnTo>
                <a:lnTo>
                  <a:pt x="445" y="325"/>
                </a:lnTo>
                <a:lnTo>
                  <a:pt x="428" y="314"/>
                </a:lnTo>
                <a:lnTo>
                  <a:pt x="420" y="307"/>
                </a:lnTo>
                <a:lnTo>
                  <a:pt x="411" y="304"/>
                </a:lnTo>
                <a:lnTo>
                  <a:pt x="411" y="304"/>
                </a:lnTo>
                <a:lnTo>
                  <a:pt x="406" y="301"/>
                </a:lnTo>
                <a:lnTo>
                  <a:pt x="400" y="298"/>
                </a:lnTo>
                <a:lnTo>
                  <a:pt x="397" y="295"/>
                </a:lnTo>
                <a:lnTo>
                  <a:pt x="395" y="294"/>
                </a:lnTo>
                <a:lnTo>
                  <a:pt x="395" y="294"/>
                </a:lnTo>
                <a:lnTo>
                  <a:pt x="393" y="290"/>
                </a:lnTo>
                <a:lnTo>
                  <a:pt x="389" y="282"/>
                </a:lnTo>
                <a:lnTo>
                  <a:pt x="384" y="269"/>
                </a:lnTo>
                <a:lnTo>
                  <a:pt x="373" y="261"/>
                </a:lnTo>
                <a:lnTo>
                  <a:pt x="376" y="254"/>
                </a:lnTo>
                <a:lnTo>
                  <a:pt x="376" y="254"/>
                </a:lnTo>
                <a:lnTo>
                  <a:pt x="385" y="254"/>
                </a:lnTo>
                <a:lnTo>
                  <a:pt x="394" y="252"/>
                </a:lnTo>
                <a:lnTo>
                  <a:pt x="398" y="251"/>
                </a:lnTo>
                <a:lnTo>
                  <a:pt x="401" y="249"/>
                </a:lnTo>
                <a:lnTo>
                  <a:pt x="401" y="249"/>
                </a:lnTo>
                <a:lnTo>
                  <a:pt x="408" y="244"/>
                </a:lnTo>
                <a:lnTo>
                  <a:pt x="412" y="238"/>
                </a:lnTo>
                <a:lnTo>
                  <a:pt x="415" y="231"/>
                </a:lnTo>
                <a:lnTo>
                  <a:pt x="415" y="225"/>
                </a:lnTo>
                <a:lnTo>
                  <a:pt x="415" y="225"/>
                </a:lnTo>
                <a:lnTo>
                  <a:pt x="417" y="208"/>
                </a:lnTo>
                <a:lnTo>
                  <a:pt x="419" y="196"/>
                </a:lnTo>
                <a:lnTo>
                  <a:pt x="419" y="196"/>
                </a:lnTo>
                <a:lnTo>
                  <a:pt x="421" y="194"/>
                </a:lnTo>
                <a:lnTo>
                  <a:pt x="423" y="191"/>
                </a:lnTo>
                <a:lnTo>
                  <a:pt x="426" y="187"/>
                </a:lnTo>
                <a:lnTo>
                  <a:pt x="426" y="187"/>
                </a:lnTo>
                <a:lnTo>
                  <a:pt x="426" y="185"/>
                </a:lnTo>
                <a:lnTo>
                  <a:pt x="425" y="183"/>
                </a:lnTo>
                <a:lnTo>
                  <a:pt x="422" y="176"/>
                </a:lnTo>
                <a:lnTo>
                  <a:pt x="420" y="164"/>
                </a:lnTo>
                <a:lnTo>
                  <a:pt x="420" y="164"/>
                </a:lnTo>
                <a:lnTo>
                  <a:pt x="419" y="149"/>
                </a:lnTo>
                <a:lnTo>
                  <a:pt x="419" y="142"/>
                </a:lnTo>
                <a:lnTo>
                  <a:pt x="419" y="138"/>
                </a:lnTo>
                <a:lnTo>
                  <a:pt x="419" y="138"/>
                </a:lnTo>
                <a:lnTo>
                  <a:pt x="430" y="137"/>
                </a:lnTo>
                <a:lnTo>
                  <a:pt x="453" y="134"/>
                </a:lnTo>
                <a:lnTo>
                  <a:pt x="465" y="131"/>
                </a:lnTo>
                <a:lnTo>
                  <a:pt x="477" y="127"/>
                </a:lnTo>
                <a:lnTo>
                  <a:pt x="485" y="124"/>
                </a:lnTo>
                <a:lnTo>
                  <a:pt x="487" y="121"/>
                </a:lnTo>
                <a:lnTo>
                  <a:pt x="488" y="119"/>
                </a:lnTo>
                <a:lnTo>
                  <a:pt x="488" y="119"/>
                </a:lnTo>
                <a:lnTo>
                  <a:pt x="488" y="116"/>
                </a:lnTo>
                <a:lnTo>
                  <a:pt x="486" y="113"/>
                </a:lnTo>
                <a:lnTo>
                  <a:pt x="480" y="104"/>
                </a:lnTo>
                <a:lnTo>
                  <a:pt x="469" y="93"/>
                </a:lnTo>
                <a:lnTo>
                  <a:pt x="458" y="82"/>
                </a:lnTo>
                <a:lnTo>
                  <a:pt x="419" y="48"/>
                </a:lnTo>
                <a:lnTo>
                  <a:pt x="419" y="48"/>
                </a:lnTo>
                <a:lnTo>
                  <a:pt x="408" y="39"/>
                </a:lnTo>
                <a:lnTo>
                  <a:pt x="390" y="27"/>
                </a:lnTo>
                <a:lnTo>
                  <a:pt x="378" y="21"/>
                </a:lnTo>
                <a:lnTo>
                  <a:pt x="366" y="15"/>
                </a:lnTo>
                <a:lnTo>
                  <a:pt x="352" y="10"/>
                </a:lnTo>
                <a:lnTo>
                  <a:pt x="339" y="5"/>
                </a:lnTo>
                <a:lnTo>
                  <a:pt x="339" y="5"/>
                </a:lnTo>
                <a:lnTo>
                  <a:pt x="324" y="1"/>
                </a:lnTo>
                <a:lnTo>
                  <a:pt x="310" y="0"/>
                </a:lnTo>
                <a:lnTo>
                  <a:pt x="296" y="0"/>
                </a:lnTo>
                <a:lnTo>
                  <a:pt x="283" y="3"/>
                </a:lnTo>
                <a:lnTo>
                  <a:pt x="270" y="6"/>
                </a:lnTo>
                <a:lnTo>
                  <a:pt x="259" y="11"/>
                </a:lnTo>
                <a:lnTo>
                  <a:pt x="250" y="16"/>
                </a:lnTo>
                <a:lnTo>
                  <a:pt x="242" y="23"/>
                </a:lnTo>
                <a:lnTo>
                  <a:pt x="242" y="23"/>
                </a:lnTo>
                <a:lnTo>
                  <a:pt x="235" y="32"/>
                </a:lnTo>
                <a:lnTo>
                  <a:pt x="229" y="43"/>
                </a:lnTo>
                <a:lnTo>
                  <a:pt x="224" y="55"/>
                </a:lnTo>
                <a:lnTo>
                  <a:pt x="219" y="66"/>
                </a:lnTo>
                <a:lnTo>
                  <a:pt x="214" y="88"/>
                </a:lnTo>
                <a:lnTo>
                  <a:pt x="213" y="96"/>
                </a:lnTo>
                <a:lnTo>
                  <a:pt x="213" y="98"/>
                </a:lnTo>
                <a:lnTo>
                  <a:pt x="213" y="98"/>
                </a:lnTo>
                <a:lnTo>
                  <a:pt x="217" y="104"/>
                </a:lnTo>
                <a:lnTo>
                  <a:pt x="217" y="104"/>
                </a:lnTo>
                <a:lnTo>
                  <a:pt x="215" y="104"/>
                </a:lnTo>
                <a:lnTo>
                  <a:pt x="215" y="105"/>
                </a:lnTo>
                <a:lnTo>
                  <a:pt x="215" y="112"/>
                </a:lnTo>
                <a:lnTo>
                  <a:pt x="218" y="124"/>
                </a:lnTo>
                <a:lnTo>
                  <a:pt x="218" y="124"/>
                </a:lnTo>
                <a:lnTo>
                  <a:pt x="226" y="159"/>
                </a:lnTo>
                <a:lnTo>
                  <a:pt x="229" y="174"/>
                </a:lnTo>
                <a:lnTo>
                  <a:pt x="229" y="179"/>
                </a:lnTo>
                <a:lnTo>
                  <a:pt x="228" y="183"/>
                </a:lnTo>
                <a:lnTo>
                  <a:pt x="228" y="183"/>
                </a:lnTo>
                <a:lnTo>
                  <a:pt x="221" y="194"/>
                </a:lnTo>
                <a:lnTo>
                  <a:pt x="217" y="198"/>
                </a:lnTo>
                <a:lnTo>
                  <a:pt x="212" y="203"/>
                </a:lnTo>
                <a:lnTo>
                  <a:pt x="212" y="203"/>
                </a:lnTo>
                <a:lnTo>
                  <a:pt x="202" y="211"/>
                </a:lnTo>
                <a:lnTo>
                  <a:pt x="191" y="223"/>
                </a:lnTo>
                <a:lnTo>
                  <a:pt x="175" y="240"/>
                </a:lnTo>
                <a:lnTo>
                  <a:pt x="175" y="240"/>
                </a:lnTo>
                <a:lnTo>
                  <a:pt x="155" y="247"/>
                </a:lnTo>
                <a:lnTo>
                  <a:pt x="111" y="261"/>
                </a:lnTo>
                <a:lnTo>
                  <a:pt x="67" y="276"/>
                </a:lnTo>
                <a:lnTo>
                  <a:pt x="51" y="282"/>
                </a:lnTo>
                <a:lnTo>
                  <a:pt x="44" y="285"/>
                </a:lnTo>
                <a:lnTo>
                  <a:pt x="44" y="285"/>
                </a:lnTo>
                <a:lnTo>
                  <a:pt x="41" y="293"/>
                </a:lnTo>
                <a:lnTo>
                  <a:pt x="37" y="310"/>
                </a:lnTo>
                <a:lnTo>
                  <a:pt x="25" y="360"/>
                </a:lnTo>
                <a:lnTo>
                  <a:pt x="13" y="414"/>
                </a:lnTo>
                <a:lnTo>
                  <a:pt x="3" y="451"/>
                </a:lnTo>
                <a:lnTo>
                  <a:pt x="3" y="451"/>
                </a:lnTo>
                <a:lnTo>
                  <a:pt x="1" y="464"/>
                </a:lnTo>
                <a:lnTo>
                  <a:pt x="0" y="484"/>
                </a:lnTo>
                <a:lnTo>
                  <a:pt x="0" y="507"/>
                </a:lnTo>
                <a:lnTo>
                  <a:pt x="1" y="533"/>
                </a:lnTo>
                <a:lnTo>
                  <a:pt x="3" y="580"/>
                </a:lnTo>
                <a:lnTo>
                  <a:pt x="5" y="610"/>
                </a:lnTo>
                <a:lnTo>
                  <a:pt x="5" y="610"/>
                </a:lnTo>
                <a:lnTo>
                  <a:pt x="7" y="620"/>
                </a:lnTo>
                <a:lnTo>
                  <a:pt x="13" y="634"/>
                </a:lnTo>
                <a:lnTo>
                  <a:pt x="28" y="672"/>
                </a:lnTo>
                <a:lnTo>
                  <a:pt x="51" y="726"/>
                </a:lnTo>
                <a:lnTo>
                  <a:pt x="51" y="726"/>
                </a:lnTo>
                <a:lnTo>
                  <a:pt x="52" y="727"/>
                </a:lnTo>
                <a:lnTo>
                  <a:pt x="55" y="730"/>
                </a:lnTo>
                <a:lnTo>
                  <a:pt x="61" y="732"/>
                </a:lnTo>
                <a:lnTo>
                  <a:pt x="68" y="732"/>
                </a:lnTo>
                <a:lnTo>
                  <a:pt x="68" y="732"/>
                </a:lnTo>
                <a:lnTo>
                  <a:pt x="70" y="738"/>
                </a:lnTo>
                <a:lnTo>
                  <a:pt x="73" y="744"/>
                </a:lnTo>
                <a:lnTo>
                  <a:pt x="77" y="748"/>
                </a:lnTo>
                <a:lnTo>
                  <a:pt x="77" y="748"/>
                </a:lnTo>
                <a:lnTo>
                  <a:pt x="82" y="750"/>
                </a:lnTo>
                <a:lnTo>
                  <a:pt x="87" y="752"/>
                </a:lnTo>
                <a:lnTo>
                  <a:pt x="92" y="753"/>
                </a:lnTo>
                <a:lnTo>
                  <a:pt x="92" y="753"/>
                </a:lnTo>
                <a:lnTo>
                  <a:pt x="87" y="857"/>
                </a:lnTo>
                <a:lnTo>
                  <a:pt x="87" y="857"/>
                </a:lnTo>
                <a:lnTo>
                  <a:pt x="85" y="867"/>
                </a:lnTo>
                <a:lnTo>
                  <a:pt x="83" y="877"/>
                </a:lnTo>
                <a:lnTo>
                  <a:pt x="79" y="886"/>
                </a:lnTo>
                <a:lnTo>
                  <a:pt x="78" y="892"/>
                </a:lnTo>
                <a:lnTo>
                  <a:pt x="78" y="892"/>
                </a:lnTo>
                <a:lnTo>
                  <a:pt x="78" y="896"/>
                </a:lnTo>
                <a:lnTo>
                  <a:pt x="79" y="897"/>
                </a:lnTo>
                <a:lnTo>
                  <a:pt x="84" y="900"/>
                </a:lnTo>
                <a:lnTo>
                  <a:pt x="90" y="901"/>
                </a:lnTo>
                <a:lnTo>
                  <a:pt x="97" y="910"/>
                </a:lnTo>
                <a:lnTo>
                  <a:pt x="97" y="910"/>
                </a:lnTo>
                <a:lnTo>
                  <a:pt x="99" y="948"/>
                </a:lnTo>
                <a:lnTo>
                  <a:pt x="104" y="1032"/>
                </a:lnTo>
                <a:lnTo>
                  <a:pt x="109" y="1079"/>
                </a:lnTo>
                <a:lnTo>
                  <a:pt x="112" y="1123"/>
                </a:lnTo>
                <a:lnTo>
                  <a:pt x="119" y="1158"/>
                </a:lnTo>
                <a:lnTo>
                  <a:pt x="121" y="1172"/>
                </a:lnTo>
                <a:lnTo>
                  <a:pt x="125" y="1180"/>
                </a:lnTo>
                <a:lnTo>
                  <a:pt x="125" y="1180"/>
                </a:lnTo>
                <a:lnTo>
                  <a:pt x="134" y="1198"/>
                </a:lnTo>
                <a:lnTo>
                  <a:pt x="150" y="1225"/>
                </a:lnTo>
                <a:lnTo>
                  <a:pt x="191" y="1289"/>
                </a:lnTo>
                <a:lnTo>
                  <a:pt x="243" y="1371"/>
                </a:lnTo>
                <a:lnTo>
                  <a:pt x="214" y="1441"/>
                </a:lnTo>
                <a:lnTo>
                  <a:pt x="214" y="1441"/>
                </a:lnTo>
                <a:lnTo>
                  <a:pt x="215" y="1442"/>
                </a:lnTo>
                <a:lnTo>
                  <a:pt x="218" y="1446"/>
                </a:lnTo>
                <a:lnTo>
                  <a:pt x="219" y="1453"/>
                </a:lnTo>
                <a:lnTo>
                  <a:pt x="219" y="1464"/>
                </a:lnTo>
                <a:lnTo>
                  <a:pt x="219" y="1464"/>
                </a:lnTo>
                <a:lnTo>
                  <a:pt x="218" y="1481"/>
                </a:lnTo>
                <a:lnTo>
                  <a:pt x="217" y="1506"/>
                </a:lnTo>
                <a:lnTo>
                  <a:pt x="217" y="1517"/>
                </a:lnTo>
                <a:lnTo>
                  <a:pt x="217" y="1526"/>
                </a:lnTo>
                <a:lnTo>
                  <a:pt x="219" y="1534"/>
                </a:lnTo>
                <a:lnTo>
                  <a:pt x="220" y="1538"/>
                </a:lnTo>
                <a:lnTo>
                  <a:pt x="221" y="1539"/>
                </a:lnTo>
                <a:lnTo>
                  <a:pt x="221" y="1539"/>
                </a:lnTo>
                <a:lnTo>
                  <a:pt x="225" y="1541"/>
                </a:lnTo>
                <a:lnTo>
                  <a:pt x="230" y="1542"/>
                </a:lnTo>
                <a:lnTo>
                  <a:pt x="241" y="1545"/>
                </a:lnTo>
                <a:lnTo>
                  <a:pt x="250" y="1547"/>
                </a:lnTo>
                <a:lnTo>
                  <a:pt x="252" y="1547"/>
                </a:lnTo>
                <a:lnTo>
                  <a:pt x="253" y="1549"/>
                </a:lnTo>
                <a:lnTo>
                  <a:pt x="253" y="1549"/>
                </a:lnTo>
                <a:lnTo>
                  <a:pt x="254" y="1552"/>
                </a:lnTo>
                <a:lnTo>
                  <a:pt x="256" y="1555"/>
                </a:lnTo>
                <a:lnTo>
                  <a:pt x="262" y="1557"/>
                </a:lnTo>
                <a:lnTo>
                  <a:pt x="273" y="1560"/>
                </a:lnTo>
                <a:lnTo>
                  <a:pt x="273" y="1560"/>
                </a:lnTo>
                <a:lnTo>
                  <a:pt x="291" y="1561"/>
                </a:lnTo>
                <a:lnTo>
                  <a:pt x="316" y="1562"/>
                </a:lnTo>
                <a:lnTo>
                  <a:pt x="339" y="1561"/>
                </a:lnTo>
                <a:lnTo>
                  <a:pt x="348" y="1560"/>
                </a:lnTo>
                <a:lnTo>
                  <a:pt x="352" y="1557"/>
                </a:lnTo>
                <a:lnTo>
                  <a:pt x="352" y="1557"/>
                </a:lnTo>
                <a:lnTo>
                  <a:pt x="355" y="1555"/>
                </a:lnTo>
                <a:lnTo>
                  <a:pt x="357" y="1552"/>
                </a:lnTo>
                <a:lnTo>
                  <a:pt x="360" y="1550"/>
                </a:lnTo>
                <a:lnTo>
                  <a:pt x="360" y="1546"/>
                </a:lnTo>
                <a:lnTo>
                  <a:pt x="359" y="1542"/>
                </a:lnTo>
                <a:lnTo>
                  <a:pt x="356" y="1536"/>
                </a:lnTo>
                <a:lnTo>
                  <a:pt x="351" y="1530"/>
                </a:lnTo>
                <a:lnTo>
                  <a:pt x="345" y="1522"/>
                </a:lnTo>
                <a:lnTo>
                  <a:pt x="345" y="1522"/>
                </a:lnTo>
                <a:lnTo>
                  <a:pt x="324" y="1497"/>
                </a:lnTo>
                <a:lnTo>
                  <a:pt x="321" y="1490"/>
                </a:lnTo>
                <a:lnTo>
                  <a:pt x="318" y="1484"/>
                </a:lnTo>
                <a:lnTo>
                  <a:pt x="318" y="1484"/>
                </a:lnTo>
                <a:lnTo>
                  <a:pt x="318" y="1476"/>
                </a:lnTo>
                <a:lnTo>
                  <a:pt x="319" y="1468"/>
                </a:lnTo>
                <a:lnTo>
                  <a:pt x="319" y="1458"/>
                </a:lnTo>
                <a:lnTo>
                  <a:pt x="319" y="1458"/>
                </a:lnTo>
                <a:lnTo>
                  <a:pt x="338" y="1459"/>
                </a:lnTo>
                <a:lnTo>
                  <a:pt x="349" y="1457"/>
                </a:lnTo>
                <a:lnTo>
                  <a:pt x="354" y="1455"/>
                </a:lnTo>
                <a:lnTo>
                  <a:pt x="356" y="1453"/>
                </a:lnTo>
                <a:lnTo>
                  <a:pt x="356" y="1453"/>
                </a:lnTo>
                <a:lnTo>
                  <a:pt x="355" y="1447"/>
                </a:lnTo>
                <a:lnTo>
                  <a:pt x="354" y="1438"/>
                </a:lnTo>
                <a:lnTo>
                  <a:pt x="351" y="1430"/>
                </a:lnTo>
                <a:lnTo>
                  <a:pt x="350" y="1421"/>
                </a:lnTo>
                <a:lnTo>
                  <a:pt x="350" y="1421"/>
                </a:lnTo>
                <a:lnTo>
                  <a:pt x="352" y="1414"/>
                </a:lnTo>
                <a:lnTo>
                  <a:pt x="356" y="1402"/>
                </a:lnTo>
                <a:lnTo>
                  <a:pt x="368" y="1370"/>
                </a:lnTo>
                <a:lnTo>
                  <a:pt x="389" y="1318"/>
                </a:lnTo>
                <a:lnTo>
                  <a:pt x="389" y="1318"/>
                </a:lnTo>
                <a:lnTo>
                  <a:pt x="397" y="1300"/>
                </a:lnTo>
                <a:lnTo>
                  <a:pt x="404" y="1269"/>
                </a:lnTo>
                <a:lnTo>
                  <a:pt x="411" y="1238"/>
                </a:lnTo>
                <a:lnTo>
                  <a:pt x="414" y="1224"/>
                </a:lnTo>
                <a:lnTo>
                  <a:pt x="414" y="1214"/>
                </a:lnTo>
                <a:lnTo>
                  <a:pt x="414" y="1214"/>
                </a:lnTo>
                <a:lnTo>
                  <a:pt x="411" y="1187"/>
                </a:lnTo>
                <a:lnTo>
                  <a:pt x="411" y="1156"/>
                </a:lnTo>
                <a:lnTo>
                  <a:pt x="411" y="1156"/>
                </a:lnTo>
                <a:close/>
                <a:moveTo>
                  <a:pt x="258" y="1025"/>
                </a:moveTo>
                <a:lnTo>
                  <a:pt x="262" y="1020"/>
                </a:lnTo>
                <a:lnTo>
                  <a:pt x="262" y="1020"/>
                </a:lnTo>
                <a:lnTo>
                  <a:pt x="269" y="1048"/>
                </a:lnTo>
                <a:lnTo>
                  <a:pt x="274" y="1070"/>
                </a:lnTo>
                <a:lnTo>
                  <a:pt x="278" y="1085"/>
                </a:lnTo>
                <a:lnTo>
                  <a:pt x="278" y="1085"/>
                </a:lnTo>
                <a:lnTo>
                  <a:pt x="278" y="1103"/>
                </a:lnTo>
                <a:lnTo>
                  <a:pt x="279" y="1124"/>
                </a:lnTo>
                <a:lnTo>
                  <a:pt x="279" y="1124"/>
                </a:lnTo>
                <a:lnTo>
                  <a:pt x="280" y="1138"/>
                </a:lnTo>
                <a:lnTo>
                  <a:pt x="280" y="1158"/>
                </a:lnTo>
                <a:lnTo>
                  <a:pt x="279" y="1185"/>
                </a:lnTo>
                <a:lnTo>
                  <a:pt x="279" y="1185"/>
                </a:lnTo>
                <a:lnTo>
                  <a:pt x="278" y="1189"/>
                </a:lnTo>
                <a:lnTo>
                  <a:pt x="275" y="1191"/>
                </a:lnTo>
                <a:lnTo>
                  <a:pt x="274" y="1191"/>
                </a:lnTo>
                <a:lnTo>
                  <a:pt x="273" y="1190"/>
                </a:lnTo>
                <a:lnTo>
                  <a:pt x="272" y="1187"/>
                </a:lnTo>
                <a:lnTo>
                  <a:pt x="270" y="1181"/>
                </a:lnTo>
                <a:lnTo>
                  <a:pt x="270" y="1181"/>
                </a:lnTo>
                <a:lnTo>
                  <a:pt x="268" y="1172"/>
                </a:lnTo>
                <a:lnTo>
                  <a:pt x="264" y="1164"/>
                </a:lnTo>
                <a:lnTo>
                  <a:pt x="262" y="1158"/>
                </a:lnTo>
                <a:lnTo>
                  <a:pt x="261" y="1154"/>
                </a:lnTo>
                <a:lnTo>
                  <a:pt x="261" y="1149"/>
                </a:lnTo>
                <a:lnTo>
                  <a:pt x="261" y="1149"/>
                </a:lnTo>
                <a:lnTo>
                  <a:pt x="258" y="1025"/>
                </a:lnTo>
                <a:lnTo>
                  <a:pt x="258" y="102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2">
            <a:extLst>
              <a:ext uri="{FF2B5EF4-FFF2-40B4-BE49-F238E27FC236}">
                <a16:creationId xmlns:a16="http://schemas.microsoft.com/office/drawing/2014/main" id="{BF678CFF-DF7E-43E6-B39B-364C8A445673}"/>
              </a:ext>
            </a:extLst>
          </p:cNvPr>
          <p:cNvSpPr>
            <a:spLocks noEditPoints="1"/>
          </p:cNvSpPr>
          <p:nvPr/>
        </p:nvSpPr>
        <p:spPr bwMode="auto">
          <a:xfrm>
            <a:off x="780970" y="2734322"/>
            <a:ext cx="944096" cy="1702064"/>
          </a:xfrm>
          <a:custGeom>
            <a:avLst/>
            <a:gdLst>
              <a:gd name="T0" fmla="*/ 244 w 842"/>
              <a:gd name="T1" fmla="*/ 188 h 1518"/>
              <a:gd name="T2" fmla="*/ 275 w 842"/>
              <a:gd name="T3" fmla="*/ 241 h 1518"/>
              <a:gd name="T4" fmla="*/ 150 w 842"/>
              <a:gd name="T5" fmla="*/ 287 h 1518"/>
              <a:gd name="T6" fmla="*/ 30 w 842"/>
              <a:gd name="T7" fmla="*/ 598 h 1518"/>
              <a:gd name="T8" fmla="*/ 12 w 842"/>
              <a:gd name="T9" fmla="*/ 739 h 1518"/>
              <a:gd name="T10" fmla="*/ 4 w 842"/>
              <a:gd name="T11" fmla="*/ 804 h 1518"/>
              <a:gd name="T12" fmla="*/ 62 w 842"/>
              <a:gd name="T13" fmla="*/ 844 h 1518"/>
              <a:gd name="T14" fmla="*/ 75 w 842"/>
              <a:gd name="T15" fmla="*/ 782 h 1518"/>
              <a:gd name="T16" fmla="*/ 106 w 842"/>
              <a:gd name="T17" fmla="*/ 711 h 1518"/>
              <a:gd name="T18" fmla="*/ 108 w 842"/>
              <a:gd name="T19" fmla="*/ 892 h 1518"/>
              <a:gd name="T20" fmla="*/ 110 w 842"/>
              <a:gd name="T21" fmla="*/ 1124 h 1518"/>
              <a:gd name="T22" fmla="*/ 198 w 842"/>
              <a:gd name="T23" fmla="*/ 1411 h 1518"/>
              <a:gd name="T24" fmla="*/ 288 w 842"/>
              <a:gd name="T25" fmla="*/ 1379 h 1518"/>
              <a:gd name="T26" fmla="*/ 305 w 842"/>
              <a:gd name="T27" fmla="*/ 1518 h 1518"/>
              <a:gd name="T28" fmla="*/ 381 w 842"/>
              <a:gd name="T29" fmla="*/ 1401 h 1518"/>
              <a:gd name="T30" fmla="*/ 415 w 842"/>
              <a:gd name="T31" fmla="*/ 1299 h 1518"/>
              <a:gd name="T32" fmla="*/ 428 w 842"/>
              <a:gd name="T33" fmla="*/ 1000 h 1518"/>
              <a:gd name="T34" fmla="*/ 488 w 842"/>
              <a:gd name="T35" fmla="*/ 717 h 1518"/>
              <a:gd name="T36" fmla="*/ 474 w 842"/>
              <a:gd name="T37" fmla="*/ 599 h 1518"/>
              <a:gd name="T38" fmla="*/ 553 w 842"/>
              <a:gd name="T39" fmla="*/ 723 h 1518"/>
              <a:gd name="T40" fmla="*/ 575 w 842"/>
              <a:gd name="T41" fmla="*/ 798 h 1518"/>
              <a:gd name="T42" fmla="*/ 573 w 842"/>
              <a:gd name="T43" fmla="*/ 879 h 1518"/>
              <a:gd name="T44" fmla="*/ 573 w 842"/>
              <a:gd name="T45" fmla="*/ 962 h 1518"/>
              <a:gd name="T46" fmla="*/ 589 w 842"/>
              <a:gd name="T47" fmla="*/ 1229 h 1518"/>
              <a:gd name="T48" fmla="*/ 655 w 842"/>
              <a:gd name="T49" fmla="*/ 1352 h 1518"/>
              <a:gd name="T50" fmla="*/ 681 w 842"/>
              <a:gd name="T51" fmla="*/ 1410 h 1518"/>
              <a:gd name="T52" fmla="*/ 709 w 842"/>
              <a:gd name="T53" fmla="*/ 1466 h 1518"/>
              <a:gd name="T54" fmla="*/ 749 w 842"/>
              <a:gd name="T55" fmla="*/ 1409 h 1518"/>
              <a:gd name="T56" fmla="*/ 754 w 842"/>
              <a:gd name="T57" fmla="*/ 1259 h 1518"/>
              <a:gd name="T58" fmla="*/ 789 w 842"/>
              <a:gd name="T59" fmla="*/ 1158 h 1518"/>
              <a:gd name="T60" fmla="*/ 810 w 842"/>
              <a:gd name="T61" fmla="*/ 1113 h 1518"/>
              <a:gd name="T62" fmla="*/ 810 w 842"/>
              <a:gd name="T63" fmla="*/ 1129 h 1518"/>
              <a:gd name="T64" fmla="*/ 842 w 842"/>
              <a:gd name="T65" fmla="*/ 1124 h 1518"/>
              <a:gd name="T66" fmla="*/ 834 w 842"/>
              <a:gd name="T67" fmla="*/ 1065 h 1518"/>
              <a:gd name="T68" fmla="*/ 821 w 842"/>
              <a:gd name="T69" fmla="*/ 1002 h 1518"/>
              <a:gd name="T70" fmla="*/ 788 w 842"/>
              <a:gd name="T71" fmla="*/ 924 h 1518"/>
              <a:gd name="T72" fmla="*/ 794 w 842"/>
              <a:gd name="T73" fmla="*/ 869 h 1518"/>
              <a:gd name="T74" fmla="*/ 802 w 842"/>
              <a:gd name="T75" fmla="*/ 825 h 1518"/>
              <a:gd name="T76" fmla="*/ 793 w 842"/>
              <a:gd name="T77" fmla="*/ 781 h 1518"/>
              <a:gd name="T78" fmla="*/ 696 w 842"/>
              <a:gd name="T79" fmla="*/ 760 h 1518"/>
              <a:gd name="T80" fmla="*/ 658 w 842"/>
              <a:gd name="T81" fmla="*/ 833 h 1518"/>
              <a:gd name="T82" fmla="*/ 637 w 842"/>
              <a:gd name="T83" fmla="*/ 890 h 1518"/>
              <a:gd name="T84" fmla="*/ 639 w 842"/>
              <a:gd name="T85" fmla="*/ 850 h 1518"/>
              <a:gd name="T86" fmla="*/ 645 w 842"/>
              <a:gd name="T87" fmla="*/ 804 h 1518"/>
              <a:gd name="T88" fmla="*/ 627 w 842"/>
              <a:gd name="T89" fmla="*/ 754 h 1518"/>
              <a:gd name="T90" fmla="*/ 625 w 842"/>
              <a:gd name="T91" fmla="*/ 687 h 1518"/>
              <a:gd name="T92" fmla="*/ 581 w 842"/>
              <a:gd name="T93" fmla="*/ 486 h 1518"/>
              <a:gd name="T94" fmla="*/ 538 w 842"/>
              <a:gd name="T95" fmla="*/ 333 h 1518"/>
              <a:gd name="T96" fmla="*/ 482 w 842"/>
              <a:gd name="T97" fmla="*/ 294 h 1518"/>
              <a:gd name="T98" fmla="*/ 431 w 842"/>
              <a:gd name="T99" fmla="*/ 253 h 1518"/>
              <a:gd name="T100" fmla="*/ 396 w 842"/>
              <a:gd name="T101" fmla="*/ 208 h 1518"/>
              <a:gd name="T102" fmla="*/ 420 w 842"/>
              <a:gd name="T103" fmla="*/ 98 h 1518"/>
              <a:gd name="T104" fmla="*/ 356 w 842"/>
              <a:gd name="T105" fmla="*/ 3 h 1518"/>
              <a:gd name="T106" fmla="*/ 250 w 842"/>
              <a:gd name="T107" fmla="*/ 30 h 1518"/>
              <a:gd name="T108" fmla="*/ 230 w 842"/>
              <a:gd name="T109" fmla="*/ 101 h 1518"/>
              <a:gd name="T110" fmla="*/ 297 w 842"/>
              <a:gd name="T111" fmla="*/ 994 h 1518"/>
              <a:gd name="T112" fmla="*/ 311 w 842"/>
              <a:gd name="T113" fmla="*/ 1212 h 1518"/>
              <a:gd name="T114" fmla="*/ 263 w 842"/>
              <a:gd name="T115" fmla="*/ 1143 h 1518"/>
              <a:gd name="T116" fmla="*/ 245 w 842"/>
              <a:gd name="T117" fmla="*/ 1016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42" h="1518">
                <a:moveTo>
                  <a:pt x="237" y="112"/>
                </a:moveTo>
                <a:lnTo>
                  <a:pt x="237" y="112"/>
                </a:lnTo>
                <a:lnTo>
                  <a:pt x="240" y="126"/>
                </a:lnTo>
                <a:lnTo>
                  <a:pt x="242" y="138"/>
                </a:lnTo>
                <a:lnTo>
                  <a:pt x="243" y="143"/>
                </a:lnTo>
                <a:lnTo>
                  <a:pt x="242" y="146"/>
                </a:lnTo>
                <a:lnTo>
                  <a:pt x="237" y="163"/>
                </a:lnTo>
                <a:lnTo>
                  <a:pt x="237" y="163"/>
                </a:lnTo>
                <a:lnTo>
                  <a:pt x="239" y="165"/>
                </a:lnTo>
                <a:lnTo>
                  <a:pt x="240" y="168"/>
                </a:lnTo>
                <a:lnTo>
                  <a:pt x="242" y="171"/>
                </a:lnTo>
                <a:lnTo>
                  <a:pt x="242" y="171"/>
                </a:lnTo>
                <a:lnTo>
                  <a:pt x="244" y="188"/>
                </a:lnTo>
                <a:lnTo>
                  <a:pt x="246" y="200"/>
                </a:lnTo>
                <a:lnTo>
                  <a:pt x="250" y="209"/>
                </a:lnTo>
                <a:lnTo>
                  <a:pt x="250" y="209"/>
                </a:lnTo>
                <a:lnTo>
                  <a:pt x="253" y="214"/>
                </a:lnTo>
                <a:lnTo>
                  <a:pt x="256" y="217"/>
                </a:lnTo>
                <a:lnTo>
                  <a:pt x="263" y="222"/>
                </a:lnTo>
                <a:lnTo>
                  <a:pt x="263" y="222"/>
                </a:lnTo>
                <a:lnTo>
                  <a:pt x="269" y="224"/>
                </a:lnTo>
                <a:lnTo>
                  <a:pt x="275" y="227"/>
                </a:lnTo>
                <a:lnTo>
                  <a:pt x="282" y="227"/>
                </a:lnTo>
                <a:lnTo>
                  <a:pt x="288" y="239"/>
                </a:lnTo>
                <a:lnTo>
                  <a:pt x="288" y="239"/>
                </a:lnTo>
                <a:lnTo>
                  <a:pt x="275" y="241"/>
                </a:lnTo>
                <a:lnTo>
                  <a:pt x="258" y="246"/>
                </a:lnTo>
                <a:lnTo>
                  <a:pt x="258" y="246"/>
                </a:lnTo>
                <a:lnTo>
                  <a:pt x="250" y="250"/>
                </a:lnTo>
                <a:lnTo>
                  <a:pt x="244" y="253"/>
                </a:lnTo>
                <a:lnTo>
                  <a:pt x="233" y="257"/>
                </a:lnTo>
                <a:lnTo>
                  <a:pt x="233" y="257"/>
                </a:lnTo>
                <a:lnTo>
                  <a:pt x="215" y="262"/>
                </a:lnTo>
                <a:lnTo>
                  <a:pt x="191" y="268"/>
                </a:lnTo>
                <a:lnTo>
                  <a:pt x="178" y="272"/>
                </a:lnTo>
                <a:lnTo>
                  <a:pt x="167" y="276"/>
                </a:lnTo>
                <a:lnTo>
                  <a:pt x="158" y="281"/>
                </a:lnTo>
                <a:lnTo>
                  <a:pt x="150" y="287"/>
                </a:lnTo>
                <a:lnTo>
                  <a:pt x="150" y="287"/>
                </a:lnTo>
                <a:lnTo>
                  <a:pt x="135" y="311"/>
                </a:lnTo>
                <a:lnTo>
                  <a:pt x="110" y="350"/>
                </a:lnTo>
                <a:lnTo>
                  <a:pt x="97" y="372"/>
                </a:lnTo>
                <a:lnTo>
                  <a:pt x="87" y="392"/>
                </a:lnTo>
                <a:lnTo>
                  <a:pt x="78" y="410"/>
                </a:lnTo>
                <a:lnTo>
                  <a:pt x="74" y="424"/>
                </a:lnTo>
                <a:lnTo>
                  <a:pt x="74" y="424"/>
                </a:lnTo>
                <a:lnTo>
                  <a:pt x="58" y="489"/>
                </a:lnTo>
                <a:lnTo>
                  <a:pt x="49" y="526"/>
                </a:lnTo>
                <a:lnTo>
                  <a:pt x="42" y="551"/>
                </a:lnTo>
                <a:lnTo>
                  <a:pt x="42" y="551"/>
                </a:lnTo>
                <a:lnTo>
                  <a:pt x="36" y="572"/>
                </a:lnTo>
                <a:lnTo>
                  <a:pt x="30" y="598"/>
                </a:lnTo>
                <a:lnTo>
                  <a:pt x="24" y="625"/>
                </a:lnTo>
                <a:lnTo>
                  <a:pt x="20" y="648"/>
                </a:lnTo>
                <a:lnTo>
                  <a:pt x="20" y="648"/>
                </a:lnTo>
                <a:lnTo>
                  <a:pt x="18" y="663"/>
                </a:lnTo>
                <a:lnTo>
                  <a:pt x="14" y="678"/>
                </a:lnTo>
                <a:lnTo>
                  <a:pt x="11" y="690"/>
                </a:lnTo>
                <a:lnTo>
                  <a:pt x="10" y="701"/>
                </a:lnTo>
                <a:lnTo>
                  <a:pt x="10" y="701"/>
                </a:lnTo>
                <a:lnTo>
                  <a:pt x="7" y="720"/>
                </a:lnTo>
                <a:lnTo>
                  <a:pt x="7" y="727"/>
                </a:lnTo>
                <a:lnTo>
                  <a:pt x="7" y="730"/>
                </a:lnTo>
                <a:lnTo>
                  <a:pt x="7" y="730"/>
                </a:lnTo>
                <a:lnTo>
                  <a:pt x="12" y="739"/>
                </a:lnTo>
                <a:lnTo>
                  <a:pt x="18" y="745"/>
                </a:lnTo>
                <a:lnTo>
                  <a:pt x="18" y="745"/>
                </a:lnTo>
                <a:lnTo>
                  <a:pt x="12" y="756"/>
                </a:lnTo>
                <a:lnTo>
                  <a:pt x="7" y="767"/>
                </a:lnTo>
                <a:lnTo>
                  <a:pt x="4" y="776"/>
                </a:lnTo>
                <a:lnTo>
                  <a:pt x="4" y="776"/>
                </a:lnTo>
                <a:lnTo>
                  <a:pt x="3" y="784"/>
                </a:lnTo>
                <a:lnTo>
                  <a:pt x="0" y="789"/>
                </a:lnTo>
                <a:lnTo>
                  <a:pt x="0" y="793"/>
                </a:lnTo>
                <a:lnTo>
                  <a:pt x="0" y="795"/>
                </a:lnTo>
                <a:lnTo>
                  <a:pt x="1" y="799"/>
                </a:lnTo>
                <a:lnTo>
                  <a:pt x="4" y="804"/>
                </a:lnTo>
                <a:lnTo>
                  <a:pt x="4" y="804"/>
                </a:lnTo>
                <a:lnTo>
                  <a:pt x="7" y="808"/>
                </a:lnTo>
                <a:lnTo>
                  <a:pt x="9" y="813"/>
                </a:lnTo>
                <a:lnTo>
                  <a:pt x="11" y="823"/>
                </a:lnTo>
                <a:lnTo>
                  <a:pt x="12" y="831"/>
                </a:lnTo>
                <a:lnTo>
                  <a:pt x="13" y="834"/>
                </a:lnTo>
                <a:lnTo>
                  <a:pt x="14" y="836"/>
                </a:lnTo>
                <a:lnTo>
                  <a:pt x="14" y="836"/>
                </a:lnTo>
                <a:lnTo>
                  <a:pt x="23" y="840"/>
                </a:lnTo>
                <a:lnTo>
                  <a:pt x="36" y="846"/>
                </a:lnTo>
                <a:lnTo>
                  <a:pt x="52" y="855"/>
                </a:lnTo>
                <a:lnTo>
                  <a:pt x="58" y="844"/>
                </a:lnTo>
                <a:lnTo>
                  <a:pt x="58" y="844"/>
                </a:lnTo>
                <a:lnTo>
                  <a:pt x="62" y="844"/>
                </a:lnTo>
                <a:lnTo>
                  <a:pt x="65" y="843"/>
                </a:lnTo>
                <a:lnTo>
                  <a:pt x="69" y="842"/>
                </a:lnTo>
                <a:lnTo>
                  <a:pt x="79" y="833"/>
                </a:lnTo>
                <a:lnTo>
                  <a:pt x="79" y="833"/>
                </a:lnTo>
                <a:lnTo>
                  <a:pt x="77" y="830"/>
                </a:lnTo>
                <a:lnTo>
                  <a:pt x="72" y="821"/>
                </a:lnTo>
                <a:lnTo>
                  <a:pt x="70" y="817"/>
                </a:lnTo>
                <a:lnTo>
                  <a:pt x="69" y="812"/>
                </a:lnTo>
                <a:lnTo>
                  <a:pt x="68" y="806"/>
                </a:lnTo>
                <a:lnTo>
                  <a:pt x="69" y="801"/>
                </a:lnTo>
                <a:lnTo>
                  <a:pt x="69" y="801"/>
                </a:lnTo>
                <a:lnTo>
                  <a:pt x="72" y="788"/>
                </a:lnTo>
                <a:lnTo>
                  <a:pt x="75" y="782"/>
                </a:lnTo>
                <a:lnTo>
                  <a:pt x="76" y="774"/>
                </a:lnTo>
                <a:lnTo>
                  <a:pt x="76" y="774"/>
                </a:lnTo>
                <a:lnTo>
                  <a:pt x="77" y="768"/>
                </a:lnTo>
                <a:lnTo>
                  <a:pt x="77" y="763"/>
                </a:lnTo>
                <a:lnTo>
                  <a:pt x="75" y="754"/>
                </a:lnTo>
                <a:lnTo>
                  <a:pt x="75" y="748"/>
                </a:lnTo>
                <a:lnTo>
                  <a:pt x="75" y="747"/>
                </a:lnTo>
                <a:lnTo>
                  <a:pt x="76" y="747"/>
                </a:lnTo>
                <a:lnTo>
                  <a:pt x="76" y="747"/>
                </a:lnTo>
                <a:lnTo>
                  <a:pt x="85" y="747"/>
                </a:lnTo>
                <a:lnTo>
                  <a:pt x="90" y="747"/>
                </a:lnTo>
                <a:lnTo>
                  <a:pt x="90" y="720"/>
                </a:lnTo>
                <a:lnTo>
                  <a:pt x="106" y="711"/>
                </a:lnTo>
                <a:lnTo>
                  <a:pt x="137" y="615"/>
                </a:lnTo>
                <a:lnTo>
                  <a:pt x="137" y="615"/>
                </a:lnTo>
                <a:lnTo>
                  <a:pt x="140" y="652"/>
                </a:lnTo>
                <a:lnTo>
                  <a:pt x="142" y="683"/>
                </a:lnTo>
                <a:lnTo>
                  <a:pt x="143" y="709"/>
                </a:lnTo>
                <a:lnTo>
                  <a:pt x="143" y="709"/>
                </a:lnTo>
                <a:lnTo>
                  <a:pt x="143" y="729"/>
                </a:lnTo>
                <a:lnTo>
                  <a:pt x="143" y="735"/>
                </a:lnTo>
                <a:lnTo>
                  <a:pt x="140" y="747"/>
                </a:lnTo>
                <a:lnTo>
                  <a:pt x="140" y="747"/>
                </a:lnTo>
                <a:lnTo>
                  <a:pt x="123" y="825"/>
                </a:lnTo>
                <a:lnTo>
                  <a:pt x="108" y="892"/>
                </a:lnTo>
                <a:lnTo>
                  <a:pt x="108" y="892"/>
                </a:lnTo>
                <a:lnTo>
                  <a:pt x="98" y="959"/>
                </a:lnTo>
                <a:lnTo>
                  <a:pt x="92" y="1008"/>
                </a:lnTo>
                <a:lnTo>
                  <a:pt x="90" y="1044"/>
                </a:lnTo>
                <a:lnTo>
                  <a:pt x="90" y="1044"/>
                </a:lnTo>
                <a:lnTo>
                  <a:pt x="89" y="1054"/>
                </a:lnTo>
                <a:lnTo>
                  <a:pt x="90" y="1064"/>
                </a:lnTo>
                <a:lnTo>
                  <a:pt x="92" y="1083"/>
                </a:lnTo>
                <a:lnTo>
                  <a:pt x="97" y="1096"/>
                </a:lnTo>
                <a:lnTo>
                  <a:pt x="101" y="1105"/>
                </a:lnTo>
                <a:lnTo>
                  <a:pt x="101" y="1105"/>
                </a:lnTo>
                <a:lnTo>
                  <a:pt x="102" y="1110"/>
                </a:lnTo>
                <a:lnTo>
                  <a:pt x="106" y="1116"/>
                </a:lnTo>
                <a:lnTo>
                  <a:pt x="110" y="1124"/>
                </a:lnTo>
                <a:lnTo>
                  <a:pt x="122" y="1137"/>
                </a:lnTo>
                <a:lnTo>
                  <a:pt x="122" y="1137"/>
                </a:lnTo>
                <a:lnTo>
                  <a:pt x="199" y="1223"/>
                </a:lnTo>
                <a:lnTo>
                  <a:pt x="210" y="1245"/>
                </a:lnTo>
                <a:lnTo>
                  <a:pt x="229" y="1272"/>
                </a:lnTo>
                <a:lnTo>
                  <a:pt x="229" y="1272"/>
                </a:lnTo>
                <a:lnTo>
                  <a:pt x="218" y="1320"/>
                </a:lnTo>
                <a:lnTo>
                  <a:pt x="201" y="1385"/>
                </a:lnTo>
                <a:lnTo>
                  <a:pt x="201" y="1385"/>
                </a:lnTo>
                <a:lnTo>
                  <a:pt x="198" y="1398"/>
                </a:lnTo>
                <a:lnTo>
                  <a:pt x="197" y="1403"/>
                </a:lnTo>
                <a:lnTo>
                  <a:pt x="197" y="1408"/>
                </a:lnTo>
                <a:lnTo>
                  <a:pt x="198" y="1411"/>
                </a:lnTo>
                <a:lnTo>
                  <a:pt x="200" y="1414"/>
                </a:lnTo>
                <a:lnTo>
                  <a:pt x="205" y="1417"/>
                </a:lnTo>
                <a:lnTo>
                  <a:pt x="212" y="1420"/>
                </a:lnTo>
                <a:lnTo>
                  <a:pt x="212" y="1420"/>
                </a:lnTo>
                <a:lnTo>
                  <a:pt x="217" y="1421"/>
                </a:lnTo>
                <a:lnTo>
                  <a:pt x="223" y="1421"/>
                </a:lnTo>
                <a:lnTo>
                  <a:pt x="227" y="1420"/>
                </a:lnTo>
                <a:lnTo>
                  <a:pt x="234" y="1417"/>
                </a:lnTo>
                <a:lnTo>
                  <a:pt x="246" y="1411"/>
                </a:lnTo>
                <a:lnTo>
                  <a:pt x="258" y="1403"/>
                </a:lnTo>
                <a:lnTo>
                  <a:pt x="270" y="1395"/>
                </a:lnTo>
                <a:lnTo>
                  <a:pt x="278" y="1388"/>
                </a:lnTo>
                <a:lnTo>
                  <a:pt x="288" y="1379"/>
                </a:lnTo>
                <a:lnTo>
                  <a:pt x="298" y="1401"/>
                </a:lnTo>
                <a:lnTo>
                  <a:pt x="298" y="1401"/>
                </a:lnTo>
                <a:lnTo>
                  <a:pt x="279" y="1482"/>
                </a:lnTo>
                <a:lnTo>
                  <a:pt x="279" y="1482"/>
                </a:lnTo>
                <a:lnTo>
                  <a:pt x="277" y="1493"/>
                </a:lnTo>
                <a:lnTo>
                  <a:pt x="277" y="1498"/>
                </a:lnTo>
                <a:lnTo>
                  <a:pt x="277" y="1504"/>
                </a:lnTo>
                <a:lnTo>
                  <a:pt x="278" y="1508"/>
                </a:lnTo>
                <a:lnTo>
                  <a:pt x="282" y="1512"/>
                </a:lnTo>
                <a:lnTo>
                  <a:pt x="288" y="1515"/>
                </a:lnTo>
                <a:lnTo>
                  <a:pt x="295" y="1517"/>
                </a:lnTo>
                <a:lnTo>
                  <a:pt x="295" y="1517"/>
                </a:lnTo>
                <a:lnTo>
                  <a:pt x="305" y="1518"/>
                </a:lnTo>
                <a:lnTo>
                  <a:pt x="316" y="1518"/>
                </a:lnTo>
                <a:lnTo>
                  <a:pt x="338" y="1514"/>
                </a:lnTo>
                <a:lnTo>
                  <a:pt x="356" y="1511"/>
                </a:lnTo>
                <a:lnTo>
                  <a:pt x="362" y="1508"/>
                </a:lnTo>
                <a:lnTo>
                  <a:pt x="365" y="1506"/>
                </a:lnTo>
                <a:lnTo>
                  <a:pt x="365" y="1506"/>
                </a:lnTo>
                <a:lnTo>
                  <a:pt x="373" y="1491"/>
                </a:lnTo>
                <a:lnTo>
                  <a:pt x="376" y="1479"/>
                </a:lnTo>
                <a:lnTo>
                  <a:pt x="378" y="1473"/>
                </a:lnTo>
                <a:lnTo>
                  <a:pt x="378" y="1468"/>
                </a:lnTo>
                <a:lnTo>
                  <a:pt x="378" y="1468"/>
                </a:lnTo>
                <a:lnTo>
                  <a:pt x="381" y="1401"/>
                </a:lnTo>
                <a:lnTo>
                  <a:pt x="381" y="1401"/>
                </a:lnTo>
                <a:lnTo>
                  <a:pt x="383" y="1401"/>
                </a:lnTo>
                <a:lnTo>
                  <a:pt x="387" y="1398"/>
                </a:lnTo>
                <a:lnTo>
                  <a:pt x="388" y="1396"/>
                </a:lnTo>
                <a:lnTo>
                  <a:pt x="388" y="1396"/>
                </a:lnTo>
                <a:lnTo>
                  <a:pt x="389" y="1391"/>
                </a:lnTo>
                <a:lnTo>
                  <a:pt x="391" y="1384"/>
                </a:lnTo>
                <a:lnTo>
                  <a:pt x="394" y="1364"/>
                </a:lnTo>
                <a:lnTo>
                  <a:pt x="394" y="1364"/>
                </a:lnTo>
                <a:lnTo>
                  <a:pt x="396" y="1353"/>
                </a:lnTo>
                <a:lnTo>
                  <a:pt x="400" y="1343"/>
                </a:lnTo>
                <a:lnTo>
                  <a:pt x="406" y="1326"/>
                </a:lnTo>
                <a:lnTo>
                  <a:pt x="415" y="1299"/>
                </a:lnTo>
                <a:lnTo>
                  <a:pt x="415" y="1299"/>
                </a:lnTo>
                <a:lnTo>
                  <a:pt x="420" y="1281"/>
                </a:lnTo>
                <a:lnTo>
                  <a:pt x="424" y="1265"/>
                </a:lnTo>
                <a:lnTo>
                  <a:pt x="428" y="1236"/>
                </a:lnTo>
                <a:lnTo>
                  <a:pt x="431" y="1215"/>
                </a:lnTo>
                <a:lnTo>
                  <a:pt x="431" y="1204"/>
                </a:lnTo>
                <a:lnTo>
                  <a:pt x="431" y="1204"/>
                </a:lnTo>
                <a:lnTo>
                  <a:pt x="420" y="1029"/>
                </a:lnTo>
                <a:lnTo>
                  <a:pt x="420" y="1029"/>
                </a:lnTo>
                <a:lnTo>
                  <a:pt x="421" y="1026"/>
                </a:lnTo>
                <a:lnTo>
                  <a:pt x="424" y="1019"/>
                </a:lnTo>
                <a:lnTo>
                  <a:pt x="426" y="1009"/>
                </a:lnTo>
                <a:lnTo>
                  <a:pt x="428" y="1000"/>
                </a:lnTo>
                <a:lnTo>
                  <a:pt x="428" y="1000"/>
                </a:lnTo>
                <a:lnTo>
                  <a:pt x="431" y="981"/>
                </a:lnTo>
                <a:lnTo>
                  <a:pt x="434" y="964"/>
                </a:lnTo>
                <a:lnTo>
                  <a:pt x="434" y="964"/>
                </a:lnTo>
                <a:lnTo>
                  <a:pt x="444" y="931"/>
                </a:lnTo>
                <a:lnTo>
                  <a:pt x="452" y="898"/>
                </a:lnTo>
                <a:lnTo>
                  <a:pt x="452" y="898"/>
                </a:lnTo>
                <a:lnTo>
                  <a:pt x="453" y="875"/>
                </a:lnTo>
                <a:lnTo>
                  <a:pt x="454" y="832"/>
                </a:lnTo>
                <a:lnTo>
                  <a:pt x="456" y="774"/>
                </a:lnTo>
                <a:lnTo>
                  <a:pt x="456" y="774"/>
                </a:lnTo>
                <a:lnTo>
                  <a:pt x="466" y="753"/>
                </a:lnTo>
                <a:lnTo>
                  <a:pt x="477" y="734"/>
                </a:lnTo>
                <a:lnTo>
                  <a:pt x="488" y="717"/>
                </a:lnTo>
                <a:lnTo>
                  <a:pt x="488" y="717"/>
                </a:lnTo>
                <a:lnTo>
                  <a:pt x="491" y="709"/>
                </a:lnTo>
                <a:lnTo>
                  <a:pt x="493" y="701"/>
                </a:lnTo>
                <a:lnTo>
                  <a:pt x="493" y="691"/>
                </a:lnTo>
                <a:lnTo>
                  <a:pt x="492" y="682"/>
                </a:lnTo>
                <a:lnTo>
                  <a:pt x="489" y="663"/>
                </a:lnTo>
                <a:lnTo>
                  <a:pt x="485" y="650"/>
                </a:lnTo>
                <a:lnTo>
                  <a:pt x="485" y="650"/>
                </a:lnTo>
                <a:lnTo>
                  <a:pt x="482" y="639"/>
                </a:lnTo>
                <a:lnTo>
                  <a:pt x="478" y="626"/>
                </a:lnTo>
                <a:lnTo>
                  <a:pt x="474" y="613"/>
                </a:lnTo>
                <a:lnTo>
                  <a:pt x="474" y="599"/>
                </a:lnTo>
                <a:lnTo>
                  <a:pt x="474" y="599"/>
                </a:lnTo>
                <a:lnTo>
                  <a:pt x="476" y="552"/>
                </a:lnTo>
                <a:lnTo>
                  <a:pt x="477" y="521"/>
                </a:lnTo>
                <a:lnTo>
                  <a:pt x="477" y="521"/>
                </a:lnTo>
                <a:lnTo>
                  <a:pt x="484" y="547"/>
                </a:lnTo>
                <a:lnTo>
                  <a:pt x="499" y="606"/>
                </a:lnTo>
                <a:lnTo>
                  <a:pt x="509" y="639"/>
                </a:lnTo>
                <a:lnTo>
                  <a:pt x="518" y="669"/>
                </a:lnTo>
                <a:lnTo>
                  <a:pt x="527" y="691"/>
                </a:lnTo>
                <a:lnTo>
                  <a:pt x="530" y="700"/>
                </a:lnTo>
                <a:lnTo>
                  <a:pt x="532" y="704"/>
                </a:lnTo>
                <a:lnTo>
                  <a:pt x="532" y="704"/>
                </a:lnTo>
                <a:lnTo>
                  <a:pt x="543" y="715"/>
                </a:lnTo>
                <a:lnTo>
                  <a:pt x="553" y="723"/>
                </a:lnTo>
                <a:lnTo>
                  <a:pt x="558" y="730"/>
                </a:lnTo>
                <a:lnTo>
                  <a:pt x="561" y="734"/>
                </a:lnTo>
                <a:lnTo>
                  <a:pt x="562" y="736"/>
                </a:lnTo>
                <a:lnTo>
                  <a:pt x="562" y="736"/>
                </a:lnTo>
                <a:lnTo>
                  <a:pt x="566" y="750"/>
                </a:lnTo>
                <a:lnTo>
                  <a:pt x="568" y="760"/>
                </a:lnTo>
                <a:lnTo>
                  <a:pt x="579" y="755"/>
                </a:lnTo>
                <a:lnTo>
                  <a:pt x="579" y="755"/>
                </a:lnTo>
                <a:lnTo>
                  <a:pt x="575" y="774"/>
                </a:lnTo>
                <a:lnTo>
                  <a:pt x="574" y="788"/>
                </a:lnTo>
                <a:lnTo>
                  <a:pt x="574" y="794"/>
                </a:lnTo>
                <a:lnTo>
                  <a:pt x="575" y="798"/>
                </a:lnTo>
                <a:lnTo>
                  <a:pt x="575" y="798"/>
                </a:lnTo>
                <a:lnTo>
                  <a:pt x="582" y="806"/>
                </a:lnTo>
                <a:lnTo>
                  <a:pt x="584" y="810"/>
                </a:lnTo>
                <a:lnTo>
                  <a:pt x="586" y="814"/>
                </a:lnTo>
                <a:lnTo>
                  <a:pt x="586" y="814"/>
                </a:lnTo>
                <a:lnTo>
                  <a:pt x="592" y="831"/>
                </a:lnTo>
                <a:lnTo>
                  <a:pt x="592" y="831"/>
                </a:lnTo>
                <a:lnTo>
                  <a:pt x="584" y="842"/>
                </a:lnTo>
                <a:lnTo>
                  <a:pt x="579" y="855"/>
                </a:lnTo>
                <a:lnTo>
                  <a:pt x="579" y="855"/>
                </a:lnTo>
                <a:lnTo>
                  <a:pt x="575" y="865"/>
                </a:lnTo>
                <a:lnTo>
                  <a:pt x="574" y="872"/>
                </a:lnTo>
                <a:lnTo>
                  <a:pt x="573" y="879"/>
                </a:lnTo>
                <a:lnTo>
                  <a:pt x="573" y="879"/>
                </a:lnTo>
                <a:lnTo>
                  <a:pt x="571" y="882"/>
                </a:lnTo>
                <a:lnTo>
                  <a:pt x="570" y="885"/>
                </a:lnTo>
                <a:lnTo>
                  <a:pt x="564" y="895"/>
                </a:lnTo>
                <a:lnTo>
                  <a:pt x="558" y="905"/>
                </a:lnTo>
                <a:lnTo>
                  <a:pt x="557" y="911"/>
                </a:lnTo>
                <a:lnTo>
                  <a:pt x="556" y="916"/>
                </a:lnTo>
                <a:lnTo>
                  <a:pt x="556" y="916"/>
                </a:lnTo>
                <a:lnTo>
                  <a:pt x="560" y="929"/>
                </a:lnTo>
                <a:lnTo>
                  <a:pt x="563" y="941"/>
                </a:lnTo>
                <a:lnTo>
                  <a:pt x="568" y="954"/>
                </a:lnTo>
                <a:lnTo>
                  <a:pt x="568" y="954"/>
                </a:lnTo>
                <a:lnTo>
                  <a:pt x="569" y="956"/>
                </a:lnTo>
                <a:lnTo>
                  <a:pt x="573" y="962"/>
                </a:lnTo>
                <a:lnTo>
                  <a:pt x="579" y="968"/>
                </a:lnTo>
                <a:lnTo>
                  <a:pt x="583" y="970"/>
                </a:lnTo>
                <a:lnTo>
                  <a:pt x="589" y="973"/>
                </a:lnTo>
                <a:lnTo>
                  <a:pt x="589" y="973"/>
                </a:lnTo>
                <a:lnTo>
                  <a:pt x="608" y="979"/>
                </a:lnTo>
                <a:lnTo>
                  <a:pt x="615" y="981"/>
                </a:lnTo>
                <a:lnTo>
                  <a:pt x="615" y="981"/>
                </a:lnTo>
                <a:lnTo>
                  <a:pt x="605" y="1141"/>
                </a:lnTo>
                <a:lnTo>
                  <a:pt x="605" y="1141"/>
                </a:lnTo>
                <a:lnTo>
                  <a:pt x="602" y="1157"/>
                </a:lnTo>
                <a:lnTo>
                  <a:pt x="596" y="1186"/>
                </a:lnTo>
                <a:lnTo>
                  <a:pt x="596" y="1186"/>
                </a:lnTo>
                <a:lnTo>
                  <a:pt x="589" y="1229"/>
                </a:lnTo>
                <a:lnTo>
                  <a:pt x="589" y="1229"/>
                </a:lnTo>
                <a:lnTo>
                  <a:pt x="601" y="1234"/>
                </a:lnTo>
                <a:lnTo>
                  <a:pt x="611" y="1239"/>
                </a:lnTo>
                <a:lnTo>
                  <a:pt x="615" y="1242"/>
                </a:lnTo>
                <a:lnTo>
                  <a:pt x="615" y="1242"/>
                </a:lnTo>
                <a:lnTo>
                  <a:pt x="620" y="1246"/>
                </a:lnTo>
                <a:lnTo>
                  <a:pt x="627" y="1249"/>
                </a:lnTo>
                <a:lnTo>
                  <a:pt x="637" y="1253"/>
                </a:lnTo>
                <a:lnTo>
                  <a:pt x="637" y="1253"/>
                </a:lnTo>
                <a:lnTo>
                  <a:pt x="645" y="1316"/>
                </a:lnTo>
                <a:lnTo>
                  <a:pt x="645" y="1316"/>
                </a:lnTo>
                <a:lnTo>
                  <a:pt x="651" y="1335"/>
                </a:lnTo>
                <a:lnTo>
                  <a:pt x="655" y="1352"/>
                </a:lnTo>
                <a:lnTo>
                  <a:pt x="655" y="1352"/>
                </a:lnTo>
                <a:lnTo>
                  <a:pt x="652" y="1372"/>
                </a:lnTo>
                <a:lnTo>
                  <a:pt x="652" y="1381"/>
                </a:lnTo>
                <a:lnTo>
                  <a:pt x="652" y="1388"/>
                </a:lnTo>
                <a:lnTo>
                  <a:pt x="653" y="1394"/>
                </a:lnTo>
                <a:lnTo>
                  <a:pt x="655" y="1398"/>
                </a:lnTo>
                <a:lnTo>
                  <a:pt x="655" y="1398"/>
                </a:lnTo>
                <a:lnTo>
                  <a:pt x="661" y="1405"/>
                </a:lnTo>
                <a:lnTo>
                  <a:pt x="666" y="1409"/>
                </a:lnTo>
                <a:lnTo>
                  <a:pt x="671" y="1411"/>
                </a:lnTo>
                <a:lnTo>
                  <a:pt x="674" y="1413"/>
                </a:lnTo>
                <a:lnTo>
                  <a:pt x="674" y="1413"/>
                </a:lnTo>
                <a:lnTo>
                  <a:pt x="681" y="1410"/>
                </a:lnTo>
                <a:lnTo>
                  <a:pt x="685" y="1409"/>
                </a:lnTo>
                <a:lnTo>
                  <a:pt x="685" y="1409"/>
                </a:lnTo>
                <a:lnTo>
                  <a:pt x="681" y="1423"/>
                </a:lnTo>
                <a:lnTo>
                  <a:pt x="680" y="1433"/>
                </a:lnTo>
                <a:lnTo>
                  <a:pt x="681" y="1436"/>
                </a:lnTo>
                <a:lnTo>
                  <a:pt x="683" y="1439"/>
                </a:lnTo>
                <a:lnTo>
                  <a:pt x="683" y="1439"/>
                </a:lnTo>
                <a:lnTo>
                  <a:pt x="686" y="1444"/>
                </a:lnTo>
                <a:lnTo>
                  <a:pt x="691" y="1454"/>
                </a:lnTo>
                <a:lnTo>
                  <a:pt x="694" y="1459"/>
                </a:lnTo>
                <a:lnTo>
                  <a:pt x="698" y="1462"/>
                </a:lnTo>
                <a:lnTo>
                  <a:pt x="703" y="1465"/>
                </a:lnTo>
                <a:lnTo>
                  <a:pt x="709" y="1466"/>
                </a:lnTo>
                <a:lnTo>
                  <a:pt x="709" y="1466"/>
                </a:lnTo>
                <a:lnTo>
                  <a:pt x="723" y="1466"/>
                </a:lnTo>
                <a:lnTo>
                  <a:pt x="739" y="1466"/>
                </a:lnTo>
                <a:lnTo>
                  <a:pt x="747" y="1463"/>
                </a:lnTo>
                <a:lnTo>
                  <a:pt x="752" y="1461"/>
                </a:lnTo>
                <a:lnTo>
                  <a:pt x="757" y="1457"/>
                </a:lnTo>
                <a:lnTo>
                  <a:pt x="758" y="1455"/>
                </a:lnTo>
                <a:lnTo>
                  <a:pt x="760" y="1453"/>
                </a:lnTo>
                <a:lnTo>
                  <a:pt x="760" y="1453"/>
                </a:lnTo>
                <a:lnTo>
                  <a:pt x="761" y="1446"/>
                </a:lnTo>
                <a:lnTo>
                  <a:pt x="760" y="1440"/>
                </a:lnTo>
                <a:lnTo>
                  <a:pt x="756" y="1426"/>
                </a:lnTo>
                <a:lnTo>
                  <a:pt x="749" y="1409"/>
                </a:lnTo>
                <a:lnTo>
                  <a:pt x="749" y="1409"/>
                </a:lnTo>
                <a:lnTo>
                  <a:pt x="747" y="1400"/>
                </a:lnTo>
                <a:lnTo>
                  <a:pt x="747" y="1394"/>
                </a:lnTo>
                <a:lnTo>
                  <a:pt x="747" y="1388"/>
                </a:lnTo>
                <a:lnTo>
                  <a:pt x="747" y="1388"/>
                </a:lnTo>
                <a:lnTo>
                  <a:pt x="747" y="1371"/>
                </a:lnTo>
                <a:lnTo>
                  <a:pt x="747" y="1361"/>
                </a:lnTo>
                <a:lnTo>
                  <a:pt x="747" y="1337"/>
                </a:lnTo>
                <a:lnTo>
                  <a:pt x="747" y="1337"/>
                </a:lnTo>
                <a:lnTo>
                  <a:pt x="748" y="1317"/>
                </a:lnTo>
                <a:lnTo>
                  <a:pt x="750" y="1291"/>
                </a:lnTo>
                <a:lnTo>
                  <a:pt x="754" y="1259"/>
                </a:lnTo>
                <a:lnTo>
                  <a:pt x="754" y="1259"/>
                </a:lnTo>
                <a:lnTo>
                  <a:pt x="764" y="1259"/>
                </a:lnTo>
                <a:lnTo>
                  <a:pt x="773" y="1256"/>
                </a:lnTo>
                <a:lnTo>
                  <a:pt x="776" y="1255"/>
                </a:lnTo>
                <a:lnTo>
                  <a:pt x="778" y="1253"/>
                </a:lnTo>
                <a:lnTo>
                  <a:pt x="778" y="1253"/>
                </a:lnTo>
                <a:lnTo>
                  <a:pt x="781" y="1247"/>
                </a:lnTo>
                <a:lnTo>
                  <a:pt x="783" y="1235"/>
                </a:lnTo>
                <a:lnTo>
                  <a:pt x="787" y="1204"/>
                </a:lnTo>
                <a:lnTo>
                  <a:pt x="790" y="1174"/>
                </a:lnTo>
                <a:lnTo>
                  <a:pt x="790" y="1163"/>
                </a:lnTo>
                <a:lnTo>
                  <a:pt x="789" y="1161"/>
                </a:lnTo>
                <a:lnTo>
                  <a:pt x="789" y="1158"/>
                </a:lnTo>
                <a:lnTo>
                  <a:pt x="789" y="1158"/>
                </a:lnTo>
                <a:lnTo>
                  <a:pt x="787" y="1157"/>
                </a:lnTo>
                <a:lnTo>
                  <a:pt x="786" y="1155"/>
                </a:lnTo>
                <a:lnTo>
                  <a:pt x="783" y="1148"/>
                </a:lnTo>
                <a:lnTo>
                  <a:pt x="782" y="1139"/>
                </a:lnTo>
                <a:lnTo>
                  <a:pt x="781" y="1132"/>
                </a:lnTo>
                <a:lnTo>
                  <a:pt x="781" y="1132"/>
                </a:lnTo>
                <a:lnTo>
                  <a:pt x="782" y="1122"/>
                </a:lnTo>
                <a:lnTo>
                  <a:pt x="783" y="1109"/>
                </a:lnTo>
                <a:lnTo>
                  <a:pt x="787" y="1092"/>
                </a:lnTo>
                <a:lnTo>
                  <a:pt x="800" y="1099"/>
                </a:lnTo>
                <a:lnTo>
                  <a:pt x="800" y="1099"/>
                </a:lnTo>
                <a:lnTo>
                  <a:pt x="804" y="1106"/>
                </a:lnTo>
                <a:lnTo>
                  <a:pt x="810" y="1113"/>
                </a:lnTo>
                <a:lnTo>
                  <a:pt x="810" y="1113"/>
                </a:lnTo>
                <a:lnTo>
                  <a:pt x="814" y="1115"/>
                </a:lnTo>
                <a:lnTo>
                  <a:pt x="816" y="1116"/>
                </a:lnTo>
                <a:lnTo>
                  <a:pt x="819" y="1118"/>
                </a:lnTo>
                <a:lnTo>
                  <a:pt x="819" y="1118"/>
                </a:lnTo>
                <a:lnTo>
                  <a:pt x="820" y="1124"/>
                </a:lnTo>
                <a:lnTo>
                  <a:pt x="821" y="1126"/>
                </a:lnTo>
                <a:lnTo>
                  <a:pt x="821" y="1126"/>
                </a:lnTo>
                <a:lnTo>
                  <a:pt x="817" y="1125"/>
                </a:lnTo>
                <a:lnTo>
                  <a:pt x="815" y="1125"/>
                </a:lnTo>
                <a:lnTo>
                  <a:pt x="813" y="1126"/>
                </a:lnTo>
                <a:lnTo>
                  <a:pt x="813" y="1126"/>
                </a:lnTo>
                <a:lnTo>
                  <a:pt x="810" y="1129"/>
                </a:lnTo>
                <a:lnTo>
                  <a:pt x="808" y="1130"/>
                </a:lnTo>
                <a:lnTo>
                  <a:pt x="806" y="1131"/>
                </a:lnTo>
                <a:lnTo>
                  <a:pt x="804" y="1132"/>
                </a:lnTo>
                <a:lnTo>
                  <a:pt x="804" y="1132"/>
                </a:lnTo>
                <a:lnTo>
                  <a:pt x="814" y="1136"/>
                </a:lnTo>
                <a:lnTo>
                  <a:pt x="821" y="1137"/>
                </a:lnTo>
                <a:lnTo>
                  <a:pt x="826" y="1137"/>
                </a:lnTo>
                <a:lnTo>
                  <a:pt x="826" y="1137"/>
                </a:lnTo>
                <a:lnTo>
                  <a:pt x="830" y="1136"/>
                </a:lnTo>
                <a:lnTo>
                  <a:pt x="836" y="1131"/>
                </a:lnTo>
                <a:lnTo>
                  <a:pt x="840" y="1126"/>
                </a:lnTo>
                <a:lnTo>
                  <a:pt x="842" y="1124"/>
                </a:lnTo>
                <a:lnTo>
                  <a:pt x="842" y="1124"/>
                </a:lnTo>
                <a:lnTo>
                  <a:pt x="841" y="1118"/>
                </a:lnTo>
                <a:lnTo>
                  <a:pt x="840" y="1113"/>
                </a:lnTo>
                <a:lnTo>
                  <a:pt x="840" y="1113"/>
                </a:lnTo>
                <a:lnTo>
                  <a:pt x="836" y="1099"/>
                </a:lnTo>
                <a:lnTo>
                  <a:pt x="836" y="1099"/>
                </a:lnTo>
                <a:lnTo>
                  <a:pt x="839" y="1099"/>
                </a:lnTo>
                <a:lnTo>
                  <a:pt x="839" y="1098"/>
                </a:lnTo>
                <a:lnTo>
                  <a:pt x="840" y="1095"/>
                </a:lnTo>
                <a:lnTo>
                  <a:pt x="840" y="1095"/>
                </a:lnTo>
                <a:lnTo>
                  <a:pt x="839" y="1086"/>
                </a:lnTo>
                <a:lnTo>
                  <a:pt x="836" y="1078"/>
                </a:lnTo>
                <a:lnTo>
                  <a:pt x="836" y="1078"/>
                </a:lnTo>
                <a:lnTo>
                  <a:pt x="834" y="1065"/>
                </a:lnTo>
                <a:lnTo>
                  <a:pt x="834" y="1065"/>
                </a:lnTo>
                <a:lnTo>
                  <a:pt x="835" y="1061"/>
                </a:lnTo>
                <a:lnTo>
                  <a:pt x="836" y="1054"/>
                </a:lnTo>
                <a:lnTo>
                  <a:pt x="836" y="1054"/>
                </a:lnTo>
                <a:lnTo>
                  <a:pt x="836" y="1050"/>
                </a:lnTo>
                <a:lnTo>
                  <a:pt x="836" y="1045"/>
                </a:lnTo>
                <a:lnTo>
                  <a:pt x="832" y="1035"/>
                </a:lnTo>
                <a:lnTo>
                  <a:pt x="832" y="1035"/>
                </a:lnTo>
                <a:lnTo>
                  <a:pt x="821" y="1013"/>
                </a:lnTo>
                <a:lnTo>
                  <a:pt x="821" y="1013"/>
                </a:lnTo>
                <a:lnTo>
                  <a:pt x="820" y="1011"/>
                </a:lnTo>
                <a:lnTo>
                  <a:pt x="820" y="1007"/>
                </a:lnTo>
                <a:lnTo>
                  <a:pt x="821" y="1002"/>
                </a:lnTo>
                <a:lnTo>
                  <a:pt x="821" y="1002"/>
                </a:lnTo>
                <a:lnTo>
                  <a:pt x="816" y="992"/>
                </a:lnTo>
                <a:lnTo>
                  <a:pt x="810" y="979"/>
                </a:lnTo>
                <a:lnTo>
                  <a:pt x="810" y="979"/>
                </a:lnTo>
                <a:lnTo>
                  <a:pt x="802" y="964"/>
                </a:lnTo>
                <a:lnTo>
                  <a:pt x="802" y="964"/>
                </a:lnTo>
                <a:lnTo>
                  <a:pt x="800" y="959"/>
                </a:lnTo>
                <a:lnTo>
                  <a:pt x="797" y="947"/>
                </a:lnTo>
                <a:lnTo>
                  <a:pt x="797" y="947"/>
                </a:lnTo>
                <a:lnTo>
                  <a:pt x="794" y="936"/>
                </a:lnTo>
                <a:lnTo>
                  <a:pt x="791" y="930"/>
                </a:lnTo>
                <a:lnTo>
                  <a:pt x="791" y="930"/>
                </a:lnTo>
                <a:lnTo>
                  <a:pt x="788" y="924"/>
                </a:lnTo>
                <a:lnTo>
                  <a:pt x="787" y="922"/>
                </a:lnTo>
                <a:lnTo>
                  <a:pt x="770" y="911"/>
                </a:lnTo>
                <a:lnTo>
                  <a:pt x="770" y="905"/>
                </a:lnTo>
                <a:lnTo>
                  <a:pt x="770" y="905"/>
                </a:lnTo>
                <a:lnTo>
                  <a:pt x="775" y="904"/>
                </a:lnTo>
                <a:lnTo>
                  <a:pt x="780" y="902"/>
                </a:lnTo>
                <a:lnTo>
                  <a:pt x="783" y="898"/>
                </a:lnTo>
                <a:lnTo>
                  <a:pt x="783" y="898"/>
                </a:lnTo>
                <a:lnTo>
                  <a:pt x="787" y="891"/>
                </a:lnTo>
                <a:lnTo>
                  <a:pt x="789" y="882"/>
                </a:lnTo>
                <a:lnTo>
                  <a:pt x="791" y="871"/>
                </a:lnTo>
                <a:lnTo>
                  <a:pt x="791" y="871"/>
                </a:lnTo>
                <a:lnTo>
                  <a:pt x="794" y="869"/>
                </a:lnTo>
                <a:lnTo>
                  <a:pt x="796" y="868"/>
                </a:lnTo>
                <a:lnTo>
                  <a:pt x="797" y="865"/>
                </a:lnTo>
                <a:lnTo>
                  <a:pt x="797" y="865"/>
                </a:lnTo>
                <a:lnTo>
                  <a:pt x="796" y="863"/>
                </a:lnTo>
                <a:lnTo>
                  <a:pt x="795" y="858"/>
                </a:lnTo>
                <a:lnTo>
                  <a:pt x="794" y="851"/>
                </a:lnTo>
                <a:lnTo>
                  <a:pt x="794" y="844"/>
                </a:lnTo>
                <a:lnTo>
                  <a:pt x="794" y="844"/>
                </a:lnTo>
                <a:lnTo>
                  <a:pt x="796" y="837"/>
                </a:lnTo>
                <a:lnTo>
                  <a:pt x="799" y="832"/>
                </a:lnTo>
                <a:lnTo>
                  <a:pt x="801" y="828"/>
                </a:lnTo>
                <a:lnTo>
                  <a:pt x="802" y="825"/>
                </a:lnTo>
                <a:lnTo>
                  <a:pt x="802" y="825"/>
                </a:lnTo>
                <a:lnTo>
                  <a:pt x="803" y="819"/>
                </a:lnTo>
                <a:lnTo>
                  <a:pt x="802" y="812"/>
                </a:lnTo>
                <a:lnTo>
                  <a:pt x="800" y="804"/>
                </a:lnTo>
                <a:lnTo>
                  <a:pt x="797" y="798"/>
                </a:lnTo>
                <a:lnTo>
                  <a:pt x="797" y="798"/>
                </a:lnTo>
                <a:lnTo>
                  <a:pt x="794" y="793"/>
                </a:lnTo>
                <a:lnTo>
                  <a:pt x="793" y="789"/>
                </a:lnTo>
                <a:lnTo>
                  <a:pt x="791" y="785"/>
                </a:lnTo>
                <a:lnTo>
                  <a:pt x="791" y="785"/>
                </a:lnTo>
                <a:lnTo>
                  <a:pt x="793" y="785"/>
                </a:lnTo>
                <a:lnTo>
                  <a:pt x="794" y="784"/>
                </a:lnTo>
                <a:lnTo>
                  <a:pt x="794" y="782"/>
                </a:lnTo>
                <a:lnTo>
                  <a:pt x="793" y="781"/>
                </a:lnTo>
                <a:lnTo>
                  <a:pt x="787" y="776"/>
                </a:lnTo>
                <a:lnTo>
                  <a:pt x="787" y="776"/>
                </a:lnTo>
                <a:lnTo>
                  <a:pt x="777" y="771"/>
                </a:lnTo>
                <a:lnTo>
                  <a:pt x="767" y="765"/>
                </a:lnTo>
                <a:lnTo>
                  <a:pt x="756" y="759"/>
                </a:lnTo>
                <a:lnTo>
                  <a:pt x="750" y="756"/>
                </a:lnTo>
                <a:lnTo>
                  <a:pt x="743" y="755"/>
                </a:lnTo>
                <a:lnTo>
                  <a:pt x="743" y="755"/>
                </a:lnTo>
                <a:lnTo>
                  <a:pt x="736" y="754"/>
                </a:lnTo>
                <a:lnTo>
                  <a:pt x="729" y="754"/>
                </a:lnTo>
                <a:lnTo>
                  <a:pt x="713" y="756"/>
                </a:lnTo>
                <a:lnTo>
                  <a:pt x="700" y="759"/>
                </a:lnTo>
                <a:lnTo>
                  <a:pt x="696" y="760"/>
                </a:lnTo>
                <a:lnTo>
                  <a:pt x="696" y="760"/>
                </a:lnTo>
                <a:lnTo>
                  <a:pt x="691" y="762"/>
                </a:lnTo>
                <a:lnTo>
                  <a:pt x="681" y="768"/>
                </a:lnTo>
                <a:lnTo>
                  <a:pt x="671" y="778"/>
                </a:lnTo>
                <a:lnTo>
                  <a:pt x="666" y="782"/>
                </a:lnTo>
                <a:lnTo>
                  <a:pt x="664" y="787"/>
                </a:lnTo>
                <a:lnTo>
                  <a:pt x="664" y="787"/>
                </a:lnTo>
                <a:lnTo>
                  <a:pt x="659" y="799"/>
                </a:lnTo>
                <a:lnTo>
                  <a:pt x="657" y="812"/>
                </a:lnTo>
                <a:lnTo>
                  <a:pt x="655" y="824"/>
                </a:lnTo>
                <a:lnTo>
                  <a:pt x="657" y="828"/>
                </a:lnTo>
                <a:lnTo>
                  <a:pt x="658" y="833"/>
                </a:lnTo>
                <a:lnTo>
                  <a:pt x="658" y="833"/>
                </a:lnTo>
                <a:lnTo>
                  <a:pt x="666" y="850"/>
                </a:lnTo>
                <a:lnTo>
                  <a:pt x="668" y="857"/>
                </a:lnTo>
                <a:lnTo>
                  <a:pt x="668" y="857"/>
                </a:lnTo>
                <a:lnTo>
                  <a:pt x="661" y="865"/>
                </a:lnTo>
                <a:lnTo>
                  <a:pt x="661" y="865"/>
                </a:lnTo>
                <a:lnTo>
                  <a:pt x="658" y="869"/>
                </a:lnTo>
                <a:lnTo>
                  <a:pt x="655" y="873"/>
                </a:lnTo>
                <a:lnTo>
                  <a:pt x="655" y="873"/>
                </a:lnTo>
                <a:lnTo>
                  <a:pt x="654" y="879"/>
                </a:lnTo>
                <a:lnTo>
                  <a:pt x="654" y="881"/>
                </a:lnTo>
                <a:lnTo>
                  <a:pt x="653" y="882"/>
                </a:lnTo>
                <a:lnTo>
                  <a:pt x="637" y="890"/>
                </a:lnTo>
                <a:lnTo>
                  <a:pt x="637" y="890"/>
                </a:lnTo>
                <a:lnTo>
                  <a:pt x="635" y="885"/>
                </a:lnTo>
                <a:lnTo>
                  <a:pt x="635" y="881"/>
                </a:lnTo>
                <a:lnTo>
                  <a:pt x="637" y="876"/>
                </a:lnTo>
                <a:lnTo>
                  <a:pt x="637" y="876"/>
                </a:lnTo>
                <a:lnTo>
                  <a:pt x="642" y="866"/>
                </a:lnTo>
                <a:lnTo>
                  <a:pt x="645" y="863"/>
                </a:lnTo>
                <a:lnTo>
                  <a:pt x="645" y="860"/>
                </a:lnTo>
                <a:lnTo>
                  <a:pt x="645" y="860"/>
                </a:lnTo>
                <a:lnTo>
                  <a:pt x="645" y="860"/>
                </a:lnTo>
                <a:lnTo>
                  <a:pt x="644" y="858"/>
                </a:lnTo>
                <a:lnTo>
                  <a:pt x="642" y="855"/>
                </a:lnTo>
                <a:lnTo>
                  <a:pt x="641" y="851"/>
                </a:lnTo>
                <a:lnTo>
                  <a:pt x="639" y="850"/>
                </a:lnTo>
                <a:lnTo>
                  <a:pt x="639" y="850"/>
                </a:lnTo>
                <a:lnTo>
                  <a:pt x="638" y="847"/>
                </a:lnTo>
                <a:lnTo>
                  <a:pt x="637" y="845"/>
                </a:lnTo>
                <a:lnTo>
                  <a:pt x="635" y="843"/>
                </a:lnTo>
                <a:lnTo>
                  <a:pt x="634" y="842"/>
                </a:lnTo>
                <a:lnTo>
                  <a:pt x="634" y="842"/>
                </a:lnTo>
                <a:lnTo>
                  <a:pt x="634" y="839"/>
                </a:lnTo>
                <a:lnTo>
                  <a:pt x="638" y="833"/>
                </a:lnTo>
                <a:lnTo>
                  <a:pt x="641" y="826"/>
                </a:lnTo>
                <a:lnTo>
                  <a:pt x="642" y="823"/>
                </a:lnTo>
                <a:lnTo>
                  <a:pt x="642" y="823"/>
                </a:lnTo>
                <a:lnTo>
                  <a:pt x="642" y="815"/>
                </a:lnTo>
                <a:lnTo>
                  <a:pt x="645" y="804"/>
                </a:lnTo>
                <a:lnTo>
                  <a:pt x="645" y="804"/>
                </a:lnTo>
                <a:lnTo>
                  <a:pt x="645" y="800"/>
                </a:lnTo>
                <a:lnTo>
                  <a:pt x="642" y="794"/>
                </a:lnTo>
                <a:lnTo>
                  <a:pt x="637" y="781"/>
                </a:lnTo>
                <a:lnTo>
                  <a:pt x="629" y="768"/>
                </a:lnTo>
                <a:lnTo>
                  <a:pt x="624" y="760"/>
                </a:lnTo>
                <a:lnTo>
                  <a:pt x="624" y="760"/>
                </a:lnTo>
                <a:lnTo>
                  <a:pt x="619" y="754"/>
                </a:lnTo>
                <a:lnTo>
                  <a:pt x="618" y="753"/>
                </a:lnTo>
                <a:lnTo>
                  <a:pt x="618" y="753"/>
                </a:lnTo>
                <a:lnTo>
                  <a:pt x="622" y="754"/>
                </a:lnTo>
                <a:lnTo>
                  <a:pt x="626" y="755"/>
                </a:lnTo>
                <a:lnTo>
                  <a:pt x="627" y="754"/>
                </a:lnTo>
                <a:lnTo>
                  <a:pt x="628" y="753"/>
                </a:lnTo>
                <a:lnTo>
                  <a:pt x="628" y="753"/>
                </a:lnTo>
                <a:lnTo>
                  <a:pt x="632" y="747"/>
                </a:lnTo>
                <a:lnTo>
                  <a:pt x="633" y="739"/>
                </a:lnTo>
                <a:lnTo>
                  <a:pt x="634" y="732"/>
                </a:lnTo>
                <a:lnTo>
                  <a:pt x="634" y="726"/>
                </a:lnTo>
                <a:lnTo>
                  <a:pt x="634" y="726"/>
                </a:lnTo>
                <a:lnTo>
                  <a:pt x="634" y="721"/>
                </a:lnTo>
                <a:lnTo>
                  <a:pt x="634" y="711"/>
                </a:lnTo>
                <a:lnTo>
                  <a:pt x="634" y="711"/>
                </a:lnTo>
                <a:lnTo>
                  <a:pt x="633" y="707"/>
                </a:lnTo>
                <a:lnTo>
                  <a:pt x="631" y="701"/>
                </a:lnTo>
                <a:lnTo>
                  <a:pt x="625" y="687"/>
                </a:lnTo>
                <a:lnTo>
                  <a:pt x="615" y="669"/>
                </a:lnTo>
                <a:lnTo>
                  <a:pt x="615" y="669"/>
                </a:lnTo>
                <a:lnTo>
                  <a:pt x="615" y="668"/>
                </a:lnTo>
                <a:lnTo>
                  <a:pt x="616" y="668"/>
                </a:lnTo>
                <a:lnTo>
                  <a:pt x="618" y="668"/>
                </a:lnTo>
                <a:lnTo>
                  <a:pt x="618" y="667"/>
                </a:lnTo>
                <a:lnTo>
                  <a:pt x="618" y="664"/>
                </a:lnTo>
                <a:lnTo>
                  <a:pt x="615" y="656"/>
                </a:lnTo>
                <a:lnTo>
                  <a:pt x="615" y="656"/>
                </a:lnTo>
                <a:lnTo>
                  <a:pt x="608" y="635"/>
                </a:lnTo>
                <a:lnTo>
                  <a:pt x="605" y="620"/>
                </a:lnTo>
                <a:lnTo>
                  <a:pt x="605" y="620"/>
                </a:lnTo>
                <a:lnTo>
                  <a:pt x="581" y="486"/>
                </a:lnTo>
                <a:lnTo>
                  <a:pt x="581" y="486"/>
                </a:lnTo>
                <a:lnTo>
                  <a:pt x="579" y="471"/>
                </a:lnTo>
                <a:lnTo>
                  <a:pt x="577" y="457"/>
                </a:lnTo>
                <a:lnTo>
                  <a:pt x="576" y="443"/>
                </a:lnTo>
                <a:lnTo>
                  <a:pt x="574" y="436"/>
                </a:lnTo>
                <a:lnTo>
                  <a:pt x="570" y="427"/>
                </a:lnTo>
                <a:lnTo>
                  <a:pt x="570" y="427"/>
                </a:lnTo>
                <a:lnTo>
                  <a:pt x="562" y="405"/>
                </a:lnTo>
                <a:lnTo>
                  <a:pt x="555" y="383"/>
                </a:lnTo>
                <a:lnTo>
                  <a:pt x="545" y="351"/>
                </a:lnTo>
                <a:lnTo>
                  <a:pt x="545" y="351"/>
                </a:lnTo>
                <a:lnTo>
                  <a:pt x="542" y="339"/>
                </a:lnTo>
                <a:lnTo>
                  <a:pt x="538" y="333"/>
                </a:lnTo>
                <a:lnTo>
                  <a:pt x="532" y="324"/>
                </a:lnTo>
                <a:lnTo>
                  <a:pt x="532" y="324"/>
                </a:lnTo>
                <a:lnTo>
                  <a:pt x="529" y="319"/>
                </a:lnTo>
                <a:lnTo>
                  <a:pt x="524" y="315"/>
                </a:lnTo>
                <a:lnTo>
                  <a:pt x="514" y="308"/>
                </a:lnTo>
                <a:lnTo>
                  <a:pt x="504" y="305"/>
                </a:lnTo>
                <a:lnTo>
                  <a:pt x="498" y="302"/>
                </a:lnTo>
                <a:lnTo>
                  <a:pt x="498" y="302"/>
                </a:lnTo>
                <a:lnTo>
                  <a:pt x="493" y="301"/>
                </a:lnTo>
                <a:lnTo>
                  <a:pt x="489" y="300"/>
                </a:lnTo>
                <a:lnTo>
                  <a:pt x="484" y="296"/>
                </a:lnTo>
                <a:lnTo>
                  <a:pt x="482" y="294"/>
                </a:lnTo>
                <a:lnTo>
                  <a:pt x="482" y="294"/>
                </a:lnTo>
                <a:lnTo>
                  <a:pt x="477" y="291"/>
                </a:lnTo>
                <a:lnTo>
                  <a:pt x="466" y="286"/>
                </a:lnTo>
                <a:lnTo>
                  <a:pt x="456" y="280"/>
                </a:lnTo>
                <a:lnTo>
                  <a:pt x="452" y="278"/>
                </a:lnTo>
                <a:lnTo>
                  <a:pt x="450" y="275"/>
                </a:lnTo>
                <a:lnTo>
                  <a:pt x="450" y="275"/>
                </a:lnTo>
                <a:lnTo>
                  <a:pt x="446" y="267"/>
                </a:lnTo>
                <a:lnTo>
                  <a:pt x="444" y="262"/>
                </a:lnTo>
                <a:lnTo>
                  <a:pt x="441" y="261"/>
                </a:lnTo>
                <a:lnTo>
                  <a:pt x="439" y="260"/>
                </a:lnTo>
                <a:lnTo>
                  <a:pt x="439" y="260"/>
                </a:lnTo>
                <a:lnTo>
                  <a:pt x="434" y="257"/>
                </a:lnTo>
                <a:lnTo>
                  <a:pt x="431" y="253"/>
                </a:lnTo>
                <a:lnTo>
                  <a:pt x="426" y="250"/>
                </a:lnTo>
                <a:lnTo>
                  <a:pt x="424" y="249"/>
                </a:lnTo>
                <a:lnTo>
                  <a:pt x="420" y="249"/>
                </a:lnTo>
                <a:lnTo>
                  <a:pt x="420" y="249"/>
                </a:lnTo>
                <a:lnTo>
                  <a:pt x="415" y="248"/>
                </a:lnTo>
                <a:lnTo>
                  <a:pt x="411" y="248"/>
                </a:lnTo>
                <a:lnTo>
                  <a:pt x="407" y="246"/>
                </a:lnTo>
                <a:lnTo>
                  <a:pt x="407" y="246"/>
                </a:lnTo>
                <a:lnTo>
                  <a:pt x="401" y="231"/>
                </a:lnTo>
                <a:lnTo>
                  <a:pt x="398" y="222"/>
                </a:lnTo>
                <a:lnTo>
                  <a:pt x="396" y="216"/>
                </a:lnTo>
                <a:lnTo>
                  <a:pt x="396" y="216"/>
                </a:lnTo>
                <a:lnTo>
                  <a:pt x="396" y="208"/>
                </a:lnTo>
                <a:lnTo>
                  <a:pt x="396" y="201"/>
                </a:lnTo>
                <a:lnTo>
                  <a:pt x="396" y="201"/>
                </a:lnTo>
                <a:lnTo>
                  <a:pt x="404" y="192"/>
                </a:lnTo>
                <a:lnTo>
                  <a:pt x="408" y="185"/>
                </a:lnTo>
                <a:lnTo>
                  <a:pt x="409" y="182"/>
                </a:lnTo>
                <a:lnTo>
                  <a:pt x="409" y="182"/>
                </a:lnTo>
                <a:lnTo>
                  <a:pt x="411" y="176"/>
                </a:lnTo>
                <a:lnTo>
                  <a:pt x="413" y="166"/>
                </a:lnTo>
                <a:lnTo>
                  <a:pt x="418" y="152"/>
                </a:lnTo>
                <a:lnTo>
                  <a:pt x="418" y="152"/>
                </a:lnTo>
                <a:lnTo>
                  <a:pt x="420" y="127"/>
                </a:lnTo>
                <a:lnTo>
                  <a:pt x="420" y="110"/>
                </a:lnTo>
                <a:lnTo>
                  <a:pt x="420" y="98"/>
                </a:lnTo>
                <a:lnTo>
                  <a:pt x="420" y="98"/>
                </a:lnTo>
                <a:lnTo>
                  <a:pt x="418" y="75"/>
                </a:lnTo>
                <a:lnTo>
                  <a:pt x="415" y="64"/>
                </a:lnTo>
                <a:lnTo>
                  <a:pt x="413" y="55"/>
                </a:lnTo>
                <a:lnTo>
                  <a:pt x="413" y="55"/>
                </a:lnTo>
                <a:lnTo>
                  <a:pt x="406" y="42"/>
                </a:lnTo>
                <a:lnTo>
                  <a:pt x="400" y="35"/>
                </a:lnTo>
                <a:lnTo>
                  <a:pt x="392" y="26"/>
                </a:lnTo>
                <a:lnTo>
                  <a:pt x="392" y="26"/>
                </a:lnTo>
                <a:lnTo>
                  <a:pt x="386" y="21"/>
                </a:lnTo>
                <a:lnTo>
                  <a:pt x="380" y="16"/>
                </a:lnTo>
                <a:lnTo>
                  <a:pt x="367" y="9"/>
                </a:lnTo>
                <a:lnTo>
                  <a:pt x="356" y="3"/>
                </a:lnTo>
                <a:lnTo>
                  <a:pt x="348" y="1"/>
                </a:lnTo>
                <a:lnTo>
                  <a:pt x="348" y="1"/>
                </a:lnTo>
                <a:lnTo>
                  <a:pt x="340" y="0"/>
                </a:lnTo>
                <a:lnTo>
                  <a:pt x="324" y="0"/>
                </a:lnTo>
                <a:lnTo>
                  <a:pt x="307" y="1"/>
                </a:lnTo>
                <a:lnTo>
                  <a:pt x="298" y="2"/>
                </a:lnTo>
                <a:lnTo>
                  <a:pt x="290" y="3"/>
                </a:lnTo>
                <a:lnTo>
                  <a:pt x="290" y="3"/>
                </a:lnTo>
                <a:lnTo>
                  <a:pt x="282" y="7"/>
                </a:lnTo>
                <a:lnTo>
                  <a:pt x="275" y="10"/>
                </a:lnTo>
                <a:lnTo>
                  <a:pt x="263" y="17"/>
                </a:lnTo>
                <a:lnTo>
                  <a:pt x="255" y="26"/>
                </a:lnTo>
                <a:lnTo>
                  <a:pt x="250" y="30"/>
                </a:lnTo>
                <a:lnTo>
                  <a:pt x="250" y="30"/>
                </a:lnTo>
                <a:lnTo>
                  <a:pt x="245" y="39"/>
                </a:lnTo>
                <a:lnTo>
                  <a:pt x="239" y="49"/>
                </a:lnTo>
                <a:lnTo>
                  <a:pt x="239" y="49"/>
                </a:lnTo>
                <a:lnTo>
                  <a:pt x="236" y="59"/>
                </a:lnTo>
                <a:lnTo>
                  <a:pt x="231" y="68"/>
                </a:lnTo>
                <a:lnTo>
                  <a:pt x="231" y="68"/>
                </a:lnTo>
                <a:lnTo>
                  <a:pt x="226" y="79"/>
                </a:lnTo>
                <a:lnTo>
                  <a:pt x="223" y="87"/>
                </a:lnTo>
                <a:lnTo>
                  <a:pt x="223" y="87"/>
                </a:lnTo>
                <a:lnTo>
                  <a:pt x="224" y="90"/>
                </a:lnTo>
                <a:lnTo>
                  <a:pt x="225" y="93"/>
                </a:lnTo>
                <a:lnTo>
                  <a:pt x="230" y="101"/>
                </a:lnTo>
                <a:lnTo>
                  <a:pt x="237" y="112"/>
                </a:lnTo>
                <a:lnTo>
                  <a:pt x="237" y="112"/>
                </a:lnTo>
                <a:close/>
                <a:moveTo>
                  <a:pt x="284" y="928"/>
                </a:moveTo>
                <a:lnTo>
                  <a:pt x="284" y="928"/>
                </a:lnTo>
                <a:lnTo>
                  <a:pt x="288" y="931"/>
                </a:lnTo>
                <a:lnTo>
                  <a:pt x="292" y="944"/>
                </a:lnTo>
                <a:lnTo>
                  <a:pt x="301" y="962"/>
                </a:lnTo>
                <a:lnTo>
                  <a:pt x="301" y="962"/>
                </a:lnTo>
                <a:lnTo>
                  <a:pt x="299" y="969"/>
                </a:lnTo>
                <a:lnTo>
                  <a:pt x="298" y="981"/>
                </a:lnTo>
                <a:lnTo>
                  <a:pt x="298" y="981"/>
                </a:lnTo>
                <a:lnTo>
                  <a:pt x="297" y="987"/>
                </a:lnTo>
                <a:lnTo>
                  <a:pt x="297" y="994"/>
                </a:lnTo>
                <a:lnTo>
                  <a:pt x="298" y="1013"/>
                </a:lnTo>
                <a:lnTo>
                  <a:pt x="298" y="1013"/>
                </a:lnTo>
                <a:lnTo>
                  <a:pt x="301" y="1042"/>
                </a:lnTo>
                <a:lnTo>
                  <a:pt x="303" y="1078"/>
                </a:lnTo>
                <a:lnTo>
                  <a:pt x="303" y="1078"/>
                </a:lnTo>
                <a:lnTo>
                  <a:pt x="304" y="1100"/>
                </a:lnTo>
                <a:lnTo>
                  <a:pt x="305" y="1118"/>
                </a:lnTo>
                <a:lnTo>
                  <a:pt x="305" y="1118"/>
                </a:lnTo>
                <a:lnTo>
                  <a:pt x="309" y="1150"/>
                </a:lnTo>
                <a:lnTo>
                  <a:pt x="311" y="1183"/>
                </a:lnTo>
                <a:lnTo>
                  <a:pt x="311" y="1183"/>
                </a:lnTo>
                <a:lnTo>
                  <a:pt x="311" y="1199"/>
                </a:lnTo>
                <a:lnTo>
                  <a:pt x="311" y="1212"/>
                </a:lnTo>
                <a:lnTo>
                  <a:pt x="311" y="1226"/>
                </a:lnTo>
                <a:lnTo>
                  <a:pt x="311" y="1226"/>
                </a:lnTo>
                <a:lnTo>
                  <a:pt x="308" y="1225"/>
                </a:lnTo>
                <a:lnTo>
                  <a:pt x="303" y="1221"/>
                </a:lnTo>
                <a:lnTo>
                  <a:pt x="303" y="1221"/>
                </a:lnTo>
                <a:lnTo>
                  <a:pt x="299" y="1213"/>
                </a:lnTo>
                <a:lnTo>
                  <a:pt x="292" y="1199"/>
                </a:lnTo>
                <a:lnTo>
                  <a:pt x="285" y="1183"/>
                </a:lnTo>
                <a:lnTo>
                  <a:pt x="282" y="1173"/>
                </a:lnTo>
                <a:lnTo>
                  <a:pt x="282" y="1173"/>
                </a:lnTo>
                <a:lnTo>
                  <a:pt x="279" y="1168"/>
                </a:lnTo>
                <a:lnTo>
                  <a:pt x="276" y="1161"/>
                </a:lnTo>
                <a:lnTo>
                  <a:pt x="263" y="1143"/>
                </a:lnTo>
                <a:lnTo>
                  <a:pt x="237" y="1108"/>
                </a:lnTo>
                <a:lnTo>
                  <a:pt x="237" y="1108"/>
                </a:lnTo>
                <a:lnTo>
                  <a:pt x="233" y="1100"/>
                </a:lnTo>
                <a:lnTo>
                  <a:pt x="231" y="1093"/>
                </a:lnTo>
                <a:lnTo>
                  <a:pt x="229" y="1085"/>
                </a:lnTo>
                <a:lnTo>
                  <a:pt x="229" y="1077"/>
                </a:lnTo>
                <a:lnTo>
                  <a:pt x="229" y="1057"/>
                </a:lnTo>
                <a:lnTo>
                  <a:pt x="229" y="1057"/>
                </a:lnTo>
                <a:lnTo>
                  <a:pt x="229" y="1053"/>
                </a:lnTo>
                <a:lnTo>
                  <a:pt x="231" y="1047"/>
                </a:lnTo>
                <a:lnTo>
                  <a:pt x="237" y="1035"/>
                </a:lnTo>
                <a:lnTo>
                  <a:pt x="237" y="1035"/>
                </a:lnTo>
                <a:lnTo>
                  <a:pt x="245" y="1016"/>
                </a:lnTo>
                <a:lnTo>
                  <a:pt x="253" y="1002"/>
                </a:lnTo>
                <a:lnTo>
                  <a:pt x="263" y="987"/>
                </a:lnTo>
                <a:lnTo>
                  <a:pt x="263" y="987"/>
                </a:lnTo>
                <a:lnTo>
                  <a:pt x="268" y="977"/>
                </a:lnTo>
                <a:lnTo>
                  <a:pt x="272" y="968"/>
                </a:lnTo>
                <a:lnTo>
                  <a:pt x="279" y="950"/>
                </a:lnTo>
                <a:lnTo>
                  <a:pt x="283" y="935"/>
                </a:lnTo>
                <a:lnTo>
                  <a:pt x="284" y="928"/>
                </a:lnTo>
                <a:lnTo>
                  <a:pt x="284" y="92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027E8CAE-18E5-48FE-9556-5DF9785BBB48}"/>
              </a:ext>
            </a:extLst>
          </p:cNvPr>
          <p:cNvSpPr>
            <a:spLocks/>
          </p:cNvSpPr>
          <p:nvPr/>
        </p:nvSpPr>
        <p:spPr bwMode="auto">
          <a:xfrm>
            <a:off x="6354158" y="2755142"/>
            <a:ext cx="960691" cy="1637047"/>
          </a:xfrm>
          <a:custGeom>
            <a:avLst/>
            <a:gdLst>
              <a:gd name="T0" fmla="*/ 102 w 794"/>
              <a:gd name="T1" fmla="*/ 462 h 1353"/>
              <a:gd name="T2" fmla="*/ 114 w 794"/>
              <a:gd name="T3" fmla="*/ 552 h 1353"/>
              <a:gd name="T4" fmla="*/ 102 w 794"/>
              <a:gd name="T5" fmla="*/ 571 h 1353"/>
              <a:gd name="T6" fmla="*/ 35 w 794"/>
              <a:gd name="T7" fmla="*/ 612 h 1353"/>
              <a:gd name="T8" fmla="*/ 8 w 794"/>
              <a:gd name="T9" fmla="*/ 778 h 1353"/>
              <a:gd name="T10" fmla="*/ 57 w 794"/>
              <a:gd name="T11" fmla="*/ 872 h 1353"/>
              <a:gd name="T12" fmla="*/ 77 w 794"/>
              <a:gd name="T13" fmla="*/ 1035 h 1353"/>
              <a:gd name="T14" fmla="*/ 121 w 794"/>
              <a:gd name="T15" fmla="*/ 1068 h 1353"/>
              <a:gd name="T16" fmla="*/ 106 w 794"/>
              <a:gd name="T17" fmla="*/ 1237 h 1353"/>
              <a:gd name="T18" fmla="*/ 144 w 794"/>
              <a:gd name="T19" fmla="*/ 1282 h 1353"/>
              <a:gd name="T20" fmla="*/ 175 w 794"/>
              <a:gd name="T21" fmla="*/ 1270 h 1353"/>
              <a:gd name="T22" fmla="*/ 169 w 794"/>
              <a:gd name="T23" fmla="*/ 1207 h 1353"/>
              <a:gd name="T24" fmla="*/ 174 w 794"/>
              <a:gd name="T25" fmla="*/ 1093 h 1353"/>
              <a:gd name="T26" fmla="*/ 234 w 794"/>
              <a:gd name="T27" fmla="*/ 1138 h 1353"/>
              <a:gd name="T28" fmla="*/ 240 w 794"/>
              <a:gd name="T29" fmla="*/ 1299 h 1353"/>
              <a:gd name="T30" fmla="*/ 287 w 794"/>
              <a:gd name="T31" fmla="*/ 1330 h 1353"/>
              <a:gd name="T32" fmla="*/ 312 w 794"/>
              <a:gd name="T33" fmla="*/ 1254 h 1353"/>
              <a:gd name="T34" fmla="*/ 288 w 794"/>
              <a:gd name="T35" fmla="*/ 1165 h 1353"/>
              <a:gd name="T36" fmla="*/ 262 w 794"/>
              <a:gd name="T37" fmla="*/ 1052 h 1353"/>
              <a:gd name="T38" fmla="*/ 286 w 794"/>
              <a:gd name="T39" fmla="*/ 1011 h 1353"/>
              <a:gd name="T40" fmla="*/ 269 w 794"/>
              <a:gd name="T41" fmla="*/ 864 h 1353"/>
              <a:gd name="T42" fmla="*/ 245 w 794"/>
              <a:gd name="T43" fmla="*/ 755 h 1353"/>
              <a:gd name="T44" fmla="*/ 288 w 794"/>
              <a:gd name="T45" fmla="*/ 768 h 1353"/>
              <a:gd name="T46" fmla="*/ 377 w 794"/>
              <a:gd name="T47" fmla="*/ 914 h 1353"/>
              <a:gd name="T48" fmla="*/ 388 w 794"/>
              <a:gd name="T49" fmla="*/ 1087 h 1353"/>
              <a:gd name="T50" fmla="*/ 430 w 794"/>
              <a:gd name="T51" fmla="*/ 1233 h 1353"/>
              <a:gd name="T52" fmla="*/ 436 w 794"/>
              <a:gd name="T53" fmla="*/ 1280 h 1353"/>
              <a:gd name="T54" fmla="*/ 523 w 794"/>
              <a:gd name="T55" fmla="*/ 1348 h 1353"/>
              <a:gd name="T56" fmla="*/ 504 w 794"/>
              <a:gd name="T57" fmla="*/ 1240 h 1353"/>
              <a:gd name="T58" fmla="*/ 480 w 794"/>
              <a:gd name="T59" fmla="*/ 1148 h 1353"/>
              <a:gd name="T60" fmla="*/ 492 w 794"/>
              <a:gd name="T61" fmla="*/ 775 h 1353"/>
              <a:gd name="T62" fmla="*/ 509 w 794"/>
              <a:gd name="T63" fmla="*/ 988 h 1353"/>
              <a:gd name="T64" fmla="*/ 522 w 794"/>
              <a:gd name="T65" fmla="*/ 1166 h 1353"/>
              <a:gd name="T66" fmla="*/ 519 w 794"/>
              <a:gd name="T67" fmla="*/ 1257 h 1353"/>
              <a:gd name="T68" fmla="*/ 583 w 794"/>
              <a:gd name="T69" fmla="*/ 1245 h 1353"/>
              <a:gd name="T70" fmla="*/ 594 w 794"/>
              <a:gd name="T71" fmla="*/ 1180 h 1353"/>
              <a:gd name="T72" fmla="*/ 619 w 794"/>
              <a:gd name="T73" fmla="*/ 807 h 1353"/>
              <a:gd name="T74" fmla="*/ 714 w 794"/>
              <a:gd name="T75" fmla="*/ 683 h 1353"/>
              <a:gd name="T76" fmla="*/ 743 w 794"/>
              <a:gd name="T77" fmla="*/ 733 h 1353"/>
              <a:gd name="T78" fmla="*/ 740 w 794"/>
              <a:gd name="T79" fmla="*/ 757 h 1353"/>
              <a:gd name="T80" fmla="*/ 762 w 794"/>
              <a:gd name="T81" fmla="*/ 772 h 1353"/>
              <a:gd name="T82" fmla="*/ 791 w 794"/>
              <a:gd name="T83" fmla="*/ 703 h 1353"/>
              <a:gd name="T84" fmla="*/ 775 w 794"/>
              <a:gd name="T85" fmla="*/ 639 h 1353"/>
              <a:gd name="T86" fmla="*/ 723 w 794"/>
              <a:gd name="T87" fmla="*/ 489 h 1353"/>
              <a:gd name="T88" fmla="*/ 646 w 794"/>
              <a:gd name="T89" fmla="*/ 271 h 1353"/>
              <a:gd name="T90" fmla="*/ 625 w 794"/>
              <a:gd name="T91" fmla="*/ 199 h 1353"/>
              <a:gd name="T92" fmla="*/ 602 w 794"/>
              <a:gd name="T93" fmla="*/ 106 h 1353"/>
              <a:gd name="T94" fmla="*/ 494 w 794"/>
              <a:gd name="T95" fmla="*/ 17 h 1353"/>
              <a:gd name="T96" fmla="*/ 397 w 794"/>
              <a:gd name="T97" fmla="*/ 20 h 1353"/>
              <a:gd name="T98" fmla="*/ 362 w 794"/>
              <a:gd name="T99" fmla="*/ 88 h 1353"/>
              <a:gd name="T100" fmla="*/ 282 w 794"/>
              <a:gd name="T101" fmla="*/ 176 h 1353"/>
              <a:gd name="T102" fmla="*/ 365 w 794"/>
              <a:gd name="T103" fmla="*/ 257 h 1353"/>
              <a:gd name="T104" fmla="*/ 314 w 794"/>
              <a:gd name="T105" fmla="*/ 337 h 1353"/>
              <a:gd name="T106" fmla="*/ 308 w 794"/>
              <a:gd name="T107" fmla="*/ 525 h 1353"/>
              <a:gd name="T108" fmla="*/ 326 w 794"/>
              <a:gd name="T109" fmla="*/ 643 h 1353"/>
              <a:gd name="T110" fmla="*/ 290 w 794"/>
              <a:gd name="T111" fmla="*/ 702 h 1353"/>
              <a:gd name="T112" fmla="*/ 255 w 794"/>
              <a:gd name="T113" fmla="*/ 594 h 1353"/>
              <a:gd name="T114" fmla="*/ 225 w 794"/>
              <a:gd name="T115" fmla="*/ 525 h 1353"/>
              <a:gd name="T116" fmla="*/ 217 w 794"/>
              <a:gd name="T117" fmla="*/ 423 h 1353"/>
              <a:gd name="T118" fmla="*/ 157 w 794"/>
              <a:gd name="T119" fmla="*/ 406 h 1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94" h="1353">
                <a:moveTo>
                  <a:pt x="157" y="406"/>
                </a:moveTo>
                <a:lnTo>
                  <a:pt x="157" y="406"/>
                </a:lnTo>
                <a:lnTo>
                  <a:pt x="150" y="406"/>
                </a:lnTo>
                <a:lnTo>
                  <a:pt x="137" y="410"/>
                </a:lnTo>
                <a:lnTo>
                  <a:pt x="130" y="413"/>
                </a:lnTo>
                <a:lnTo>
                  <a:pt x="122" y="417"/>
                </a:lnTo>
                <a:lnTo>
                  <a:pt x="116" y="420"/>
                </a:lnTo>
                <a:lnTo>
                  <a:pt x="112" y="425"/>
                </a:lnTo>
                <a:lnTo>
                  <a:pt x="112" y="425"/>
                </a:lnTo>
                <a:lnTo>
                  <a:pt x="108" y="432"/>
                </a:lnTo>
                <a:lnTo>
                  <a:pt x="104" y="441"/>
                </a:lnTo>
                <a:lnTo>
                  <a:pt x="103" y="452"/>
                </a:lnTo>
                <a:lnTo>
                  <a:pt x="102" y="462"/>
                </a:lnTo>
                <a:lnTo>
                  <a:pt x="101" y="473"/>
                </a:lnTo>
                <a:lnTo>
                  <a:pt x="102" y="484"/>
                </a:lnTo>
                <a:lnTo>
                  <a:pt x="103" y="493"/>
                </a:lnTo>
                <a:lnTo>
                  <a:pt x="106" y="500"/>
                </a:lnTo>
                <a:lnTo>
                  <a:pt x="106" y="500"/>
                </a:lnTo>
                <a:lnTo>
                  <a:pt x="110" y="512"/>
                </a:lnTo>
                <a:lnTo>
                  <a:pt x="114" y="521"/>
                </a:lnTo>
                <a:lnTo>
                  <a:pt x="118" y="531"/>
                </a:lnTo>
                <a:lnTo>
                  <a:pt x="114" y="543"/>
                </a:lnTo>
                <a:lnTo>
                  <a:pt x="114" y="543"/>
                </a:lnTo>
                <a:lnTo>
                  <a:pt x="114" y="548"/>
                </a:lnTo>
                <a:lnTo>
                  <a:pt x="114" y="552"/>
                </a:lnTo>
                <a:lnTo>
                  <a:pt x="114" y="552"/>
                </a:lnTo>
                <a:lnTo>
                  <a:pt x="114" y="552"/>
                </a:lnTo>
                <a:lnTo>
                  <a:pt x="112" y="553"/>
                </a:lnTo>
                <a:lnTo>
                  <a:pt x="110" y="554"/>
                </a:lnTo>
                <a:lnTo>
                  <a:pt x="108" y="554"/>
                </a:lnTo>
                <a:lnTo>
                  <a:pt x="108" y="554"/>
                </a:lnTo>
                <a:lnTo>
                  <a:pt x="107" y="555"/>
                </a:lnTo>
                <a:lnTo>
                  <a:pt x="103" y="559"/>
                </a:lnTo>
                <a:lnTo>
                  <a:pt x="100" y="566"/>
                </a:lnTo>
                <a:lnTo>
                  <a:pt x="100" y="566"/>
                </a:lnTo>
                <a:lnTo>
                  <a:pt x="100" y="567"/>
                </a:lnTo>
                <a:lnTo>
                  <a:pt x="101" y="568"/>
                </a:lnTo>
                <a:lnTo>
                  <a:pt x="102" y="570"/>
                </a:lnTo>
                <a:lnTo>
                  <a:pt x="102" y="571"/>
                </a:lnTo>
                <a:lnTo>
                  <a:pt x="101" y="573"/>
                </a:lnTo>
                <a:lnTo>
                  <a:pt x="95" y="577"/>
                </a:lnTo>
                <a:lnTo>
                  <a:pt x="95" y="577"/>
                </a:lnTo>
                <a:lnTo>
                  <a:pt x="83" y="583"/>
                </a:lnTo>
                <a:lnTo>
                  <a:pt x="71" y="590"/>
                </a:lnTo>
                <a:lnTo>
                  <a:pt x="61" y="596"/>
                </a:lnTo>
                <a:lnTo>
                  <a:pt x="57" y="600"/>
                </a:lnTo>
                <a:lnTo>
                  <a:pt x="57" y="600"/>
                </a:lnTo>
                <a:lnTo>
                  <a:pt x="53" y="602"/>
                </a:lnTo>
                <a:lnTo>
                  <a:pt x="45" y="604"/>
                </a:lnTo>
                <a:lnTo>
                  <a:pt x="38" y="607"/>
                </a:lnTo>
                <a:lnTo>
                  <a:pt x="36" y="609"/>
                </a:lnTo>
                <a:lnTo>
                  <a:pt x="35" y="612"/>
                </a:lnTo>
                <a:lnTo>
                  <a:pt x="35" y="612"/>
                </a:lnTo>
                <a:lnTo>
                  <a:pt x="27" y="641"/>
                </a:lnTo>
                <a:lnTo>
                  <a:pt x="24" y="659"/>
                </a:lnTo>
                <a:lnTo>
                  <a:pt x="20" y="672"/>
                </a:lnTo>
                <a:lnTo>
                  <a:pt x="20" y="672"/>
                </a:lnTo>
                <a:lnTo>
                  <a:pt x="14" y="685"/>
                </a:lnTo>
                <a:lnTo>
                  <a:pt x="7" y="706"/>
                </a:lnTo>
                <a:lnTo>
                  <a:pt x="1" y="728"/>
                </a:lnTo>
                <a:lnTo>
                  <a:pt x="0" y="738"/>
                </a:lnTo>
                <a:lnTo>
                  <a:pt x="0" y="745"/>
                </a:lnTo>
                <a:lnTo>
                  <a:pt x="0" y="745"/>
                </a:lnTo>
                <a:lnTo>
                  <a:pt x="6" y="769"/>
                </a:lnTo>
                <a:lnTo>
                  <a:pt x="8" y="778"/>
                </a:lnTo>
                <a:lnTo>
                  <a:pt x="12" y="783"/>
                </a:lnTo>
                <a:lnTo>
                  <a:pt x="12" y="783"/>
                </a:lnTo>
                <a:lnTo>
                  <a:pt x="18" y="791"/>
                </a:lnTo>
                <a:lnTo>
                  <a:pt x="29" y="805"/>
                </a:lnTo>
                <a:lnTo>
                  <a:pt x="43" y="826"/>
                </a:lnTo>
                <a:lnTo>
                  <a:pt x="51" y="845"/>
                </a:lnTo>
                <a:lnTo>
                  <a:pt x="51" y="845"/>
                </a:lnTo>
                <a:lnTo>
                  <a:pt x="50" y="858"/>
                </a:lnTo>
                <a:lnTo>
                  <a:pt x="49" y="872"/>
                </a:lnTo>
                <a:lnTo>
                  <a:pt x="49" y="872"/>
                </a:lnTo>
                <a:lnTo>
                  <a:pt x="53" y="872"/>
                </a:lnTo>
                <a:lnTo>
                  <a:pt x="57" y="872"/>
                </a:lnTo>
                <a:lnTo>
                  <a:pt x="57" y="872"/>
                </a:lnTo>
                <a:lnTo>
                  <a:pt x="47" y="916"/>
                </a:lnTo>
                <a:lnTo>
                  <a:pt x="35" y="977"/>
                </a:lnTo>
                <a:lnTo>
                  <a:pt x="35" y="977"/>
                </a:lnTo>
                <a:lnTo>
                  <a:pt x="32" y="993"/>
                </a:lnTo>
                <a:lnTo>
                  <a:pt x="33" y="1010"/>
                </a:lnTo>
                <a:lnTo>
                  <a:pt x="35" y="1026"/>
                </a:lnTo>
                <a:lnTo>
                  <a:pt x="35" y="1026"/>
                </a:lnTo>
                <a:lnTo>
                  <a:pt x="49" y="1032"/>
                </a:lnTo>
                <a:lnTo>
                  <a:pt x="60" y="1035"/>
                </a:lnTo>
                <a:lnTo>
                  <a:pt x="68" y="1038"/>
                </a:lnTo>
                <a:lnTo>
                  <a:pt x="68" y="1038"/>
                </a:lnTo>
                <a:lnTo>
                  <a:pt x="72" y="1036"/>
                </a:lnTo>
                <a:lnTo>
                  <a:pt x="77" y="1035"/>
                </a:lnTo>
                <a:lnTo>
                  <a:pt x="86" y="1032"/>
                </a:lnTo>
                <a:lnTo>
                  <a:pt x="97" y="1028"/>
                </a:lnTo>
                <a:lnTo>
                  <a:pt x="106" y="1026"/>
                </a:lnTo>
                <a:lnTo>
                  <a:pt x="106" y="1026"/>
                </a:lnTo>
                <a:lnTo>
                  <a:pt x="121" y="1027"/>
                </a:lnTo>
                <a:lnTo>
                  <a:pt x="128" y="1028"/>
                </a:lnTo>
                <a:lnTo>
                  <a:pt x="128" y="1028"/>
                </a:lnTo>
                <a:lnTo>
                  <a:pt x="127" y="1033"/>
                </a:lnTo>
                <a:lnTo>
                  <a:pt x="126" y="1044"/>
                </a:lnTo>
                <a:lnTo>
                  <a:pt x="124" y="1055"/>
                </a:lnTo>
                <a:lnTo>
                  <a:pt x="122" y="1061"/>
                </a:lnTo>
                <a:lnTo>
                  <a:pt x="122" y="1061"/>
                </a:lnTo>
                <a:lnTo>
                  <a:pt x="121" y="1068"/>
                </a:lnTo>
                <a:lnTo>
                  <a:pt x="118" y="1083"/>
                </a:lnTo>
                <a:lnTo>
                  <a:pt x="112" y="1117"/>
                </a:lnTo>
                <a:lnTo>
                  <a:pt x="112" y="1117"/>
                </a:lnTo>
                <a:lnTo>
                  <a:pt x="112" y="1126"/>
                </a:lnTo>
                <a:lnTo>
                  <a:pt x="112" y="1138"/>
                </a:lnTo>
                <a:lnTo>
                  <a:pt x="114" y="1170"/>
                </a:lnTo>
                <a:lnTo>
                  <a:pt x="116" y="1199"/>
                </a:lnTo>
                <a:lnTo>
                  <a:pt x="118" y="1211"/>
                </a:lnTo>
                <a:lnTo>
                  <a:pt x="118" y="1211"/>
                </a:lnTo>
                <a:lnTo>
                  <a:pt x="115" y="1215"/>
                </a:lnTo>
                <a:lnTo>
                  <a:pt x="112" y="1222"/>
                </a:lnTo>
                <a:lnTo>
                  <a:pt x="106" y="1237"/>
                </a:lnTo>
                <a:lnTo>
                  <a:pt x="106" y="1237"/>
                </a:lnTo>
                <a:lnTo>
                  <a:pt x="104" y="1241"/>
                </a:lnTo>
                <a:lnTo>
                  <a:pt x="103" y="1247"/>
                </a:lnTo>
                <a:lnTo>
                  <a:pt x="103" y="1257"/>
                </a:lnTo>
                <a:lnTo>
                  <a:pt x="103" y="1257"/>
                </a:lnTo>
                <a:lnTo>
                  <a:pt x="103" y="1263"/>
                </a:lnTo>
                <a:lnTo>
                  <a:pt x="102" y="1267"/>
                </a:lnTo>
                <a:lnTo>
                  <a:pt x="103" y="1274"/>
                </a:lnTo>
                <a:lnTo>
                  <a:pt x="103" y="1276"/>
                </a:lnTo>
                <a:lnTo>
                  <a:pt x="106" y="1277"/>
                </a:lnTo>
                <a:lnTo>
                  <a:pt x="106" y="1277"/>
                </a:lnTo>
                <a:lnTo>
                  <a:pt x="116" y="1280"/>
                </a:lnTo>
                <a:lnTo>
                  <a:pt x="134" y="1282"/>
                </a:lnTo>
                <a:lnTo>
                  <a:pt x="144" y="1282"/>
                </a:lnTo>
                <a:lnTo>
                  <a:pt x="152" y="1282"/>
                </a:lnTo>
                <a:lnTo>
                  <a:pt x="160" y="1280"/>
                </a:lnTo>
                <a:lnTo>
                  <a:pt x="161" y="1278"/>
                </a:lnTo>
                <a:lnTo>
                  <a:pt x="163" y="1277"/>
                </a:lnTo>
                <a:lnTo>
                  <a:pt x="163" y="1277"/>
                </a:lnTo>
                <a:lnTo>
                  <a:pt x="164" y="1271"/>
                </a:lnTo>
                <a:lnTo>
                  <a:pt x="166" y="1269"/>
                </a:lnTo>
                <a:lnTo>
                  <a:pt x="166" y="1266"/>
                </a:lnTo>
                <a:lnTo>
                  <a:pt x="168" y="1266"/>
                </a:lnTo>
                <a:lnTo>
                  <a:pt x="168" y="1266"/>
                </a:lnTo>
                <a:lnTo>
                  <a:pt x="171" y="1266"/>
                </a:lnTo>
                <a:lnTo>
                  <a:pt x="172" y="1267"/>
                </a:lnTo>
                <a:lnTo>
                  <a:pt x="175" y="1270"/>
                </a:lnTo>
                <a:lnTo>
                  <a:pt x="177" y="1270"/>
                </a:lnTo>
                <a:lnTo>
                  <a:pt x="179" y="1269"/>
                </a:lnTo>
                <a:lnTo>
                  <a:pt x="180" y="1266"/>
                </a:lnTo>
                <a:lnTo>
                  <a:pt x="183" y="1260"/>
                </a:lnTo>
                <a:lnTo>
                  <a:pt x="183" y="1260"/>
                </a:lnTo>
                <a:lnTo>
                  <a:pt x="184" y="1253"/>
                </a:lnTo>
                <a:lnTo>
                  <a:pt x="184" y="1246"/>
                </a:lnTo>
                <a:lnTo>
                  <a:pt x="183" y="1240"/>
                </a:lnTo>
                <a:lnTo>
                  <a:pt x="180" y="1234"/>
                </a:lnTo>
                <a:lnTo>
                  <a:pt x="174" y="1224"/>
                </a:lnTo>
                <a:lnTo>
                  <a:pt x="172" y="1217"/>
                </a:lnTo>
                <a:lnTo>
                  <a:pt x="172" y="1217"/>
                </a:lnTo>
                <a:lnTo>
                  <a:pt x="169" y="1207"/>
                </a:lnTo>
                <a:lnTo>
                  <a:pt x="166" y="1198"/>
                </a:lnTo>
                <a:lnTo>
                  <a:pt x="166" y="1198"/>
                </a:lnTo>
                <a:lnTo>
                  <a:pt x="164" y="1189"/>
                </a:lnTo>
                <a:lnTo>
                  <a:pt x="163" y="1178"/>
                </a:lnTo>
                <a:lnTo>
                  <a:pt x="163" y="1157"/>
                </a:lnTo>
                <a:lnTo>
                  <a:pt x="163" y="1157"/>
                </a:lnTo>
                <a:lnTo>
                  <a:pt x="164" y="1147"/>
                </a:lnTo>
                <a:lnTo>
                  <a:pt x="167" y="1135"/>
                </a:lnTo>
                <a:lnTo>
                  <a:pt x="171" y="1123"/>
                </a:lnTo>
                <a:lnTo>
                  <a:pt x="172" y="1117"/>
                </a:lnTo>
                <a:lnTo>
                  <a:pt x="172" y="1117"/>
                </a:lnTo>
                <a:lnTo>
                  <a:pt x="172" y="1109"/>
                </a:lnTo>
                <a:lnTo>
                  <a:pt x="174" y="1093"/>
                </a:lnTo>
                <a:lnTo>
                  <a:pt x="177" y="1071"/>
                </a:lnTo>
                <a:lnTo>
                  <a:pt x="180" y="1034"/>
                </a:lnTo>
                <a:lnTo>
                  <a:pt x="195" y="1034"/>
                </a:lnTo>
                <a:lnTo>
                  <a:pt x="195" y="1034"/>
                </a:lnTo>
                <a:lnTo>
                  <a:pt x="198" y="1055"/>
                </a:lnTo>
                <a:lnTo>
                  <a:pt x="203" y="1073"/>
                </a:lnTo>
                <a:lnTo>
                  <a:pt x="205" y="1081"/>
                </a:lnTo>
                <a:lnTo>
                  <a:pt x="209" y="1088"/>
                </a:lnTo>
                <a:lnTo>
                  <a:pt x="209" y="1088"/>
                </a:lnTo>
                <a:lnTo>
                  <a:pt x="223" y="1116"/>
                </a:lnTo>
                <a:lnTo>
                  <a:pt x="231" y="1128"/>
                </a:lnTo>
                <a:lnTo>
                  <a:pt x="234" y="1138"/>
                </a:lnTo>
                <a:lnTo>
                  <a:pt x="234" y="1138"/>
                </a:lnTo>
                <a:lnTo>
                  <a:pt x="238" y="1162"/>
                </a:lnTo>
                <a:lnTo>
                  <a:pt x="239" y="1176"/>
                </a:lnTo>
                <a:lnTo>
                  <a:pt x="240" y="1186"/>
                </a:lnTo>
                <a:lnTo>
                  <a:pt x="240" y="1186"/>
                </a:lnTo>
                <a:lnTo>
                  <a:pt x="240" y="1193"/>
                </a:lnTo>
                <a:lnTo>
                  <a:pt x="240" y="1203"/>
                </a:lnTo>
                <a:lnTo>
                  <a:pt x="243" y="1221"/>
                </a:lnTo>
                <a:lnTo>
                  <a:pt x="243" y="1221"/>
                </a:lnTo>
                <a:lnTo>
                  <a:pt x="244" y="1233"/>
                </a:lnTo>
                <a:lnTo>
                  <a:pt x="243" y="1252"/>
                </a:lnTo>
                <a:lnTo>
                  <a:pt x="243" y="1280"/>
                </a:lnTo>
                <a:lnTo>
                  <a:pt x="243" y="1280"/>
                </a:lnTo>
                <a:lnTo>
                  <a:pt x="240" y="1299"/>
                </a:lnTo>
                <a:lnTo>
                  <a:pt x="239" y="1314"/>
                </a:lnTo>
                <a:lnTo>
                  <a:pt x="239" y="1320"/>
                </a:lnTo>
                <a:lnTo>
                  <a:pt x="240" y="1325"/>
                </a:lnTo>
                <a:lnTo>
                  <a:pt x="240" y="1325"/>
                </a:lnTo>
                <a:lnTo>
                  <a:pt x="242" y="1330"/>
                </a:lnTo>
                <a:lnTo>
                  <a:pt x="245" y="1332"/>
                </a:lnTo>
                <a:lnTo>
                  <a:pt x="250" y="1335"/>
                </a:lnTo>
                <a:lnTo>
                  <a:pt x="255" y="1336"/>
                </a:lnTo>
                <a:lnTo>
                  <a:pt x="260" y="1337"/>
                </a:lnTo>
                <a:lnTo>
                  <a:pt x="266" y="1336"/>
                </a:lnTo>
                <a:lnTo>
                  <a:pt x="278" y="1335"/>
                </a:lnTo>
                <a:lnTo>
                  <a:pt x="278" y="1335"/>
                </a:lnTo>
                <a:lnTo>
                  <a:pt x="287" y="1330"/>
                </a:lnTo>
                <a:lnTo>
                  <a:pt x="296" y="1324"/>
                </a:lnTo>
                <a:lnTo>
                  <a:pt x="299" y="1319"/>
                </a:lnTo>
                <a:lnTo>
                  <a:pt x="302" y="1316"/>
                </a:lnTo>
                <a:lnTo>
                  <a:pt x="304" y="1311"/>
                </a:lnTo>
                <a:lnTo>
                  <a:pt x="305" y="1306"/>
                </a:lnTo>
                <a:lnTo>
                  <a:pt x="305" y="1306"/>
                </a:lnTo>
                <a:lnTo>
                  <a:pt x="306" y="1294"/>
                </a:lnTo>
                <a:lnTo>
                  <a:pt x="306" y="1282"/>
                </a:lnTo>
                <a:lnTo>
                  <a:pt x="306" y="1271"/>
                </a:lnTo>
                <a:lnTo>
                  <a:pt x="306" y="1266"/>
                </a:lnTo>
                <a:lnTo>
                  <a:pt x="309" y="1263"/>
                </a:lnTo>
                <a:lnTo>
                  <a:pt x="309" y="1263"/>
                </a:lnTo>
                <a:lnTo>
                  <a:pt x="312" y="1254"/>
                </a:lnTo>
                <a:lnTo>
                  <a:pt x="316" y="1245"/>
                </a:lnTo>
                <a:lnTo>
                  <a:pt x="317" y="1234"/>
                </a:lnTo>
                <a:lnTo>
                  <a:pt x="317" y="1228"/>
                </a:lnTo>
                <a:lnTo>
                  <a:pt x="317" y="1223"/>
                </a:lnTo>
                <a:lnTo>
                  <a:pt x="317" y="1223"/>
                </a:lnTo>
                <a:lnTo>
                  <a:pt x="314" y="1213"/>
                </a:lnTo>
                <a:lnTo>
                  <a:pt x="309" y="1204"/>
                </a:lnTo>
                <a:lnTo>
                  <a:pt x="299" y="1192"/>
                </a:lnTo>
                <a:lnTo>
                  <a:pt x="299" y="1192"/>
                </a:lnTo>
                <a:lnTo>
                  <a:pt x="297" y="1187"/>
                </a:lnTo>
                <a:lnTo>
                  <a:pt x="293" y="1181"/>
                </a:lnTo>
                <a:lnTo>
                  <a:pt x="290" y="1172"/>
                </a:lnTo>
                <a:lnTo>
                  <a:pt x="288" y="1165"/>
                </a:lnTo>
                <a:lnTo>
                  <a:pt x="288" y="1165"/>
                </a:lnTo>
                <a:lnTo>
                  <a:pt x="288" y="1138"/>
                </a:lnTo>
                <a:lnTo>
                  <a:pt x="287" y="1119"/>
                </a:lnTo>
                <a:lnTo>
                  <a:pt x="285" y="1111"/>
                </a:lnTo>
                <a:lnTo>
                  <a:pt x="282" y="1103"/>
                </a:lnTo>
                <a:lnTo>
                  <a:pt x="282" y="1103"/>
                </a:lnTo>
                <a:lnTo>
                  <a:pt x="276" y="1091"/>
                </a:lnTo>
                <a:lnTo>
                  <a:pt x="269" y="1080"/>
                </a:lnTo>
                <a:lnTo>
                  <a:pt x="264" y="1071"/>
                </a:lnTo>
                <a:lnTo>
                  <a:pt x="263" y="1067"/>
                </a:lnTo>
                <a:lnTo>
                  <a:pt x="263" y="1063"/>
                </a:lnTo>
                <a:lnTo>
                  <a:pt x="263" y="1063"/>
                </a:lnTo>
                <a:lnTo>
                  <a:pt x="262" y="1052"/>
                </a:lnTo>
                <a:lnTo>
                  <a:pt x="260" y="1040"/>
                </a:lnTo>
                <a:lnTo>
                  <a:pt x="257" y="1026"/>
                </a:lnTo>
                <a:lnTo>
                  <a:pt x="257" y="1026"/>
                </a:lnTo>
                <a:lnTo>
                  <a:pt x="266" y="1027"/>
                </a:lnTo>
                <a:lnTo>
                  <a:pt x="273" y="1027"/>
                </a:lnTo>
                <a:lnTo>
                  <a:pt x="278" y="1026"/>
                </a:lnTo>
                <a:lnTo>
                  <a:pt x="278" y="1026"/>
                </a:lnTo>
                <a:lnTo>
                  <a:pt x="279" y="1023"/>
                </a:lnTo>
                <a:lnTo>
                  <a:pt x="279" y="1020"/>
                </a:lnTo>
                <a:lnTo>
                  <a:pt x="281" y="1016"/>
                </a:lnTo>
                <a:lnTo>
                  <a:pt x="282" y="1014"/>
                </a:lnTo>
                <a:lnTo>
                  <a:pt x="286" y="1011"/>
                </a:lnTo>
                <a:lnTo>
                  <a:pt x="286" y="1011"/>
                </a:lnTo>
                <a:lnTo>
                  <a:pt x="296" y="1005"/>
                </a:lnTo>
                <a:lnTo>
                  <a:pt x="299" y="1002"/>
                </a:lnTo>
                <a:lnTo>
                  <a:pt x="299" y="1000"/>
                </a:lnTo>
                <a:lnTo>
                  <a:pt x="299" y="1000"/>
                </a:lnTo>
                <a:lnTo>
                  <a:pt x="294" y="956"/>
                </a:lnTo>
                <a:lnTo>
                  <a:pt x="288" y="923"/>
                </a:lnTo>
                <a:lnTo>
                  <a:pt x="286" y="910"/>
                </a:lnTo>
                <a:lnTo>
                  <a:pt x="282" y="903"/>
                </a:lnTo>
                <a:lnTo>
                  <a:pt x="282" y="903"/>
                </a:lnTo>
                <a:lnTo>
                  <a:pt x="272" y="879"/>
                </a:lnTo>
                <a:lnTo>
                  <a:pt x="266" y="866"/>
                </a:lnTo>
                <a:lnTo>
                  <a:pt x="266" y="866"/>
                </a:lnTo>
                <a:lnTo>
                  <a:pt x="269" y="864"/>
                </a:lnTo>
                <a:lnTo>
                  <a:pt x="275" y="862"/>
                </a:lnTo>
                <a:lnTo>
                  <a:pt x="279" y="860"/>
                </a:lnTo>
                <a:lnTo>
                  <a:pt x="282" y="857"/>
                </a:lnTo>
                <a:lnTo>
                  <a:pt x="285" y="854"/>
                </a:lnTo>
                <a:lnTo>
                  <a:pt x="286" y="849"/>
                </a:lnTo>
                <a:lnTo>
                  <a:pt x="286" y="849"/>
                </a:lnTo>
                <a:lnTo>
                  <a:pt x="284" y="842"/>
                </a:lnTo>
                <a:lnTo>
                  <a:pt x="280" y="831"/>
                </a:lnTo>
                <a:lnTo>
                  <a:pt x="269" y="804"/>
                </a:lnTo>
                <a:lnTo>
                  <a:pt x="256" y="778"/>
                </a:lnTo>
                <a:lnTo>
                  <a:pt x="249" y="763"/>
                </a:lnTo>
                <a:lnTo>
                  <a:pt x="249" y="763"/>
                </a:lnTo>
                <a:lnTo>
                  <a:pt x="245" y="755"/>
                </a:lnTo>
                <a:lnTo>
                  <a:pt x="243" y="746"/>
                </a:lnTo>
                <a:lnTo>
                  <a:pt x="242" y="740"/>
                </a:lnTo>
                <a:lnTo>
                  <a:pt x="240" y="737"/>
                </a:lnTo>
                <a:lnTo>
                  <a:pt x="240" y="737"/>
                </a:lnTo>
                <a:lnTo>
                  <a:pt x="250" y="749"/>
                </a:lnTo>
                <a:lnTo>
                  <a:pt x="260" y="757"/>
                </a:lnTo>
                <a:lnTo>
                  <a:pt x="264" y="761"/>
                </a:lnTo>
                <a:lnTo>
                  <a:pt x="268" y="763"/>
                </a:lnTo>
                <a:lnTo>
                  <a:pt x="268" y="763"/>
                </a:lnTo>
                <a:lnTo>
                  <a:pt x="281" y="766"/>
                </a:lnTo>
                <a:lnTo>
                  <a:pt x="286" y="767"/>
                </a:lnTo>
                <a:lnTo>
                  <a:pt x="288" y="768"/>
                </a:lnTo>
                <a:lnTo>
                  <a:pt x="288" y="768"/>
                </a:lnTo>
                <a:lnTo>
                  <a:pt x="291" y="772"/>
                </a:lnTo>
                <a:lnTo>
                  <a:pt x="297" y="775"/>
                </a:lnTo>
                <a:lnTo>
                  <a:pt x="304" y="778"/>
                </a:lnTo>
                <a:lnTo>
                  <a:pt x="311" y="780"/>
                </a:lnTo>
                <a:lnTo>
                  <a:pt x="311" y="780"/>
                </a:lnTo>
                <a:lnTo>
                  <a:pt x="320" y="780"/>
                </a:lnTo>
                <a:lnTo>
                  <a:pt x="329" y="780"/>
                </a:lnTo>
                <a:lnTo>
                  <a:pt x="340" y="780"/>
                </a:lnTo>
                <a:lnTo>
                  <a:pt x="340" y="780"/>
                </a:lnTo>
                <a:lnTo>
                  <a:pt x="358" y="838"/>
                </a:lnTo>
                <a:lnTo>
                  <a:pt x="371" y="882"/>
                </a:lnTo>
                <a:lnTo>
                  <a:pt x="375" y="902"/>
                </a:lnTo>
                <a:lnTo>
                  <a:pt x="377" y="914"/>
                </a:lnTo>
                <a:lnTo>
                  <a:pt x="377" y="914"/>
                </a:lnTo>
                <a:lnTo>
                  <a:pt x="377" y="922"/>
                </a:lnTo>
                <a:lnTo>
                  <a:pt x="379" y="929"/>
                </a:lnTo>
                <a:lnTo>
                  <a:pt x="382" y="940"/>
                </a:lnTo>
                <a:lnTo>
                  <a:pt x="385" y="949"/>
                </a:lnTo>
                <a:lnTo>
                  <a:pt x="386" y="952"/>
                </a:lnTo>
                <a:lnTo>
                  <a:pt x="386" y="957"/>
                </a:lnTo>
                <a:lnTo>
                  <a:pt x="386" y="957"/>
                </a:lnTo>
                <a:lnTo>
                  <a:pt x="385" y="979"/>
                </a:lnTo>
                <a:lnTo>
                  <a:pt x="383" y="1020"/>
                </a:lnTo>
                <a:lnTo>
                  <a:pt x="385" y="1042"/>
                </a:lnTo>
                <a:lnTo>
                  <a:pt x="386" y="1065"/>
                </a:lnTo>
                <a:lnTo>
                  <a:pt x="388" y="1087"/>
                </a:lnTo>
                <a:lnTo>
                  <a:pt x="391" y="1106"/>
                </a:lnTo>
                <a:lnTo>
                  <a:pt x="391" y="1106"/>
                </a:lnTo>
                <a:lnTo>
                  <a:pt x="406" y="1166"/>
                </a:lnTo>
                <a:lnTo>
                  <a:pt x="411" y="1189"/>
                </a:lnTo>
                <a:lnTo>
                  <a:pt x="414" y="1206"/>
                </a:lnTo>
                <a:lnTo>
                  <a:pt x="414" y="1206"/>
                </a:lnTo>
                <a:lnTo>
                  <a:pt x="416" y="1217"/>
                </a:lnTo>
                <a:lnTo>
                  <a:pt x="418" y="1223"/>
                </a:lnTo>
                <a:lnTo>
                  <a:pt x="421" y="1227"/>
                </a:lnTo>
                <a:lnTo>
                  <a:pt x="423" y="1229"/>
                </a:lnTo>
                <a:lnTo>
                  <a:pt x="423" y="1229"/>
                </a:lnTo>
                <a:lnTo>
                  <a:pt x="428" y="1231"/>
                </a:lnTo>
                <a:lnTo>
                  <a:pt x="430" y="1233"/>
                </a:lnTo>
                <a:lnTo>
                  <a:pt x="432" y="1234"/>
                </a:lnTo>
                <a:lnTo>
                  <a:pt x="432" y="1234"/>
                </a:lnTo>
                <a:lnTo>
                  <a:pt x="432" y="1234"/>
                </a:lnTo>
                <a:lnTo>
                  <a:pt x="429" y="1240"/>
                </a:lnTo>
                <a:lnTo>
                  <a:pt x="428" y="1251"/>
                </a:lnTo>
                <a:lnTo>
                  <a:pt x="429" y="1263"/>
                </a:lnTo>
                <a:lnTo>
                  <a:pt x="429" y="1267"/>
                </a:lnTo>
                <a:lnTo>
                  <a:pt x="432" y="1271"/>
                </a:lnTo>
                <a:lnTo>
                  <a:pt x="432" y="1271"/>
                </a:lnTo>
                <a:lnTo>
                  <a:pt x="436" y="1278"/>
                </a:lnTo>
                <a:lnTo>
                  <a:pt x="438" y="1280"/>
                </a:lnTo>
                <a:lnTo>
                  <a:pt x="436" y="1280"/>
                </a:lnTo>
                <a:lnTo>
                  <a:pt x="436" y="1280"/>
                </a:lnTo>
                <a:lnTo>
                  <a:pt x="438" y="1290"/>
                </a:lnTo>
                <a:lnTo>
                  <a:pt x="440" y="1313"/>
                </a:lnTo>
                <a:lnTo>
                  <a:pt x="444" y="1336"/>
                </a:lnTo>
                <a:lnTo>
                  <a:pt x="446" y="1345"/>
                </a:lnTo>
                <a:lnTo>
                  <a:pt x="448" y="1348"/>
                </a:lnTo>
                <a:lnTo>
                  <a:pt x="448" y="1348"/>
                </a:lnTo>
                <a:lnTo>
                  <a:pt x="453" y="1351"/>
                </a:lnTo>
                <a:lnTo>
                  <a:pt x="462" y="1352"/>
                </a:lnTo>
                <a:lnTo>
                  <a:pt x="486" y="1353"/>
                </a:lnTo>
                <a:lnTo>
                  <a:pt x="510" y="1352"/>
                </a:lnTo>
                <a:lnTo>
                  <a:pt x="518" y="1351"/>
                </a:lnTo>
                <a:lnTo>
                  <a:pt x="521" y="1349"/>
                </a:lnTo>
                <a:lnTo>
                  <a:pt x="523" y="1348"/>
                </a:lnTo>
                <a:lnTo>
                  <a:pt x="523" y="1348"/>
                </a:lnTo>
                <a:lnTo>
                  <a:pt x="524" y="1346"/>
                </a:lnTo>
                <a:lnTo>
                  <a:pt x="525" y="1341"/>
                </a:lnTo>
                <a:lnTo>
                  <a:pt x="524" y="1329"/>
                </a:lnTo>
                <a:lnTo>
                  <a:pt x="522" y="1318"/>
                </a:lnTo>
                <a:lnTo>
                  <a:pt x="519" y="1312"/>
                </a:lnTo>
                <a:lnTo>
                  <a:pt x="519" y="1312"/>
                </a:lnTo>
                <a:lnTo>
                  <a:pt x="511" y="1292"/>
                </a:lnTo>
                <a:lnTo>
                  <a:pt x="503" y="1271"/>
                </a:lnTo>
                <a:lnTo>
                  <a:pt x="503" y="1271"/>
                </a:lnTo>
                <a:lnTo>
                  <a:pt x="504" y="1254"/>
                </a:lnTo>
                <a:lnTo>
                  <a:pt x="504" y="1243"/>
                </a:lnTo>
                <a:lnTo>
                  <a:pt x="504" y="1240"/>
                </a:lnTo>
                <a:lnTo>
                  <a:pt x="503" y="1237"/>
                </a:lnTo>
                <a:lnTo>
                  <a:pt x="503" y="1237"/>
                </a:lnTo>
                <a:lnTo>
                  <a:pt x="501" y="1233"/>
                </a:lnTo>
                <a:lnTo>
                  <a:pt x="500" y="1227"/>
                </a:lnTo>
                <a:lnTo>
                  <a:pt x="499" y="1221"/>
                </a:lnTo>
                <a:lnTo>
                  <a:pt x="497" y="1215"/>
                </a:lnTo>
                <a:lnTo>
                  <a:pt x="497" y="1215"/>
                </a:lnTo>
                <a:lnTo>
                  <a:pt x="493" y="1203"/>
                </a:lnTo>
                <a:lnTo>
                  <a:pt x="487" y="1184"/>
                </a:lnTo>
                <a:lnTo>
                  <a:pt x="481" y="1165"/>
                </a:lnTo>
                <a:lnTo>
                  <a:pt x="480" y="1156"/>
                </a:lnTo>
                <a:lnTo>
                  <a:pt x="480" y="1148"/>
                </a:lnTo>
                <a:lnTo>
                  <a:pt x="480" y="1148"/>
                </a:lnTo>
                <a:lnTo>
                  <a:pt x="480" y="1124"/>
                </a:lnTo>
                <a:lnTo>
                  <a:pt x="479" y="1088"/>
                </a:lnTo>
                <a:lnTo>
                  <a:pt x="476" y="1052"/>
                </a:lnTo>
                <a:lnTo>
                  <a:pt x="476" y="1039"/>
                </a:lnTo>
                <a:lnTo>
                  <a:pt x="477" y="1032"/>
                </a:lnTo>
                <a:lnTo>
                  <a:pt x="477" y="1032"/>
                </a:lnTo>
                <a:lnTo>
                  <a:pt x="479" y="1004"/>
                </a:lnTo>
                <a:lnTo>
                  <a:pt x="481" y="951"/>
                </a:lnTo>
                <a:lnTo>
                  <a:pt x="482" y="860"/>
                </a:lnTo>
                <a:lnTo>
                  <a:pt x="482" y="860"/>
                </a:lnTo>
                <a:lnTo>
                  <a:pt x="485" y="833"/>
                </a:lnTo>
                <a:lnTo>
                  <a:pt x="488" y="802"/>
                </a:lnTo>
                <a:lnTo>
                  <a:pt x="492" y="775"/>
                </a:lnTo>
                <a:lnTo>
                  <a:pt x="494" y="766"/>
                </a:lnTo>
                <a:lnTo>
                  <a:pt x="494" y="766"/>
                </a:lnTo>
                <a:lnTo>
                  <a:pt x="495" y="773"/>
                </a:lnTo>
                <a:lnTo>
                  <a:pt x="497" y="790"/>
                </a:lnTo>
                <a:lnTo>
                  <a:pt x="500" y="843"/>
                </a:lnTo>
                <a:lnTo>
                  <a:pt x="500" y="843"/>
                </a:lnTo>
                <a:lnTo>
                  <a:pt x="501" y="881"/>
                </a:lnTo>
                <a:lnTo>
                  <a:pt x="503" y="927"/>
                </a:lnTo>
                <a:lnTo>
                  <a:pt x="504" y="968"/>
                </a:lnTo>
                <a:lnTo>
                  <a:pt x="506" y="981"/>
                </a:lnTo>
                <a:lnTo>
                  <a:pt x="507" y="986"/>
                </a:lnTo>
                <a:lnTo>
                  <a:pt x="509" y="988"/>
                </a:lnTo>
                <a:lnTo>
                  <a:pt x="509" y="988"/>
                </a:lnTo>
                <a:lnTo>
                  <a:pt x="511" y="993"/>
                </a:lnTo>
                <a:lnTo>
                  <a:pt x="512" y="998"/>
                </a:lnTo>
                <a:lnTo>
                  <a:pt x="515" y="1011"/>
                </a:lnTo>
                <a:lnTo>
                  <a:pt x="515" y="1024"/>
                </a:lnTo>
                <a:lnTo>
                  <a:pt x="515" y="1034"/>
                </a:lnTo>
                <a:lnTo>
                  <a:pt x="515" y="1034"/>
                </a:lnTo>
                <a:lnTo>
                  <a:pt x="513" y="1040"/>
                </a:lnTo>
                <a:lnTo>
                  <a:pt x="515" y="1051"/>
                </a:lnTo>
                <a:lnTo>
                  <a:pt x="516" y="1080"/>
                </a:lnTo>
                <a:lnTo>
                  <a:pt x="519" y="1126"/>
                </a:lnTo>
                <a:lnTo>
                  <a:pt x="519" y="1126"/>
                </a:lnTo>
                <a:lnTo>
                  <a:pt x="521" y="1151"/>
                </a:lnTo>
                <a:lnTo>
                  <a:pt x="522" y="1166"/>
                </a:lnTo>
                <a:lnTo>
                  <a:pt x="519" y="1180"/>
                </a:lnTo>
                <a:lnTo>
                  <a:pt x="519" y="1180"/>
                </a:lnTo>
                <a:lnTo>
                  <a:pt x="517" y="1188"/>
                </a:lnTo>
                <a:lnTo>
                  <a:pt x="515" y="1194"/>
                </a:lnTo>
                <a:lnTo>
                  <a:pt x="512" y="1199"/>
                </a:lnTo>
                <a:lnTo>
                  <a:pt x="511" y="1209"/>
                </a:lnTo>
                <a:lnTo>
                  <a:pt x="511" y="1209"/>
                </a:lnTo>
                <a:lnTo>
                  <a:pt x="511" y="1222"/>
                </a:lnTo>
                <a:lnTo>
                  <a:pt x="511" y="1236"/>
                </a:lnTo>
                <a:lnTo>
                  <a:pt x="512" y="1242"/>
                </a:lnTo>
                <a:lnTo>
                  <a:pt x="515" y="1248"/>
                </a:lnTo>
                <a:lnTo>
                  <a:pt x="517" y="1253"/>
                </a:lnTo>
                <a:lnTo>
                  <a:pt x="519" y="1257"/>
                </a:lnTo>
                <a:lnTo>
                  <a:pt x="519" y="1257"/>
                </a:lnTo>
                <a:lnTo>
                  <a:pt x="524" y="1260"/>
                </a:lnTo>
                <a:lnTo>
                  <a:pt x="531" y="1263"/>
                </a:lnTo>
                <a:lnTo>
                  <a:pt x="540" y="1264"/>
                </a:lnTo>
                <a:lnTo>
                  <a:pt x="548" y="1265"/>
                </a:lnTo>
                <a:lnTo>
                  <a:pt x="565" y="1265"/>
                </a:lnTo>
                <a:lnTo>
                  <a:pt x="572" y="1264"/>
                </a:lnTo>
                <a:lnTo>
                  <a:pt x="577" y="1263"/>
                </a:lnTo>
                <a:lnTo>
                  <a:pt x="577" y="1263"/>
                </a:lnTo>
                <a:lnTo>
                  <a:pt x="578" y="1261"/>
                </a:lnTo>
                <a:lnTo>
                  <a:pt x="580" y="1259"/>
                </a:lnTo>
                <a:lnTo>
                  <a:pt x="582" y="1253"/>
                </a:lnTo>
                <a:lnTo>
                  <a:pt x="583" y="1245"/>
                </a:lnTo>
                <a:lnTo>
                  <a:pt x="583" y="1236"/>
                </a:lnTo>
                <a:lnTo>
                  <a:pt x="583" y="1219"/>
                </a:lnTo>
                <a:lnTo>
                  <a:pt x="583" y="1211"/>
                </a:lnTo>
                <a:lnTo>
                  <a:pt x="583" y="1211"/>
                </a:lnTo>
                <a:lnTo>
                  <a:pt x="584" y="1203"/>
                </a:lnTo>
                <a:lnTo>
                  <a:pt x="587" y="1196"/>
                </a:lnTo>
                <a:lnTo>
                  <a:pt x="588" y="1194"/>
                </a:lnTo>
                <a:lnTo>
                  <a:pt x="588" y="1194"/>
                </a:lnTo>
                <a:lnTo>
                  <a:pt x="589" y="1194"/>
                </a:lnTo>
                <a:lnTo>
                  <a:pt x="590" y="1194"/>
                </a:lnTo>
                <a:lnTo>
                  <a:pt x="592" y="1190"/>
                </a:lnTo>
                <a:lnTo>
                  <a:pt x="594" y="1180"/>
                </a:lnTo>
                <a:lnTo>
                  <a:pt x="594" y="1180"/>
                </a:lnTo>
                <a:lnTo>
                  <a:pt x="595" y="1156"/>
                </a:lnTo>
                <a:lnTo>
                  <a:pt x="596" y="1121"/>
                </a:lnTo>
                <a:lnTo>
                  <a:pt x="596" y="1088"/>
                </a:lnTo>
                <a:lnTo>
                  <a:pt x="596" y="1071"/>
                </a:lnTo>
                <a:lnTo>
                  <a:pt x="596" y="1071"/>
                </a:lnTo>
                <a:lnTo>
                  <a:pt x="600" y="1052"/>
                </a:lnTo>
                <a:lnTo>
                  <a:pt x="602" y="1020"/>
                </a:lnTo>
                <a:lnTo>
                  <a:pt x="602" y="1020"/>
                </a:lnTo>
                <a:lnTo>
                  <a:pt x="604" y="990"/>
                </a:lnTo>
                <a:lnTo>
                  <a:pt x="604" y="941"/>
                </a:lnTo>
                <a:lnTo>
                  <a:pt x="602" y="878"/>
                </a:lnTo>
                <a:lnTo>
                  <a:pt x="602" y="878"/>
                </a:lnTo>
                <a:lnTo>
                  <a:pt x="619" y="807"/>
                </a:lnTo>
                <a:lnTo>
                  <a:pt x="631" y="756"/>
                </a:lnTo>
                <a:lnTo>
                  <a:pt x="637" y="728"/>
                </a:lnTo>
                <a:lnTo>
                  <a:pt x="637" y="728"/>
                </a:lnTo>
                <a:lnTo>
                  <a:pt x="639" y="724"/>
                </a:lnTo>
                <a:lnTo>
                  <a:pt x="640" y="721"/>
                </a:lnTo>
                <a:lnTo>
                  <a:pt x="641" y="716"/>
                </a:lnTo>
                <a:lnTo>
                  <a:pt x="640" y="706"/>
                </a:lnTo>
                <a:lnTo>
                  <a:pt x="640" y="706"/>
                </a:lnTo>
                <a:lnTo>
                  <a:pt x="637" y="668"/>
                </a:lnTo>
                <a:lnTo>
                  <a:pt x="635" y="609"/>
                </a:lnTo>
                <a:lnTo>
                  <a:pt x="631" y="529"/>
                </a:lnTo>
                <a:lnTo>
                  <a:pt x="631" y="529"/>
                </a:lnTo>
                <a:lnTo>
                  <a:pt x="714" y="683"/>
                </a:lnTo>
                <a:lnTo>
                  <a:pt x="714" y="683"/>
                </a:lnTo>
                <a:lnTo>
                  <a:pt x="723" y="703"/>
                </a:lnTo>
                <a:lnTo>
                  <a:pt x="731" y="706"/>
                </a:lnTo>
                <a:lnTo>
                  <a:pt x="731" y="706"/>
                </a:lnTo>
                <a:lnTo>
                  <a:pt x="732" y="706"/>
                </a:lnTo>
                <a:lnTo>
                  <a:pt x="737" y="707"/>
                </a:lnTo>
                <a:lnTo>
                  <a:pt x="738" y="707"/>
                </a:lnTo>
                <a:lnTo>
                  <a:pt x="741" y="709"/>
                </a:lnTo>
                <a:lnTo>
                  <a:pt x="742" y="712"/>
                </a:lnTo>
                <a:lnTo>
                  <a:pt x="742" y="714"/>
                </a:lnTo>
                <a:lnTo>
                  <a:pt x="742" y="714"/>
                </a:lnTo>
                <a:lnTo>
                  <a:pt x="743" y="728"/>
                </a:lnTo>
                <a:lnTo>
                  <a:pt x="743" y="733"/>
                </a:lnTo>
                <a:lnTo>
                  <a:pt x="742" y="737"/>
                </a:lnTo>
                <a:lnTo>
                  <a:pt x="742" y="737"/>
                </a:lnTo>
                <a:lnTo>
                  <a:pt x="738" y="740"/>
                </a:lnTo>
                <a:lnTo>
                  <a:pt x="738" y="742"/>
                </a:lnTo>
                <a:lnTo>
                  <a:pt x="740" y="743"/>
                </a:lnTo>
                <a:lnTo>
                  <a:pt x="740" y="743"/>
                </a:lnTo>
                <a:lnTo>
                  <a:pt x="743" y="745"/>
                </a:lnTo>
                <a:lnTo>
                  <a:pt x="746" y="745"/>
                </a:lnTo>
                <a:lnTo>
                  <a:pt x="746" y="745"/>
                </a:lnTo>
                <a:lnTo>
                  <a:pt x="742" y="751"/>
                </a:lnTo>
                <a:lnTo>
                  <a:pt x="741" y="755"/>
                </a:lnTo>
                <a:lnTo>
                  <a:pt x="740" y="757"/>
                </a:lnTo>
                <a:lnTo>
                  <a:pt x="740" y="757"/>
                </a:lnTo>
                <a:lnTo>
                  <a:pt x="742" y="758"/>
                </a:lnTo>
                <a:lnTo>
                  <a:pt x="746" y="760"/>
                </a:lnTo>
                <a:lnTo>
                  <a:pt x="752" y="760"/>
                </a:lnTo>
                <a:lnTo>
                  <a:pt x="752" y="760"/>
                </a:lnTo>
                <a:lnTo>
                  <a:pt x="752" y="762"/>
                </a:lnTo>
                <a:lnTo>
                  <a:pt x="752" y="767"/>
                </a:lnTo>
                <a:lnTo>
                  <a:pt x="753" y="773"/>
                </a:lnTo>
                <a:lnTo>
                  <a:pt x="754" y="777"/>
                </a:lnTo>
                <a:lnTo>
                  <a:pt x="754" y="777"/>
                </a:lnTo>
                <a:lnTo>
                  <a:pt x="755" y="779"/>
                </a:lnTo>
                <a:lnTo>
                  <a:pt x="756" y="780"/>
                </a:lnTo>
                <a:lnTo>
                  <a:pt x="759" y="779"/>
                </a:lnTo>
                <a:lnTo>
                  <a:pt x="762" y="772"/>
                </a:lnTo>
                <a:lnTo>
                  <a:pt x="762" y="772"/>
                </a:lnTo>
                <a:lnTo>
                  <a:pt x="765" y="767"/>
                </a:lnTo>
                <a:lnTo>
                  <a:pt x="769" y="763"/>
                </a:lnTo>
                <a:lnTo>
                  <a:pt x="773" y="758"/>
                </a:lnTo>
                <a:lnTo>
                  <a:pt x="779" y="752"/>
                </a:lnTo>
                <a:lnTo>
                  <a:pt x="782" y="749"/>
                </a:lnTo>
                <a:lnTo>
                  <a:pt x="785" y="743"/>
                </a:lnTo>
                <a:lnTo>
                  <a:pt x="785" y="743"/>
                </a:lnTo>
                <a:lnTo>
                  <a:pt x="790" y="731"/>
                </a:lnTo>
                <a:lnTo>
                  <a:pt x="794" y="720"/>
                </a:lnTo>
                <a:lnTo>
                  <a:pt x="794" y="710"/>
                </a:lnTo>
                <a:lnTo>
                  <a:pt x="791" y="703"/>
                </a:lnTo>
                <a:lnTo>
                  <a:pt x="791" y="703"/>
                </a:lnTo>
                <a:lnTo>
                  <a:pt x="783" y="689"/>
                </a:lnTo>
                <a:lnTo>
                  <a:pt x="779" y="683"/>
                </a:lnTo>
                <a:lnTo>
                  <a:pt x="779" y="683"/>
                </a:lnTo>
                <a:lnTo>
                  <a:pt x="781" y="683"/>
                </a:lnTo>
                <a:lnTo>
                  <a:pt x="783" y="681"/>
                </a:lnTo>
                <a:lnTo>
                  <a:pt x="784" y="680"/>
                </a:lnTo>
                <a:lnTo>
                  <a:pt x="784" y="677"/>
                </a:lnTo>
                <a:lnTo>
                  <a:pt x="784" y="672"/>
                </a:lnTo>
                <a:lnTo>
                  <a:pt x="783" y="666"/>
                </a:lnTo>
                <a:lnTo>
                  <a:pt x="783" y="666"/>
                </a:lnTo>
                <a:lnTo>
                  <a:pt x="779" y="654"/>
                </a:lnTo>
                <a:lnTo>
                  <a:pt x="777" y="647"/>
                </a:lnTo>
                <a:lnTo>
                  <a:pt x="775" y="639"/>
                </a:lnTo>
                <a:lnTo>
                  <a:pt x="771" y="629"/>
                </a:lnTo>
                <a:lnTo>
                  <a:pt x="771" y="629"/>
                </a:lnTo>
                <a:lnTo>
                  <a:pt x="767" y="614"/>
                </a:lnTo>
                <a:lnTo>
                  <a:pt x="760" y="601"/>
                </a:lnTo>
                <a:lnTo>
                  <a:pt x="746" y="571"/>
                </a:lnTo>
                <a:lnTo>
                  <a:pt x="746" y="571"/>
                </a:lnTo>
                <a:lnTo>
                  <a:pt x="742" y="562"/>
                </a:lnTo>
                <a:lnTo>
                  <a:pt x="738" y="552"/>
                </a:lnTo>
                <a:lnTo>
                  <a:pt x="732" y="527"/>
                </a:lnTo>
                <a:lnTo>
                  <a:pt x="728" y="505"/>
                </a:lnTo>
                <a:lnTo>
                  <a:pt x="725" y="496"/>
                </a:lnTo>
                <a:lnTo>
                  <a:pt x="723" y="489"/>
                </a:lnTo>
                <a:lnTo>
                  <a:pt x="723" y="489"/>
                </a:lnTo>
                <a:lnTo>
                  <a:pt x="707" y="449"/>
                </a:lnTo>
                <a:lnTo>
                  <a:pt x="696" y="423"/>
                </a:lnTo>
                <a:lnTo>
                  <a:pt x="696" y="423"/>
                </a:lnTo>
                <a:lnTo>
                  <a:pt x="671" y="365"/>
                </a:lnTo>
                <a:lnTo>
                  <a:pt x="654" y="323"/>
                </a:lnTo>
                <a:lnTo>
                  <a:pt x="648" y="307"/>
                </a:lnTo>
                <a:lnTo>
                  <a:pt x="646" y="300"/>
                </a:lnTo>
                <a:lnTo>
                  <a:pt x="646" y="300"/>
                </a:lnTo>
                <a:lnTo>
                  <a:pt x="646" y="292"/>
                </a:lnTo>
                <a:lnTo>
                  <a:pt x="647" y="283"/>
                </a:lnTo>
                <a:lnTo>
                  <a:pt x="648" y="275"/>
                </a:lnTo>
                <a:lnTo>
                  <a:pt x="647" y="272"/>
                </a:lnTo>
                <a:lnTo>
                  <a:pt x="646" y="271"/>
                </a:lnTo>
                <a:lnTo>
                  <a:pt x="646" y="271"/>
                </a:lnTo>
                <a:lnTo>
                  <a:pt x="636" y="265"/>
                </a:lnTo>
                <a:lnTo>
                  <a:pt x="622" y="254"/>
                </a:lnTo>
                <a:lnTo>
                  <a:pt x="602" y="240"/>
                </a:lnTo>
                <a:lnTo>
                  <a:pt x="580" y="219"/>
                </a:lnTo>
                <a:lnTo>
                  <a:pt x="580" y="219"/>
                </a:lnTo>
                <a:lnTo>
                  <a:pt x="594" y="209"/>
                </a:lnTo>
                <a:lnTo>
                  <a:pt x="594" y="209"/>
                </a:lnTo>
                <a:lnTo>
                  <a:pt x="600" y="207"/>
                </a:lnTo>
                <a:lnTo>
                  <a:pt x="611" y="205"/>
                </a:lnTo>
                <a:lnTo>
                  <a:pt x="616" y="204"/>
                </a:lnTo>
                <a:lnTo>
                  <a:pt x="622" y="201"/>
                </a:lnTo>
                <a:lnTo>
                  <a:pt x="625" y="199"/>
                </a:lnTo>
                <a:lnTo>
                  <a:pt x="628" y="194"/>
                </a:lnTo>
                <a:lnTo>
                  <a:pt x="628" y="194"/>
                </a:lnTo>
                <a:lnTo>
                  <a:pt x="630" y="188"/>
                </a:lnTo>
                <a:lnTo>
                  <a:pt x="630" y="181"/>
                </a:lnTo>
                <a:lnTo>
                  <a:pt x="630" y="172"/>
                </a:lnTo>
                <a:lnTo>
                  <a:pt x="629" y="163"/>
                </a:lnTo>
                <a:lnTo>
                  <a:pt x="627" y="153"/>
                </a:lnTo>
                <a:lnTo>
                  <a:pt x="624" y="144"/>
                </a:lnTo>
                <a:lnTo>
                  <a:pt x="621" y="135"/>
                </a:lnTo>
                <a:lnTo>
                  <a:pt x="617" y="128"/>
                </a:lnTo>
                <a:lnTo>
                  <a:pt x="617" y="128"/>
                </a:lnTo>
                <a:lnTo>
                  <a:pt x="610" y="117"/>
                </a:lnTo>
                <a:lnTo>
                  <a:pt x="602" y="106"/>
                </a:lnTo>
                <a:lnTo>
                  <a:pt x="599" y="100"/>
                </a:lnTo>
                <a:lnTo>
                  <a:pt x="593" y="95"/>
                </a:lnTo>
                <a:lnTo>
                  <a:pt x="586" y="89"/>
                </a:lnTo>
                <a:lnTo>
                  <a:pt x="577" y="82"/>
                </a:lnTo>
                <a:lnTo>
                  <a:pt x="577" y="82"/>
                </a:lnTo>
                <a:lnTo>
                  <a:pt x="558" y="71"/>
                </a:lnTo>
                <a:lnTo>
                  <a:pt x="544" y="64"/>
                </a:lnTo>
                <a:lnTo>
                  <a:pt x="531" y="59"/>
                </a:lnTo>
                <a:lnTo>
                  <a:pt x="531" y="59"/>
                </a:lnTo>
                <a:lnTo>
                  <a:pt x="522" y="46"/>
                </a:lnTo>
                <a:lnTo>
                  <a:pt x="510" y="33"/>
                </a:lnTo>
                <a:lnTo>
                  <a:pt x="494" y="17"/>
                </a:lnTo>
                <a:lnTo>
                  <a:pt x="494" y="17"/>
                </a:lnTo>
                <a:lnTo>
                  <a:pt x="480" y="5"/>
                </a:lnTo>
                <a:lnTo>
                  <a:pt x="475" y="2"/>
                </a:lnTo>
                <a:lnTo>
                  <a:pt x="470" y="0"/>
                </a:lnTo>
                <a:lnTo>
                  <a:pt x="467" y="0"/>
                </a:lnTo>
                <a:lnTo>
                  <a:pt x="462" y="0"/>
                </a:lnTo>
                <a:lnTo>
                  <a:pt x="448" y="3"/>
                </a:lnTo>
                <a:lnTo>
                  <a:pt x="448" y="3"/>
                </a:lnTo>
                <a:lnTo>
                  <a:pt x="432" y="4"/>
                </a:lnTo>
                <a:lnTo>
                  <a:pt x="417" y="8"/>
                </a:lnTo>
                <a:lnTo>
                  <a:pt x="410" y="10"/>
                </a:lnTo>
                <a:lnTo>
                  <a:pt x="405" y="12"/>
                </a:lnTo>
                <a:lnTo>
                  <a:pt x="400" y="16"/>
                </a:lnTo>
                <a:lnTo>
                  <a:pt x="397" y="20"/>
                </a:lnTo>
                <a:lnTo>
                  <a:pt x="397" y="20"/>
                </a:lnTo>
                <a:lnTo>
                  <a:pt x="386" y="38"/>
                </a:lnTo>
                <a:lnTo>
                  <a:pt x="382" y="45"/>
                </a:lnTo>
                <a:lnTo>
                  <a:pt x="380" y="51"/>
                </a:lnTo>
                <a:lnTo>
                  <a:pt x="380" y="51"/>
                </a:lnTo>
                <a:lnTo>
                  <a:pt x="376" y="67"/>
                </a:lnTo>
                <a:lnTo>
                  <a:pt x="375" y="73"/>
                </a:lnTo>
                <a:lnTo>
                  <a:pt x="374" y="77"/>
                </a:lnTo>
                <a:lnTo>
                  <a:pt x="374" y="77"/>
                </a:lnTo>
                <a:lnTo>
                  <a:pt x="374" y="79"/>
                </a:lnTo>
                <a:lnTo>
                  <a:pt x="373" y="80"/>
                </a:lnTo>
                <a:lnTo>
                  <a:pt x="368" y="83"/>
                </a:lnTo>
                <a:lnTo>
                  <a:pt x="362" y="88"/>
                </a:lnTo>
                <a:lnTo>
                  <a:pt x="357" y="94"/>
                </a:lnTo>
                <a:lnTo>
                  <a:pt x="357" y="94"/>
                </a:lnTo>
                <a:lnTo>
                  <a:pt x="352" y="100"/>
                </a:lnTo>
                <a:lnTo>
                  <a:pt x="345" y="106"/>
                </a:lnTo>
                <a:lnTo>
                  <a:pt x="338" y="112"/>
                </a:lnTo>
                <a:lnTo>
                  <a:pt x="332" y="120"/>
                </a:lnTo>
                <a:lnTo>
                  <a:pt x="332" y="120"/>
                </a:lnTo>
                <a:lnTo>
                  <a:pt x="320" y="130"/>
                </a:lnTo>
                <a:lnTo>
                  <a:pt x="303" y="146"/>
                </a:lnTo>
                <a:lnTo>
                  <a:pt x="294" y="154"/>
                </a:lnTo>
                <a:lnTo>
                  <a:pt x="288" y="164"/>
                </a:lnTo>
                <a:lnTo>
                  <a:pt x="284" y="172"/>
                </a:lnTo>
                <a:lnTo>
                  <a:pt x="282" y="176"/>
                </a:lnTo>
                <a:lnTo>
                  <a:pt x="282" y="180"/>
                </a:lnTo>
                <a:lnTo>
                  <a:pt x="282" y="180"/>
                </a:lnTo>
                <a:lnTo>
                  <a:pt x="285" y="194"/>
                </a:lnTo>
                <a:lnTo>
                  <a:pt x="287" y="201"/>
                </a:lnTo>
                <a:lnTo>
                  <a:pt x="290" y="209"/>
                </a:lnTo>
                <a:lnTo>
                  <a:pt x="293" y="215"/>
                </a:lnTo>
                <a:lnTo>
                  <a:pt x="298" y="221"/>
                </a:lnTo>
                <a:lnTo>
                  <a:pt x="304" y="227"/>
                </a:lnTo>
                <a:lnTo>
                  <a:pt x="311" y="231"/>
                </a:lnTo>
                <a:lnTo>
                  <a:pt x="311" y="231"/>
                </a:lnTo>
                <a:lnTo>
                  <a:pt x="329" y="241"/>
                </a:lnTo>
                <a:lnTo>
                  <a:pt x="346" y="249"/>
                </a:lnTo>
                <a:lnTo>
                  <a:pt x="365" y="257"/>
                </a:lnTo>
                <a:lnTo>
                  <a:pt x="365" y="257"/>
                </a:lnTo>
                <a:lnTo>
                  <a:pt x="364" y="264"/>
                </a:lnTo>
                <a:lnTo>
                  <a:pt x="362" y="269"/>
                </a:lnTo>
                <a:lnTo>
                  <a:pt x="357" y="274"/>
                </a:lnTo>
                <a:lnTo>
                  <a:pt x="357" y="274"/>
                </a:lnTo>
                <a:lnTo>
                  <a:pt x="343" y="286"/>
                </a:lnTo>
                <a:lnTo>
                  <a:pt x="335" y="293"/>
                </a:lnTo>
                <a:lnTo>
                  <a:pt x="328" y="300"/>
                </a:lnTo>
                <a:lnTo>
                  <a:pt x="328" y="300"/>
                </a:lnTo>
                <a:lnTo>
                  <a:pt x="323" y="308"/>
                </a:lnTo>
                <a:lnTo>
                  <a:pt x="319" y="318"/>
                </a:lnTo>
                <a:lnTo>
                  <a:pt x="315" y="328"/>
                </a:lnTo>
                <a:lnTo>
                  <a:pt x="314" y="337"/>
                </a:lnTo>
                <a:lnTo>
                  <a:pt x="314" y="437"/>
                </a:lnTo>
                <a:lnTo>
                  <a:pt x="314" y="437"/>
                </a:lnTo>
                <a:lnTo>
                  <a:pt x="312" y="460"/>
                </a:lnTo>
                <a:lnTo>
                  <a:pt x="311" y="474"/>
                </a:lnTo>
                <a:lnTo>
                  <a:pt x="309" y="485"/>
                </a:lnTo>
                <a:lnTo>
                  <a:pt x="309" y="485"/>
                </a:lnTo>
                <a:lnTo>
                  <a:pt x="303" y="501"/>
                </a:lnTo>
                <a:lnTo>
                  <a:pt x="302" y="508"/>
                </a:lnTo>
                <a:lnTo>
                  <a:pt x="303" y="514"/>
                </a:lnTo>
                <a:lnTo>
                  <a:pt x="303" y="514"/>
                </a:lnTo>
                <a:lnTo>
                  <a:pt x="304" y="519"/>
                </a:lnTo>
                <a:lnTo>
                  <a:pt x="306" y="521"/>
                </a:lnTo>
                <a:lnTo>
                  <a:pt x="308" y="525"/>
                </a:lnTo>
                <a:lnTo>
                  <a:pt x="309" y="529"/>
                </a:lnTo>
                <a:lnTo>
                  <a:pt x="309" y="529"/>
                </a:lnTo>
                <a:lnTo>
                  <a:pt x="308" y="533"/>
                </a:lnTo>
                <a:lnTo>
                  <a:pt x="309" y="538"/>
                </a:lnTo>
                <a:lnTo>
                  <a:pt x="311" y="558"/>
                </a:lnTo>
                <a:lnTo>
                  <a:pt x="311" y="558"/>
                </a:lnTo>
                <a:lnTo>
                  <a:pt x="314" y="582"/>
                </a:lnTo>
                <a:lnTo>
                  <a:pt x="315" y="592"/>
                </a:lnTo>
                <a:lnTo>
                  <a:pt x="317" y="603"/>
                </a:lnTo>
                <a:lnTo>
                  <a:pt x="317" y="603"/>
                </a:lnTo>
                <a:lnTo>
                  <a:pt x="323" y="626"/>
                </a:lnTo>
                <a:lnTo>
                  <a:pt x="326" y="643"/>
                </a:lnTo>
                <a:lnTo>
                  <a:pt x="326" y="643"/>
                </a:lnTo>
                <a:lnTo>
                  <a:pt x="326" y="660"/>
                </a:lnTo>
                <a:lnTo>
                  <a:pt x="327" y="671"/>
                </a:lnTo>
                <a:lnTo>
                  <a:pt x="326" y="677"/>
                </a:lnTo>
                <a:lnTo>
                  <a:pt x="326" y="677"/>
                </a:lnTo>
                <a:lnTo>
                  <a:pt x="321" y="685"/>
                </a:lnTo>
                <a:lnTo>
                  <a:pt x="319" y="691"/>
                </a:lnTo>
                <a:lnTo>
                  <a:pt x="317" y="697"/>
                </a:lnTo>
                <a:lnTo>
                  <a:pt x="317" y="697"/>
                </a:lnTo>
                <a:lnTo>
                  <a:pt x="319" y="713"/>
                </a:lnTo>
                <a:lnTo>
                  <a:pt x="320" y="722"/>
                </a:lnTo>
                <a:lnTo>
                  <a:pt x="294" y="714"/>
                </a:lnTo>
                <a:lnTo>
                  <a:pt x="294" y="714"/>
                </a:lnTo>
                <a:lnTo>
                  <a:pt x="290" y="702"/>
                </a:lnTo>
                <a:lnTo>
                  <a:pt x="286" y="689"/>
                </a:lnTo>
                <a:lnTo>
                  <a:pt x="282" y="674"/>
                </a:lnTo>
                <a:lnTo>
                  <a:pt x="282" y="674"/>
                </a:lnTo>
                <a:lnTo>
                  <a:pt x="280" y="661"/>
                </a:lnTo>
                <a:lnTo>
                  <a:pt x="276" y="651"/>
                </a:lnTo>
                <a:lnTo>
                  <a:pt x="272" y="637"/>
                </a:lnTo>
                <a:lnTo>
                  <a:pt x="272" y="637"/>
                </a:lnTo>
                <a:lnTo>
                  <a:pt x="268" y="631"/>
                </a:lnTo>
                <a:lnTo>
                  <a:pt x="264" y="624"/>
                </a:lnTo>
                <a:lnTo>
                  <a:pt x="260" y="615"/>
                </a:lnTo>
                <a:lnTo>
                  <a:pt x="257" y="606"/>
                </a:lnTo>
                <a:lnTo>
                  <a:pt x="257" y="606"/>
                </a:lnTo>
                <a:lnTo>
                  <a:pt x="255" y="594"/>
                </a:lnTo>
                <a:lnTo>
                  <a:pt x="251" y="585"/>
                </a:lnTo>
                <a:lnTo>
                  <a:pt x="251" y="585"/>
                </a:lnTo>
                <a:lnTo>
                  <a:pt x="246" y="578"/>
                </a:lnTo>
                <a:lnTo>
                  <a:pt x="238" y="570"/>
                </a:lnTo>
                <a:lnTo>
                  <a:pt x="228" y="560"/>
                </a:lnTo>
                <a:lnTo>
                  <a:pt x="209" y="554"/>
                </a:lnTo>
                <a:lnTo>
                  <a:pt x="209" y="554"/>
                </a:lnTo>
                <a:lnTo>
                  <a:pt x="210" y="547"/>
                </a:lnTo>
                <a:lnTo>
                  <a:pt x="213" y="541"/>
                </a:lnTo>
                <a:lnTo>
                  <a:pt x="214" y="537"/>
                </a:lnTo>
                <a:lnTo>
                  <a:pt x="214" y="537"/>
                </a:lnTo>
                <a:lnTo>
                  <a:pt x="219" y="533"/>
                </a:lnTo>
                <a:lnTo>
                  <a:pt x="225" y="525"/>
                </a:lnTo>
                <a:lnTo>
                  <a:pt x="228" y="519"/>
                </a:lnTo>
                <a:lnTo>
                  <a:pt x="232" y="513"/>
                </a:lnTo>
                <a:lnTo>
                  <a:pt x="233" y="506"/>
                </a:lnTo>
                <a:lnTo>
                  <a:pt x="234" y="497"/>
                </a:lnTo>
                <a:lnTo>
                  <a:pt x="234" y="497"/>
                </a:lnTo>
                <a:lnTo>
                  <a:pt x="233" y="482"/>
                </a:lnTo>
                <a:lnTo>
                  <a:pt x="232" y="470"/>
                </a:lnTo>
                <a:lnTo>
                  <a:pt x="228" y="446"/>
                </a:lnTo>
                <a:lnTo>
                  <a:pt x="228" y="446"/>
                </a:lnTo>
                <a:lnTo>
                  <a:pt x="227" y="438"/>
                </a:lnTo>
                <a:lnTo>
                  <a:pt x="225" y="432"/>
                </a:lnTo>
                <a:lnTo>
                  <a:pt x="221" y="428"/>
                </a:lnTo>
                <a:lnTo>
                  <a:pt x="217" y="423"/>
                </a:lnTo>
                <a:lnTo>
                  <a:pt x="209" y="416"/>
                </a:lnTo>
                <a:lnTo>
                  <a:pt x="203" y="411"/>
                </a:lnTo>
                <a:lnTo>
                  <a:pt x="203" y="411"/>
                </a:lnTo>
                <a:lnTo>
                  <a:pt x="197" y="407"/>
                </a:lnTo>
                <a:lnTo>
                  <a:pt x="191" y="405"/>
                </a:lnTo>
                <a:lnTo>
                  <a:pt x="185" y="402"/>
                </a:lnTo>
                <a:lnTo>
                  <a:pt x="181" y="402"/>
                </a:lnTo>
                <a:lnTo>
                  <a:pt x="177" y="402"/>
                </a:lnTo>
                <a:lnTo>
                  <a:pt x="177" y="402"/>
                </a:lnTo>
                <a:lnTo>
                  <a:pt x="164" y="406"/>
                </a:lnTo>
                <a:lnTo>
                  <a:pt x="160" y="406"/>
                </a:lnTo>
                <a:lnTo>
                  <a:pt x="157" y="406"/>
                </a:lnTo>
                <a:lnTo>
                  <a:pt x="157" y="40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0B017E4D-28DA-45B3-9DB3-B075DE5CA345}"/>
              </a:ext>
            </a:extLst>
          </p:cNvPr>
          <p:cNvSpPr>
            <a:spLocks/>
          </p:cNvSpPr>
          <p:nvPr/>
        </p:nvSpPr>
        <p:spPr bwMode="auto">
          <a:xfrm>
            <a:off x="4261631" y="2723973"/>
            <a:ext cx="1154919" cy="1668216"/>
          </a:xfrm>
          <a:custGeom>
            <a:avLst/>
            <a:gdLst>
              <a:gd name="T0" fmla="*/ 147 w 900"/>
              <a:gd name="T1" fmla="*/ 57 h 1300"/>
              <a:gd name="T2" fmla="*/ 179 w 900"/>
              <a:gd name="T3" fmla="*/ 6 h 1300"/>
              <a:gd name="T4" fmla="*/ 252 w 900"/>
              <a:gd name="T5" fmla="*/ 3 h 1300"/>
              <a:gd name="T6" fmla="*/ 292 w 900"/>
              <a:gd name="T7" fmla="*/ 88 h 1300"/>
              <a:gd name="T8" fmla="*/ 263 w 900"/>
              <a:gd name="T9" fmla="*/ 172 h 1300"/>
              <a:gd name="T10" fmla="*/ 290 w 900"/>
              <a:gd name="T11" fmla="*/ 193 h 1300"/>
              <a:gd name="T12" fmla="*/ 383 w 900"/>
              <a:gd name="T13" fmla="*/ 266 h 1300"/>
              <a:gd name="T14" fmla="*/ 408 w 900"/>
              <a:gd name="T15" fmla="*/ 572 h 1300"/>
              <a:gd name="T16" fmla="*/ 496 w 900"/>
              <a:gd name="T17" fmla="*/ 612 h 1300"/>
              <a:gd name="T18" fmla="*/ 579 w 900"/>
              <a:gd name="T19" fmla="*/ 527 h 1300"/>
              <a:gd name="T20" fmla="*/ 602 w 900"/>
              <a:gd name="T21" fmla="*/ 447 h 1300"/>
              <a:gd name="T22" fmla="*/ 592 w 900"/>
              <a:gd name="T23" fmla="*/ 371 h 1300"/>
              <a:gd name="T24" fmla="*/ 643 w 900"/>
              <a:gd name="T25" fmla="*/ 317 h 1300"/>
              <a:gd name="T26" fmla="*/ 706 w 900"/>
              <a:gd name="T27" fmla="*/ 322 h 1300"/>
              <a:gd name="T28" fmla="*/ 731 w 900"/>
              <a:gd name="T29" fmla="*/ 402 h 1300"/>
              <a:gd name="T30" fmla="*/ 813 w 900"/>
              <a:gd name="T31" fmla="*/ 499 h 1300"/>
              <a:gd name="T32" fmla="*/ 864 w 900"/>
              <a:gd name="T33" fmla="*/ 609 h 1300"/>
              <a:gd name="T34" fmla="*/ 887 w 900"/>
              <a:gd name="T35" fmla="*/ 761 h 1300"/>
              <a:gd name="T36" fmla="*/ 900 w 900"/>
              <a:gd name="T37" fmla="*/ 836 h 1300"/>
              <a:gd name="T38" fmla="*/ 876 w 900"/>
              <a:gd name="T39" fmla="*/ 864 h 1300"/>
              <a:gd name="T40" fmla="*/ 874 w 900"/>
              <a:gd name="T41" fmla="*/ 828 h 1300"/>
              <a:gd name="T42" fmla="*/ 861 w 900"/>
              <a:gd name="T43" fmla="*/ 821 h 1300"/>
              <a:gd name="T44" fmla="*/ 844 w 900"/>
              <a:gd name="T45" fmla="*/ 755 h 1300"/>
              <a:gd name="T46" fmla="*/ 810 w 900"/>
              <a:gd name="T47" fmla="*/ 787 h 1300"/>
              <a:gd name="T48" fmla="*/ 781 w 900"/>
              <a:gd name="T49" fmla="*/ 964 h 1300"/>
              <a:gd name="T50" fmla="*/ 804 w 900"/>
              <a:gd name="T51" fmla="*/ 1088 h 1300"/>
              <a:gd name="T52" fmla="*/ 846 w 900"/>
              <a:gd name="T53" fmla="*/ 1132 h 1300"/>
              <a:gd name="T54" fmla="*/ 844 w 900"/>
              <a:gd name="T55" fmla="*/ 1216 h 1300"/>
              <a:gd name="T56" fmla="*/ 793 w 900"/>
              <a:gd name="T57" fmla="*/ 1204 h 1300"/>
              <a:gd name="T58" fmla="*/ 778 w 900"/>
              <a:gd name="T59" fmla="*/ 1121 h 1300"/>
              <a:gd name="T60" fmla="*/ 751 w 900"/>
              <a:gd name="T61" fmla="*/ 1205 h 1300"/>
              <a:gd name="T62" fmla="*/ 728 w 900"/>
              <a:gd name="T63" fmla="*/ 1275 h 1300"/>
              <a:gd name="T64" fmla="*/ 630 w 900"/>
              <a:gd name="T65" fmla="*/ 1292 h 1300"/>
              <a:gd name="T66" fmla="*/ 673 w 900"/>
              <a:gd name="T67" fmla="*/ 1230 h 1300"/>
              <a:gd name="T68" fmla="*/ 725 w 900"/>
              <a:gd name="T69" fmla="*/ 1057 h 1300"/>
              <a:gd name="T70" fmla="*/ 639 w 900"/>
              <a:gd name="T71" fmla="*/ 893 h 1300"/>
              <a:gd name="T72" fmla="*/ 619 w 900"/>
              <a:gd name="T73" fmla="*/ 851 h 1300"/>
              <a:gd name="T74" fmla="*/ 614 w 900"/>
              <a:gd name="T75" fmla="*/ 786 h 1300"/>
              <a:gd name="T76" fmla="*/ 608 w 900"/>
              <a:gd name="T77" fmla="*/ 629 h 1300"/>
              <a:gd name="T78" fmla="*/ 429 w 900"/>
              <a:gd name="T79" fmla="*/ 714 h 1300"/>
              <a:gd name="T80" fmla="*/ 381 w 900"/>
              <a:gd name="T81" fmla="*/ 720 h 1300"/>
              <a:gd name="T82" fmla="*/ 376 w 900"/>
              <a:gd name="T83" fmla="*/ 902 h 1300"/>
              <a:gd name="T84" fmla="*/ 400 w 900"/>
              <a:gd name="T85" fmla="*/ 1130 h 1300"/>
              <a:gd name="T86" fmla="*/ 402 w 900"/>
              <a:gd name="T87" fmla="*/ 1203 h 1300"/>
              <a:gd name="T88" fmla="*/ 300 w 900"/>
              <a:gd name="T89" fmla="*/ 1264 h 1300"/>
              <a:gd name="T90" fmla="*/ 281 w 900"/>
              <a:gd name="T91" fmla="*/ 1221 h 1300"/>
              <a:gd name="T92" fmla="*/ 311 w 900"/>
              <a:gd name="T93" fmla="*/ 1150 h 1300"/>
              <a:gd name="T94" fmla="*/ 317 w 900"/>
              <a:gd name="T95" fmla="*/ 994 h 1300"/>
              <a:gd name="T96" fmla="*/ 272 w 900"/>
              <a:gd name="T97" fmla="*/ 831 h 1300"/>
              <a:gd name="T98" fmla="*/ 235 w 900"/>
              <a:gd name="T99" fmla="*/ 739 h 1300"/>
              <a:gd name="T100" fmla="*/ 174 w 900"/>
              <a:gd name="T101" fmla="*/ 940 h 1300"/>
              <a:gd name="T102" fmla="*/ 138 w 900"/>
              <a:gd name="T103" fmla="*/ 1204 h 1300"/>
              <a:gd name="T104" fmla="*/ 138 w 900"/>
              <a:gd name="T105" fmla="*/ 1266 h 1300"/>
              <a:gd name="T106" fmla="*/ 41 w 900"/>
              <a:gd name="T107" fmla="*/ 1277 h 1300"/>
              <a:gd name="T108" fmla="*/ 2 w 900"/>
              <a:gd name="T109" fmla="*/ 1242 h 1300"/>
              <a:gd name="T110" fmla="*/ 53 w 900"/>
              <a:gd name="T111" fmla="*/ 1222 h 1300"/>
              <a:gd name="T112" fmla="*/ 55 w 900"/>
              <a:gd name="T113" fmla="*/ 1174 h 1300"/>
              <a:gd name="T114" fmla="*/ 77 w 900"/>
              <a:gd name="T115" fmla="*/ 1011 h 1300"/>
              <a:gd name="T116" fmla="*/ 102 w 900"/>
              <a:gd name="T117" fmla="*/ 791 h 1300"/>
              <a:gd name="T118" fmla="*/ 88 w 900"/>
              <a:gd name="T119" fmla="*/ 577 h 1300"/>
              <a:gd name="T120" fmla="*/ 111 w 900"/>
              <a:gd name="T121" fmla="*/ 501 h 1300"/>
              <a:gd name="T122" fmla="*/ 62 w 900"/>
              <a:gd name="T123" fmla="*/ 419 h 1300"/>
              <a:gd name="T124" fmla="*/ 86 w 900"/>
              <a:gd name="T125" fmla="*/ 234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0" h="1300">
                <a:moveTo>
                  <a:pt x="164" y="166"/>
                </a:moveTo>
                <a:lnTo>
                  <a:pt x="164" y="166"/>
                </a:lnTo>
                <a:lnTo>
                  <a:pt x="155" y="152"/>
                </a:lnTo>
                <a:lnTo>
                  <a:pt x="146" y="140"/>
                </a:lnTo>
                <a:lnTo>
                  <a:pt x="141" y="129"/>
                </a:lnTo>
                <a:lnTo>
                  <a:pt x="141" y="129"/>
                </a:lnTo>
                <a:lnTo>
                  <a:pt x="140" y="124"/>
                </a:lnTo>
                <a:lnTo>
                  <a:pt x="140" y="117"/>
                </a:lnTo>
                <a:lnTo>
                  <a:pt x="142" y="103"/>
                </a:lnTo>
                <a:lnTo>
                  <a:pt x="147" y="80"/>
                </a:lnTo>
                <a:lnTo>
                  <a:pt x="147" y="80"/>
                </a:lnTo>
                <a:lnTo>
                  <a:pt x="147" y="57"/>
                </a:lnTo>
                <a:lnTo>
                  <a:pt x="141" y="53"/>
                </a:lnTo>
                <a:lnTo>
                  <a:pt x="141" y="53"/>
                </a:lnTo>
                <a:lnTo>
                  <a:pt x="142" y="52"/>
                </a:lnTo>
                <a:lnTo>
                  <a:pt x="146" y="51"/>
                </a:lnTo>
                <a:lnTo>
                  <a:pt x="151" y="45"/>
                </a:lnTo>
                <a:lnTo>
                  <a:pt x="155" y="37"/>
                </a:lnTo>
                <a:lnTo>
                  <a:pt x="155" y="37"/>
                </a:lnTo>
                <a:lnTo>
                  <a:pt x="158" y="26"/>
                </a:lnTo>
                <a:lnTo>
                  <a:pt x="165" y="17"/>
                </a:lnTo>
                <a:lnTo>
                  <a:pt x="169" y="12"/>
                </a:lnTo>
                <a:lnTo>
                  <a:pt x="174" y="9"/>
                </a:lnTo>
                <a:lnTo>
                  <a:pt x="179" y="6"/>
                </a:lnTo>
                <a:lnTo>
                  <a:pt x="185" y="3"/>
                </a:lnTo>
                <a:lnTo>
                  <a:pt x="185" y="3"/>
                </a:lnTo>
                <a:lnTo>
                  <a:pt x="191" y="2"/>
                </a:lnTo>
                <a:lnTo>
                  <a:pt x="198" y="0"/>
                </a:lnTo>
                <a:lnTo>
                  <a:pt x="212" y="0"/>
                </a:lnTo>
                <a:lnTo>
                  <a:pt x="223" y="3"/>
                </a:lnTo>
                <a:lnTo>
                  <a:pt x="228" y="3"/>
                </a:lnTo>
                <a:lnTo>
                  <a:pt x="228" y="3"/>
                </a:lnTo>
                <a:lnTo>
                  <a:pt x="233" y="3"/>
                </a:lnTo>
                <a:lnTo>
                  <a:pt x="238" y="2"/>
                </a:lnTo>
                <a:lnTo>
                  <a:pt x="244" y="2"/>
                </a:lnTo>
                <a:lnTo>
                  <a:pt x="252" y="3"/>
                </a:lnTo>
                <a:lnTo>
                  <a:pt x="259" y="5"/>
                </a:lnTo>
                <a:lnTo>
                  <a:pt x="266" y="10"/>
                </a:lnTo>
                <a:lnTo>
                  <a:pt x="274" y="17"/>
                </a:lnTo>
                <a:lnTo>
                  <a:pt x="274" y="17"/>
                </a:lnTo>
                <a:lnTo>
                  <a:pt x="284" y="32"/>
                </a:lnTo>
                <a:lnTo>
                  <a:pt x="288" y="38"/>
                </a:lnTo>
                <a:lnTo>
                  <a:pt x="290" y="45"/>
                </a:lnTo>
                <a:lnTo>
                  <a:pt x="293" y="57"/>
                </a:lnTo>
                <a:lnTo>
                  <a:pt x="294" y="70"/>
                </a:lnTo>
                <a:lnTo>
                  <a:pt x="294" y="70"/>
                </a:lnTo>
                <a:lnTo>
                  <a:pt x="293" y="81"/>
                </a:lnTo>
                <a:lnTo>
                  <a:pt x="292" y="88"/>
                </a:lnTo>
                <a:lnTo>
                  <a:pt x="290" y="93"/>
                </a:lnTo>
                <a:lnTo>
                  <a:pt x="287" y="87"/>
                </a:lnTo>
                <a:lnTo>
                  <a:pt x="287" y="87"/>
                </a:lnTo>
                <a:lnTo>
                  <a:pt x="284" y="104"/>
                </a:lnTo>
                <a:lnTo>
                  <a:pt x="281" y="129"/>
                </a:lnTo>
                <a:lnTo>
                  <a:pt x="281" y="129"/>
                </a:lnTo>
                <a:lnTo>
                  <a:pt x="276" y="150"/>
                </a:lnTo>
                <a:lnTo>
                  <a:pt x="274" y="158"/>
                </a:lnTo>
                <a:lnTo>
                  <a:pt x="270" y="163"/>
                </a:lnTo>
                <a:lnTo>
                  <a:pt x="260" y="172"/>
                </a:lnTo>
                <a:lnTo>
                  <a:pt x="260" y="172"/>
                </a:lnTo>
                <a:lnTo>
                  <a:pt x="263" y="172"/>
                </a:lnTo>
                <a:lnTo>
                  <a:pt x="266" y="172"/>
                </a:lnTo>
                <a:lnTo>
                  <a:pt x="272" y="172"/>
                </a:lnTo>
                <a:lnTo>
                  <a:pt x="275" y="174"/>
                </a:lnTo>
                <a:lnTo>
                  <a:pt x="277" y="176"/>
                </a:lnTo>
                <a:lnTo>
                  <a:pt x="277" y="176"/>
                </a:lnTo>
                <a:lnTo>
                  <a:pt x="282" y="183"/>
                </a:lnTo>
                <a:lnTo>
                  <a:pt x="283" y="185"/>
                </a:lnTo>
                <a:lnTo>
                  <a:pt x="283" y="186"/>
                </a:lnTo>
                <a:lnTo>
                  <a:pt x="283" y="186"/>
                </a:lnTo>
                <a:lnTo>
                  <a:pt x="284" y="188"/>
                </a:lnTo>
                <a:lnTo>
                  <a:pt x="287" y="191"/>
                </a:lnTo>
                <a:lnTo>
                  <a:pt x="290" y="193"/>
                </a:lnTo>
                <a:lnTo>
                  <a:pt x="290" y="193"/>
                </a:lnTo>
                <a:lnTo>
                  <a:pt x="301" y="197"/>
                </a:lnTo>
                <a:lnTo>
                  <a:pt x="324" y="207"/>
                </a:lnTo>
                <a:lnTo>
                  <a:pt x="336" y="213"/>
                </a:lnTo>
                <a:lnTo>
                  <a:pt x="348" y="221"/>
                </a:lnTo>
                <a:lnTo>
                  <a:pt x="358" y="229"/>
                </a:lnTo>
                <a:lnTo>
                  <a:pt x="360" y="233"/>
                </a:lnTo>
                <a:lnTo>
                  <a:pt x="364" y="236"/>
                </a:lnTo>
                <a:lnTo>
                  <a:pt x="364" y="236"/>
                </a:lnTo>
                <a:lnTo>
                  <a:pt x="371" y="249"/>
                </a:lnTo>
                <a:lnTo>
                  <a:pt x="377" y="259"/>
                </a:lnTo>
                <a:lnTo>
                  <a:pt x="383" y="266"/>
                </a:lnTo>
                <a:lnTo>
                  <a:pt x="383" y="266"/>
                </a:lnTo>
                <a:lnTo>
                  <a:pt x="398" y="358"/>
                </a:lnTo>
                <a:lnTo>
                  <a:pt x="408" y="428"/>
                </a:lnTo>
                <a:lnTo>
                  <a:pt x="412" y="456"/>
                </a:lnTo>
                <a:lnTo>
                  <a:pt x="413" y="476"/>
                </a:lnTo>
                <a:lnTo>
                  <a:pt x="413" y="476"/>
                </a:lnTo>
                <a:lnTo>
                  <a:pt x="413" y="530"/>
                </a:lnTo>
                <a:lnTo>
                  <a:pt x="412" y="552"/>
                </a:lnTo>
                <a:lnTo>
                  <a:pt x="411" y="560"/>
                </a:lnTo>
                <a:lnTo>
                  <a:pt x="410" y="565"/>
                </a:lnTo>
                <a:lnTo>
                  <a:pt x="410" y="565"/>
                </a:lnTo>
                <a:lnTo>
                  <a:pt x="408" y="572"/>
                </a:lnTo>
                <a:lnTo>
                  <a:pt x="406" y="585"/>
                </a:lnTo>
                <a:lnTo>
                  <a:pt x="404" y="618"/>
                </a:lnTo>
                <a:lnTo>
                  <a:pt x="400" y="661"/>
                </a:lnTo>
                <a:lnTo>
                  <a:pt x="413" y="655"/>
                </a:lnTo>
                <a:lnTo>
                  <a:pt x="413" y="655"/>
                </a:lnTo>
                <a:lnTo>
                  <a:pt x="428" y="647"/>
                </a:lnTo>
                <a:lnTo>
                  <a:pt x="437" y="642"/>
                </a:lnTo>
                <a:lnTo>
                  <a:pt x="446" y="638"/>
                </a:lnTo>
                <a:lnTo>
                  <a:pt x="446" y="638"/>
                </a:lnTo>
                <a:lnTo>
                  <a:pt x="458" y="633"/>
                </a:lnTo>
                <a:lnTo>
                  <a:pt x="473" y="625"/>
                </a:lnTo>
                <a:lnTo>
                  <a:pt x="496" y="612"/>
                </a:lnTo>
                <a:lnTo>
                  <a:pt x="496" y="612"/>
                </a:lnTo>
                <a:lnTo>
                  <a:pt x="502" y="608"/>
                </a:lnTo>
                <a:lnTo>
                  <a:pt x="511" y="601"/>
                </a:lnTo>
                <a:lnTo>
                  <a:pt x="526" y="589"/>
                </a:lnTo>
                <a:lnTo>
                  <a:pt x="526" y="589"/>
                </a:lnTo>
                <a:lnTo>
                  <a:pt x="532" y="583"/>
                </a:lnTo>
                <a:lnTo>
                  <a:pt x="541" y="577"/>
                </a:lnTo>
                <a:lnTo>
                  <a:pt x="553" y="568"/>
                </a:lnTo>
                <a:lnTo>
                  <a:pt x="553" y="568"/>
                </a:lnTo>
                <a:lnTo>
                  <a:pt x="565" y="548"/>
                </a:lnTo>
                <a:lnTo>
                  <a:pt x="574" y="533"/>
                </a:lnTo>
                <a:lnTo>
                  <a:pt x="579" y="527"/>
                </a:lnTo>
                <a:lnTo>
                  <a:pt x="582" y="525"/>
                </a:lnTo>
                <a:lnTo>
                  <a:pt x="582" y="525"/>
                </a:lnTo>
                <a:lnTo>
                  <a:pt x="591" y="519"/>
                </a:lnTo>
                <a:lnTo>
                  <a:pt x="595" y="515"/>
                </a:lnTo>
                <a:lnTo>
                  <a:pt x="595" y="515"/>
                </a:lnTo>
                <a:lnTo>
                  <a:pt x="592" y="500"/>
                </a:lnTo>
                <a:lnTo>
                  <a:pt x="590" y="485"/>
                </a:lnTo>
                <a:lnTo>
                  <a:pt x="591" y="478"/>
                </a:lnTo>
                <a:lnTo>
                  <a:pt x="592" y="472"/>
                </a:lnTo>
                <a:lnTo>
                  <a:pt x="592" y="472"/>
                </a:lnTo>
                <a:lnTo>
                  <a:pt x="596" y="459"/>
                </a:lnTo>
                <a:lnTo>
                  <a:pt x="602" y="447"/>
                </a:lnTo>
                <a:lnTo>
                  <a:pt x="608" y="432"/>
                </a:lnTo>
                <a:lnTo>
                  <a:pt x="608" y="432"/>
                </a:lnTo>
                <a:lnTo>
                  <a:pt x="608" y="424"/>
                </a:lnTo>
                <a:lnTo>
                  <a:pt x="607" y="417"/>
                </a:lnTo>
                <a:lnTo>
                  <a:pt x="606" y="410"/>
                </a:lnTo>
                <a:lnTo>
                  <a:pt x="606" y="410"/>
                </a:lnTo>
                <a:lnTo>
                  <a:pt x="598" y="389"/>
                </a:lnTo>
                <a:lnTo>
                  <a:pt x="598" y="389"/>
                </a:lnTo>
                <a:lnTo>
                  <a:pt x="596" y="385"/>
                </a:lnTo>
                <a:lnTo>
                  <a:pt x="594" y="379"/>
                </a:lnTo>
                <a:lnTo>
                  <a:pt x="592" y="376"/>
                </a:lnTo>
                <a:lnTo>
                  <a:pt x="592" y="371"/>
                </a:lnTo>
                <a:lnTo>
                  <a:pt x="594" y="365"/>
                </a:lnTo>
                <a:lnTo>
                  <a:pt x="595" y="359"/>
                </a:lnTo>
                <a:lnTo>
                  <a:pt x="595" y="359"/>
                </a:lnTo>
                <a:lnTo>
                  <a:pt x="602" y="346"/>
                </a:lnTo>
                <a:lnTo>
                  <a:pt x="606" y="340"/>
                </a:lnTo>
                <a:lnTo>
                  <a:pt x="609" y="335"/>
                </a:lnTo>
                <a:lnTo>
                  <a:pt x="614" y="330"/>
                </a:lnTo>
                <a:lnTo>
                  <a:pt x="620" y="325"/>
                </a:lnTo>
                <a:lnTo>
                  <a:pt x="627" y="322"/>
                </a:lnTo>
                <a:lnTo>
                  <a:pt x="635" y="319"/>
                </a:lnTo>
                <a:lnTo>
                  <a:pt x="635" y="319"/>
                </a:lnTo>
                <a:lnTo>
                  <a:pt x="643" y="317"/>
                </a:lnTo>
                <a:lnTo>
                  <a:pt x="651" y="316"/>
                </a:lnTo>
                <a:lnTo>
                  <a:pt x="665" y="317"/>
                </a:lnTo>
                <a:lnTo>
                  <a:pt x="674" y="318"/>
                </a:lnTo>
                <a:lnTo>
                  <a:pt x="678" y="319"/>
                </a:lnTo>
                <a:lnTo>
                  <a:pt x="678" y="319"/>
                </a:lnTo>
                <a:lnTo>
                  <a:pt x="680" y="318"/>
                </a:lnTo>
                <a:lnTo>
                  <a:pt x="685" y="317"/>
                </a:lnTo>
                <a:lnTo>
                  <a:pt x="692" y="317"/>
                </a:lnTo>
                <a:lnTo>
                  <a:pt x="697" y="318"/>
                </a:lnTo>
                <a:lnTo>
                  <a:pt x="702" y="319"/>
                </a:lnTo>
                <a:lnTo>
                  <a:pt x="702" y="319"/>
                </a:lnTo>
                <a:lnTo>
                  <a:pt x="706" y="322"/>
                </a:lnTo>
                <a:lnTo>
                  <a:pt x="710" y="325"/>
                </a:lnTo>
                <a:lnTo>
                  <a:pt x="715" y="330"/>
                </a:lnTo>
                <a:lnTo>
                  <a:pt x="719" y="335"/>
                </a:lnTo>
                <a:lnTo>
                  <a:pt x="722" y="341"/>
                </a:lnTo>
                <a:lnTo>
                  <a:pt x="725" y="347"/>
                </a:lnTo>
                <a:lnTo>
                  <a:pt x="727" y="353"/>
                </a:lnTo>
                <a:lnTo>
                  <a:pt x="728" y="359"/>
                </a:lnTo>
                <a:lnTo>
                  <a:pt x="728" y="359"/>
                </a:lnTo>
                <a:lnTo>
                  <a:pt x="731" y="384"/>
                </a:lnTo>
                <a:lnTo>
                  <a:pt x="732" y="395"/>
                </a:lnTo>
                <a:lnTo>
                  <a:pt x="731" y="402"/>
                </a:lnTo>
                <a:lnTo>
                  <a:pt x="731" y="402"/>
                </a:lnTo>
                <a:lnTo>
                  <a:pt x="730" y="412"/>
                </a:lnTo>
                <a:lnTo>
                  <a:pt x="730" y="428"/>
                </a:lnTo>
                <a:lnTo>
                  <a:pt x="730" y="442"/>
                </a:lnTo>
                <a:lnTo>
                  <a:pt x="730" y="448"/>
                </a:lnTo>
                <a:lnTo>
                  <a:pt x="731" y="452"/>
                </a:lnTo>
                <a:lnTo>
                  <a:pt x="731" y="452"/>
                </a:lnTo>
                <a:lnTo>
                  <a:pt x="739" y="465"/>
                </a:lnTo>
                <a:lnTo>
                  <a:pt x="744" y="472"/>
                </a:lnTo>
                <a:lnTo>
                  <a:pt x="744" y="472"/>
                </a:lnTo>
                <a:lnTo>
                  <a:pt x="808" y="495"/>
                </a:lnTo>
                <a:lnTo>
                  <a:pt x="808" y="495"/>
                </a:lnTo>
                <a:lnTo>
                  <a:pt x="813" y="499"/>
                </a:lnTo>
                <a:lnTo>
                  <a:pt x="816" y="502"/>
                </a:lnTo>
                <a:lnTo>
                  <a:pt x="820" y="508"/>
                </a:lnTo>
                <a:lnTo>
                  <a:pt x="821" y="512"/>
                </a:lnTo>
                <a:lnTo>
                  <a:pt x="821" y="532"/>
                </a:lnTo>
                <a:lnTo>
                  <a:pt x="821" y="532"/>
                </a:lnTo>
                <a:lnTo>
                  <a:pt x="838" y="553"/>
                </a:lnTo>
                <a:lnTo>
                  <a:pt x="851" y="571"/>
                </a:lnTo>
                <a:lnTo>
                  <a:pt x="857" y="580"/>
                </a:lnTo>
                <a:lnTo>
                  <a:pt x="861" y="589"/>
                </a:lnTo>
                <a:lnTo>
                  <a:pt x="861" y="589"/>
                </a:lnTo>
                <a:lnTo>
                  <a:pt x="863" y="597"/>
                </a:lnTo>
                <a:lnTo>
                  <a:pt x="864" y="609"/>
                </a:lnTo>
                <a:lnTo>
                  <a:pt x="867" y="635"/>
                </a:lnTo>
                <a:lnTo>
                  <a:pt x="867" y="665"/>
                </a:lnTo>
                <a:lnTo>
                  <a:pt x="867" y="665"/>
                </a:lnTo>
                <a:lnTo>
                  <a:pt x="869" y="667"/>
                </a:lnTo>
                <a:lnTo>
                  <a:pt x="873" y="674"/>
                </a:lnTo>
                <a:lnTo>
                  <a:pt x="878" y="686"/>
                </a:lnTo>
                <a:lnTo>
                  <a:pt x="879" y="694"/>
                </a:lnTo>
                <a:lnTo>
                  <a:pt x="880" y="702"/>
                </a:lnTo>
                <a:lnTo>
                  <a:pt x="880" y="702"/>
                </a:lnTo>
                <a:lnTo>
                  <a:pt x="885" y="740"/>
                </a:lnTo>
                <a:lnTo>
                  <a:pt x="886" y="755"/>
                </a:lnTo>
                <a:lnTo>
                  <a:pt x="887" y="761"/>
                </a:lnTo>
                <a:lnTo>
                  <a:pt x="887" y="761"/>
                </a:lnTo>
                <a:lnTo>
                  <a:pt x="888" y="762"/>
                </a:lnTo>
                <a:lnTo>
                  <a:pt x="892" y="766"/>
                </a:lnTo>
                <a:lnTo>
                  <a:pt x="896" y="772"/>
                </a:lnTo>
                <a:lnTo>
                  <a:pt x="897" y="778"/>
                </a:lnTo>
                <a:lnTo>
                  <a:pt x="897" y="778"/>
                </a:lnTo>
                <a:lnTo>
                  <a:pt x="898" y="787"/>
                </a:lnTo>
                <a:lnTo>
                  <a:pt x="898" y="799"/>
                </a:lnTo>
                <a:lnTo>
                  <a:pt x="897" y="815"/>
                </a:lnTo>
                <a:lnTo>
                  <a:pt x="897" y="815"/>
                </a:lnTo>
                <a:lnTo>
                  <a:pt x="899" y="826"/>
                </a:lnTo>
                <a:lnTo>
                  <a:pt x="900" y="836"/>
                </a:lnTo>
                <a:lnTo>
                  <a:pt x="900" y="842"/>
                </a:lnTo>
                <a:lnTo>
                  <a:pt x="900" y="842"/>
                </a:lnTo>
                <a:lnTo>
                  <a:pt x="898" y="846"/>
                </a:lnTo>
                <a:lnTo>
                  <a:pt x="892" y="855"/>
                </a:lnTo>
                <a:lnTo>
                  <a:pt x="886" y="861"/>
                </a:lnTo>
                <a:lnTo>
                  <a:pt x="882" y="863"/>
                </a:lnTo>
                <a:lnTo>
                  <a:pt x="880" y="864"/>
                </a:lnTo>
                <a:lnTo>
                  <a:pt x="880" y="864"/>
                </a:lnTo>
                <a:lnTo>
                  <a:pt x="876" y="864"/>
                </a:lnTo>
                <a:lnTo>
                  <a:pt x="878" y="864"/>
                </a:lnTo>
                <a:lnTo>
                  <a:pt x="878" y="864"/>
                </a:lnTo>
                <a:lnTo>
                  <a:pt x="876" y="864"/>
                </a:lnTo>
                <a:lnTo>
                  <a:pt x="876" y="862"/>
                </a:lnTo>
                <a:lnTo>
                  <a:pt x="876" y="860"/>
                </a:lnTo>
                <a:lnTo>
                  <a:pt x="880" y="855"/>
                </a:lnTo>
                <a:lnTo>
                  <a:pt x="880" y="855"/>
                </a:lnTo>
                <a:lnTo>
                  <a:pt x="882" y="851"/>
                </a:lnTo>
                <a:lnTo>
                  <a:pt x="884" y="848"/>
                </a:lnTo>
                <a:lnTo>
                  <a:pt x="884" y="842"/>
                </a:lnTo>
                <a:lnTo>
                  <a:pt x="881" y="837"/>
                </a:lnTo>
                <a:lnTo>
                  <a:pt x="880" y="834"/>
                </a:lnTo>
                <a:lnTo>
                  <a:pt x="878" y="821"/>
                </a:lnTo>
                <a:lnTo>
                  <a:pt x="878" y="821"/>
                </a:lnTo>
                <a:lnTo>
                  <a:pt x="874" y="828"/>
                </a:lnTo>
                <a:lnTo>
                  <a:pt x="874" y="828"/>
                </a:lnTo>
                <a:lnTo>
                  <a:pt x="873" y="833"/>
                </a:lnTo>
                <a:lnTo>
                  <a:pt x="872" y="838"/>
                </a:lnTo>
                <a:lnTo>
                  <a:pt x="870" y="843"/>
                </a:lnTo>
                <a:lnTo>
                  <a:pt x="869" y="844"/>
                </a:lnTo>
                <a:lnTo>
                  <a:pt x="867" y="844"/>
                </a:lnTo>
                <a:lnTo>
                  <a:pt x="867" y="844"/>
                </a:lnTo>
                <a:lnTo>
                  <a:pt x="866" y="843"/>
                </a:lnTo>
                <a:lnTo>
                  <a:pt x="864" y="840"/>
                </a:lnTo>
                <a:lnTo>
                  <a:pt x="862" y="833"/>
                </a:lnTo>
                <a:lnTo>
                  <a:pt x="861" y="821"/>
                </a:lnTo>
                <a:lnTo>
                  <a:pt x="861" y="821"/>
                </a:lnTo>
                <a:lnTo>
                  <a:pt x="857" y="819"/>
                </a:lnTo>
                <a:lnTo>
                  <a:pt x="856" y="815"/>
                </a:lnTo>
                <a:lnTo>
                  <a:pt x="854" y="811"/>
                </a:lnTo>
                <a:lnTo>
                  <a:pt x="854" y="811"/>
                </a:lnTo>
                <a:lnTo>
                  <a:pt x="854" y="803"/>
                </a:lnTo>
                <a:lnTo>
                  <a:pt x="854" y="790"/>
                </a:lnTo>
                <a:lnTo>
                  <a:pt x="855" y="778"/>
                </a:lnTo>
                <a:lnTo>
                  <a:pt x="854" y="772"/>
                </a:lnTo>
                <a:lnTo>
                  <a:pt x="854" y="772"/>
                </a:lnTo>
                <a:lnTo>
                  <a:pt x="850" y="766"/>
                </a:lnTo>
                <a:lnTo>
                  <a:pt x="844" y="755"/>
                </a:lnTo>
                <a:lnTo>
                  <a:pt x="844" y="755"/>
                </a:lnTo>
                <a:lnTo>
                  <a:pt x="831" y="728"/>
                </a:lnTo>
                <a:lnTo>
                  <a:pt x="831" y="728"/>
                </a:lnTo>
                <a:lnTo>
                  <a:pt x="826" y="734"/>
                </a:lnTo>
                <a:lnTo>
                  <a:pt x="821" y="742"/>
                </a:lnTo>
                <a:lnTo>
                  <a:pt x="821" y="742"/>
                </a:lnTo>
                <a:lnTo>
                  <a:pt x="822" y="744"/>
                </a:lnTo>
                <a:lnTo>
                  <a:pt x="822" y="746"/>
                </a:lnTo>
                <a:lnTo>
                  <a:pt x="821" y="751"/>
                </a:lnTo>
                <a:lnTo>
                  <a:pt x="821" y="751"/>
                </a:lnTo>
                <a:lnTo>
                  <a:pt x="811" y="768"/>
                </a:lnTo>
                <a:lnTo>
                  <a:pt x="811" y="768"/>
                </a:lnTo>
                <a:lnTo>
                  <a:pt x="810" y="787"/>
                </a:lnTo>
                <a:lnTo>
                  <a:pt x="810" y="802"/>
                </a:lnTo>
                <a:lnTo>
                  <a:pt x="811" y="811"/>
                </a:lnTo>
                <a:lnTo>
                  <a:pt x="811" y="811"/>
                </a:lnTo>
                <a:lnTo>
                  <a:pt x="811" y="820"/>
                </a:lnTo>
                <a:lnTo>
                  <a:pt x="811" y="832"/>
                </a:lnTo>
                <a:lnTo>
                  <a:pt x="810" y="845"/>
                </a:lnTo>
                <a:lnTo>
                  <a:pt x="808" y="857"/>
                </a:lnTo>
                <a:lnTo>
                  <a:pt x="808" y="857"/>
                </a:lnTo>
                <a:lnTo>
                  <a:pt x="795" y="901"/>
                </a:lnTo>
                <a:lnTo>
                  <a:pt x="795" y="901"/>
                </a:lnTo>
                <a:lnTo>
                  <a:pt x="787" y="929"/>
                </a:lnTo>
                <a:lnTo>
                  <a:pt x="781" y="964"/>
                </a:lnTo>
                <a:lnTo>
                  <a:pt x="781" y="964"/>
                </a:lnTo>
                <a:lnTo>
                  <a:pt x="780" y="981"/>
                </a:lnTo>
                <a:lnTo>
                  <a:pt x="780" y="1006"/>
                </a:lnTo>
                <a:lnTo>
                  <a:pt x="781" y="1044"/>
                </a:lnTo>
                <a:lnTo>
                  <a:pt x="781" y="1044"/>
                </a:lnTo>
                <a:lnTo>
                  <a:pt x="781" y="1049"/>
                </a:lnTo>
                <a:lnTo>
                  <a:pt x="784" y="1055"/>
                </a:lnTo>
                <a:lnTo>
                  <a:pt x="789" y="1068"/>
                </a:lnTo>
                <a:lnTo>
                  <a:pt x="795" y="1079"/>
                </a:lnTo>
                <a:lnTo>
                  <a:pt x="797" y="1083"/>
                </a:lnTo>
                <a:lnTo>
                  <a:pt x="797" y="1083"/>
                </a:lnTo>
                <a:lnTo>
                  <a:pt x="804" y="1088"/>
                </a:lnTo>
                <a:lnTo>
                  <a:pt x="811" y="1094"/>
                </a:lnTo>
                <a:lnTo>
                  <a:pt x="811" y="1094"/>
                </a:lnTo>
                <a:lnTo>
                  <a:pt x="815" y="1094"/>
                </a:lnTo>
                <a:lnTo>
                  <a:pt x="825" y="1097"/>
                </a:lnTo>
                <a:lnTo>
                  <a:pt x="830" y="1099"/>
                </a:lnTo>
                <a:lnTo>
                  <a:pt x="836" y="1103"/>
                </a:lnTo>
                <a:lnTo>
                  <a:pt x="840" y="1106"/>
                </a:lnTo>
                <a:lnTo>
                  <a:pt x="844" y="1110"/>
                </a:lnTo>
                <a:lnTo>
                  <a:pt x="844" y="1110"/>
                </a:lnTo>
                <a:lnTo>
                  <a:pt x="846" y="1116"/>
                </a:lnTo>
                <a:lnTo>
                  <a:pt x="846" y="1124"/>
                </a:lnTo>
                <a:lnTo>
                  <a:pt x="846" y="1132"/>
                </a:lnTo>
                <a:lnTo>
                  <a:pt x="844" y="1141"/>
                </a:lnTo>
                <a:lnTo>
                  <a:pt x="842" y="1157"/>
                </a:lnTo>
                <a:lnTo>
                  <a:pt x="840" y="1163"/>
                </a:lnTo>
                <a:lnTo>
                  <a:pt x="840" y="1166"/>
                </a:lnTo>
                <a:lnTo>
                  <a:pt x="840" y="1166"/>
                </a:lnTo>
                <a:lnTo>
                  <a:pt x="846" y="1184"/>
                </a:lnTo>
                <a:lnTo>
                  <a:pt x="850" y="1194"/>
                </a:lnTo>
                <a:lnTo>
                  <a:pt x="851" y="1204"/>
                </a:lnTo>
                <a:lnTo>
                  <a:pt x="851" y="1204"/>
                </a:lnTo>
                <a:lnTo>
                  <a:pt x="850" y="1207"/>
                </a:lnTo>
                <a:lnTo>
                  <a:pt x="848" y="1211"/>
                </a:lnTo>
                <a:lnTo>
                  <a:pt x="844" y="1216"/>
                </a:lnTo>
                <a:lnTo>
                  <a:pt x="840" y="1219"/>
                </a:lnTo>
                <a:lnTo>
                  <a:pt x="836" y="1222"/>
                </a:lnTo>
                <a:lnTo>
                  <a:pt x="831" y="1224"/>
                </a:lnTo>
                <a:lnTo>
                  <a:pt x="826" y="1227"/>
                </a:lnTo>
                <a:lnTo>
                  <a:pt x="821" y="1227"/>
                </a:lnTo>
                <a:lnTo>
                  <a:pt x="821" y="1227"/>
                </a:lnTo>
                <a:lnTo>
                  <a:pt x="813" y="1227"/>
                </a:lnTo>
                <a:lnTo>
                  <a:pt x="807" y="1225"/>
                </a:lnTo>
                <a:lnTo>
                  <a:pt x="802" y="1221"/>
                </a:lnTo>
                <a:lnTo>
                  <a:pt x="797" y="1213"/>
                </a:lnTo>
                <a:lnTo>
                  <a:pt x="797" y="1213"/>
                </a:lnTo>
                <a:lnTo>
                  <a:pt x="793" y="1204"/>
                </a:lnTo>
                <a:lnTo>
                  <a:pt x="792" y="1194"/>
                </a:lnTo>
                <a:lnTo>
                  <a:pt x="791" y="1180"/>
                </a:lnTo>
                <a:lnTo>
                  <a:pt x="784" y="1160"/>
                </a:lnTo>
                <a:lnTo>
                  <a:pt x="784" y="1160"/>
                </a:lnTo>
                <a:lnTo>
                  <a:pt x="784" y="1156"/>
                </a:lnTo>
                <a:lnTo>
                  <a:pt x="784" y="1152"/>
                </a:lnTo>
                <a:lnTo>
                  <a:pt x="785" y="1148"/>
                </a:lnTo>
                <a:lnTo>
                  <a:pt x="784" y="1147"/>
                </a:lnTo>
                <a:lnTo>
                  <a:pt x="784" y="1147"/>
                </a:lnTo>
                <a:lnTo>
                  <a:pt x="783" y="1142"/>
                </a:lnTo>
                <a:lnTo>
                  <a:pt x="780" y="1134"/>
                </a:lnTo>
                <a:lnTo>
                  <a:pt x="778" y="1121"/>
                </a:lnTo>
                <a:lnTo>
                  <a:pt x="778" y="1121"/>
                </a:lnTo>
                <a:lnTo>
                  <a:pt x="768" y="1142"/>
                </a:lnTo>
                <a:lnTo>
                  <a:pt x="761" y="1158"/>
                </a:lnTo>
                <a:lnTo>
                  <a:pt x="757" y="1166"/>
                </a:lnTo>
                <a:lnTo>
                  <a:pt x="757" y="1166"/>
                </a:lnTo>
                <a:lnTo>
                  <a:pt x="760" y="1186"/>
                </a:lnTo>
                <a:lnTo>
                  <a:pt x="760" y="1197"/>
                </a:lnTo>
                <a:lnTo>
                  <a:pt x="760" y="1201"/>
                </a:lnTo>
                <a:lnTo>
                  <a:pt x="757" y="1204"/>
                </a:lnTo>
                <a:lnTo>
                  <a:pt x="757" y="1204"/>
                </a:lnTo>
                <a:lnTo>
                  <a:pt x="755" y="1205"/>
                </a:lnTo>
                <a:lnTo>
                  <a:pt x="751" y="1205"/>
                </a:lnTo>
                <a:lnTo>
                  <a:pt x="749" y="1206"/>
                </a:lnTo>
                <a:lnTo>
                  <a:pt x="748" y="1207"/>
                </a:lnTo>
                <a:lnTo>
                  <a:pt x="748" y="1207"/>
                </a:lnTo>
                <a:lnTo>
                  <a:pt x="748" y="1223"/>
                </a:lnTo>
                <a:lnTo>
                  <a:pt x="748" y="1243"/>
                </a:lnTo>
                <a:lnTo>
                  <a:pt x="748" y="1243"/>
                </a:lnTo>
                <a:lnTo>
                  <a:pt x="748" y="1249"/>
                </a:lnTo>
                <a:lnTo>
                  <a:pt x="745" y="1257"/>
                </a:lnTo>
                <a:lnTo>
                  <a:pt x="742" y="1262"/>
                </a:lnTo>
                <a:lnTo>
                  <a:pt x="738" y="1266"/>
                </a:lnTo>
                <a:lnTo>
                  <a:pt x="738" y="1266"/>
                </a:lnTo>
                <a:lnTo>
                  <a:pt x="728" y="1275"/>
                </a:lnTo>
                <a:lnTo>
                  <a:pt x="712" y="1286"/>
                </a:lnTo>
                <a:lnTo>
                  <a:pt x="702" y="1292"/>
                </a:lnTo>
                <a:lnTo>
                  <a:pt x="692" y="1296"/>
                </a:lnTo>
                <a:lnTo>
                  <a:pt x="685" y="1299"/>
                </a:lnTo>
                <a:lnTo>
                  <a:pt x="678" y="1300"/>
                </a:lnTo>
                <a:lnTo>
                  <a:pt x="678" y="1300"/>
                </a:lnTo>
                <a:lnTo>
                  <a:pt x="665" y="1300"/>
                </a:lnTo>
                <a:lnTo>
                  <a:pt x="649" y="1299"/>
                </a:lnTo>
                <a:lnTo>
                  <a:pt x="642" y="1298"/>
                </a:lnTo>
                <a:lnTo>
                  <a:pt x="636" y="1296"/>
                </a:lnTo>
                <a:lnTo>
                  <a:pt x="631" y="1294"/>
                </a:lnTo>
                <a:lnTo>
                  <a:pt x="630" y="1292"/>
                </a:lnTo>
                <a:lnTo>
                  <a:pt x="629" y="1290"/>
                </a:lnTo>
                <a:lnTo>
                  <a:pt x="629" y="1290"/>
                </a:lnTo>
                <a:lnTo>
                  <a:pt x="627" y="1281"/>
                </a:lnTo>
                <a:lnTo>
                  <a:pt x="627" y="1277"/>
                </a:lnTo>
                <a:lnTo>
                  <a:pt x="629" y="1274"/>
                </a:lnTo>
                <a:lnTo>
                  <a:pt x="631" y="1270"/>
                </a:lnTo>
                <a:lnTo>
                  <a:pt x="633" y="1266"/>
                </a:lnTo>
                <a:lnTo>
                  <a:pt x="642" y="1260"/>
                </a:lnTo>
                <a:lnTo>
                  <a:pt x="642" y="1260"/>
                </a:lnTo>
                <a:lnTo>
                  <a:pt x="648" y="1255"/>
                </a:lnTo>
                <a:lnTo>
                  <a:pt x="656" y="1248"/>
                </a:lnTo>
                <a:lnTo>
                  <a:pt x="673" y="1230"/>
                </a:lnTo>
                <a:lnTo>
                  <a:pt x="695" y="1207"/>
                </a:lnTo>
                <a:lnTo>
                  <a:pt x="695" y="1207"/>
                </a:lnTo>
                <a:lnTo>
                  <a:pt x="696" y="1201"/>
                </a:lnTo>
                <a:lnTo>
                  <a:pt x="697" y="1189"/>
                </a:lnTo>
                <a:lnTo>
                  <a:pt x="700" y="1177"/>
                </a:lnTo>
                <a:lnTo>
                  <a:pt x="701" y="1172"/>
                </a:lnTo>
                <a:lnTo>
                  <a:pt x="702" y="1170"/>
                </a:lnTo>
                <a:lnTo>
                  <a:pt x="702" y="1170"/>
                </a:lnTo>
                <a:lnTo>
                  <a:pt x="712" y="1164"/>
                </a:lnTo>
                <a:lnTo>
                  <a:pt x="712" y="1164"/>
                </a:lnTo>
                <a:lnTo>
                  <a:pt x="725" y="1057"/>
                </a:lnTo>
                <a:lnTo>
                  <a:pt x="725" y="1057"/>
                </a:lnTo>
                <a:lnTo>
                  <a:pt x="718" y="1043"/>
                </a:lnTo>
                <a:lnTo>
                  <a:pt x="710" y="1026"/>
                </a:lnTo>
                <a:lnTo>
                  <a:pt x="702" y="1008"/>
                </a:lnTo>
                <a:lnTo>
                  <a:pt x="702" y="1008"/>
                </a:lnTo>
                <a:lnTo>
                  <a:pt x="696" y="996"/>
                </a:lnTo>
                <a:lnTo>
                  <a:pt x="690" y="980"/>
                </a:lnTo>
                <a:lnTo>
                  <a:pt x="677" y="946"/>
                </a:lnTo>
                <a:lnTo>
                  <a:pt x="662" y="904"/>
                </a:lnTo>
                <a:lnTo>
                  <a:pt x="662" y="904"/>
                </a:lnTo>
                <a:lnTo>
                  <a:pt x="650" y="901"/>
                </a:lnTo>
                <a:lnTo>
                  <a:pt x="643" y="896"/>
                </a:lnTo>
                <a:lnTo>
                  <a:pt x="639" y="893"/>
                </a:lnTo>
                <a:lnTo>
                  <a:pt x="638" y="891"/>
                </a:lnTo>
                <a:lnTo>
                  <a:pt x="638" y="891"/>
                </a:lnTo>
                <a:lnTo>
                  <a:pt x="638" y="884"/>
                </a:lnTo>
                <a:lnTo>
                  <a:pt x="639" y="875"/>
                </a:lnTo>
                <a:lnTo>
                  <a:pt x="642" y="864"/>
                </a:lnTo>
                <a:lnTo>
                  <a:pt x="642" y="864"/>
                </a:lnTo>
                <a:lnTo>
                  <a:pt x="638" y="864"/>
                </a:lnTo>
                <a:lnTo>
                  <a:pt x="631" y="862"/>
                </a:lnTo>
                <a:lnTo>
                  <a:pt x="626" y="860"/>
                </a:lnTo>
                <a:lnTo>
                  <a:pt x="623" y="857"/>
                </a:lnTo>
                <a:lnTo>
                  <a:pt x="620" y="855"/>
                </a:lnTo>
                <a:lnTo>
                  <a:pt x="619" y="851"/>
                </a:lnTo>
                <a:lnTo>
                  <a:pt x="619" y="851"/>
                </a:lnTo>
                <a:lnTo>
                  <a:pt x="618" y="842"/>
                </a:lnTo>
                <a:lnTo>
                  <a:pt x="619" y="831"/>
                </a:lnTo>
                <a:lnTo>
                  <a:pt x="620" y="822"/>
                </a:lnTo>
                <a:lnTo>
                  <a:pt x="621" y="817"/>
                </a:lnTo>
                <a:lnTo>
                  <a:pt x="621" y="817"/>
                </a:lnTo>
                <a:lnTo>
                  <a:pt x="623" y="814"/>
                </a:lnTo>
                <a:lnTo>
                  <a:pt x="624" y="808"/>
                </a:lnTo>
                <a:lnTo>
                  <a:pt x="625" y="798"/>
                </a:lnTo>
                <a:lnTo>
                  <a:pt x="619" y="785"/>
                </a:lnTo>
                <a:lnTo>
                  <a:pt x="619" y="785"/>
                </a:lnTo>
                <a:lnTo>
                  <a:pt x="614" y="786"/>
                </a:lnTo>
                <a:lnTo>
                  <a:pt x="611" y="785"/>
                </a:lnTo>
                <a:lnTo>
                  <a:pt x="609" y="784"/>
                </a:lnTo>
                <a:lnTo>
                  <a:pt x="608" y="781"/>
                </a:lnTo>
                <a:lnTo>
                  <a:pt x="608" y="781"/>
                </a:lnTo>
                <a:lnTo>
                  <a:pt x="614" y="716"/>
                </a:lnTo>
                <a:lnTo>
                  <a:pt x="618" y="673"/>
                </a:lnTo>
                <a:lnTo>
                  <a:pt x="619" y="651"/>
                </a:lnTo>
                <a:lnTo>
                  <a:pt x="619" y="651"/>
                </a:lnTo>
                <a:lnTo>
                  <a:pt x="617" y="638"/>
                </a:lnTo>
                <a:lnTo>
                  <a:pt x="613" y="631"/>
                </a:lnTo>
                <a:lnTo>
                  <a:pt x="612" y="629"/>
                </a:lnTo>
                <a:lnTo>
                  <a:pt x="608" y="629"/>
                </a:lnTo>
                <a:lnTo>
                  <a:pt x="608" y="629"/>
                </a:lnTo>
                <a:lnTo>
                  <a:pt x="602" y="631"/>
                </a:lnTo>
                <a:lnTo>
                  <a:pt x="589" y="637"/>
                </a:lnTo>
                <a:lnTo>
                  <a:pt x="552" y="657"/>
                </a:lnTo>
                <a:lnTo>
                  <a:pt x="514" y="678"/>
                </a:lnTo>
                <a:lnTo>
                  <a:pt x="500" y="685"/>
                </a:lnTo>
                <a:lnTo>
                  <a:pt x="493" y="689"/>
                </a:lnTo>
                <a:lnTo>
                  <a:pt x="493" y="689"/>
                </a:lnTo>
                <a:lnTo>
                  <a:pt x="479" y="694"/>
                </a:lnTo>
                <a:lnTo>
                  <a:pt x="459" y="703"/>
                </a:lnTo>
                <a:lnTo>
                  <a:pt x="437" y="712"/>
                </a:lnTo>
                <a:lnTo>
                  <a:pt x="429" y="714"/>
                </a:lnTo>
                <a:lnTo>
                  <a:pt x="423" y="715"/>
                </a:lnTo>
                <a:lnTo>
                  <a:pt x="423" y="715"/>
                </a:lnTo>
                <a:lnTo>
                  <a:pt x="414" y="713"/>
                </a:lnTo>
                <a:lnTo>
                  <a:pt x="408" y="710"/>
                </a:lnTo>
                <a:lnTo>
                  <a:pt x="404" y="708"/>
                </a:lnTo>
                <a:lnTo>
                  <a:pt x="404" y="708"/>
                </a:lnTo>
                <a:lnTo>
                  <a:pt x="399" y="709"/>
                </a:lnTo>
                <a:lnTo>
                  <a:pt x="394" y="712"/>
                </a:lnTo>
                <a:lnTo>
                  <a:pt x="390" y="715"/>
                </a:lnTo>
                <a:lnTo>
                  <a:pt x="390" y="715"/>
                </a:lnTo>
                <a:lnTo>
                  <a:pt x="386" y="718"/>
                </a:lnTo>
                <a:lnTo>
                  <a:pt x="381" y="720"/>
                </a:lnTo>
                <a:lnTo>
                  <a:pt x="377" y="721"/>
                </a:lnTo>
                <a:lnTo>
                  <a:pt x="377" y="721"/>
                </a:lnTo>
                <a:lnTo>
                  <a:pt x="372" y="736"/>
                </a:lnTo>
                <a:lnTo>
                  <a:pt x="370" y="748"/>
                </a:lnTo>
                <a:lnTo>
                  <a:pt x="370" y="759"/>
                </a:lnTo>
                <a:lnTo>
                  <a:pt x="370" y="759"/>
                </a:lnTo>
                <a:lnTo>
                  <a:pt x="371" y="789"/>
                </a:lnTo>
                <a:lnTo>
                  <a:pt x="370" y="821"/>
                </a:lnTo>
                <a:lnTo>
                  <a:pt x="370" y="821"/>
                </a:lnTo>
                <a:lnTo>
                  <a:pt x="371" y="840"/>
                </a:lnTo>
                <a:lnTo>
                  <a:pt x="373" y="872"/>
                </a:lnTo>
                <a:lnTo>
                  <a:pt x="376" y="902"/>
                </a:lnTo>
                <a:lnTo>
                  <a:pt x="380" y="921"/>
                </a:lnTo>
                <a:lnTo>
                  <a:pt x="380" y="921"/>
                </a:lnTo>
                <a:lnTo>
                  <a:pt x="384" y="938"/>
                </a:lnTo>
                <a:lnTo>
                  <a:pt x="390" y="965"/>
                </a:lnTo>
                <a:lnTo>
                  <a:pt x="404" y="1030"/>
                </a:lnTo>
                <a:lnTo>
                  <a:pt x="404" y="1030"/>
                </a:lnTo>
                <a:lnTo>
                  <a:pt x="405" y="1046"/>
                </a:lnTo>
                <a:lnTo>
                  <a:pt x="406" y="1062"/>
                </a:lnTo>
                <a:lnTo>
                  <a:pt x="405" y="1077"/>
                </a:lnTo>
                <a:lnTo>
                  <a:pt x="405" y="1092"/>
                </a:lnTo>
                <a:lnTo>
                  <a:pt x="401" y="1117"/>
                </a:lnTo>
                <a:lnTo>
                  <a:pt x="400" y="1130"/>
                </a:lnTo>
                <a:lnTo>
                  <a:pt x="400" y="1130"/>
                </a:lnTo>
                <a:lnTo>
                  <a:pt x="400" y="1135"/>
                </a:lnTo>
                <a:lnTo>
                  <a:pt x="401" y="1139"/>
                </a:lnTo>
                <a:lnTo>
                  <a:pt x="402" y="1144"/>
                </a:lnTo>
                <a:lnTo>
                  <a:pt x="404" y="1151"/>
                </a:lnTo>
                <a:lnTo>
                  <a:pt x="404" y="1151"/>
                </a:lnTo>
                <a:lnTo>
                  <a:pt x="404" y="1164"/>
                </a:lnTo>
                <a:lnTo>
                  <a:pt x="404" y="1171"/>
                </a:lnTo>
                <a:lnTo>
                  <a:pt x="404" y="1177"/>
                </a:lnTo>
                <a:lnTo>
                  <a:pt x="404" y="1177"/>
                </a:lnTo>
                <a:lnTo>
                  <a:pt x="402" y="1187"/>
                </a:lnTo>
                <a:lnTo>
                  <a:pt x="402" y="1203"/>
                </a:lnTo>
                <a:lnTo>
                  <a:pt x="402" y="1217"/>
                </a:lnTo>
                <a:lnTo>
                  <a:pt x="401" y="1223"/>
                </a:lnTo>
                <a:lnTo>
                  <a:pt x="400" y="1227"/>
                </a:lnTo>
                <a:lnTo>
                  <a:pt x="400" y="1227"/>
                </a:lnTo>
                <a:lnTo>
                  <a:pt x="395" y="1230"/>
                </a:lnTo>
                <a:lnTo>
                  <a:pt x="387" y="1235"/>
                </a:lnTo>
                <a:lnTo>
                  <a:pt x="360" y="1247"/>
                </a:lnTo>
                <a:lnTo>
                  <a:pt x="333" y="1258"/>
                </a:lnTo>
                <a:lnTo>
                  <a:pt x="322" y="1262"/>
                </a:lnTo>
                <a:lnTo>
                  <a:pt x="313" y="1264"/>
                </a:lnTo>
                <a:lnTo>
                  <a:pt x="313" y="1264"/>
                </a:lnTo>
                <a:lnTo>
                  <a:pt x="300" y="1264"/>
                </a:lnTo>
                <a:lnTo>
                  <a:pt x="284" y="1263"/>
                </a:lnTo>
                <a:lnTo>
                  <a:pt x="277" y="1262"/>
                </a:lnTo>
                <a:lnTo>
                  <a:pt x="271" y="1260"/>
                </a:lnTo>
                <a:lnTo>
                  <a:pt x="266" y="1257"/>
                </a:lnTo>
                <a:lnTo>
                  <a:pt x="264" y="1253"/>
                </a:lnTo>
                <a:lnTo>
                  <a:pt x="264" y="1253"/>
                </a:lnTo>
                <a:lnTo>
                  <a:pt x="264" y="1249"/>
                </a:lnTo>
                <a:lnTo>
                  <a:pt x="264" y="1245"/>
                </a:lnTo>
                <a:lnTo>
                  <a:pt x="266" y="1240"/>
                </a:lnTo>
                <a:lnTo>
                  <a:pt x="269" y="1235"/>
                </a:lnTo>
                <a:lnTo>
                  <a:pt x="276" y="1227"/>
                </a:lnTo>
                <a:lnTo>
                  <a:pt x="281" y="1221"/>
                </a:lnTo>
                <a:lnTo>
                  <a:pt x="281" y="1221"/>
                </a:lnTo>
                <a:lnTo>
                  <a:pt x="288" y="1206"/>
                </a:lnTo>
                <a:lnTo>
                  <a:pt x="292" y="1199"/>
                </a:lnTo>
                <a:lnTo>
                  <a:pt x="296" y="1194"/>
                </a:lnTo>
                <a:lnTo>
                  <a:pt x="296" y="1194"/>
                </a:lnTo>
                <a:lnTo>
                  <a:pt x="305" y="1189"/>
                </a:lnTo>
                <a:lnTo>
                  <a:pt x="306" y="1187"/>
                </a:lnTo>
                <a:lnTo>
                  <a:pt x="307" y="1183"/>
                </a:lnTo>
                <a:lnTo>
                  <a:pt x="307" y="1183"/>
                </a:lnTo>
                <a:lnTo>
                  <a:pt x="307" y="1175"/>
                </a:lnTo>
                <a:lnTo>
                  <a:pt x="309" y="1162"/>
                </a:lnTo>
                <a:lnTo>
                  <a:pt x="311" y="1150"/>
                </a:lnTo>
                <a:lnTo>
                  <a:pt x="313" y="1144"/>
                </a:lnTo>
                <a:lnTo>
                  <a:pt x="313" y="1144"/>
                </a:lnTo>
                <a:lnTo>
                  <a:pt x="323" y="1141"/>
                </a:lnTo>
                <a:lnTo>
                  <a:pt x="330" y="1140"/>
                </a:lnTo>
                <a:lnTo>
                  <a:pt x="330" y="1140"/>
                </a:lnTo>
                <a:lnTo>
                  <a:pt x="322" y="1126"/>
                </a:lnTo>
                <a:lnTo>
                  <a:pt x="316" y="1113"/>
                </a:lnTo>
                <a:lnTo>
                  <a:pt x="315" y="1109"/>
                </a:lnTo>
                <a:lnTo>
                  <a:pt x="313" y="1104"/>
                </a:lnTo>
                <a:lnTo>
                  <a:pt x="313" y="1104"/>
                </a:lnTo>
                <a:lnTo>
                  <a:pt x="317" y="994"/>
                </a:lnTo>
                <a:lnTo>
                  <a:pt x="317" y="994"/>
                </a:lnTo>
                <a:lnTo>
                  <a:pt x="316" y="990"/>
                </a:lnTo>
                <a:lnTo>
                  <a:pt x="313" y="985"/>
                </a:lnTo>
                <a:lnTo>
                  <a:pt x="305" y="974"/>
                </a:lnTo>
                <a:lnTo>
                  <a:pt x="296" y="964"/>
                </a:lnTo>
                <a:lnTo>
                  <a:pt x="293" y="958"/>
                </a:lnTo>
                <a:lnTo>
                  <a:pt x="290" y="955"/>
                </a:lnTo>
                <a:lnTo>
                  <a:pt x="290" y="955"/>
                </a:lnTo>
                <a:lnTo>
                  <a:pt x="288" y="941"/>
                </a:lnTo>
                <a:lnTo>
                  <a:pt x="286" y="925"/>
                </a:lnTo>
                <a:lnTo>
                  <a:pt x="283" y="898"/>
                </a:lnTo>
                <a:lnTo>
                  <a:pt x="283" y="898"/>
                </a:lnTo>
                <a:lnTo>
                  <a:pt x="272" y="831"/>
                </a:lnTo>
                <a:lnTo>
                  <a:pt x="263" y="786"/>
                </a:lnTo>
                <a:lnTo>
                  <a:pt x="259" y="769"/>
                </a:lnTo>
                <a:lnTo>
                  <a:pt x="257" y="761"/>
                </a:lnTo>
                <a:lnTo>
                  <a:pt x="257" y="761"/>
                </a:lnTo>
                <a:lnTo>
                  <a:pt x="253" y="754"/>
                </a:lnTo>
                <a:lnTo>
                  <a:pt x="250" y="745"/>
                </a:lnTo>
                <a:lnTo>
                  <a:pt x="247" y="742"/>
                </a:lnTo>
                <a:lnTo>
                  <a:pt x="244" y="739"/>
                </a:lnTo>
                <a:lnTo>
                  <a:pt x="241" y="738"/>
                </a:lnTo>
                <a:lnTo>
                  <a:pt x="238" y="738"/>
                </a:lnTo>
                <a:lnTo>
                  <a:pt x="238" y="738"/>
                </a:lnTo>
                <a:lnTo>
                  <a:pt x="235" y="739"/>
                </a:lnTo>
                <a:lnTo>
                  <a:pt x="234" y="740"/>
                </a:lnTo>
                <a:lnTo>
                  <a:pt x="229" y="748"/>
                </a:lnTo>
                <a:lnTo>
                  <a:pt x="225" y="756"/>
                </a:lnTo>
                <a:lnTo>
                  <a:pt x="222" y="767"/>
                </a:lnTo>
                <a:lnTo>
                  <a:pt x="213" y="791"/>
                </a:lnTo>
                <a:lnTo>
                  <a:pt x="204" y="815"/>
                </a:lnTo>
                <a:lnTo>
                  <a:pt x="204" y="815"/>
                </a:lnTo>
                <a:lnTo>
                  <a:pt x="195" y="837"/>
                </a:lnTo>
                <a:lnTo>
                  <a:pt x="189" y="858"/>
                </a:lnTo>
                <a:lnTo>
                  <a:pt x="181" y="891"/>
                </a:lnTo>
                <a:lnTo>
                  <a:pt x="181" y="891"/>
                </a:lnTo>
                <a:lnTo>
                  <a:pt x="174" y="940"/>
                </a:lnTo>
                <a:lnTo>
                  <a:pt x="168" y="991"/>
                </a:lnTo>
                <a:lnTo>
                  <a:pt x="168" y="991"/>
                </a:lnTo>
                <a:lnTo>
                  <a:pt x="164" y="1011"/>
                </a:lnTo>
                <a:lnTo>
                  <a:pt x="158" y="1041"/>
                </a:lnTo>
                <a:lnTo>
                  <a:pt x="151" y="1071"/>
                </a:lnTo>
                <a:lnTo>
                  <a:pt x="147" y="1091"/>
                </a:lnTo>
                <a:lnTo>
                  <a:pt x="147" y="1091"/>
                </a:lnTo>
                <a:lnTo>
                  <a:pt x="141" y="1187"/>
                </a:lnTo>
                <a:lnTo>
                  <a:pt x="141" y="1187"/>
                </a:lnTo>
                <a:lnTo>
                  <a:pt x="140" y="1198"/>
                </a:lnTo>
                <a:lnTo>
                  <a:pt x="139" y="1201"/>
                </a:lnTo>
                <a:lnTo>
                  <a:pt x="138" y="1204"/>
                </a:lnTo>
                <a:lnTo>
                  <a:pt x="138" y="1204"/>
                </a:lnTo>
                <a:lnTo>
                  <a:pt x="138" y="1205"/>
                </a:lnTo>
                <a:lnTo>
                  <a:pt x="136" y="1210"/>
                </a:lnTo>
                <a:lnTo>
                  <a:pt x="136" y="1223"/>
                </a:lnTo>
                <a:lnTo>
                  <a:pt x="135" y="1237"/>
                </a:lnTo>
                <a:lnTo>
                  <a:pt x="134" y="1247"/>
                </a:lnTo>
                <a:lnTo>
                  <a:pt x="134" y="1247"/>
                </a:lnTo>
                <a:lnTo>
                  <a:pt x="134" y="1251"/>
                </a:lnTo>
                <a:lnTo>
                  <a:pt x="135" y="1255"/>
                </a:lnTo>
                <a:lnTo>
                  <a:pt x="138" y="1260"/>
                </a:lnTo>
                <a:lnTo>
                  <a:pt x="138" y="1266"/>
                </a:lnTo>
                <a:lnTo>
                  <a:pt x="138" y="1266"/>
                </a:lnTo>
                <a:lnTo>
                  <a:pt x="138" y="1270"/>
                </a:lnTo>
                <a:lnTo>
                  <a:pt x="139" y="1274"/>
                </a:lnTo>
                <a:lnTo>
                  <a:pt x="141" y="1278"/>
                </a:lnTo>
                <a:lnTo>
                  <a:pt x="140" y="1280"/>
                </a:lnTo>
                <a:lnTo>
                  <a:pt x="138" y="1282"/>
                </a:lnTo>
                <a:lnTo>
                  <a:pt x="133" y="1283"/>
                </a:lnTo>
                <a:lnTo>
                  <a:pt x="124" y="1283"/>
                </a:lnTo>
                <a:lnTo>
                  <a:pt x="124" y="1283"/>
                </a:lnTo>
                <a:lnTo>
                  <a:pt x="105" y="1283"/>
                </a:lnTo>
                <a:lnTo>
                  <a:pt x="85" y="1282"/>
                </a:lnTo>
                <a:lnTo>
                  <a:pt x="64" y="1280"/>
                </a:lnTo>
                <a:lnTo>
                  <a:pt x="41" y="1277"/>
                </a:lnTo>
                <a:lnTo>
                  <a:pt x="41" y="1277"/>
                </a:lnTo>
                <a:lnTo>
                  <a:pt x="32" y="1275"/>
                </a:lnTo>
                <a:lnTo>
                  <a:pt x="23" y="1272"/>
                </a:lnTo>
                <a:lnTo>
                  <a:pt x="17" y="1269"/>
                </a:lnTo>
                <a:lnTo>
                  <a:pt x="13" y="1265"/>
                </a:lnTo>
                <a:lnTo>
                  <a:pt x="9" y="1262"/>
                </a:lnTo>
                <a:lnTo>
                  <a:pt x="5" y="1258"/>
                </a:lnTo>
                <a:lnTo>
                  <a:pt x="2" y="1251"/>
                </a:lnTo>
                <a:lnTo>
                  <a:pt x="2" y="1251"/>
                </a:lnTo>
                <a:lnTo>
                  <a:pt x="0" y="1247"/>
                </a:lnTo>
                <a:lnTo>
                  <a:pt x="0" y="1245"/>
                </a:lnTo>
                <a:lnTo>
                  <a:pt x="2" y="1242"/>
                </a:lnTo>
                <a:lnTo>
                  <a:pt x="3" y="1241"/>
                </a:lnTo>
                <a:lnTo>
                  <a:pt x="7" y="1239"/>
                </a:lnTo>
                <a:lnTo>
                  <a:pt x="11" y="1236"/>
                </a:lnTo>
                <a:lnTo>
                  <a:pt x="11" y="1236"/>
                </a:lnTo>
                <a:lnTo>
                  <a:pt x="19" y="1234"/>
                </a:lnTo>
                <a:lnTo>
                  <a:pt x="25" y="1230"/>
                </a:lnTo>
                <a:lnTo>
                  <a:pt x="25" y="1230"/>
                </a:lnTo>
                <a:lnTo>
                  <a:pt x="31" y="1227"/>
                </a:lnTo>
                <a:lnTo>
                  <a:pt x="35" y="1225"/>
                </a:lnTo>
                <a:lnTo>
                  <a:pt x="45" y="1223"/>
                </a:lnTo>
                <a:lnTo>
                  <a:pt x="45" y="1223"/>
                </a:lnTo>
                <a:lnTo>
                  <a:pt x="53" y="1222"/>
                </a:lnTo>
                <a:lnTo>
                  <a:pt x="56" y="1221"/>
                </a:lnTo>
                <a:lnTo>
                  <a:pt x="58" y="1217"/>
                </a:lnTo>
                <a:lnTo>
                  <a:pt x="58" y="1217"/>
                </a:lnTo>
                <a:lnTo>
                  <a:pt x="59" y="1213"/>
                </a:lnTo>
                <a:lnTo>
                  <a:pt x="59" y="1209"/>
                </a:lnTo>
                <a:lnTo>
                  <a:pt x="59" y="1198"/>
                </a:lnTo>
                <a:lnTo>
                  <a:pt x="58" y="1188"/>
                </a:lnTo>
                <a:lnTo>
                  <a:pt x="58" y="1183"/>
                </a:lnTo>
                <a:lnTo>
                  <a:pt x="58" y="1183"/>
                </a:lnTo>
                <a:lnTo>
                  <a:pt x="58" y="1183"/>
                </a:lnTo>
                <a:lnTo>
                  <a:pt x="58" y="1181"/>
                </a:lnTo>
                <a:lnTo>
                  <a:pt x="55" y="1174"/>
                </a:lnTo>
                <a:lnTo>
                  <a:pt x="55" y="1174"/>
                </a:lnTo>
                <a:lnTo>
                  <a:pt x="55" y="1169"/>
                </a:lnTo>
                <a:lnTo>
                  <a:pt x="55" y="1162"/>
                </a:lnTo>
                <a:lnTo>
                  <a:pt x="56" y="1153"/>
                </a:lnTo>
                <a:lnTo>
                  <a:pt x="58" y="1144"/>
                </a:lnTo>
                <a:lnTo>
                  <a:pt x="58" y="1144"/>
                </a:lnTo>
                <a:lnTo>
                  <a:pt x="63" y="1126"/>
                </a:lnTo>
                <a:lnTo>
                  <a:pt x="69" y="1097"/>
                </a:lnTo>
                <a:lnTo>
                  <a:pt x="75" y="1067"/>
                </a:lnTo>
                <a:lnTo>
                  <a:pt x="79" y="1047"/>
                </a:lnTo>
                <a:lnTo>
                  <a:pt x="79" y="1047"/>
                </a:lnTo>
                <a:lnTo>
                  <a:pt x="77" y="1011"/>
                </a:lnTo>
                <a:lnTo>
                  <a:pt x="75" y="981"/>
                </a:lnTo>
                <a:lnTo>
                  <a:pt x="75" y="981"/>
                </a:lnTo>
                <a:lnTo>
                  <a:pt x="75" y="975"/>
                </a:lnTo>
                <a:lnTo>
                  <a:pt x="79" y="967"/>
                </a:lnTo>
                <a:lnTo>
                  <a:pt x="86" y="941"/>
                </a:lnTo>
                <a:lnTo>
                  <a:pt x="94" y="917"/>
                </a:lnTo>
                <a:lnTo>
                  <a:pt x="97" y="908"/>
                </a:lnTo>
                <a:lnTo>
                  <a:pt x="98" y="901"/>
                </a:lnTo>
                <a:lnTo>
                  <a:pt x="98" y="901"/>
                </a:lnTo>
                <a:lnTo>
                  <a:pt x="99" y="850"/>
                </a:lnTo>
                <a:lnTo>
                  <a:pt x="102" y="791"/>
                </a:lnTo>
                <a:lnTo>
                  <a:pt x="102" y="791"/>
                </a:lnTo>
                <a:lnTo>
                  <a:pt x="110" y="702"/>
                </a:lnTo>
                <a:lnTo>
                  <a:pt x="118" y="629"/>
                </a:lnTo>
                <a:lnTo>
                  <a:pt x="118" y="629"/>
                </a:lnTo>
                <a:lnTo>
                  <a:pt x="114" y="629"/>
                </a:lnTo>
                <a:lnTo>
                  <a:pt x="103" y="626"/>
                </a:lnTo>
                <a:lnTo>
                  <a:pt x="91" y="624"/>
                </a:lnTo>
                <a:lnTo>
                  <a:pt x="87" y="621"/>
                </a:lnTo>
                <a:lnTo>
                  <a:pt x="85" y="619"/>
                </a:lnTo>
                <a:lnTo>
                  <a:pt x="85" y="619"/>
                </a:lnTo>
                <a:lnTo>
                  <a:pt x="85" y="613"/>
                </a:lnTo>
                <a:lnTo>
                  <a:pt x="85" y="603"/>
                </a:lnTo>
                <a:lnTo>
                  <a:pt x="88" y="577"/>
                </a:lnTo>
                <a:lnTo>
                  <a:pt x="94" y="536"/>
                </a:lnTo>
                <a:lnTo>
                  <a:pt x="94" y="536"/>
                </a:lnTo>
                <a:lnTo>
                  <a:pt x="96" y="532"/>
                </a:lnTo>
                <a:lnTo>
                  <a:pt x="98" y="529"/>
                </a:lnTo>
                <a:lnTo>
                  <a:pt x="105" y="521"/>
                </a:lnTo>
                <a:lnTo>
                  <a:pt x="112" y="515"/>
                </a:lnTo>
                <a:lnTo>
                  <a:pt x="115" y="512"/>
                </a:lnTo>
                <a:lnTo>
                  <a:pt x="115" y="512"/>
                </a:lnTo>
                <a:lnTo>
                  <a:pt x="115" y="507"/>
                </a:lnTo>
                <a:lnTo>
                  <a:pt x="115" y="502"/>
                </a:lnTo>
                <a:lnTo>
                  <a:pt x="115" y="502"/>
                </a:lnTo>
                <a:lnTo>
                  <a:pt x="111" y="501"/>
                </a:lnTo>
                <a:lnTo>
                  <a:pt x="103" y="499"/>
                </a:lnTo>
                <a:lnTo>
                  <a:pt x="98" y="495"/>
                </a:lnTo>
                <a:lnTo>
                  <a:pt x="93" y="491"/>
                </a:lnTo>
                <a:lnTo>
                  <a:pt x="88" y="488"/>
                </a:lnTo>
                <a:lnTo>
                  <a:pt x="85" y="482"/>
                </a:lnTo>
                <a:lnTo>
                  <a:pt x="85" y="482"/>
                </a:lnTo>
                <a:lnTo>
                  <a:pt x="76" y="467"/>
                </a:lnTo>
                <a:lnTo>
                  <a:pt x="68" y="448"/>
                </a:lnTo>
                <a:lnTo>
                  <a:pt x="64" y="438"/>
                </a:lnTo>
                <a:lnTo>
                  <a:pt x="62" y="430"/>
                </a:lnTo>
                <a:lnTo>
                  <a:pt x="61" y="424"/>
                </a:lnTo>
                <a:lnTo>
                  <a:pt x="62" y="419"/>
                </a:lnTo>
                <a:lnTo>
                  <a:pt x="62" y="419"/>
                </a:lnTo>
                <a:lnTo>
                  <a:pt x="63" y="411"/>
                </a:lnTo>
                <a:lnTo>
                  <a:pt x="65" y="395"/>
                </a:lnTo>
                <a:lnTo>
                  <a:pt x="70" y="349"/>
                </a:lnTo>
                <a:lnTo>
                  <a:pt x="74" y="302"/>
                </a:lnTo>
                <a:lnTo>
                  <a:pt x="76" y="284"/>
                </a:lnTo>
                <a:lnTo>
                  <a:pt x="79" y="272"/>
                </a:lnTo>
                <a:lnTo>
                  <a:pt x="79" y="272"/>
                </a:lnTo>
                <a:lnTo>
                  <a:pt x="81" y="259"/>
                </a:lnTo>
                <a:lnTo>
                  <a:pt x="82" y="247"/>
                </a:lnTo>
                <a:lnTo>
                  <a:pt x="84" y="237"/>
                </a:lnTo>
                <a:lnTo>
                  <a:pt x="86" y="234"/>
                </a:lnTo>
                <a:lnTo>
                  <a:pt x="88" y="229"/>
                </a:lnTo>
                <a:lnTo>
                  <a:pt x="88" y="229"/>
                </a:lnTo>
                <a:lnTo>
                  <a:pt x="92" y="225"/>
                </a:lnTo>
                <a:lnTo>
                  <a:pt x="99" y="219"/>
                </a:lnTo>
                <a:lnTo>
                  <a:pt x="117" y="207"/>
                </a:lnTo>
                <a:lnTo>
                  <a:pt x="145" y="189"/>
                </a:lnTo>
                <a:lnTo>
                  <a:pt x="145" y="189"/>
                </a:lnTo>
                <a:lnTo>
                  <a:pt x="150" y="185"/>
                </a:lnTo>
                <a:lnTo>
                  <a:pt x="156" y="180"/>
                </a:lnTo>
                <a:lnTo>
                  <a:pt x="161" y="172"/>
                </a:lnTo>
                <a:lnTo>
                  <a:pt x="164" y="16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7464C80C-61BE-4FD9-BBB8-94F13827294E}"/>
              </a:ext>
            </a:extLst>
          </p:cNvPr>
          <p:cNvSpPr>
            <a:spLocks noEditPoints="1"/>
          </p:cNvSpPr>
          <p:nvPr/>
        </p:nvSpPr>
        <p:spPr bwMode="auto">
          <a:xfrm>
            <a:off x="2623051" y="2707136"/>
            <a:ext cx="1047623" cy="1729250"/>
          </a:xfrm>
          <a:custGeom>
            <a:avLst/>
            <a:gdLst>
              <a:gd name="T0" fmla="*/ 61 w 936"/>
              <a:gd name="T1" fmla="*/ 797 h 1545"/>
              <a:gd name="T2" fmla="*/ 81 w 936"/>
              <a:gd name="T3" fmla="*/ 872 h 1545"/>
              <a:gd name="T4" fmla="*/ 25 w 936"/>
              <a:gd name="T5" fmla="*/ 948 h 1545"/>
              <a:gd name="T6" fmla="*/ 50 w 936"/>
              <a:gd name="T7" fmla="*/ 1099 h 1545"/>
              <a:gd name="T8" fmla="*/ 42 w 936"/>
              <a:gd name="T9" fmla="*/ 1232 h 1545"/>
              <a:gd name="T10" fmla="*/ 0 w 936"/>
              <a:gd name="T11" fmla="*/ 1457 h 1545"/>
              <a:gd name="T12" fmla="*/ 67 w 936"/>
              <a:gd name="T13" fmla="*/ 1520 h 1545"/>
              <a:gd name="T14" fmla="*/ 80 w 936"/>
              <a:gd name="T15" fmla="*/ 1481 h 1545"/>
              <a:gd name="T16" fmla="*/ 80 w 936"/>
              <a:gd name="T17" fmla="*/ 1371 h 1545"/>
              <a:gd name="T18" fmla="*/ 137 w 936"/>
              <a:gd name="T19" fmla="*/ 1290 h 1545"/>
              <a:gd name="T20" fmla="*/ 174 w 936"/>
              <a:gd name="T21" fmla="*/ 1344 h 1545"/>
              <a:gd name="T22" fmla="*/ 173 w 936"/>
              <a:gd name="T23" fmla="*/ 1427 h 1545"/>
              <a:gd name="T24" fmla="*/ 195 w 936"/>
              <a:gd name="T25" fmla="*/ 1514 h 1545"/>
              <a:gd name="T26" fmla="*/ 254 w 936"/>
              <a:gd name="T27" fmla="*/ 1486 h 1545"/>
              <a:gd name="T28" fmla="*/ 247 w 936"/>
              <a:gd name="T29" fmla="*/ 1416 h 1545"/>
              <a:gd name="T30" fmla="*/ 258 w 936"/>
              <a:gd name="T31" fmla="*/ 1293 h 1545"/>
              <a:gd name="T32" fmla="*/ 247 w 936"/>
              <a:gd name="T33" fmla="*/ 1129 h 1545"/>
              <a:gd name="T34" fmla="*/ 265 w 936"/>
              <a:gd name="T35" fmla="*/ 1048 h 1545"/>
              <a:gd name="T36" fmla="*/ 375 w 936"/>
              <a:gd name="T37" fmla="*/ 951 h 1545"/>
              <a:gd name="T38" fmla="*/ 370 w 936"/>
              <a:gd name="T39" fmla="*/ 823 h 1545"/>
              <a:gd name="T40" fmla="*/ 382 w 936"/>
              <a:gd name="T41" fmla="*/ 769 h 1545"/>
              <a:gd name="T42" fmla="*/ 436 w 936"/>
              <a:gd name="T43" fmla="*/ 713 h 1545"/>
              <a:gd name="T44" fmla="*/ 432 w 936"/>
              <a:gd name="T45" fmla="*/ 883 h 1545"/>
              <a:gd name="T46" fmla="*/ 452 w 936"/>
              <a:gd name="T47" fmla="*/ 1131 h 1545"/>
              <a:gd name="T48" fmla="*/ 469 w 936"/>
              <a:gd name="T49" fmla="*/ 1295 h 1545"/>
              <a:gd name="T50" fmla="*/ 429 w 936"/>
              <a:gd name="T51" fmla="*/ 1403 h 1545"/>
              <a:gd name="T52" fmla="*/ 318 w 936"/>
              <a:gd name="T53" fmla="*/ 1473 h 1545"/>
              <a:gd name="T54" fmla="*/ 288 w 936"/>
              <a:gd name="T55" fmla="*/ 1507 h 1545"/>
              <a:gd name="T56" fmla="*/ 536 w 936"/>
              <a:gd name="T57" fmla="*/ 1534 h 1545"/>
              <a:gd name="T58" fmla="*/ 645 w 936"/>
              <a:gd name="T59" fmla="*/ 1542 h 1545"/>
              <a:gd name="T60" fmla="*/ 724 w 936"/>
              <a:gd name="T61" fmla="*/ 1476 h 1545"/>
              <a:gd name="T62" fmla="*/ 704 w 936"/>
              <a:gd name="T63" fmla="*/ 1369 h 1545"/>
              <a:gd name="T64" fmla="*/ 808 w 936"/>
              <a:gd name="T65" fmla="*/ 1272 h 1545"/>
              <a:gd name="T66" fmla="*/ 922 w 936"/>
              <a:gd name="T67" fmla="*/ 1161 h 1545"/>
              <a:gd name="T68" fmla="*/ 936 w 936"/>
              <a:gd name="T69" fmla="*/ 889 h 1545"/>
              <a:gd name="T70" fmla="*/ 807 w 936"/>
              <a:gd name="T71" fmla="*/ 549 h 1545"/>
              <a:gd name="T72" fmla="*/ 561 w 936"/>
              <a:gd name="T73" fmla="*/ 207 h 1545"/>
              <a:gd name="T74" fmla="*/ 500 w 936"/>
              <a:gd name="T75" fmla="*/ 132 h 1545"/>
              <a:gd name="T76" fmla="*/ 571 w 936"/>
              <a:gd name="T77" fmla="*/ 132 h 1545"/>
              <a:gd name="T78" fmla="*/ 582 w 936"/>
              <a:gd name="T79" fmla="*/ 115 h 1545"/>
              <a:gd name="T80" fmla="*/ 506 w 936"/>
              <a:gd name="T81" fmla="*/ 23 h 1545"/>
              <a:gd name="T82" fmla="*/ 386 w 936"/>
              <a:gd name="T83" fmla="*/ 6 h 1545"/>
              <a:gd name="T84" fmla="*/ 268 w 936"/>
              <a:gd name="T85" fmla="*/ 46 h 1545"/>
              <a:gd name="T86" fmla="*/ 252 w 936"/>
              <a:gd name="T87" fmla="*/ 179 h 1545"/>
              <a:gd name="T88" fmla="*/ 288 w 936"/>
              <a:gd name="T89" fmla="*/ 216 h 1545"/>
              <a:gd name="T90" fmla="*/ 320 w 936"/>
              <a:gd name="T91" fmla="*/ 252 h 1545"/>
              <a:gd name="T92" fmla="*/ 340 w 936"/>
              <a:gd name="T93" fmla="*/ 434 h 1545"/>
              <a:gd name="T94" fmla="*/ 320 w 936"/>
              <a:gd name="T95" fmla="*/ 574 h 1545"/>
              <a:gd name="T96" fmla="*/ 293 w 936"/>
              <a:gd name="T97" fmla="*/ 689 h 1545"/>
              <a:gd name="T98" fmla="*/ 272 w 936"/>
              <a:gd name="T99" fmla="*/ 742 h 1545"/>
              <a:gd name="T100" fmla="*/ 224 w 936"/>
              <a:gd name="T101" fmla="*/ 790 h 1545"/>
              <a:gd name="T102" fmla="*/ 171 w 936"/>
              <a:gd name="T103" fmla="*/ 702 h 1545"/>
              <a:gd name="T104" fmla="*/ 294 w 936"/>
              <a:gd name="T105" fmla="*/ 824 h 1545"/>
              <a:gd name="T106" fmla="*/ 340 w 936"/>
              <a:gd name="T107" fmla="*/ 834 h 1545"/>
              <a:gd name="T108" fmla="*/ 327 w 936"/>
              <a:gd name="T109" fmla="*/ 897 h 1545"/>
              <a:gd name="T110" fmla="*/ 284 w 936"/>
              <a:gd name="T111" fmla="*/ 825 h 1545"/>
              <a:gd name="T112" fmla="*/ 620 w 936"/>
              <a:gd name="T113" fmla="*/ 1310 h 1545"/>
              <a:gd name="T114" fmla="*/ 606 w 936"/>
              <a:gd name="T115" fmla="*/ 1427 h 1545"/>
              <a:gd name="T116" fmla="*/ 544 w 936"/>
              <a:gd name="T117" fmla="*/ 1447 h 1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6" h="1545">
                <a:moveTo>
                  <a:pt x="93" y="719"/>
                </a:moveTo>
                <a:lnTo>
                  <a:pt x="93" y="719"/>
                </a:lnTo>
                <a:lnTo>
                  <a:pt x="89" y="720"/>
                </a:lnTo>
                <a:lnTo>
                  <a:pt x="85" y="722"/>
                </a:lnTo>
                <a:lnTo>
                  <a:pt x="80" y="726"/>
                </a:lnTo>
                <a:lnTo>
                  <a:pt x="74" y="731"/>
                </a:lnTo>
                <a:lnTo>
                  <a:pt x="69" y="737"/>
                </a:lnTo>
                <a:lnTo>
                  <a:pt x="64" y="746"/>
                </a:lnTo>
                <a:lnTo>
                  <a:pt x="61" y="755"/>
                </a:lnTo>
                <a:lnTo>
                  <a:pt x="61" y="755"/>
                </a:lnTo>
                <a:lnTo>
                  <a:pt x="60" y="768"/>
                </a:lnTo>
                <a:lnTo>
                  <a:pt x="60" y="777"/>
                </a:lnTo>
                <a:lnTo>
                  <a:pt x="61" y="797"/>
                </a:lnTo>
                <a:lnTo>
                  <a:pt x="63" y="811"/>
                </a:lnTo>
                <a:lnTo>
                  <a:pt x="64" y="820"/>
                </a:lnTo>
                <a:lnTo>
                  <a:pt x="64" y="820"/>
                </a:lnTo>
                <a:lnTo>
                  <a:pt x="63" y="828"/>
                </a:lnTo>
                <a:lnTo>
                  <a:pt x="60" y="836"/>
                </a:lnTo>
                <a:lnTo>
                  <a:pt x="60" y="841"/>
                </a:lnTo>
                <a:lnTo>
                  <a:pt x="60" y="846"/>
                </a:lnTo>
                <a:lnTo>
                  <a:pt x="61" y="852"/>
                </a:lnTo>
                <a:lnTo>
                  <a:pt x="64" y="857"/>
                </a:lnTo>
                <a:lnTo>
                  <a:pt x="64" y="857"/>
                </a:lnTo>
                <a:lnTo>
                  <a:pt x="67" y="862"/>
                </a:lnTo>
                <a:lnTo>
                  <a:pt x="72" y="867"/>
                </a:lnTo>
                <a:lnTo>
                  <a:pt x="81" y="872"/>
                </a:lnTo>
                <a:lnTo>
                  <a:pt x="88" y="875"/>
                </a:lnTo>
                <a:lnTo>
                  <a:pt x="91" y="875"/>
                </a:lnTo>
                <a:lnTo>
                  <a:pt x="88" y="889"/>
                </a:lnTo>
                <a:lnTo>
                  <a:pt x="88" y="889"/>
                </a:lnTo>
                <a:lnTo>
                  <a:pt x="74" y="900"/>
                </a:lnTo>
                <a:lnTo>
                  <a:pt x="61" y="908"/>
                </a:lnTo>
                <a:lnTo>
                  <a:pt x="50" y="918"/>
                </a:lnTo>
                <a:lnTo>
                  <a:pt x="50" y="918"/>
                </a:lnTo>
                <a:lnTo>
                  <a:pt x="43" y="926"/>
                </a:lnTo>
                <a:lnTo>
                  <a:pt x="37" y="930"/>
                </a:lnTo>
                <a:lnTo>
                  <a:pt x="31" y="938"/>
                </a:lnTo>
                <a:lnTo>
                  <a:pt x="25" y="948"/>
                </a:lnTo>
                <a:lnTo>
                  <a:pt x="25" y="948"/>
                </a:lnTo>
                <a:lnTo>
                  <a:pt x="21" y="957"/>
                </a:lnTo>
                <a:lnTo>
                  <a:pt x="20" y="970"/>
                </a:lnTo>
                <a:lnTo>
                  <a:pt x="20" y="987"/>
                </a:lnTo>
                <a:lnTo>
                  <a:pt x="20" y="1004"/>
                </a:lnTo>
                <a:lnTo>
                  <a:pt x="21" y="1037"/>
                </a:lnTo>
                <a:lnTo>
                  <a:pt x="22" y="1049"/>
                </a:lnTo>
                <a:lnTo>
                  <a:pt x="25" y="1057"/>
                </a:lnTo>
                <a:lnTo>
                  <a:pt x="25" y="1057"/>
                </a:lnTo>
                <a:lnTo>
                  <a:pt x="28" y="1068"/>
                </a:lnTo>
                <a:lnTo>
                  <a:pt x="36" y="1077"/>
                </a:lnTo>
                <a:lnTo>
                  <a:pt x="48" y="1094"/>
                </a:lnTo>
                <a:lnTo>
                  <a:pt x="48" y="1094"/>
                </a:lnTo>
                <a:lnTo>
                  <a:pt x="50" y="1099"/>
                </a:lnTo>
                <a:lnTo>
                  <a:pt x="51" y="1108"/>
                </a:lnTo>
                <a:lnTo>
                  <a:pt x="51" y="1130"/>
                </a:lnTo>
                <a:lnTo>
                  <a:pt x="49" y="1152"/>
                </a:lnTo>
                <a:lnTo>
                  <a:pt x="48" y="1161"/>
                </a:lnTo>
                <a:lnTo>
                  <a:pt x="45" y="1165"/>
                </a:lnTo>
                <a:lnTo>
                  <a:pt x="45" y="1165"/>
                </a:lnTo>
                <a:lnTo>
                  <a:pt x="44" y="1172"/>
                </a:lnTo>
                <a:lnTo>
                  <a:pt x="43" y="1178"/>
                </a:lnTo>
                <a:lnTo>
                  <a:pt x="43" y="1195"/>
                </a:lnTo>
                <a:lnTo>
                  <a:pt x="43" y="1211"/>
                </a:lnTo>
                <a:lnTo>
                  <a:pt x="43" y="1224"/>
                </a:lnTo>
                <a:lnTo>
                  <a:pt x="43" y="1224"/>
                </a:lnTo>
                <a:lnTo>
                  <a:pt x="42" y="1232"/>
                </a:lnTo>
                <a:lnTo>
                  <a:pt x="38" y="1243"/>
                </a:lnTo>
                <a:lnTo>
                  <a:pt x="29" y="1270"/>
                </a:lnTo>
                <a:lnTo>
                  <a:pt x="14" y="1312"/>
                </a:lnTo>
                <a:lnTo>
                  <a:pt x="14" y="1312"/>
                </a:lnTo>
                <a:lnTo>
                  <a:pt x="11" y="1317"/>
                </a:lnTo>
                <a:lnTo>
                  <a:pt x="11" y="1317"/>
                </a:lnTo>
                <a:lnTo>
                  <a:pt x="9" y="1331"/>
                </a:lnTo>
                <a:lnTo>
                  <a:pt x="9" y="1331"/>
                </a:lnTo>
                <a:lnTo>
                  <a:pt x="6" y="1342"/>
                </a:lnTo>
                <a:lnTo>
                  <a:pt x="5" y="1359"/>
                </a:lnTo>
                <a:lnTo>
                  <a:pt x="3" y="1400"/>
                </a:lnTo>
                <a:lnTo>
                  <a:pt x="0" y="1457"/>
                </a:lnTo>
                <a:lnTo>
                  <a:pt x="0" y="1457"/>
                </a:lnTo>
                <a:lnTo>
                  <a:pt x="1" y="1476"/>
                </a:lnTo>
                <a:lnTo>
                  <a:pt x="4" y="1492"/>
                </a:lnTo>
                <a:lnTo>
                  <a:pt x="6" y="1501"/>
                </a:lnTo>
                <a:lnTo>
                  <a:pt x="9" y="1507"/>
                </a:lnTo>
                <a:lnTo>
                  <a:pt x="9" y="1507"/>
                </a:lnTo>
                <a:lnTo>
                  <a:pt x="12" y="1512"/>
                </a:lnTo>
                <a:lnTo>
                  <a:pt x="18" y="1516"/>
                </a:lnTo>
                <a:lnTo>
                  <a:pt x="25" y="1518"/>
                </a:lnTo>
                <a:lnTo>
                  <a:pt x="32" y="1519"/>
                </a:lnTo>
                <a:lnTo>
                  <a:pt x="47" y="1520"/>
                </a:lnTo>
                <a:lnTo>
                  <a:pt x="59" y="1520"/>
                </a:lnTo>
                <a:lnTo>
                  <a:pt x="59" y="1520"/>
                </a:lnTo>
                <a:lnTo>
                  <a:pt x="67" y="1520"/>
                </a:lnTo>
                <a:lnTo>
                  <a:pt x="76" y="1519"/>
                </a:lnTo>
                <a:lnTo>
                  <a:pt x="78" y="1519"/>
                </a:lnTo>
                <a:lnTo>
                  <a:pt x="82" y="1517"/>
                </a:lnTo>
                <a:lnTo>
                  <a:pt x="83" y="1514"/>
                </a:lnTo>
                <a:lnTo>
                  <a:pt x="86" y="1509"/>
                </a:lnTo>
                <a:lnTo>
                  <a:pt x="86" y="1509"/>
                </a:lnTo>
                <a:lnTo>
                  <a:pt x="88" y="1496"/>
                </a:lnTo>
                <a:lnTo>
                  <a:pt x="87" y="1491"/>
                </a:lnTo>
                <a:lnTo>
                  <a:pt x="86" y="1485"/>
                </a:lnTo>
                <a:lnTo>
                  <a:pt x="86" y="1485"/>
                </a:lnTo>
                <a:lnTo>
                  <a:pt x="83" y="1482"/>
                </a:lnTo>
                <a:lnTo>
                  <a:pt x="82" y="1481"/>
                </a:lnTo>
                <a:lnTo>
                  <a:pt x="80" y="1481"/>
                </a:lnTo>
                <a:lnTo>
                  <a:pt x="78" y="1480"/>
                </a:lnTo>
                <a:lnTo>
                  <a:pt x="77" y="1479"/>
                </a:lnTo>
                <a:lnTo>
                  <a:pt x="75" y="1469"/>
                </a:lnTo>
                <a:lnTo>
                  <a:pt x="75" y="1469"/>
                </a:lnTo>
                <a:lnTo>
                  <a:pt x="71" y="1447"/>
                </a:lnTo>
                <a:lnTo>
                  <a:pt x="70" y="1437"/>
                </a:lnTo>
                <a:lnTo>
                  <a:pt x="70" y="1427"/>
                </a:lnTo>
                <a:lnTo>
                  <a:pt x="70" y="1427"/>
                </a:lnTo>
                <a:lnTo>
                  <a:pt x="71" y="1413"/>
                </a:lnTo>
                <a:lnTo>
                  <a:pt x="74" y="1396"/>
                </a:lnTo>
                <a:lnTo>
                  <a:pt x="77" y="1381"/>
                </a:lnTo>
                <a:lnTo>
                  <a:pt x="80" y="1371"/>
                </a:lnTo>
                <a:lnTo>
                  <a:pt x="80" y="1371"/>
                </a:lnTo>
                <a:lnTo>
                  <a:pt x="83" y="1366"/>
                </a:lnTo>
                <a:lnTo>
                  <a:pt x="88" y="1363"/>
                </a:lnTo>
                <a:lnTo>
                  <a:pt x="94" y="1356"/>
                </a:lnTo>
                <a:lnTo>
                  <a:pt x="104" y="1347"/>
                </a:lnTo>
                <a:lnTo>
                  <a:pt x="104" y="1347"/>
                </a:lnTo>
                <a:lnTo>
                  <a:pt x="110" y="1339"/>
                </a:lnTo>
                <a:lnTo>
                  <a:pt x="113" y="1336"/>
                </a:lnTo>
                <a:lnTo>
                  <a:pt x="115" y="1329"/>
                </a:lnTo>
                <a:lnTo>
                  <a:pt x="120" y="1315"/>
                </a:lnTo>
                <a:lnTo>
                  <a:pt x="120" y="1315"/>
                </a:lnTo>
                <a:lnTo>
                  <a:pt x="125" y="1306"/>
                </a:lnTo>
                <a:lnTo>
                  <a:pt x="131" y="1298"/>
                </a:lnTo>
                <a:lnTo>
                  <a:pt x="137" y="1290"/>
                </a:lnTo>
                <a:lnTo>
                  <a:pt x="145" y="1284"/>
                </a:lnTo>
                <a:lnTo>
                  <a:pt x="151" y="1281"/>
                </a:lnTo>
                <a:lnTo>
                  <a:pt x="156" y="1278"/>
                </a:lnTo>
                <a:lnTo>
                  <a:pt x="160" y="1277"/>
                </a:lnTo>
                <a:lnTo>
                  <a:pt x="163" y="1278"/>
                </a:lnTo>
                <a:lnTo>
                  <a:pt x="163" y="1278"/>
                </a:lnTo>
                <a:lnTo>
                  <a:pt x="164" y="1284"/>
                </a:lnTo>
                <a:lnTo>
                  <a:pt x="165" y="1295"/>
                </a:lnTo>
                <a:lnTo>
                  <a:pt x="168" y="1323"/>
                </a:lnTo>
                <a:lnTo>
                  <a:pt x="168" y="1323"/>
                </a:lnTo>
                <a:lnTo>
                  <a:pt x="169" y="1329"/>
                </a:lnTo>
                <a:lnTo>
                  <a:pt x="170" y="1336"/>
                </a:lnTo>
                <a:lnTo>
                  <a:pt x="174" y="1344"/>
                </a:lnTo>
                <a:lnTo>
                  <a:pt x="178" y="1350"/>
                </a:lnTo>
                <a:lnTo>
                  <a:pt x="179" y="1354"/>
                </a:lnTo>
                <a:lnTo>
                  <a:pt x="179" y="1358"/>
                </a:lnTo>
                <a:lnTo>
                  <a:pt x="179" y="1358"/>
                </a:lnTo>
                <a:lnTo>
                  <a:pt x="178" y="1365"/>
                </a:lnTo>
                <a:lnTo>
                  <a:pt x="178" y="1374"/>
                </a:lnTo>
                <a:lnTo>
                  <a:pt x="178" y="1383"/>
                </a:lnTo>
                <a:lnTo>
                  <a:pt x="175" y="1396"/>
                </a:lnTo>
                <a:lnTo>
                  <a:pt x="175" y="1396"/>
                </a:lnTo>
                <a:lnTo>
                  <a:pt x="174" y="1405"/>
                </a:lnTo>
                <a:lnTo>
                  <a:pt x="174" y="1411"/>
                </a:lnTo>
                <a:lnTo>
                  <a:pt x="173" y="1427"/>
                </a:lnTo>
                <a:lnTo>
                  <a:pt x="173" y="1427"/>
                </a:lnTo>
                <a:lnTo>
                  <a:pt x="173" y="1440"/>
                </a:lnTo>
                <a:lnTo>
                  <a:pt x="173" y="1453"/>
                </a:lnTo>
                <a:lnTo>
                  <a:pt x="174" y="1464"/>
                </a:lnTo>
                <a:lnTo>
                  <a:pt x="173" y="1473"/>
                </a:lnTo>
                <a:lnTo>
                  <a:pt x="173" y="1473"/>
                </a:lnTo>
                <a:lnTo>
                  <a:pt x="171" y="1482"/>
                </a:lnTo>
                <a:lnTo>
                  <a:pt x="171" y="1487"/>
                </a:lnTo>
                <a:lnTo>
                  <a:pt x="173" y="1493"/>
                </a:lnTo>
                <a:lnTo>
                  <a:pt x="173" y="1493"/>
                </a:lnTo>
                <a:lnTo>
                  <a:pt x="178" y="1500"/>
                </a:lnTo>
                <a:lnTo>
                  <a:pt x="184" y="1506"/>
                </a:lnTo>
                <a:lnTo>
                  <a:pt x="195" y="1514"/>
                </a:lnTo>
                <a:lnTo>
                  <a:pt x="195" y="1514"/>
                </a:lnTo>
                <a:lnTo>
                  <a:pt x="198" y="1517"/>
                </a:lnTo>
                <a:lnTo>
                  <a:pt x="205" y="1518"/>
                </a:lnTo>
                <a:lnTo>
                  <a:pt x="224" y="1520"/>
                </a:lnTo>
                <a:lnTo>
                  <a:pt x="244" y="1520"/>
                </a:lnTo>
                <a:lnTo>
                  <a:pt x="252" y="1519"/>
                </a:lnTo>
                <a:lnTo>
                  <a:pt x="258" y="1518"/>
                </a:lnTo>
                <a:lnTo>
                  <a:pt x="258" y="1518"/>
                </a:lnTo>
                <a:lnTo>
                  <a:pt x="260" y="1516"/>
                </a:lnTo>
                <a:lnTo>
                  <a:pt x="261" y="1514"/>
                </a:lnTo>
                <a:lnTo>
                  <a:pt x="262" y="1509"/>
                </a:lnTo>
                <a:lnTo>
                  <a:pt x="261" y="1503"/>
                </a:lnTo>
                <a:lnTo>
                  <a:pt x="260" y="1497"/>
                </a:lnTo>
                <a:lnTo>
                  <a:pt x="254" y="1486"/>
                </a:lnTo>
                <a:lnTo>
                  <a:pt x="250" y="1478"/>
                </a:lnTo>
                <a:lnTo>
                  <a:pt x="250" y="1478"/>
                </a:lnTo>
                <a:lnTo>
                  <a:pt x="249" y="1475"/>
                </a:lnTo>
                <a:lnTo>
                  <a:pt x="247" y="1474"/>
                </a:lnTo>
                <a:lnTo>
                  <a:pt x="246" y="1470"/>
                </a:lnTo>
                <a:lnTo>
                  <a:pt x="245" y="1462"/>
                </a:lnTo>
                <a:lnTo>
                  <a:pt x="245" y="1462"/>
                </a:lnTo>
                <a:lnTo>
                  <a:pt x="244" y="1453"/>
                </a:lnTo>
                <a:lnTo>
                  <a:pt x="243" y="1449"/>
                </a:lnTo>
                <a:lnTo>
                  <a:pt x="243" y="1445"/>
                </a:lnTo>
                <a:lnTo>
                  <a:pt x="245" y="1435"/>
                </a:lnTo>
                <a:lnTo>
                  <a:pt x="245" y="1435"/>
                </a:lnTo>
                <a:lnTo>
                  <a:pt x="247" y="1416"/>
                </a:lnTo>
                <a:lnTo>
                  <a:pt x="249" y="1393"/>
                </a:lnTo>
                <a:lnTo>
                  <a:pt x="251" y="1370"/>
                </a:lnTo>
                <a:lnTo>
                  <a:pt x="254" y="1360"/>
                </a:lnTo>
                <a:lnTo>
                  <a:pt x="255" y="1353"/>
                </a:lnTo>
                <a:lnTo>
                  <a:pt x="255" y="1353"/>
                </a:lnTo>
                <a:lnTo>
                  <a:pt x="261" y="1340"/>
                </a:lnTo>
                <a:lnTo>
                  <a:pt x="265" y="1331"/>
                </a:lnTo>
                <a:lnTo>
                  <a:pt x="266" y="1325"/>
                </a:lnTo>
                <a:lnTo>
                  <a:pt x="266" y="1320"/>
                </a:lnTo>
                <a:lnTo>
                  <a:pt x="266" y="1314"/>
                </a:lnTo>
                <a:lnTo>
                  <a:pt x="263" y="1307"/>
                </a:lnTo>
                <a:lnTo>
                  <a:pt x="263" y="1307"/>
                </a:lnTo>
                <a:lnTo>
                  <a:pt x="258" y="1293"/>
                </a:lnTo>
                <a:lnTo>
                  <a:pt x="256" y="1278"/>
                </a:lnTo>
                <a:lnTo>
                  <a:pt x="254" y="1265"/>
                </a:lnTo>
                <a:lnTo>
                  <a:pt x="252" y="1251"/>
                </a:lnTo>
                <a:lnTo>
                  <a:pt x="252" y="1251"/>
                </a:lnTo>
                <a:lnTo>
                  <a:pt x="252" y="1230"/>
                </a:lnTo>
                <a:lnTo>
                  <a:pt x="252" y="1202"/>
                </a:lnTo>
                <a:lnTo>
                  <a:pt x="251" y="1174"/>
                </a:lnTo>
                <a:lnTo>
                  <a:pt x="250" y="1156"/>
                </a:lnTo>
                <a:lnTo>
                  <a:pt x="250" y="1156"/>
                </a:lnTo>
                <a:lnTo>
                  <a:pt x="249" y="1146"/>
                </a:lnTo>
                <a:lnTo>
                  <a:pt x="250" y="1139"/>
                </a:lnTo>
                <a:lnTo>
                  <a:pt x="249" y="1132"/>
                </a:lnTo>
                <a:lnTo>
                  <a:pt x="247" y="1129"/>
                </a:lnTo>
                <a:lnTo>
                  <a:pt x="245" y="1126"/>
                </a:lnTo>
                <a:lnTo>
                  <a:pt x="245" y="1126"/>
                </a:lnTo>
                <a:lnTo>
                  <a:pt x="240" y="1120"/>
                </a:lnTo>
                <a:lnTo>
                  <a:pt x="239" y="1115"/>
                </a:lnTo>
                <a:lnTo>
                  <a:pt x="240" y="1110"/>
                </a:lnTo>
                <a:lnTo>
                  <a:pt x="243" y="1108"/>
                </a:lnTo>
                <a:lnTo>
                  <a:pt x="243" y="1108"/>
                </a:lnTo>
                <a:lnTo>
                  <a:pt x="246" y="1101"/>
                </a:lnTo>
                <a:lnTo>
                  <a:pt x="252" y="1087"/>
                </a:lnTo>
                <a:lnTo>
                  <a:pt x="258" y="1074"/>
                </a:lnTo>
                <a:lnTo>
                  <a:pt x="261" y="1065"/>
                </a:lnTo>
                <a:lnTo>
                  <a:pt x="261" y="1065"/>
                </a:lnTo>
                <a:lnTo>
                  <a:pt x="265" y="1048"/>
                </a:lnTo>
                <a:lnTo>
                  <a:pt x="274" y="1016"/>
                </a:lnTo>
                <a:lnTo>
                  <a:pt x="288" y="972"/>
                </a:lnTo>
                <a:lnTo>
                  <a:pt x="311" y="964"/>
                </a:lnTo>
                <a:lnTo>
                  <a:pt x="311" y="964"/>
                </a:lnTo>
                <a:lnTo>
                  <a:pt x="317" y="962"/>
                </a:lnTo>
                <a:lnTo>
                  <a:pt x="323" y="964"/>
                </a:lnTo>
                <a:lnTo>
                  <a:pt x="337" y="966"/>
                </a:lnTo>
                <a:lnTo>
                  <a:pt x="344" y="966"/>
                </a:lnTo>
                <a:lnTo>
                  <a:pt x="351" y="966"/>
                </a:lnTo>
                <a:lnTo>
                  <a:pt x="359" y="964"/>
                </a:lnTo>
                <a:lnTo>
                  <a:pt x="367" y="959"/>
                </a:lnTo>
                <a:lnTo>
                  <a:pt x="367" y="959"/>
                </a:lnTo>
                <a:lnTo>
                  <a:pt x="375" y="951"/>
                </a:lnTo>
                <a:lnTo>
                  <a:pt x="381" y="943"/>
                </a:lnTo>
                <a:lnTo>
                  <a:pt x="385" y="933"/>
                </a:lnTo>
                <a:lnTo>
                  <a:pt x="387" y="922"/>
                </a:lnTo>
                <a:lnTo>
                  <a:pt x="388" y="912"/>
                </a:lnTo>
                <a:lnTo>
                  <a:pt x="388" y="901"/>
                </a:lnTo>
                <a:lnTo>
                  <a:pt x="387" y="893"/>
                </a:lnTo>
                <a:lnTo>
                  <a:pt x="386" y="884"/>
                </a:lnTo>
                <a:lnTo>
                  <a:pt x="386" y="884"/>
                </a:lnTo>
                <a:lnTo>
                  <a:pt x="378" y="858"/>
                </a:lnTo>
                <a:lnTo>
                  <a:pt x="375" y="846"/>
                </a:lnTo>
                <a:lnTo>
                  <a:pt x="375" y="846"/>
                </a:lnTo>
                <a:lnTo>
                  <a:pt x="372" y="834"/>
                </a:lnTo>
                <a:lnTo>
                  <a:pt x="370" y="823"/>
                </a:lnTo>
                <a:lnTo>
                  <a:pt x="370" y="823"/>
                </a:lnTo>
                <a:lnTo>
                  <a:pt x="371" y="822"/>
                </a:lnTo>
                <a:lnTo>
                  <a:pt x="375" y="820"/>
                </a:lnTo>
                <a:lnTo>
                  <a:pt x="377" y="818"/>
                </a:lnTo>
                <a:lnTo>
                  <a:pt x="380" y="814"/>
                </a:lnTo>
                <a:lnTo>
                  <a:pt x="382" y="809"/>
                </a:lnTo>
                <a:lnTo>
                  <a:pt x="383" y="804"/>
                </a:lnTo>
                <a:lnTo>
                  <a:pt x="383" y="804"/>
                </a:lnTo>
                <a:lnTo>
                  <a:pt x="383" y="792"/>
                </a:lnTo>
                <a:lnTo>
                  <a:pt x="382" y="782"/>
                </a:lnTo>
                <a:lnTo>
                  <a:pt x="380" y="773"/>
                </a:lnTo>
                <a:lnTo>
                  <a:pt x="380" y="773"/>
                </a:lnTo>
                <a:lnTo>
                  <a:pt x="382" y="769"/>
                </a:lnTo>
                <a:lnTo>
                  <a:pt x="387" y="765"/>
                </a:lnTo>
                <a:lnTo>
                  <a:pt x="392" y="762"/>
                </a:lnTo>
                <a:lnTo>
                  <a:pt x="393" y="759"/>
                </a:lnTo>
                <a:lnTo>
                  <a:pt x="393" y="759"/>
                </a:lnTo>
                <a:lnTo>
                  <a:pt x="400" y="746"/>
                </a:lnTo>
                <a:lnTo>
                  <a:pt x="414" y="719"/>
                </a:lnTo>
                <a:lnTo>
                  <a:pt x="427" y="695"/>
                </a:lnTo>
                <a:lnTo>
                  <a:pt x="432" y="689"/>
                </a:lnTo>
                <a:lnTo>
                  <a:pt x="434" y="688"/>
                </a:lnTo>
                <a:lnTo>
                  <a:pt x="434" y="689"/>
                </a:lnTo>
                <a:lnTo>
                  <a:pt x="434" y="689"/>
                </a:lnTo>
                <a:lnTo>
                  <a:pt x="434" y="698"/>
                </a:lnTo>
                <a:lnTo>
                  <a:pt x="436" y="713"/>
                </a:lnTo>
                <a:lnTo>
                  <a:pt x="443" y="754"/>
                </a:lnTo>
                <a:lnTo>
                  <a:pt x="449" y="792"/>
                </a:lnTo>
                <a:lnTo>
                  <a:pt x="452" y="804"/>
                </a:lnTo>
                <a:lnTo>
                  <a:pt x="452" y="809"/>
                </a:lnTo>
                <a:lnTo>
                  <a:pt x="452" y="809"/>
                </a:lnTo>
                <a:lnTo>
                  <a:pt x="451" y="811"/>
                </a:lnTo>
                <a:lnTo>
                  <a:pt x="448" y="815"/>
                </a:lnTo>
                <a:lnTo>
                  <a:pt x="445" y="833"/>
                </a:lnTo>
                <a:lnTo>
                  <a:pt x="440" y="853"/>
                </a:lnTo>
                <a:lnTo>
                  <a:pt x="436" y="870"/>
                </a:lnTo>
                <a:lnTo>
                  <a:pt x="436" y="870"/>
                </a:lnTo>
                <a:lnTo>
                  <a:pt x="435" y="877"/>
                </a:lnTo>
                <a:lnTo>
                  <a:pt x="432" y="883"/>
                </a:lnTo>
                <a:lnTo>
                  <a:pt x="426" y="896"/>
                </a:lnTo>
                <a:lnTo>
                  <a:pt x="424" y="905"/>
                </a:lnTo>
                <a:lnTo>
                  <a:pt x="423" y="915"/>
                </a:lnTo>
                <a:lnTo>
                  <a:pt x="421" y="928"/>
                </a:lnTo>
                <a:lnTo>
                  <a:pt x="423" y="945"/>
                </a:lnTo>
                <a:lnTo>
                  <a:pt x="423" y="945"/>
                </a:lnTo>
                <a:lnTo>
                  <a:pt x="435" y="1038"/>
                </a:lnTo>
                <a:lnTo>
                  <a:pt x="440" y="1079"/>
                </a:lnTo>
                <a:lnTo>
                  <a:pt x="441" y="1099"/>
                </a:lnTo>
                <a:lnTo>
                  <a:pt x="441" y="1099"/>
                </a:lnTo>
                <a:lnTo>
                  <a:pt x="442" y="1104"/>
                </a:lnTo>
                <a:lnTo>
                  <a:pt x="445" y="1112"/>
                </a:lnTo>
                <a:lnTo>
                  <a:pt x="452" y="1131"/>
                </a:lnTo>
                <a:lnTo>
                  <a:pt x="459" y="1152"/>
                </a:lnTo>
                <a:lnTo>
                  <a:pt x="462" y="1161"/>
                </a:lnTo>
                <a:lnTo>
                  <a:pt x="463" y="1165"/>
                </a:lnTo>
                <a:lnTo>
                  <a:pt x="463" y="1165"/>
                </a:lnTo>
                <a:lnTo>
                  <a:pt x="464" y="1180"/>
                </a:lnTo>
                <a:lnTo>
                  <a:pt x="468" y="1203"/>
                </a:lnTo>
                <a:lnTo>
                  <a:pt x="470" y="1229"/>
                </a:lnTo>
                <a:lnTo>
                  <a:pt x="471" y="1241"/>
                </a:lnTo>
                <a:lnTo>
                  <a:pt x="470" y="1251"/>
                </a:lnTo>
                <a:lnTo>
                  <a:pt x="470" y="1251"/>
                </a:lnTo>
                <a:lnTo>
                  <a:pt x="469" y="1268"/>
                </a:lnTo>
                <a:lnTo>
                  <a:pt x="469" y="1284"/>
                </a:lnTo>
                <a:lnTo>
                  <a:pt x="469" y="1295"/>
                </a:lnTo>
                <a:lnTo>
                  <a:pt x="468" y="1301"/>
                </a:lnTo>
                <a:lnTo>
                  <a:pt x="468" y="1301"/>
                </a:lnTo>
                <a:lnTo>
                  <a:pt x="464" y="1317"/>
                </a:lnTo>
                <a:lnTo>
                  <a:pt x="458" y="1349"/>
                </a:lnTo>
                <a:lnTo>
                  <a:pt x="453" y="1378"/>
                </a:lnTo>
                <a:lnTo>
                  <a:pt x="451" y="1388"/>
                </a:lnTo>
                <a:lnTo>
                  <a:pt x="449" y="1392"/>
                </a:lnTo>
                <a:lnTo>
                  <a:pt x="449" y="1392"/>
                </a:lnTo>
                <a:lnTo>
                  <a:pt x="446" y="1392"/>
                </a:lnTo>
                <a:lnTo>
                  <a:pt x="441" y="1393"/>
                </a:lnTo>
                <a:lnTo>
                  <a:pt x="435" y="1397"/>
                </a:lnTo>
                <a:lnTo>
                  <a:pt x="431" y="1399"/>
                </a:lnTo>
                <a:lnTo>
                  <a:pt x="429" y="1403"/>
                </a:lnTo>
                <a:lnTo>
                  <a:pt x="429" y="1403"/>
                </a:lnTo>
                <a:lnTo>
                  <a:pt x="426" y="1407"/>
                </a:lnTo>
                <a:lnTo>
                  <a:pt x="425" y="1411"/>
                </a:lnTo>
                <a:lnTo>
                  <a:pt x="424" y="1419"/>
                </a:lnTo>
                <a:lnTo>
                  <a:pt x="423" y="1423"/>
                </a:lnTo>
                <a:lnTo>
                  <a:pt x="418" y="1427"/>
                </a:lnTo>
                <a:lnTo>
                  <a:pt x="410" y="1434"/>
                </a:lnTo>
                <a:lnTo>
                  <a:pt x="399" y="1440"/>
                </a:lnTo>
                <a:lnTo>
                  <a:pt x="399" y="1440"/>
                </a:lnTo>
                <a:lnTo>
                  <a:pt x="385" y="1447"/>
                </a:lnTo>
                <a:lnTo>
                  <a:pt x="370" y="1454"/>
                </a:lnTo>
                <a:lnTo>
                  <a:pt x="342" y="1465"/>
                </a:lnTo>
                <a:lnTo>
                  <a:pt x="318" y="1473"/>
                </a:lnTo>
                <a:lnTo>
                  <a:pt x="306" y="1475"/>
                </a:lnTo>
                <a:lnTo>
                  <a:pt x="306" y="1475"/>
                </a:lnTo>
                <a:lnTo>
                  <a:pt x="299" y="1475"/>
                </a:lnTo>
                <a:lnTo>
                  <a:pt x="290" y="1475"/>
                </a:lnTo>
                <a:lnTo>
                  <a:pt x="287" y="1478"/>
                </a:lnTo>
                <a:lnTo>
                  <a:pt x="283" y="1480"/>
                </a:lnTo>
                <a:lnTo>
                  <a:pt x="280" y="1485"/>
                </a:lnTo>
                <a:lnTo>
                  <a:pt x="279" y="1491"/>
                </a:lnTo>
                <a:lnTo>
                  <a:pt x="279" y="1491"/>
                </a:lnTo>
                <a:lnTo>
                  <a:pt x="279" y="1495"/>
                </a:lnTo>
                <a:lnTo>
                  <a:pt x="282" y="1498"/>
                </a:lnTo>
                <a:lnTo>
                  <a:pt x="284" y="1502"/>
                </a:lnTo>
                <a:lnTo>
                  <a:pt x="288" y="1507"/>
                </a:lnTo>
                <a:lnTo>
                  <a:pt x="299" y="1514"/>
                </a:lnTo>
                <a:lnTo>
                  <a:pt x="312" y="1522"/>
                </a:lnTo>
                <a:lnTo>
                  <a:pt x="327" y="1528"/>
                </a:lnTo>
                <a:lnTo>
                  <a:pt x="342" y="1533"/>
                </a:lnTo>
                <a:lnTo>
                  <a:pt x="356" y="1536"/>
                </a:lnTo>
                <a:lnTo>
                  <a:pt x="370" y="1539"/>
                </a:lnTo>
                <a:lnTo>
                  <a:pt x="370" y="1539"/>
                </a:lnTo>
                <a:lnTo>
                  <a:pt x="386" y="1539"/>
                </a:lnTo>
                <a:lnTo>
                  <a:pt x="408" y="1539"/>
                </a:lnTo>
                <a:lnTo>
                  <a:pt x="460" y="1536"/>
                </a:lnTo>
                <a:lnTo>
                  <a:pt x="509" y="1534"/>
                </a:lnTo>
                <a:lnTo>
                  <a:pt x="536" y="1534"/>
                </a:lnTo>
                <a:lnTo>
                  <a:pt x="536" y="1534"/>
                </a:lnTo>
                <a:lnTo>
                  <a:pt x="551" y="1535"/>
                </a:lnTo>
                <a:lnTo>
                  <a:pt x="555" y="1534"/>
                </a:lnTo>
                <a:lnTo>
                  <a:pt x="556" y="1530"/>
                </a:lnTo>
                <a:lnTo>
                  <a:pt x="556" y="1530"/>
                </a:lnTo>
                <a:lnTo>
                  <a:pt x="556" y="1530"/>
                </a:lnTo>
                <a:lnTo>
                  <a:pt x="557" y="1529"/>
                </a:lnTo>
                <a:lnTo>
                  <a:pt x="562" y="1529"/>
                </a:lnTo>
                <a:lnTo>
                  <a:pt x="578" y="1530"/>
                </a:lnTo>
                <a:lnTo>
                  <a:pt x="599" y="1534"/>
                </a:lnTo>
                <a:lnTo>
                  <a:pt x="620" y="1539"/>
                </a:lnTo>
                <a:lnTo>
                  <a:pt x="620" y="1539"/>
                </a:lnTo>
                <a:lnTo>
                  <a:pt x="631" y="1541"/>
                </a:lnTo>
                <a:lnTo>
                  <a:pt x="645" y="1542"/>
                </a:lnTo>
                <a:lnTo>
                  <a:pt x="661" y="1545"/>
                </a:lnTo>
                <a:lnTo>
                  <a:pt x="677" y="1545"/>
                </a:lnTo>
                <a:lnTo>
                  <a:pt x="693" y="1545"/>
                </a:lnTo>
                <a:lnTo>
                  <a:pt x="705" y="1542"/>
                </a:lnTo>
                <a:lnTo>
                  <a:pt x="715" y="1540"/>
                </a:lnTo>
                <a:lnTo>
                  <a:pt x="719" y="1539"/>
                </a:lnTo>
                <a:lnTo>
                  <a:pt x="720" y="1536"/>
                </a:lnTo>
                <a:lnTo>
                  <a:pt x="720" y="1536"/>
                </a:lnTo>
                <a:lnTo>
                  <a:pt x="723" y="1529"/>
                </a:lnTo>
                <a:lnTo>
                  <a:pt x="724" y="1518"/>
                </a:lnTo>
                <a:lnTo>
                  <a:pt x="724" y="1505"/>
                </a:lnTo>
                <a:lnTo>
                  <a:pt x="724" y="1491"/>
                </a:lnTo>
                <a:lnTo>
                  <a:pt x="724" y="1476"/>
                </a:lnTo>
                <a:lnTo>
                  <a:pt x="721" y="1464"/>
                </a:lnTo>
                <a:lnTo>
                  <a:pt x="719" y="1454"/>
                </a:lnTo>
                <a:lnTo>
                  <a:pt x="718" y="1451"/>
                </a:lnTo>
                <a:lnTo>
                  <a:pt x="715" y="1448"/>
                </a:lnTo>
                <a:lnTo>
                  <a:pt x="715" y="1448"/>
                </a:lnTo>
                <a:lnTo>
                  <a:pt x="708" y="1442"/>
                </a:lnTo>
                <a:lnTo>
                  <a:pt x="705" y="1440"/>
                </a:lnTo>
                <a:lnTo>
                  <a:pt x="704" y="1437"/>
                </a:lnTo>
                <a:lnTo>
                  <a:pt x="704" y="1437"/>
                </a:lnTo>
                <a:lnTo>
                  <a:pt x="703" y="1408"/>
                </a:lnTo>
                <a:lnTo>
                  <a:pt x="703" y="1385"/>
                </a:lnTo>
                <a:lnTo>
                  <a:pt x="703" y="1375"/>
                </a:lnTo>
                <a:lnTo>
                  <a:pt x="704" y="1369"/>
                </a:lnTo>
                <a:lnTo>
                  <a:pt x="704" y="1369"/>
                </a:lnTo>
                <a:lnTo>
                  <a:pt x="713" y="1338"/>
                </a:lnTo>
                <a:lnTo>
                  <a:pt x="716" y="1322"/>
                </a:lnTo>
                <a:lnTo>
                  <a:pt x="718" y="1315"/>
                </a:lnTo>
                <a:lnTo>
                  <a:pt x="718" y="1315"/>
                </a:lnTo>
                <a:lnTo>
                  <a:pt x="720" y="1312"/>
                </a:lnTo>
                <a:lnTo>
                  <a:pt x="726" y="1307"/>
                </a:lnTo>
                <a:lnTo>
                  <a:pt x="749" y="1294"/>
                </a:lnTo>
                <a:lnTo>
                  <a:pt x="764" y="1287"/>
                </a:lnTo>
                <a:lnTo>
                  <a:pt x="779" y="1281"/>
                </a:lnTo>
                <a:lnTo>
                  <a:pt x="794" y="1274"/>
                </a:lnTo>
                <a:lnTo>
                  <a:pt x="808" y="1272"/>
                </a:lnTo>
                <a:lnTo>
                  <a:pt x="808" y="1272"/>
                </a:lnTo>
                <a:lnTo>
                  <a:pt x="823" y="1271"/>
                </a:lnTo>
                <a:lnTo>
                  <a:pt x="840" y="1267"/>
                </a:lnTo>
                <a:lnTo>
                  <a:pt x="877" y="1257"/>
                </a:lnTo>
                <a:lnTo>
                  <a:pt x="907" y="1249"/>
                </a:lnTo>
                <a:lnTo>
                  <a:pt x="916" y="1245"/>
                </a:lnTo>
                <a:lnTo>
                  <a:pt x="920" y="1244"/>
                </a:lnTo>
                <a:lnTo>
                  <a:pt x="920" y="1244"/>
                </a:lnTo>
                <a:lnTo>
                  <a:pt x="921" y="1235"/>
                </a:lnTo>
                <a:lnTo>
                  <a:pt x="923" y="1216"/>
                </a:lnTo>
                <a:lnTo>
                  <a:pt x="925" y="1203"/>
                </a:lnTo>
                <a:lnTo>
                  <a:pt x="925" y="1190"/>
                </a:lnTo>
                <a:lnTo>
                  <a:pt x="925" y="1175"/>
                </a:lnTo>
                <a:lnTo>
                  <a:pt x="922" y="1161"/>
                </a:lnTo>
                <a:lnTo>
                  <a:pt x="922" y="1161"/>
                </a:lnTo>
                <a:lnTo>
                  <a:pt x="914" y="1112"/>
                </a:lnTo>
                <a:lnTo>
                  <a:pt x="904" y="1042"/>
                </a:lnTo>
                <a:lnTo>
                  <a:pt x="890" y="952"/>
                </a:lnTo>
                <a:lnTo>
                  <a:pt x="890" y="952"/>
                </a:lnTo>
                <a:lnTo>
                  <a:pt x="898" y="945"/>
                </a:lnTo>
                <a:lnTo>
                  <a:pt x="914" y="927"/>
                </a:lnTo>
                <a:lnTo>
                  <a:pt x="922" y="916"/>
                </a:lnTo>
                <a:lnTo>
                  <a:pt x="929" y="906"/>
                </a:lnTo>
                <a:lnTo>
                  <a:pt x="934" y="896"/>
                </a:lnTo>
                <a:lnTo>
                  <a:pt x="936" y="893"/>
                </a:lnTo>
                <a:lnTo>
                  <a:pt x="936" y="889"/>
                </a:lnTo>
                <a:lnTo>
                  <a:pt x="936" y="889"/>
                </a:lnTo>
                <a:lnTo>
                  <a:pt x="933" y="883"/>
                </a:lnTo>
                <a:lnTo>
                  <a:pt x="929" y="878"/>
                </a:lnTo>
                <a:lnTo>
                  <a:pt x="918" y="866"/>
                </a:lnTo>
                <a:lnTo>
                  <a:pt x="912" y="859"/>
                </a:lnTo>
                <a:lnTo>
                  <a:pt x="907" y="853"/>
                </a:lnTo>
                <a:lnTo>
                  <a:pt x="904" y="846"/>
                </a:lnTo>
                <a:lnTo>
                  <a:pt x="901" y="839"/>
                </a:lnTo>
                <a:lnTo>
                  <a:pt x="901" y="839"/>
                </a:lnTo>
                <a:lnTo>
                  <a:pt x="895" y="819"/>
                </a:lnTo>
                <a:lnTo>
                  <a:pt x="884" y="780"/>
                </a:lnTo>
                <a:lnTo>
                  <a:pt x="849" y="667"/>
                </a:lnTo>
                <a:lnTo>
                  <a:pt x="828" y="606"/>
                </a:lnTo>
                <a:lnTo>
                  <a:pt x="807" y="549"/>
                </a:lnTo>
                <a:lnTo>
                  <a:pt x="789" y="502"/>
                </a:lnTo>
                <a:lnTo>
                  <a:pt x="780" y="484"/>
                </a:lnTo>
                <a:lnTo>
                  <a:pt x="774" y="471"/>
                </a:lnTo>
                <a:lnTo>
                  <a:pt x="774" y="471"/>
                </a:lnTo>
                <a:lnTo>
                  <a:pt x="741" y="418"/>
                </a:lnTo>
                <a:lnTo>
                  <a:pt x="700" y="353"/>
                </a:lnTo>
                <a:lnTo>
                  <a:pt x="651" y="274"/>
                </a:lnTo>
                <a:lnTo>
                  <a:pt x="651" y="274"/>
                </a:lnTo>
                <a:lnTo>
                  <a:pt x="637" y="263"/>
                </a:lnTo>
                <a:lnTo>
                  <a:pt x="607" y="241"/>
                </a:lnTo>
                <a:lnTo>
                  <a:pt x="577" y="219"/>
                </a:lnTo>
                <a:lnTo>
                  <a:pt x="561" y="207"/>
                </a:lnTo>
                <a:lnTo>
                  <a:pt x="561" y="207"/>
                </a:lnTo>
                <a:lnTo>
                  <a:pt x="541" y="185"/>
                </a:lnTo>
                <a:lnTo>
                  <a:pt x="528" y="173"/>
                </a:lnTo>
                <a:lnTo>
                  <a:pt x="524" y="169"/>
                </a:lnTo>
                <a:lnTo>
                  <a:pt x="520" y="168"/>
                </a:lnTo>
                <a:lnTo>
                  <a:pt x="520" y="168"/>
                </a:lnTo>
                <a:lnTo>
                  <a:pt x="517" y="167"/>
                </a:lnTo>
                <a:lnTo>
                  <a:pt x="513" y="163"/>
                </a:lnTo>
                <a:lnTo>
                  <a:pt x="505" y="157"/>
                </a:lnTo>
                <a:lnTo>
                  <a:pt x="505" y="157"/>
                </a:lnTo>
                <a:lnTo>
                  <a:pt x="503" y="156"/>
                </a:lnTo>
                <a:lnTo>
                  <a:pt x="502" y="152"/>
                </a:lnTo>
                <a:lnTo>
                  <a:pt x="501" y="143"/>
                </a:lnTo>
                <a:lnTo>
                  <a:pt x="500" y="132"/>
                </a:lnTo>
                <a:lnTo>
                  <a:pt x="505" y="114"/>
                </a:lnTo>
                <a:lnTo>
                  <a:pt x="505" y="114"/>
                </a:lnTo>
                <a:lnTo>
                  <a:pt x="519" y="116"/>
                </a:lnTo>
                <a:lnTo>
                  <a:pt x="529" y="118"/>
                </a:lnTo>
                <a:lnTo>
                  <a:pt x="534" y="120"/>
                </a:lnTo>
                <a:lnTo>
                  <a:pt x="534" y="120"/>
                </a:lnTo>
                <a:lnTo>
                  <a:pt x="539" y="123"/>
                </a:lnTo>
                <a:lnTo>
                  <a:pt x="546" y="128"/>
                </a:lnTo>
                <a:lnTo>
                  <a:pt x="556" y="131"/>
                </a:lnTo>
                <a:lnTo>
                  <a:pt x="561" y="132"/>
                </a:lnTo>
                <a:lnTo>
                  <a:pt x="566" y="132"/>
                </a:lnTo>
                <a:lnTo>
                  <a:pt x="566" y="132"/>
                </a:lnTo>
                <a:lnTo>
                  <a:pt x="571" y="132"/>
                </a:lnTo>
                <a:lnTo>
                  <a:pt x="573" y="131"/>
                </a:lnTo>
                <a:lnTo>
                  <a:pt x="573" y="130"/>
                </a:lnTo>
                <a:lnTo>
                  <a:pt x="574" y="128"/>
                </a:lnTo>
                <a:lnTo>
                  <a:pt x="573" y="124"/>
                </a:lnTo>
                <a:lnTo>
                  <a:pt x="572" y="123"/>
                </a:lnTo>
                <a:lnTo>
                  <a:pt x="572" y="123"/>
                </a:lnTo>
                <a:lnTo>
                  <a:pt x="589" y="121"/>
                </a:lnTo>
                <a:lnTo>
                  <a:pt x="600" y="120"/>
                </a:lnTo>
                <a:lnTo>
                  <a:pt x="604" y="120"/>
                </a:lnTo>
                <a:lnTo>
                  <a:pt x="604" y="120"/>
                </a:lnTo>
                <a:lnTo>
                  <a:pt x="596" y="119"/>
                </a:lnTo>
                <a:lnTo>
                  <a:pt x="590" y="116"/>
                </a:lnTo>
                <a:lnTo>
                  <a:pt x="582" y="115"/>
                </a:lnTo>
                <a:lnTo>
                  <a:pt x="573" y="110"/>
                </a:lnTo>
                <a:lnTo>
                  <a:pt x="565" y="105"/>
                </a:lnTo>
                <a:lnTo>
                  <a:pt x="556" y="98"/>
                </a:lnTo>
                <a:lnTo>
                  <a:pt x="547" y="87"/>
                </a:lnTo>
                <a:lnTo>
                  <a:pt x="547" y="87"/>
                </a:lnTo>
                <a:lnTo>
                  <a:pt x="541" y="76"/>
                </a:lnTo>
                <a:lnTo>
                  <a:pt x="536" y="65"/>
                </a:lnTo>
                <a:lnTo>
                  <a:pt x="533" y="55"/>
                </a:lnTo>
                <a:lnTo>
                  <a:pt x="529" y="46"/>
                </a:lnTo>
                <a:lnTo>
                  <a:pt x="523" y="37"/>
                </a:lnTo>
                <a:lnTo>
                  <a:pt x="517" y="28"/>
                </a:lnTo>
                <a:lnTo>
                  <a:pt x="512" y="26"/>
                </a:lnTo>
                <a:lnTo>
                  <a:pt x="506" y="23"/>
                </a:lnTo>
                <a:lnTo>
                  <a:pt x="500" y="21"/>
                </a:lnTo>
                <a:lnTo>
                  <a:pt x="492" y="19"/>
                </a:lnTo>
                <a:lnTo>
                  <a:pt x="492" y="19"/>
                </a:lnTo>
                <a:lnTo>
                  <a:pt x="476" y="16"/>
                </a:lnTo>
                <a:lnTo>
                  <a:pt x="460" y="15"/>
                </a:lnTo>
                <a:lnTo>
                  <a:pt x="447" y="15"/>
                </a:lnTo>
                <a:lnTo>
                  <a:pt x="436" y="15"/>
                </a:lnTo>
                <a:lnTo>
                  <a:pt x="419" y="17"/>
                </a:lnTo>
                <a:lnTo>
                  <a:pt x="411" y="19"/>
                </a:lnTo>
                <a:lnTo>
                  <a:pt x="411" y="19"/>
                </a:lnTo>
                <a:lnTo>
                  <a:pt x="408" y="16"/>
                </a:lnTo>
                <a:lnTo>
                  <a:pt x="394" y="10"/>
                </a:lnTo>
                <a:lnTo>
                  <a:pt x="386" y="6"/>
                </a:lnTo>
                <a:lnTo>
                  <a:pt x="375" y="4"/>
                </a:lnTo>
                <a:lnTo>
                  <a:pt x="363" y="1"/>
                </a:lnTo>
                <a:lnTo>
                  <a:pt x="348" y="0"/>
                </a:lnTo>
                <a:lnTo>
                  <a:pt x="348" y="0"/>
                </a:lnTo>
                <a:lnTo>
                  <a:pt x="342" y="0"/>
                </a:lnTo>
                <a:lnTo>
                  <a:pt x="334" y="1"/>
                </a:lnTo>
                <a:lnTo>
                  <a:pt x="327" y="4"/>
                </a:lnTo>
                <a:lnTo>
                  <a:pt x="320" y="6"/>
                </a:lnTo>
                <a:lnTo>
                  <a:pt x="306" y="14"/>
                </a:lnTo>
                <a:lnTo>
                  <a:pt x="294" y="22"/>
                </a:lnTo>
                <a:lnTo>
                  <a:pt x="284" y="31"/>
                </a:lnTo>
                <a:lnTo>
                  <a:pt x="276" y="38"/>
                </a:lnTo>
                <a:lnTo>
                  <a:pt x="268" y="46"/>
                </a:lnTo>
                <a:lnTo>
                  <a:pt x="268" y="46"/>
                </a:lnTo>
                <a:lnTo>
                  <a:pt x="263" y="54"/>
                </a:lnTo>
                <a:lnTo>
                  <a:pt x="254" y="76"/>
                </a:lnTo>
                <a:lnTo>
                  <a:pt x="247" y="90"/>
                </a:lnTo>
                <a:lnTo>
                  <a:pt x="243" y="103"/>
                </a:lnTo>
                <a:lnTo>
                  <a:pt x="239" y="116"/>
                </a:lnTo>
                <a:lnTo>
                  <a:pt x="236" y="128"/>
                </a:lnTo>
                <a:lnTo>
                  <a:pt x="236" y="128"/>
                </a:lnTo>
                <a:lnTo>
                  <a:pt x="238" y="139"/>
                </a:lnTo>
                <a:lnTo>
                  <a:pt x="239" y="148"/>
                </a:lnTo>
                <a:lnTo>
                  <a:pt x="241" y="157"/>
                </a:lnTo>
                <a:lnTo>
                  <a:pt x="245" y="165"/>
                </a:lnTo>
                <a:lnTo>
                  <a:pt x="252" y="179"/>
                </a:lnTo>
                <a:lnTo>
                  <a:pt x="258" y="186"/>
                </a:lnTo>
                <a:lnTo>
                  <a:pt x="258" y="186"/>
                </a:lnTo>
                <a:lnTo>
                  <a:pt x="267" y="196"/>
                </a:lnTo>
                <a:lnTo>
                  <a:pt x="272" y="201"/>
                </a:lnTo>
                <a:lnTo>
                  <a:pt x="274" y="205"/>
                </a:lnTo>
                <a:lnTo>
                  <a:pt x="274" y="205"/>
                </a:lnTo>
                <a:lnTo>
                  <a:pt x="274" y="206"/>
                </a:lnTo>
                <a:lnTo>
                  <a:pt x="276" y="207"/>
                </a:lnTo>
                <a:lnTo>
                  <a:pt x="280" y="211"/>
                </a:lnTo>
                <a:lnTo>
                  <a:pt x="285" y="213"/>
                </a:lnTo>
                <a:lnTo>
                  <a:pt x="287" y="214"/>
                </a:lnTo>
                <a:lnTo>
                  <a:pt x="288" y="216"/>
                </a:lnTo>
                <a:lnTo>
                  <a:pt x="288" y="216"/>
                </a:lnTo>
                <a:lnTo>
                  <a:pt x="289" y="219"/>
                </a:lnTo>
                <a:lnTo>
                  <a:pt x="291" y="223"/>
                </a:lnTo>
                <a:lnTo>
                  <a:pt x="294" y="228"/>
                </a:lnTo>
                <a:lnTo>
                  <a:pt x="295" y="232"/>
                </a:lnTo>
                <a:lnTo>
                  <a:pt x="295" y="232"/>
                </a:lnTo>
                <a:lnTo>
                  <a:pt x="296" y="236"/>
                </a:lnTo>
                <a:lnTo>
                  <a:pt x="299" y="241"/>
                </a:lnTo>
                <a:lnTo>
                  <a:pt x="304" y="247"/>
                </a:lnTo>
                <a:lnTo>
                  <a:pt x="311" y="247"/>
                </a:lnTo>
                <a:lnTo>
                  <a:pt x="311" y="247"/>
                </a:lnTo>
                <a:lnTo>
                  <a:pt x="312" y="249"/>
                </a:lnTo>
                <a:lnTo>
                  <a:pt x="320" y="252"/>
                </a:lnTo>
                <a:lnTo>
                  <a:pt x="320" y="252"/>
                </a:lnTo>
                <a:lnTo>
                  <a:pt x="326" y="255"/>
                </a:lnTo>
                <a:lnTo>
                  <a:pt x="331" y="256"/>
                </a:lnTo>
                <a:lnTo>
                  <a:pt x="336" y="257"/>
                </a:lnTo>
                <a:lnTo>
                  <a:pt x="338" y="256"/>
                </a:lnTo>
                <a:lnTo>
                  <a:pt x="338" y="256"/>
                </a:lnTo>
                <a:lnTo>
                  <a:pt x="339" y="265"/>
                </a:lnTo>
                <a:lnTo>
                  <a:pt x="339" y="289"/>
                </a:lnTo>
                <a:lnTo>
                  <a:pt x="340" y="340"/>
                </a:lnTo>
                <a:lnTo>
                  <a:pt x="340" y="340"/>
                </a:lnTo>
                <a:lnTo>
                  <a:pt x="343" y="387"/>
                </a:lnTo>
                <a:lnTo>
                  <a:pt x="343" y="413"/>
                </a:lnTo>
                <a:lnTo>
                  <a:pt x="342" y="424"/>
                </a:lnTo>
                <a:lnTo>
                  <a:pt x="340" y="434"/>
                </a:lnTo>
                <a:lnTo>
                  <a:pt x="340" y="434"/>
                </a:lnTo>
                <a:lnTo>
                  <a:pt x="338" y="446"/>
                </a:lnTo>
                <a:lnTo>
                  <a:pt x="337" y="453"/>
                </a:lnTo>
                <a:lnTo>
                  <a:pt x="336" y="463"/>
                </a:lnTo>
                <a:lnTo>
                  <a:pt x="329" y="479"/>
                </a:lnTo>
                <a:lnTo>
                  <a:pt x="329" y="479"/>
                </a:lnTo>
                <a:lnTo>
                  <a:pt x="323" y="495"/>
                </a:lnTo>
                <a:lnTo>
                  <a:pt x="321" y="505"/>
                </a:lnTo>
                <a:lnTo>
                  <a:pt x="320" y="518"/>
                </a:lnTo>
                <a:lnTo>
                  <a:pt x="320" y="546"/>
                </a:lnTo>
                <a:lnTo>
                  <a:pt x="320" y="546"/>
                </a:lnTo>
                <a:lnTo>
                  <a:pt x="320" y="562"/>
                </a:lnTo>
                <a:lnTo>
                  <a:pt x="320" y="574"/>
                </a:lnTo>
                <a:lnTo>
                  <a:pt x="322" y="588"/>
                </a:lnTo>
                <a:lnTo>
                  <a:pt x="322" y="591"/>
                </a:lnTo>
                <a:lnTo>
                  <a:pt x="322" y="595"/>
                </a:lnTo>
                <a:lnTo>
                  <a:pt x="320" y="604"/>
                </a:lnTo>
                <a:lnTo>
                  <a:pt x="320" y="604"/>
                </a:lnTo>
                <a:lnTo>
                  <a:pt x="310" y="626"/>
                </a:lnTo>
                <a:lnTo>
                  <a:pt x="305" y="637"/>
                </a:lnTo>
                <a:lnTo>
                  <a:pt x="300" y="653"/>
                </a:lnTo>
                <a:lnTo>
                  <a:pt x="300" y="653"/>
                </a:lnTo>
                <a:lnTo>
                  <a:pt x="298" y="667"/>
                </a:lnTo>
                <a:lnTo>
                  <a:pt x="296" y="677"/>
                </a:lnTo>
                <a:lnTo>
                  <a:pt x="295" y="683"/>
                </a:lnTo>
                <a:lnTo>
                  <a:pt x="293" y="689"/>
                </a:lnTo>
                <a:lnTo>
                  <a:pt x="293" y="689"/>
                </a:lnTo>
                <a:lnTo>
                  <a:pt x="289" y="693"/>
                </a:lnTo>
                <a:lnTo>
                  <a:pt x="288" y="694"/>
                </a:lnTo>
                <a:lnTo>
                  <a:pt x="285" y="698"/>
                </a:lnTo>
                <a:lnTo>
                  <a:pt x="282" y="708"/>
                </a:lnTo>
                <a:lnTo>
                  <a:pt x="282" y="708"/>
                </a:lnTo>
                <a:lnTo>
                  <a:pt x="280" y="719"/>
                </a:lnTo>
                <a:lnTo>
                  <a:pt x="280" y="724"/>
                </a:lnTo>
                <a:lnTo>
                  <a:pt x="280" y="726"/>
                </a:lnTo>
                <a:lnTo>
                  <a:pt x="277" y="732"/>
                </a:lnTo>
                <a:lnTo>
                  <a:pt x="277" y="732"/>
                </a:lnTo>
                <a:lnTo>
                  <a:pt x="274" y="737"/>
                </a:lnTo>
                <a:lnTo>
                  <a:pt x="272" y="742"/>
                </a:lnTo>
                <a:lnTo>
                  <a:pt x="268" y="752"/>
                </a:lnTo>
                <a:lnTo>
                  <a:pt x="265" y="762"/>
                </a:lnTo>
                <a:lnTo>
                  <a:pt x="262" y="765"/>
                </a:lnTo>
                <a:lnTo>
                  <a:pt x="261" y="766"/>
                </a:lnTo>
                <a:lnTo>
                  <a:pt x="261" y="766"/>
                </a:lnTo>
                <a:lnTo>
                  <a:pt x="247" y="776"/>
                </a:lnTo>
                <a:lnTo>
                  <a:pt x="234" y="785"/>
                </a:lnTo>
                <a:lnTo>
                  <a:pt x="234" y="785"/>
                </a:lnTo>
                <a:lnTo>
                  <a:pt x="230" y="788"/>
                </a:lnTo>
                <a:lnTo>
                  <a:pt x="227" y="792"/>
                </a:lnTo>
                <a:lnTo>
                  <a:pt x="223" y="796"/>
                </a:lnTo>
                <a:lnTo>
                  <a:pt x="223" y="796"/>
                </a:lnTo>
                <a:lnTo>
                  <a:pt x="224" y="790"/>
                </a:lnTo>
                <a:lnTo>
                  <a:pt x="223" y="775"/>
                </a:lnTo>
                <a:lnTo>
                  <a:pt x="223" y="766"/>
                </a:lnTo>
                <a:lnTo>
                  <a:pt x="222" y="757"/>
                </a:lnTo>
                <a:lnTo>
                  <a:pt x="219" y="748"/>
                </a:lnTo>
                <a:lnTo>
                  <a:pt x="216" y="740"/>
                </a:lnTo>
                <a:lnTo>
                  <a:pt x="216" y="740"/>
                </a:lnTo>
                <a:lnTo>
                  <a:pt x="211" y="733"/>
                </a:lnTo>
                <a:lnTo>
                  <a:pt x="206" y="726"/>
                </a:lnTo>
                <a:lnTo>
                  <a:pt x="200" y="720"/>
                </a:lnTo>
                <a:lnTo>
                  <a:pt x="192" y="714"/>
                </a:lnTo>
                <a:lnTo>
                  <a:pt x="185" y="709"/>
                </a:lnTo>
                <a:lnTo>
                  <a:pt x="178" y="705"/>
                </a:lnTo>
                <a:lnTo>
                  <a:pt x="171" y="702"/>
                </a:lnTo>
                <a:lnTo>
                  <a:pt x="165" y="700"/>
                </a:lnTo>
                <a:lnTo>
                  <a:pt x="165" y="700"/>
                </a:lnTo>
                <a:lnTo>
                  <a:pt x="159" y="699"/>
                </a:lnTo>
                <a:lnTo>
                  <a:pt x="154" y="700"/>
                </a:lnTo>
                <a:lnTo>
                  <a:pt x="147" y="702"/>
                </a:lnTo>
                <a:lnTo>
                  <a:pt x="142" y="704"/>
                </a:lnTo>
                <a:lnTo>
                  <a:pt x="141" y="705"/>
                </a:lnTo>
                <a:lnTo>
                  <a:pt x="93" y="719"/>
                </a:lnTo>
                <a:close/>
                <a:moveTo>
                  <a:pt x="284" y="825"/>
                </a:moveTo>
                <a:lnTo>
                  <a:pt x="284" y="825"/>
                </a:lnTo>
                <a:lnTo>
                  <a:pt x="285" y="824"/>
                </a:lnTo>
                <a:lnTo>
                  <a:pt x="288" y="824"/>
                </a:lnTo>
                <a:lnTo>
                  <a:pt x="294" y="824"/>
                </a:lnTo>
                <a:lnTo>
                  <a:pt x="301" y="825"/>
                </a:lnTo>
                <a:lnTo>
                  <a:pt x="306" y="828"/>
                </a:lnTo>
                <a:lnTo>
                  <a:pt x="306" y="828"/>
                </a:lnTo>
                <a:lnTo>
                  <a:pt x="309" y="829"/>
                </a:lnTo>
                <a:lnTo>
                  <a:pt x="311" y="830"/>
                </a:lnTo>
                <a:lnTo>
                  <a:pt x="315" y="829"/>
                </a:lnTo>
                <a:lnTo>
                  <a:pt x="320" y="828"/>
                </a:lnTo>
                <a:lnTo>
                  <a:pt x="320" y="828"/>
                </a:lnTo>
                <a:lnTo>
                  <a:pt x="327" y="824"/>
                </a:lnTo>
                <a:lnTo>
                  <a:pt x="329" y="823"/>
                </a:lnTo>
                <a:lnTo>
                  <a:pt x="329" y="823"/>
                </a:lnTo>
                <a:lnTo>
                  <a:pt x="337" y="829"/>
                </a:lnTo>
                <a:lnTo>
                  <a:pt x="340" y="834"/>
                </a:lnTo>
                <a:lnTo>
                  <a:pt x="343" y="839"/>
                </a:lnTo>
                <a:lnTo>
                  <a:pt x="343" y="839"/>
                </a:lnTo>
                <a:lnTo>
                  <a:pt x="342" y="846"/>
                </a:lnTo>
                <a:lnTo>
                  <a:pt x="340" y="857"/>
                </a:lnTo>
                <a:lnTo>
                  <a:pt x="340" y="857"/>
                </a:lnTo>
                <a:lnTo>
                  <a:pt x="339" y="863"/>
                </a:lnTo>
                <a:lnTo>
                  <a:pt x="337" y="868"/>
                </a:lnTo>
                <a:lnTo>
                  <a:pt x="334" y="873"/>
                </a:lnTo>
                <a:lnTo>
                  <a:pt x="332" y="879"/>
                </a:lnTo>
                <a:lnTo>
                  <a:pt x="332" y="879"/>
                </a:lnTo>
                <a:lnTo>
                  <a:pt x="328" y="889"/>
                </a:lnTo>
                <a:lnTo>
                  <a:pt x="327" y="894"/>
                </a:lnTo>
                <a:lnTo>
                  <a:pt x="327" y="897"/>
                </a:lnTo>
                <a:lnTo>
                  <a:pt x="327" y="897"/>
                </a:lnTo>
                <a:lnTo>
                  <a:pt x="327" y="897"/>
                </a:lnTo>
                <a:lnTo>
                  <a:pt x="325" y="897"/>
                </a:lnTo>
                <a:lnTo>
                  <a:pt x="317" y="896"/>
                </a:lnTo>
                <a:lnTo>
                  <a:pt x="295" y="890"/>
                </a:lnTo>
                <a:lnTo>
                  <a:pt x="263" y="881"/>
                </a:lnTo>
                <a:lnTo>
                  <a:pt x="263" y="881"/>
                </a:lnTo>
                <a:lnTo>
                  <a:pt x="267" y="874"/>
                </a:lnTo>
                <a:lnTo>
                  <a:pt x="274" y="862"/>
                </a:lnTo>
                <a:lnTo>
                  <a:pt x="274" y="862"/>
                </a:lnTo>
                <a:lnTo>
                  <a:pt x="277" y="855"/>
                </a:lnTo>
                <a:lnTo>
                  <a:pt x="280" y="844"/>
                </a:lnTo>
                <a:lnTo>
                  <a:pt x="284" y="825"/>
                </a:lnTo>
                <a:lnTo>
                  <a:pt x="284" y="825"/>
                </a:lnTo>
                <a:close/>
                <a:moveTo>
                  <a:pt x="577" y="1283"/>
                </a:moveTo>
                <a:lnTo>
                  <a:pt x="604" y="1283"/>
                </a:lnTo>
                <a:lnTo>
                  <a:pt x="604" y="1283"/>
                </a:lnTo>
                <a:lnTo>
                  <a:pt x="606" y="1294"/>
                </a:lnTo>
                <a:lnTo>
                  <a:pt x="609" y="1303"/>
                </a:lnTo>
                <a:lnTo>
                  <a:pt x="611" y="1307"/>
                </a:lnTo>
                <a:lnTo>
                  <a:pt x="611" y="1307"/>
                </a:lnTo>
                <a:lnTo>
                  <a:pt x="614" y="1309"/>
                </a:lnTo>
                <a:lnTo>
                  <a:pt x="616" y="1309"/>
                </a:lnTo>
                <a:lnTo>
                  <a:pt x="618" y="1309"/>
                </a:lnTo>
                <a:lnTo>
                  <a:pt x="620" y="1310"/>
                </a:lnTo>
                <a:lnTo>
                  <a:pt x="620" y="1310"/>
                </a:lnTo>
                <a:lnTo>
                  <a:pt x="621" y="1315"/>
                </a:lnTo>
                <a:lnTo>
                  <a:pt x="625" y="1325"/>
                </a:lnTo>
                <a:lnTo>
                  <a:pt x="626" y="1339"/>
                </a:lnTo>
                <a:lnTo>
                  <a:pt x="626" y="1348"/>
                </a:lnTo>
                <a:lnTo>
                  <a:pt x="625" y="1358"/>
                </a:lnTo>
                <a:lnTo>
                  <a:pt x="625" y="1358"/>
                </a:lnTo>
                <a:lnTo>
                  <a:pt x="620" y="1398"/>
                </a:lnTo>
                <a:lnTo>
                  <a:pt x="617" y="1419"/>
                </a:lnTo>
                <a:lnTo>
                  <a:pt x="617" y="1419"/>
                </a:lnTo>
                <a:lnTo>
                  <a:pt x="612" y="1423"/>
                </a:lnTo>
                <a:lnTo>
                  <a:pt x="609" y="1425"/>
                </a:lnTo>
                <a:lnTo>
                  <a:pt x="606" y="1427"/>
                </a:lnTo>
                <a:lnTo>
                  <a:pt x="606" y="1427"/>
                </a:lnTo>
                <a:lnTo>
                  <a:pt x="600" y="1441"/>
                </a:lnTo>
                <a:lnTo>
                  <a:pt x="594" y="1452"/>
                </a:lnTo>
                <a:lnTo>
                  <a:pt x="589" y="1457"/>
                </a:lnTo>
                <a:lnTo>
                  <a:pt x="585" y="1462"/>
                </a:lnTo>
                <a:lnTo>
                  <a:pt x="585" y="1462"/>
                </a:lnTo>
                <a:lnTo>
                  <a:pt x="574" y="1470"/>
                </a:lnTo>
                <a:lnTo>
                  <a:pt x="565" y="1476"/>
                </a:lnTo>
                <a:lnTo>
                  <a:pt x="556" y="1481"/>
                </a:lnTo>
                <a:lnTo>
                  <a:pt x="554" y="1481"/>
                </a:lnTo>
                <a:lnTo>
                  <a:pt x="552" y="1480"/>
                </a:lnTo>
                <a:lnTo>
                  <a:pt x="552" y="1480"/>
                </a:lnTo>
                <a:lnTo>
                  <a:pt x="546" y="1460"/>
                </a:lnTo>
                <a:lnTo>
                  <a:pt x="544" y="1447"/>
                </a:lnTo>
                <a:lnTo>
                  <a:pt x="543" y="1442"/>
                </a:lnTo>
                <a:lnTo>
                  <a:pt x="543" y="1437"/>
                </a:lnTo>
                <a:lnTo>
                  <a:pt x="543" y="1437"/>
                </a:lnTo>
                <a:lnTo>
                  <a:pt x="543" y="1435"/>
                </a:lnTo>
                <a:lnTo>
                  <a:pt x="541" y="1434"/>
                </a:lnTo>
                <a:lnTo>
                  <a:pt x="538" y="1432"/>
                </a:lnTo>
                <a:lnTo>
                  <a:pt x="534" y="1432"/>
                </a:lnTo>
                <a:lnTo>
                  <a:pt x="531" y="1432"/>
                </a:lnTo>
                <a:lnTo>
                  <a:pt x="577" y="128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8B24835C-C053-43A5-87BE-A4235BAD0FFB}"/>
              </a:ext>
            </a:extLst>
          </p:cNvPr>
          <p:cNvSpPr>
            <a:spLocks/>
          </p:cNvSpPr>
          <p:nvPr/>
        </p:nvSpPr>
        <p:spPr bwMode="auto">
          <a:xfrm>
            <a:off x="8244672" y="2742754"/>
            <a:ext cx="872928" cy="1649435"/>
          </a:xfrm>
          <a:custGeom>
            <a:avLst/>
            <a:gdLst>
              <a:gd name="T0" fmla="*/ 112 w 679"/>
              <a:gd name="T1" fmla="*/ 671 h 1283"/>
              <a:gd name="T2" fmla="*/ 95 w 679"/>
              <a:gd name="T3" fmla="*/ 736 h 1283"/>
              <a:gd name="T4" fmla="*/ 91 w 679"/>
              <a:gd name="T5" fmla="*/ 776 h 1283"/>
              <a:gd name="T6" fmla="*/ 77 w 679"/>
              <a:gd name="T7" fmla="*/ 831 h 1283"/>
              <a:gd name="T8" fmla="*/ 39 w 679"/>
              <a:gd name="T9" fmla="*/ 943 h 1283"/>
              <a:gd name="T10" fmla="*/ 16 w 679"/>
              <a:gd name="T11" fmla="*/ 966 h 1283"/>
              <a:gd name="T12" fmla="*/ 0 w 679"/>
              <a:gd name="T13" fmla="*/ 987 h 1283"/>
              <a:gd name="T14" fmla="*/ 2 w 679"/>
              <a:gd name="T15" fmla="*/ 999 h 1283"/>
              <a:gd name="T16" fmla="*/ 39 w 679"/>
              <a:gd name="T17" fmla="*/ 1000 h 1283"/>
              <a:gd name="T18" fmla="*/ 49 w 679"/>
              <a:gd name="T19" fmla="*/ 1092 h 1283"/>
              <a:gd name="T20" fmla="*/ 118 w 679"/>
              <a:gd name="T21" fmla="*/ 1203 h 1283"/>
              <a:gd name="T22" fmla="*/ 118 w 679"/>
              <a:gd name="T23" fmla="*/ 1269 h 1283"/>
              <a:gd name="T24" fmla="*/ 160 w 679"/>
              <a:gd name="T25" fmla="*/ 1272 h 1283"/>
              <a:gd name="T26" fmla="*/ 184 w 679"/>
              <a:gd name="T27" fmla="*/ 1282 h 1283"/>
              <a:gd name="T28" fmla="*/ 224 w 679"/>
              <a:gd name="T29" fmla="*/ 1246 h 1283"/>
              <a:gd name="T30" fmla="*/ 215 w 679"/>
              <a:gd name="T31" fmla="*/ 1212 h 1283"/>
              <a:gd name="T32" fmla="*/ 237 w 679"/>
              <a:gd name="T33" fmla="*/ 1140 h 1283"/>
              <a:gd name="T34" fmla="*/ 278 w 679"/>
              <a:gd name="T35" fmla="*/ 1111 h 1283"/>
              <a:gd name="T36" fmla="*/ 256 w 679"/>
              <a:gd name="T37" fmla="*/ 990 h 1283"/>
              <a:gd name="T38" fmla="*/ 250 w 679"/>
              <a:gd name="T39" fmla="*/ 863 h 1283"/>
              <a:gd name="T40" fmla="*/ 243 w 679"/>
              <a:gd name="T41" fmla="*/ 762 h 1283"/>
              <a:gd name="T42" fmla="*/ 252 w 679"/>
              <a:gd name="T43" fmla="*/ 750 h 1283"/>
              <a:gd name="T44" fmla="*/ 235 w 679"/>
              <a:gd name="T45" fmla="*/ 691 h 1283"/>
              <a:gd name="T46" fmla="*/ 269 w 679"/>
              <a:gd name="T47" fmla="*/ 803 h 1283"/>
              <a:gd name="T48" fmla="*/ 295 w 679"/>
              <a:gd name="T49" fmla="*/ 853 h 1283"/>
              <a:gd name="T50" fmla="*/ 315 w 679"/>
              <a:gd name="T51" fmla="*/ 916 h 1283"/>
              <a:gd name="T52" fmla="*/ 342 w 679"/>
              <a:gd name="T53" fmla="*/ 1131 h 1283"/>
              <a:gd name="T54" fmla="*/ 321 w 679"/>
              <a:gd name="T55" fmla="*/ 1210 h 1283"/>
              <a:gd name="T56" fmla="*/ 244 w 679"/>
              <a:gd name="T57" fmla="*/ 1237 h 1283"/>
              <a:gd name="T58" fmla="*/ 246 w 679"/>
              <a:gd name="T59" fmla="*/ 1258 h 1283"/>
              <a:gd name="T60" fmla="*/ 436 w 679"/>
              <a:gd name="T61" fmla="*/ 1269 h 1283"/>
              <a:gd name="T62" fmla="*/ 427 w 679"/>
              <a:gd name="T63" fmla="*/ 1171 h 1283"/>
              <a:gd name="T64" fmla="*/ 421 w 679"/>
              <a:gd name="T65" fmla="*/ 1048 h 1283"/>
              <a:gd name="T66" fmla="*/ 447 w 679"/>
              <a:gd name="T67" fmla="*/ 915 h 1283"/>
              <a:gd name="T68" fmla="*/ 486 w 679"/>
              <a:gd name="T69" fmla="*/ 1132 h 1283"/>
              <a:gd name="T70" fmla="*/ 452 w 679"/>
              <a:gd name="T71" fmla="*/ 1186 h 1283"/>
              <a:gd name="T72" fmla="*/ 482 w 679"/>
              <a:gd name="T73" fmla="*/ 1243 h 1283"/>
              <a:gd name="T74" fmla="*/ 539 w 679"/>
              <a:gd name="T75" fmla="*/ 1255 h 1283"/>
              <a:gd name="T76" fmla="*/ 545 w 679"/>
              <a:gd name="T77" fmla="*/ 1177 h 1283"/>
              <a:gd name="T78" fmla="*/ 565 w 679"/>
              <a:gd name="T79" fmla="*/ 1036 h 1283"/>
              <a:gd name="T80" fmla="*/ 535 w 679"/>
              <a:gd name="T81" fmla="*/ 902 h 1283"/>
              <a:gd name="T82" fmla="*/ 633 w 679"/>
              <a:gd name="T83" fmla="*/ 801 h 1283"/>
              <a:gd name="T84" fmla="*/ 677 w 679"/>
              <a:gd name="T85" fmla="*/ 778 h 1283"/>
              <a:gd name="T86" fmla="*/ 587 w 679"/>
              <a:gd name="T87" fmla="*/ 542 h 1283"/>
              <a:gd name="T88" fmla="*/ 604 w 679"/>
              <a:gd name="T89" fmla="*/ 516 h 1283"/>
              <a:gd name="T90" fmla="*/ 581 w 679"/>
              <a:gd name="T91" fmla="*/ 350 h 1283"/>
              <a:gd name="T92" fmla="*/ 476 w 679"/>
              <a:gd name="T93" fmla="*/ 186 h 1283"/>
              <a:gd name="T94" fmla="*/ 409 w 679"/>
              <a:gd name="T95" fmla="*/ 175 h 1283"/>
              <a:gd name="T96" fmla="*/ 383 w 679"/>
              <a:gd name="T97" fmla="*/ 129 h 1283"/>
              <a:gd name="T98" fmla="*/ 380 w 679"/>
              <a:gd name="T99" fmla="*/ 84 h 1283"/>
              <a:gd name="T100" fmla="*/ 377 w 679"/>
              <a:gd name="T101" fmla="*/ 50 h 1283"/>
              <a:gd name="T102" fmla="*/ 342 w 679"/>
              <a:gd name="T103" fmla="*/ 8 h 1283"/>
              <a:gd name="T104" fmla="*/ 294 w 679"/>
              <a:gd name="T105" fmla="*/ 1 h 1283"/>
              <a:gd name="T106" fmla="*/ 254 w 679"/>
              <a:gd name="T107" fmla="*/ 13 h 1283"/>
              <a:gd name="T108" fmla="*/ 213 w 679"/>
              <a:gd name="T109" fmla="*/ 52 h 1283"/>
              <a:gd name="T110" fmla="*/ 197 w 679"/>
              <a:gd name="T111" fmla="*/ 98 h 1283"/>
              <a:gd name="T112" fmla="*/ 210 w 679"/>
              <a:gd name="T113" fmla="*/ 170 h 1283"/>
              <a:gd name="T114" fmla="*/ 243 w 679"/>
              <a:gd name="T115" fmla="*/ 199 h 1283"/>
              <a:gd name="T116" fmla="*/ 203 w 679"/>
              <a:gd name="T117" fmla="*/ 229 h 1283"/>
              <a:gd name="T118" fmla="*/ 180 w 679"/>
              <a:gd name="T119" fmla="*/ 291 h 1283"/>
              <a:gd name="T120" fmla="*/ 180 w 679"/>
              <a:gd name="T121" fmla="*/ 458 h 1283"/>
              <a:gd name="T122" fmla="*/ 183 w 679"/>
              <a:gd name="T123" fmla="*/ 626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79" h="1283">
                <a:moveTo>
                  <a:pt x="171" y="647"/>
                </a:moveTo>
                <a:lnTo>
                  <a:pt x="171" y="647"/>
                </a:lnTo>
                <a:lnTo>
                  <a:pt x="164" y="649"/>
                </a:lnTo>
                <a:lnTo>
                  <a:pt x="146" y="653"/>
                </a:lnTo>
                <a:lnTo>
                  <a:pt x="137" y="656"/>
                </a:lnTo>
                <a:lnTo>
                  <a:pt x="127" y="660"/>
                </a:lnTo>
                <a:lnTo>
                  <a:pt x="118" y="665"/>
                </a:lnTo>
                <a:lnTo>
                  <a:pt x="112" y="671"/>
                </a:lnTo>
                <a:lnTo>
                  <a:pt x="112" y="671"/>
                </a:lnTo>
                <a:lnTo>
                  <a:pt x="103" y="682"/>
                </a:lnTo>
                <a:lnTo>
                  <a:pt x="97" y="691"/>
                </a:lnTo>
                <a:lnTo>
                  <a:pt x="94" y="699"/>
                </a:lnTo>
                <a:lnTo>
                  <a:pt x="92" y="706"/>
                </a:lnTo>
                <a:lnTo>
                  <a:pt x="92" y="706"/>
                </a:lnTo>
                <a:lnTo>
                  <a:pt x="91" y="715"/>
                </a:lnTo>
                <a:lnTo>
                  <a:pt x="92" y="723"/>
                </a:lnTo>
                <a:lnTo>
                  <a:pt x="95" y="736"/>
                </a:lnTo>
                <a:lnTo>
                  <a:pt x="95" y="736"/>
                </a:lnTo>
                <a:lnTo>
                  <a:pt x="98" y="742"/>
                </a:lnTo>
                <a:lnTo>
                  <a:pt x="103" y="749"/>
                </a:lnTo>
                <a:lnTo>
                  <a:pt x="104" y="753"/>
                </a:lnTo>
                <a:lnTo>
                  <a:pt x="105" y="757"/>
                </a:lnTo>
                <a:lnTo>
                  <a:pt x="104" y="762"/>
                </a:lnTo>
                <a:lnTo>
                  <a:pt x="101" y="765"/>
                </a:lnTo>
                <a:lnTo>
                  <a:pt x="101" y="765"/>
                </a:lnTo>
                <a:lnTo>
                  <a:pt x="95" y="771"/>
                </a:lnTo>
                <a:lnTo>
                  <a:pt x="91" y="776"/>
                </a:lnTo>
                <a:lnTo>
                  <a:pt x="87" y="779"/>
                </a:lnTo>
                <a:lnTo>
                  <a:pt x="85" y="785"/>
                </a:lnTo>
                <a:lnTo>
                  <a:pt x="85" y="785"/>
                </a:lnTo>
                <a:lnTo>
                  <a:pt x="86" y="791"/>
                </a:lnTo>
                <a:lnTo>
                  <a:pt x="88" y="799"/>
                </a:lnTo>
                <a:lnTo>
                  <a:pt x="92" y="808"/>
                </a:lnTo>
                <a:lnTo>
                  <a:pt x="92" y="808"/>
                </a:lnTo>
                <a:lnTo>
                  <a:pt x="84" y="821"/>
                </a:lnTo>
                <a:lnTo>
                  <a:pt x="77" y="831"/>
                </a:lnTo>
                <a:lnTo>
                  <a:pt x="72" y="841"/>
                </a:lnTo>
                <a:lnTo>
                  <a:pt x="72" y="841"/>
                </a:lnTo>
                <a:lnTo>
                  <a:pt x="62" y="862"/>
                </a:lnTo>
                <a:lnTo>
                  <a:pt x="57" y="874"/>
                </a:lnTo>
                <a:lnTo>
                  <a:pt x="53" y="883"/>
                </a:lnTo>
                <a:lnTo>
                  <a:pt x="53" y="883"/>
                </a:lnTo>
                <a:lnTo>
                  <a:pt x="42" y="928"/>
                </a:lnTo>
                <a:lnTo>
                  <a:pt x="42" y="928"/>
                </a:lnTo>
                <a:lnTo>
                  <a:pt x="39" y="943"/>
                </a:lnTo>
                <a:lnTo>
                  <a:pt x="35" y="953"/>
                </a:lnTo>
                <a:lnTo>
                  <a:pt x="34" y="956"/>
                </a:lnTo>
                <a:lnTo>
                  <a:pt x="33" y="957"/>
                </a:lnTo>
                <a:lnTo>
                  <a:pt x="33" y="957"/>
                </a:lnTo>
                <a:lnTo>
                  <a:pt x="31" y="960"/>
                </a:lnTo>
                <a:lnTo>
                  <a:pt x="28" y="962"/>
                </a:lnTo>
                <a:lnTo>
                  <a:pt x="26" y="965"/>
                </a:lnTo>
                <a:lnTo>
                  <a:pt x="26" y="965"/>
                </a:lnTo>
                <a:lnTo>
                  <a:pt x="16" y="966"/>
                </a:lnTo>
                <a:lnTo>
                  <a:pt x="11" y="968"/>
                </a:lnTo>
                <a:lnTo>
                  <a:pt x="9" y="969"/>
                </a:lnTo>
                <a:lnTo>
                  <a:pt x="9" y="972"/>
                </a:lnTo>
                <a:lnTo>
                  <a:pt x="9" y="972"/>
                </a:lnTo>
                <a:lnTo>
                  <a:pt x="13" y="974"/>
                </a:lnTo>
                <a:lnTo>
                  <a:pt x="16" y="976"/>
                </a:lnTo>
                <a:lnTo>
                  <a:pt x="20" y="977"/>
                </a:lnTo>
                <a:lnTo>
                  <a:pt x="0" y="987"/>
                </a:lnTo>
                <a:lnTo>
                  <a:pt x="0" y="987"/>
                </a:lnTo>
                <a:lnTo>
                  <a:pt x="2" y="992"/>
                </a:lnTo>
                <a:lnTo>
                  <a:pt x="5" y="993"/>
                </a:lnTo>
                <a:lnTo>
                  <a:pt x="7" y="994"/>
                </a:lnTo>
                <a:lnTo>
                  <a:pt x="7" y="994"/>
                </a:lnTo>
                <a:lnTo>
                  <a:pt x="7" y="994"/>
                </a:lnTo>
                <a:lnTo>
                  <a:pt x="7" y="994"/>
                </a:lnTo>
                <a:lnTo>
                  <a:pt x="3" y="995"/>
                </a:lnTo>
                <a:lnTo>
                  <a:pt x="2" y="998"/>
                </a:lnTo>
                <a:lnTo>
                  <a:pt x="2" y="999"/>
                </a:lnTo>
                <a:lnTo>
                  <a:pt x="3" y="1000"/>
                </a:lnTo>
                <a:lnTo>
                  <a:pt x="3" y="1000"/>
                </a:lnTo>
                <a:lnTo>
                  <a:pt x="7" y="1003"/>
                </a:lnTo>
                <a:lnTo>
                  <a:pt x="12" y="1005"/>
                </a:lnTo>
                <a:lnTo>
                  <a:pt x="19" y="1005"/>
                </a:lnTo>
                <a:lnTo>
                  <a:pt x="26" y="1003"/>
                </a:lnTo>
                <a:lnTo>
                  <a:pt x="26" y="1003"/>
                </a:lnTo>
                <a:lnTo>
                  <a:pt x="34" y="1002"/>
                </a:lnTo>
                <a:lnTo>
                  <a:pt x="39" y="1000"/>
                </a:lnTo>
                <a:lnTo>
                  <a:pt x="42" y="998"/>
                </a:lnTo>
                <a:lnTo>
                  <a:pt x="59" y="998"/>
                </a:lnTo>
                <a:lnTo>
                  <a:pt x="59" y="998"/>
                </a:lnTo>
                <a:lnTo>
                  <a:pt x="59" y="1025"/>
                </a:lnTo>
                <a:lnTo>
                  <a:pt x="58" y="1048"/>
                </a:lnTo>
                <a:lnTo>
                  <a:pt x="58" y="1058"/>
                </a:lnTo>
                <a:lnTo>
                  <a:pt x="55" y="1066"/>
                </a:lnTo>
                <a:lnTo>
                  <a:pt x="55" y="1066"/>
                </a:lnTo>
                <a:lnTo>
                  <a:pt x="49" y="1092"/>
                </a:lnTo>
                <a:lnTo>
                  <a:pt x="46" y="1108"/>
                </a:lnTo>
                <a:lnTo>
                  <a:pt x="46" y="1108"/>
                </a:lnTo>
                <a:lnTo>
                  <a:pt x="47" y="1111"/>
                </a:lnTo>
                <a:lnTo>
                  <a:pt x="51" y="1114"/>
                </a:lnTo>
                <a:lnTo>
                  <a:pt x="55" y="1118"/>
                </a:lnTo>
                <a:lnTo>
                  <a:pt x="79" y="1125"/>
                </a:lnTo>
                <a:lnTo>
                  <a:pt x="79" y="1125"/>
                </a:lnTo>
                <a:lnTo>
                  <a:pt x="97" y="1161"/>
                </a:lnTo>
                <a:lnTo>
                  <a:pt x="118" y="1203"/>
                </a:lnTo>
                <a:lnTo>
                  <a:pt x="118" y="1203"/>
                </a:lnTo>
                <a:lnTo>
                  <a:pt x="125" y="1214"/>
                </a:lnTo>
                <a:lnTo>
                  <a:pt x="127" y="1220"/>
                </a:lnTo>
                <a:lnTo>
                  <a:pt x="128" y="1226"/>
                </a:lnTo>
                <a:lnTo>
                  <a:pt x="128" y="1226"/>
                </a:lnTo>
                <a:lnTo>
                  <a:pt x="126" y="1237"/>
                </a:lnTo>
                <a:lnTo>
                  <a:pt x="121" y="1253"/>
                </a:lnTo>
                <a:lnTo>
                  <a:pt x="119" y="1262"/>
                </a:lnTo>
                <a:lnTo>
                  <a:pt x="118" y="1269"/>
                </a:lnTo>
                <a:lnTo>
                  <a:pt x="119" y="1275"/>
                </a:lnTo>
                <a:lnTo>
                  <a:pt x="120" y="1277"/>
                </a:lnTo>
                <a:lnTo>
                  <a:pt x="121" y="1278"/>
                </a:lnTo>
                <a:lnTo>
                  <a:pt x="121" y="1278"/>
                </a:lnTo>
                <a:lnTo>
                  <a:pt x="126" y="1279"/>
                </a:lnTo>
                <a:lnTo>
                  <a:pt x="132" y="1279"/>
                </a:lnTo>
                <a:lnTo>
                  <a:pt x="145" y="1277"/>
                </a:lnTo>
                <a:lnTo>
                  <a:pt x="156" y="1273"/>
                </a:lnTo>
                <a:lnTo>
                  <a:pt x="160" y="1272"/>
                </a:lnTo>
                <a:lnTo>
                  <a:pt x="160" y="1272"/>
                </a:lnTo>
                <a:lnTo>
                  <a:pt x="160" y="1273"/>
                </a:lnTo>
                <a:lnTo>
                  <a:pt x="160" y="1275"/>
                </a:lnTo>
                <a:lnTo>
                  <a:pt x="160" y="1276"/>
                </a:lnTo>
                <a:lnTo>
                  <a:pt x="163" y="1277"/>
                </a:lnTo>
                <a:lnTo>
                  <a:pt x="167" y="1279"/>
                </a:lnTo>
                <a:lnTo>
                  <a:pt x="174" y="1281"/>
                </a:lnTo>
                <a:lnTo>
                  <a:pt x="184" y="1282"/>
                </a:lnTo>
                <a:lnTo>
                  <a:pt x="184" y="1282"/>
                </a:lnTo>
                <a:lnTo>
                  <a:pt x="202" y="1283"/>
                </a:lnTo>
                <a:lnTo>
                  <a:pt x="212" y="1283"/>
                </a:lnTo>
                <a:lnTo>
                  <a:pt x="218" y="1282"/>
                </a:lnTo>
                <a:lnTo>
                  <a:pt x="220" y="1278"/>
                </a:lnTo>
                <a:lnTo>
                  <a:pt x="220" y="1278"/>
                </a:lnTo>
                <a:lnTo>
                  <a:pt x="222" y="1272"/>
                </a:lnTo>
                <a:lnTo>
                  <a:pt x="224" y="1262"/>
                </a:lnTo>
                <a:lnTo>
                  <a:pt x="224" y="1251"/>
                </a:lnTo>
                <a:lnTo>
                  <a:pt x="224" y="1246"/>
                </a:lnTo>
                <a:lnTo>
                  <a:pt x="223" y="1243"/>
                </a:lnTo>
                <a:lnTo>
                  <a:pt x="223" y="1243"/>
                </a:lnTo>
                <a:lnTo>
                  <a:pt x="222" y="1235"/>
                </a:lnTo>
                <a:lnTo>
                  <a:pt x="220" y="1227"/>
                </a:lnTo>
                <a:lnTo>
                  <a:pt x="218" y="1223"/>
                </a:lnTo>
                <a:lnTo>
                  <a:pt x="217" y="1219"/>
                </a:lnTo>
                <a:lnTo>
                  <a:pt x="217" y="1219"/>
                </a:lnTo>
                <a:lnTo>
                  <a:pt x="216" y="1217"/>
                </a:lnTo>
                <a:lnTo>
                  <a:pt x="215" y="1212"/>
                </a:lnTo>
                <a:lnTo>
                  <a:pt x="215" y="1198"/>
                </a:lnTo>
                <a:lnTo>
                  <a:pt x="213" y="1167"/>
                </a:lnTo>
                <a:lnTo>
                  <a:pt x="213" y="1167"/>
                </a:lnTo>
                <a:lnTo>
                  <a:pt x="213" y="1147"/>
                </a:lnTo>
                <a:lnTo>
                  <a:pt x="213" y="1138"/>
                </a:lnTo>
                <a:lnTo>
                  <a:pt x="213" y="1138"/>
                </a:lnTo>
                <a:lnTo>
                  <a:pt x="218" y="1139"/>
                </a:lnTo>
                <a:lnTo>
                  <a:pt x="230" y="1140"/>
                </a:lnTo>
                <a:lnTo>
                  <a:pt x="237" y="1140"/>
                </a:lnTo>
                <a:lnTo>
                  <a:pt x="244" y="1139"/>
                </a:lnTo>
                <a:lnTo>
                  <a:pt x="251" y="1138"/>
                </a:lnTo>
                <a:lnTo>
                  <a:pt x="256" y="1134"/>
                </a:lnTo>
                <a:lnTo>
                  <a:pt x="256" y="1134"/>
                </a:lnTo>
                <a:lnTo>
                  <a:pt x="265" y="1127"/>
                </a:lnTo>
                <a:lnTo>
                  <a:pt x="272" y="1121"/>
                </a:lnTo>
                <a:lnTo>
                  <a:pt x="276" y="1119"/>
                </a:lnTo>
                <a:lnTo>
                  <a:pt x="277" y="1115"/>
                </a:lnTo>
                <a:lnTo>
                  <a:pt x="278" y="1111"/>
                </a:lnTo>
                <a:lnTo>
                  <a:pt x="279" y="1105"/>
                </a:lnTo>
                <a:lnTo>
                  <a:pt x="279" y="1105"/>
                </a:lnTo>
                <a:lnTo>
                  <a:pt x="277" y="1066"/>
                </a:lnTo>
                <a:lnTo>
                  <a:pt x="274" y="1044"/>
                </a:lnTo>
                <a:lnTo>
                  <a:pt x="271" y="1034"/>
                </a:lnTo>
                <a:lnTo>
                  <a:pt x="269" y="1027"/>
                </a:lnTo>
                <a:lnTo>
                  <a:pt x="269" y="1027"/>
                </a:lnTo>
                <a:lnTo>
                  <a:pt x="263" y="1012"/>
                </a:lnTo>
                <a:lnTo>
                  <a:pt x="256" y="990"/>
                </a:lnTo>
                <a:lnTo>
                  <a:pt x="250" y="966"/>
                </a:lnTo>
                <a:lnTo>
                  <a:pt x="248" y="953"/>
                </a:lnTo>
                <a:lnTo>
                  <a:pt x="246" y="939"/>
                </a:lnTo>
                <a:lnTo>
                  <a:pt x="246" y="939"/>
                </a:lnTo>
                <a:lnTo>
                  <a:pt x="245" y="911"/>
                </a:lnTo>
                <a:lnTo>
                  <a:pt x="245" y="889"/>
                </a:lnTo>
                <a:lnTo>
                  <a:pt x="246" y="867"/>
                </a:lnTo>
                <a:lnTo>
                  <a:pt x="246" y="867"/>
                </a:lnTo>
                <a:lnTo>
                  <a:pt x="250" y="863"/>
                </a:lnTo>
                <a:lnTo>
                  <a:pt x="257" y="853"/>
                </a:lnTo>
                <a:lnTo>
                  <a:pt x="259" y="845"/>
                </a:lnTo>
                <a:lnTo>
                  <a:pt x="263" y="837"/>
                </a:lnTo>
                <a:lnTo>
                  <a:pt x="263" y="829"/>
                </a:lnTo>
                <a:lnTo>
                  <a:pt x="263" y="821"/>
                </a:lnTo>
                <a:lnTo>
                  <a:pt x="263" y="821"/>
                </a:lnTo>
                <a:lnTo>
                  <a:pt x="257" y="802"/>
                </a:lnTo>
                <a:lnTo>
                  <a:pt x="251" y="783"/>
                </a:lnTo>
                <a:lnTo>
                  <a:pt x="243" y="762"/>
                </a:lnTo>
                <a:lnTo>
                  <a:pt x="243" y="762"/>
                </a:lnTo>
                <a:lnTo>
                  <a:pt x="244" y="763"/>
                </a:lnTo>
                <a:lnTo>
                  <a:pt x="248" y="764"/>
                </a:lnTo>
                <a:lnTo>
                  <a:pt x="250" y="764"/>
                </a:lnTo>
                <a:lnTo>
                  <a:pt x="251" y="763"/>
                </a:lnTo>
                <a:lnTo>
                  <a:pt x="252" y="759"/>
                </a:lnTo>
                <a:lnTo>
                  <a:pt x="252" y="756"/>
                </a:lnTo>
                <a:lnTo>
                  <a:pt x="252" y="756"/>
                </a:lnTo>
                <a:lnTo>
                  <a:pt x="252" y="750"/>
                </a:lnTo>
                <a:lnTo>
                  <a:pt x="251" y="745"/>
                </a:lnTo>
                <a:lnTo>
                  <a:pt x="248" y="737"/>
                </a:lnTo>
                <a:lnTo>
                  <a:pt x="244" y="731"/>
                </a:lnTo>
                <a:lnTo>
                  <a:pt x="243" y="729"/>
                </a:lnTo>
                <a:lnTo>
                  <a:pt x="243" y="729"/>
                </a:lnTo>
                <a:lnTo>
                  <a:pt x="239" y="706"/>
                </a:lnTo>
                <a:lnTo>
                  <a:pt x="239" y="706"/>
                </a:lnTo>
                <a:lnTo>
                  <a:pt x="238" y="698"/>
                </a:lnTo>
                <a:lnTo>
                  <a:pt x="235" y="691"/>
                </a:lnTo>
                <a:lnTo>
                  <a:pt x="229" y="677"/>
                </a:lnTo>
                <a:lnTo>
                  <a:pt x="223" y="667"/>
                </a:lnTo>
                <a:lnTo>
                  <a:pt x="220" y="664"/>
                </a:lnTo>
                <a:lnTo>
                  <a:pt x="233" y="660"/>
                </a:lnTo>
                <a:lnTo>
                  <a:pt x="236" y="634"/>
                </a:lnTo>
                <a:lnTo>
                  <a:pt x="246" y="634"/>
                </a:lnTo>
                <a:lnTo>
                  <a:pt x="246" y="634"/>
                </a:lnTo>
                <a:lnTo>
                  <a:pt x="259" y="733"/>
                </a:lnTo>
                <a:lnTo>
                  <a:pt x="269" y="803"/>
                </a:lnTo>
                <a:lnTo>
                  <a:pt x="274" y="827"/>
                </a:lnTo>
                <a:lnTo>
                  <a:pt x="276" y="837"/>
                </a:lnTo>
                <a:lnTo>
                  <a:pt x="276" y="837"/>
                </a:lnTo>
                <a:lnTo>
                  <a:pt x="281" y="842"/>
                </a:lnTo>
                <a:lnTo>
                  <a:pt x="288" y="847"/>
                </a:lnTo>
                <a:lnTo>
                  <a:pt x="296" y="850"/>
                </a:lnTo>
                <a:lnTo>
                  <a:pt x="296" y="850"/>
                </a:lnTo>
                <a:lnTo>
                  <a:pt x="295" y="850"/>
                </a:lnTo>
                <a:lnTo>
                  <a:pt x="295" y="853"/>
                </a:lnTo>
                <a:lnTo>
                  <a:pt x="296" y="860"/>
                </a:lnTo>
                <a:lnTo>
                  <a:pt x="298" y="873"/>
                </a:lnTo>
                <a:lnTo>
                  <a:pt x="298" y="873"/>
                </a:lnTo>
                <a:lnTo>
                  <a:pt x="307" y="902"/>
                </a:lnTo>
                <a:lnTo>
                  <a:pt x="309" y="910"/>
                </a:lnTo>
                <a:lnTo>
                  <a:pt x="311" y="915"/>
                </a:lnTo>
                <a:lnTo>
                  <a:pt x="311" y="915"/>
                </a:lnTo>
                <a:lnTo>
                  <a:pt x="314" y="916"/>
                </a:lnTo>
                <a:lnTo>
                  <a:pt x="315" y="916"/>
                </a:lnTo>
                <a:lnTo>
                  <a:pt x="317" y="915"/>
                </a:lnTo>
                <a:lnTo>
                  <a:pt x="317" y="916"/>
                </a:lnTo>
                <a:lnTo>
                  <a:pt x="318" y="917"/>
                </a:lnTo>
                <a:lnTo>
                  <a:pt x="318" y="926"/>
                </a:lnTo>
                <a:lnTo>
                  <a:pt x="318" y="926"/>
                </a:lnTo>
                <a:lnTo>
                  <a:pt x="320" y="940"/>
                </a:lnTo>
                <a:lnTo>
                  <a:pt x="322" y="969"/>
                </a:lnTo>
                <a:lnTo>
                  <a:pt x="333" y="1051"/>
                </a:lnTo>
                <a:lnTo>
                  <a:pt x="342" y="1131"/>
                </a:lnTo>
                <a:lnTo>
                  <a:pt x="344" y="1158"/>
                </a:lnTo>
                <a:lnTo>
                  <a:pt x="344" y="1171"/>
                </a:lnTo>
                <a:lnTo>
                  <a:pt x="344" y="1171"/>
                </a:lnTo>
                <a:lnTo>
                  <a:pt x="342" y="1179"/>
                </a:lnTo>
                <a:lnTo>
                  <a:pt x="337" y="1189"/>
                </a:lnTo>
                <a:lnTo>
                  <a:pt x="331" y="1198"/>
                </a:lnTo>
                <a:lnTo>
                  <a:pt x="325" y="1206"/>
                </a:lnTo>
                <a:lnTo>
                  <a:pt x="325" y="1206"/>
                </a:lnTo>
                <a:lnTo>
                  <a:pt x="321" y="1210"/>
                </a:lnTo>
                <a:lnTo>
                  <a:pt x="316" y="1213"/>
                </a:lnTo>
                <a:lnTo>
                  <a:pt x="304" y="1219"/>
                </a:lnTo>
                <a:lnTo>
                  <a:pt x="291" y="1224"/>
                </a:lnTo>
                <a:lnTo>
                  <a:pt x="279" y="1226"/>
                </a:lnTo>
                <a:lnTo>
                  <a:pt x="279" y="1226"/>
                </a:lnTo>
                <a:lnTo>
                  <a:pt x="268" y="1227"/>
                </a:lnTo>
                <a:lnTo>
                  <a:pt x="256" y="1231"/>
                </a:lnTo>
                <a:lnTo>
                  <a:pt x="246" y="1235"/>
                </a:lnTo>
                <a:lnTo>
                  <a:pt x="244" y="1237"/>
                </a:lnTo>
                <a:lnTo>
                  <a:pt x="243" y="1239"/>
                </a:lnTo>
                <a:lnTo>
                  <a:pt x="243" y="1239"/>
                </a:lnTo>
                <a:lnTo>
                  <a:pt x="241" y="1244"/>
                </a:lnTo>
                <a:lnTo>
                  <a:pt x="239" y="1251"/>
                </a:lnTo>
                <a:lnTo>
                  <a:pt x="238" y="1253"/>
                </a:lnTo>
                <a:lnTo>
                  <a:pt x="239" y="1256"/>
                </a:lnTo>
                <a:lnTo>
                  <a:pt x="242" y="1257"/>
                </a:lnTo>
                <a:lnTo>
                  <a:pt x="246" y="1258"/>
                </a:lnTo>
                <a:lnTo>
                  <a:pt x="246" y="1258"/>
                </a:lnTo>
                <a:lnTo>
                  <a:pt x="329" y="1268"/>
                </a:lnTo>
                <a:lnTo>
                  <a:pt x="407" y="1275"/>
                </a:lnTo>
                <a:lnTo>
                  <a:pt x="407" y="1275"/>
                </a:lnTo>
                <a:lnTo>
                  <a:pt x="415" y="1275"/>
                </a:lnTo>
                <a:lnTo>
                  <a:pt x="425" y="1273"/>
                </a:lnTo>
                <a:lnTo>
                  <a:pt x="433" y="1271"/>
                </a:lnTo>
                <a:lnTo>
                  <a:pt x="435" y="1270"/>
                </a:lnTo>
                <a:lnTo>
                  <a:pt x="436" y="1269"/>
                </a:lnTo>
                <a:lnTo>
                  <a:pt x="436" y="1269"/>
                </a:lnTo>
                <a:lnTo>
                  <a:pt x="435" y="1260"/>
                </a:lnTo>
                <a:lnTo>
                  <a:pt x="432" y="1245"/>
                </a:lnTo>
                <a:lnTo>
                  <a:pt x="428" y="1225"/>
                </a:lnTo>
                <a:lnTo>
                  <a:pt x="427" y="1216"/>
                </a:lnTo>
                <a:lnTo>
                  <a:pt x="427" y="1206"/>
                </a:lnTo>
                <a:lnTo>
                  <a:pt x="427" y="1206"/>
                </a:lnTo>
                <a:lnTo>
                  <a:pt x="428" y="1181"/>
                </a:lnTo>
                <a:lnTo>
                  <a:pt x="428" y="1174"/>
                </a:lnTo>
                <a:lnTo>
                  <a:pt x="427" y="1171"/>
                </a:lnTo>
                <a:lnTo>
                  <a:pt x="427" y="1171"/>
                </a:lnTo>
                <a:lnTo>
                  <a:pt x="422" y="1165"/>
                </a:lnTo>
                <a:lnTo>
                  <a:pt x="421" y="1160"/>
                </a:lnTo>
                <a:lnTo>
                  <a:pt x="420" y="1151"/>
                </a:lnTo>
                <a:lnTo>
                  <a:pt x="420" y="1151"/>
                </a:lnTo>
                <a:lnTo>
                  <a:pt x="420" y="1118"/>
                </a:lnTo>
                <a:lnTo>
                  <a:pt x="420" y="1072"/>
                </a:lnTo>
                <a:lnTo>
                  <a:pt x="420" y="1072"/>
                </a:lnTo>
                <a:lnTo>
                  <a:pt x="421" y="1048"/>
                </a:lnTo>
                <a:lnTo>
                  <a:pt x="420" y="1026"/>
                </a:lnTo>
                <a:lnTo>
                  <a:pt x="419" y="1008"/>
                </a:lnTo>
                <a:lnTo>
                  <a:pt x="417" y="998"/>
                </a:lnTo>
                <a:lnTo>
                  <a:pt x="417" y="998"/>
                </a:lnTo>
                <a:lnTo>
                  <a:pt x="407" y="948"/>
                </a:lnTo>
                <a:lnTo>
                  <a:pt x="407" y="948"/>
                </a:lnTo>
                <a:lnTo>
                  <a:pt x="404" y="934"/>
                </a:lnTo>
                <a:lnTo>
                  <a:pt x="403" y="926"/>
                </a:lnTo>
                <a:lnTo>
                  <a:pt x="447" y="915"/>
                </a:lnTo>
                <a:lnTo>
                  <a:pt x="447" y="915"/>
                </a:lnTo>
                <a:lnTo>
                  <a:pt x="463" y="980"/>
                </a:lnTo>
                <a:lnTo>
                  <a:pt x="474" y="1026"/>
                </a:lnTo>
                <a:lnTo>
                  <a:pt x="479" y="1049"/>
                </a:lnTo>
                <a:lnTo>
                  <a:pt x="479" y="1069"/>
                </a:lnTo>
                <a:lnTo>
                  <a:pt x="479" y="1069"/>
                </a:lnTo>
                <a:lnTo>
                  <a:pt x="481" y="1084"/>
                </a:lnTo>
                <a:lnTo>
                  <a:pt x="483" y="1107"/>
                </a:lnTo>
                <a:lnTo>
                  <a:pt x="486" y="1132"/>
                </a:lnTo>
                <a:lnTo>
                  <a:pt x="487" y="1141"/>
                </a:lnTo>
                <a:lnTo>
                  <a:pt x="486" y="1147"/>
                </a:lnTo>
                <a:lnTo>
                  <a:pt x="476" y="1180"/>
                </a:lnTo>
                <a:lnTo>
                  <a:pt x="476" y="1180"/>
                </a:lnTo>
                <a:lnTo>
                  <a:pt x="472" y="1179"/>
                </a:lnTo>
                <a:lnTo>
                  <a:pt x="463" y="1179"/>
                </a:lnTo>
                <a:lnTo>
                  <a:pt x="459" y="1180"/>
                </a:lnTo>
                <a:lnTo>
                  <a:pt x="454" y="1183"/>
                </a:lnTo>
                <a:lnTo>
                  <a:pt x="452" y="1186"/>
                </a:lnTo>
                <a:lnTo>
                  <a:pt x="449" y="1193"/>
                </a:lnTo>
                <a:lnTo>
                  <a:pt x="449" y="1193"/>
                </a:lnTo>
                <a:lnTo>
                  <a:pt x="450" y="1200"/>
                </a:lnTo>
                <a:lnTo>
                  <a:pt x="452" y="1207"/>
                </a:lnTo>
                <a:lnTo>
                  <a:pt x="455" y="1214"/>
                </a:lnTo>
                <a:lnTo>
                  <a:pt x="460" y="1222"/>
                </a:lnTo>
                <a:lnTo>
                  <a:pt x="465" y="1227"/>
                </a:lnTo>
                <a:lnTo>
                  <a:pt x="471" y="1232"/>
                </a:lnTo>
                <a:lnTo>
                  <a:pt x="482" y="1243"/>
                </a:lnTo>
                <a:lnTo>
                  <a:pt x="482" y="1243"/>
                </a:lnTo>
                <a:lnTo>
                  <a:pt x="496" y="1251"/>
                </a:lnTo>
                <a:lnTo>
                  <a:pt x="511" y="1258"/>
                </a:lnTo>
                <a:lnTo>
                  <a:pt x="518" y="1260"/>
                </a:lnTo>
                <a:lnTo>
                  <a:pt x="525" y="1260"/>
                </a:lnTo>
                <a:lnTo>
                  <a:pt x="531" y="1260"/>
                </a:lnTo>
                <a:lnTo>
                  <a:pt x="535" y="1258"/>
                </a:lnTo>
                <a:lnTo>
                  <a:pt x="535" y="1258"/>
                </a:lnTo>
                <a:lnTo>
                  <a:pt x="539" y="1255"/>
                </a:lnTo>
                <a:lnTo>
                  <a:pt x="542" y="1251"/>
                </a:lnTo>
                <a:lnTo>
                  <a:pt x="545" y="1245"/>
                </a:lnTo>
                <a:lnTo>
                  <a:pt x="546" y="1239"/>
                </a:lnTo>
                <a:lnTo>
                  <a:pt x="548" y="1227"/>
                </a:lnTo>
                <a:lnTo>
                  <a:pt x="548" y="1216"/>
                </a:lnTo>
                <a:lnTo>
                  <a:pt x="548" y="1216"/>
                </a:lnTo>
                <a:lnTo>
                  <a:pt x="546" y="1196"/>
                </a:lnTo>
                <a:lnTo>
                  <a:pt x="545" y="1177"/>
                </a:lnTo>
                <a:lnTo>
                  <a:pt x="545" y="1177"/>
                </a:lnTo>
                <a:lnTo>
                  <a:pt x="544" y="1152"/>
                </a:lnTo>
                <a:lnTo>
                  <a:pt x="544" y="1137"/>
                </a:lnTo>
                <a:lnTo>
                  <a:pt x="544" y="1131"/>
                </a:lnTo>
                <a:lnTo>
                  <a:pt x="545" y="1125"/>
                </a:lnTo>
                <a:lnTo>
                  <a:pt x="545" y="1125"/>
                </a:lnTo>
                <a:lnTo>
                  <a:pt x="555" y="1086"/>
                </a:lnTo>
                <a:lnTo>
                  <a:pt x="561" y="1060"/>
                </a:lnTo>
                <a:lnTo>
                  <a:pt x="565" y="1036"/>
                </a:lnTo>
                <a:lnTo>
                  <a:pt x="565" y="1036"/>
                </a:lnTo>
                <a:lnTo>
                  <a:pt x="565" y="1023"/>
                </a:lnTo>
                <a:lnTo>
                  <a:pt x="564" y="1007"/>
                </a:lnTo>
                <a:lnTo>
                  <a:pt x="559" y="970"/>
                </a:lnTo>
                <a:lnTo>
                  <a:pt x="553" y="939"/>
                </a:lnTo>
                <a:lnTo>
                  <a:pt x="551" y="927"/>
                </a:lnTo>
                <a:lnTo>
                  <a:pt x="548" y="922"/>
                </a:lnTo>
                <a:lnTo>
                  <a:pt x="548" y="922"/>
                </a:lnTo>
                <a:lnTo>
                  <a:pt x="542" y="914"/>
                </a:lnTo>
                <a:lnTo>
                  <a:pt x="535" y="902"/>
                </a:lnTo>
                <a:lnTo>
                  <a:pt x="533" y="896"/>
                </a:lnTo>
                <a:lnTo>
                  <a:pt x="531" y="890"/>
                </a:lnTo>
                <a:lnTo>
                  <a:pt x="531" y="886"/>
                </a:lnTo>
                <a:lnTo>
                  <a:pt x="531" y="884"/>
                </a:lnTo>
                <a:lnTo>
                  <a:pt x="532" y="883"/>
                </a:lnTo>
                <a:lnTo>
                  <a:pt x="532" y="883"/>
                </a:lnTo>
                <a:lnTo>
                  <a:pt x="581" y="855"/>
                </a:lnTo>
                <a:lnTo>
                  <a:pt x="627" y="830"/>
                </a:lnTo>
                <a:lnTo>
                  <a:pt x="633" y="801"/>
                </a:lnTo>
                <a:lnTo>
                  <a:pt x="633" y="801"/>
                </a:lnTo>
                <a:lnTo>
                  <a:pt x="639" y="801"/>
                </a:lnTo>
                <a:lnTo>
                  <a:pt x="651" y="799"/>
                </a:lnTo>
                <a:lnTo>
                  <a:pt x="658" y="798"/>
                </a:lnTo>
                <a:lnTo>
                  <a:pt x="664" y="796"/>
                </a:lnTo>
                <a:lnTo>
                  <a:pt x="670" y="792"/>
                </a:lnTo>
                <a:lnTo>
                  <a:pt x="673" y="788"/>
                </a:lnTo>
                <a:lnTo>
                  <a:pt x="673" y="788"/>
                </a:lnTo>
                <a:lnTo>
                  <a:pt x="677" y="778"/>
                </a:lnTo>
                <a:lnTo>
                  <a:pt x="679" y="769"/>
                </a:lnTo>
                <a:lnTo>
                  <a:pt x="679" y="763"/>
                </a:lnTo>
                <a:lnTo>
                  <a:pt x="678" y="758"/>
                </a:lnTo>
                <a:lnTo>
                  <a:pt x="676" y="752"/>
                </a:lnTo>
                <a:lnTo>
                  <a:pt x="673" y="745"/>
                </a:lnTo>
                <a:lnTo>
                  <a:pt x="673" y="745"/>
                </a:lnTo>
                <a:lnTo>
                  <a:pt x="656" y="706"/>
                </a:lnTo>
                <a:lnTo>
                  <a:pt x="626" y="637"/>
                </a:lnTo>
                <a:lnTo>
                  <a:pt x="587" y="542"/>
                </a:lnTo>
                <a:lnTo>
                  <a:pt x="587" y="542"/>
                </a:lnTo>
                <a:lnTo>
                  <a:pt x="590" y="544"/>
                </a:lnTo>
                <a:lnTo>
                  <a:pt x="592" y="544"/>
                </a:lnTo>
                <a:lnTo>
                  <a:pt x="594" y="542"/>
                </a:lnTo>
                <a:lnTo>
                  <a:pt x="597" y="540"/>
                </a:lnTo>
                <a:lnTo>
                  <a:pt x="600" y="535"/>
                </a:lnTo>
                <a:lnTo>
                  <a:pt x="603" y="528"/>
                </a:lnTo>
                <a:lnTo>
                  <a:pt x="604" y="516"/>
                </a:lnTo>
                <a:lnTo>
                  <a:pt x="604" y="516"/>
                </a:lnTo>
                <a:lnTo>
                  <a:pt x="605" y="504"/>
                </a:lnTo>
                <a:lnTo>
                  <a:pt x="606" y="488"/>
                </a:lnTo>
                <a:lnTo>
                  <a:pt x="605" y="459"/>
                </a:lnTo>
                <a:lnTo>
                  <a:pt x="601" y="429"/>
                </a:lnTo>
                <a:lnTo>
                  <a:pt x="598" y="406"/>
                </a:lnTo>
                <a:lnTo>
                  <a:pt x="598" y="406"/>
                </a:lnTo>
                <a:lnTo>
                  <a:pt x="592" y="386"/>
                </a:lnTo>
                <a:lnTo>
                  <a:pt x="587" y="367"/>
                </a:lnTo>
                <a:lnTo>
                  <a:pt x="581" y="350"/>
                </a:lnTo>
                <a:lnTo>
                  <a:pt x="574" y="337"/>
                </a:lnTo>
                <a:lnTo>
                  <a:pt x="574" y="337"/>
                </a:lnTo>
                <a:lnTo>
                  <a:pt x="567" y="325"/>
                </a:lnTo>
                <a:lnTo>
                  <a:pt x="557" y="313"/>
                </a:lnTo>
                <a:lnTo>
                  <a:pt x="545" y="296"/>
                </a:lnTo>
                <a:lnTo>
                  <a:pt x="532" y="275"/>
                </a:lnTo>
                <a:lnTo>
                  <a:pt x="532" y="275"/>
                </a:lnTo>
                <a:lnTo>
                  <a:pt x="499" y="222"/>
                </a:lnTo>
                <a:lnTo>
                  <a:pt x="476" y="186"/>
                </a:lnTo>
                <a:lnTo>
                  <a:pt x="476" y="186"/>
                </a:lnTo>
                <a:lnTo>
                  <a:pt x="474" y="185"/>
                </a:lnTo>
                <a:lnTo>
                  <a:pt x="471" y="183"/>
                </a:lnTo>
                <a:lnTo>
                  <a:pt x="460" y="178"/>
                </a:lnTo>
                <a:lnTo>
                  <a:pt x="449" y="176"/>
                </a:lnTo>
                <a:lnTo>
                  <a:pt x="440" y="173"/>
                </a:lnTo>
                <a:lnTo>
                  <a:pt x="440" y="173"/>
                </a:lnTo>
                <a:lnTo>
                  <a:pt x="427" y="173"/>
                </a:lnTo>
                <a:lnTo>
                  <a:pt x="409" y="175"/>
                </a:lnTo>
                <a:lnTo>
                  <a:pt x="388" y="177"/>
                </a:lnTo>
                <a:lnTo>
                  <a:pt x="377" y="167"/>
                </a:lnTo>
                <a:lnTo>
                  <a:pt x="377" y="167"/>
                </a:lnTo>
                <a:lnTo>
                  <a:pt x="381" y="158"/>
                </a:lnTo>
                <a:lnTo>
                  <a:pt x="383" y="149"/>
                </a:lnTo>
                <a:lnTo>
                  <a:pt x="384" y="143"/>
                </a:lnTo>
                <a:lnTo>
                  <a:pt x="384" y="138"/>
                </a:lnTo>
                <a:lnTo>
                  <a:pt x="384" y="138"/>
                </a:lnTo>
                <a:lnTo>
                  <a:pt x="383" y="129"/>
                </a:lnTo>
                <a:lnTo>
                  <a:pt x="381" y="122"/>
                </a:lnTo>
                <a:lnTo>
                  <a:pt x="377" y="109"/>
                </a:lnTo>
                <a:lnTo>
                  <a:pt x="377" y="109"/>
                </a:lnTo>
                <a:lnTo>
                  <a:pt x="376" y="100"/>
                </a:lnTo>
                <a:lnTo>
                  <a:pt x="377" y="93"/>
                </a:lnTo>
                <a:lnTo>
                  <a:pt x="377" y="89"/>
                </a:lnTo>
                <a:lnTo>
                  <a:pt x="377" y="85"/>
                </a:lnTo>
                <a:lnTo>
                  <a:pt x="377" y="85"/>
                </a:lnTo>
                <a:lnTo>
                  <a:pt x="380" y="84"/>
                </a:lnTo>
                <a:lnTo>
                  <a:pt x="384" y="81"/>
                </a:lnTo>
                <a:lnTo>
                  <a:pt x="389" y="79"/>
                </a:lnTo>
                <a:lnTo>
                  <a:pt x="390" y="78"/>
                </a:lnTo>
                <a:lnTo>
                  <a:pt x="390" y="76"/>
                </a:lnTo>
                <a:lnTo>
                  <a:pt x="390" y="76"/>
                </a:lnTo>
                <a:lnTo>
                  <a:pt x="388" y="70"/>
                </a:lnTo>
                <a:lnTo>
                  <a:pt x="384" y="63"/>
                </a:lnTo>
                <a:lnTo>
                  <a:pt x="377" y="50"/>
                </a:lnTo>
                <a:lnTo>
                  <a:pt x="377" y="50"/>
                </a:lnTo>
                <a:lnTo>
                  <a:pt x="373" y="37"/>
                </a:lnTo>
                <a:lnTo>
                  <a:pt x="368" y="31"/>
                </a:lnTo>
                <a:lnTo>
                  <a:pt x="367" y="28"/>
                </a:lnTo>
                <a:lnTo>
                  <a:pt x="364" y="26"/>
                </a:lnTo>
                <a:lnTo>
                  <a:pt x="364" y="26"/>
                </a:lnTo>
                <a:lnTo>
                  <a:pt x="360" y="22"/>
                </a:lnTo>
                <a:lnTo>
                  <a:pt x="354" y="17"/>
                </a:lnTo>
                <a:lnTo>
                  <a:pt x="345" y="10"/>
                </a:lnTo>
                <a:lnTo>
                  <a:pt x="342" y="8"/>
                </a:lnTo>
                <a:lnTo>
                  <a:pt x="338" y="7"/>
                </a:lnTo>
                <a:lnTo>
                  <a:pt x="338" y="7"/>
                </a:lnTo>
                <a:lnTo>
                  <a:pt x="333" y="7"/>
                </a:lnTo>
                <a:lnTo>
                  <a:pt x="329" y="6"/>
                </a:lnTo>
                <a:lnTo>
                  <a:pt x="323" y="5"/>
                </a:lnTo>
                <a:lnTo>
                  <a:pt x="311" y="4"/>
                </a:lnTo>
                <a:lnTo>
                  <a:pt x="311" y="4"/>
                </a:lnTo>
                <a:lnTo>
                  <a:pt x="301" y="2"/>
                </a:lnTo>
                <a:lnTo>
                  <a:pt x="294" y="1"/>
                </a:lnTo>
                <a:lnTo>
                  <a:pt x="289" y="0"/>
                </a:lnTo>
                <a:lnTo>
                  <a:pt x="282" y="0"/>
                </a:lnTo>
                <a:lnTo>
                  <a:pt x="282" y="0"/>
                </a:lnTo>
                <a:lnTo>
                  <a:pt x="270" y="2"/>
                </a:lnTo>
                <a:lnTo>
                  <a:pt x="265" y="4"/>
                </a:lnTo>
                <a:lnTo>
                  <a:pt x="259" y="7"/>
                </a:lnTo>
                <a:lnTo>
                  <a:pt x="259" y="7"/>
                </a:lnTo>
                <a:lnTo>
                  <a:pt x="255" y="11"/>
                </a:lnTo>
                <a:lnTo>
                  <a:pt x="254" y="13"/>
                </a:lnTo>
                <a:lnTo>
                  <a:pt x="251" y="17"/>
                </a:lnTo>
                <a:lnTo>
                  <a:pt x="246" y="20"/>
                </a:lnTo>
                <a:lnTo>
                  <a:pt x="246" y="20"/>
                </a:lnTo>
                <a:lnTo>
                  <a:pt x="231" y="30"/>
                </a:lnTo>
                <a:lnTo>
                  <a:pt x="220" y="40"/>
                </a:lnTo>
                <a:lnTo>
                  <a:pt x="220" y="40"/>
                </a:lnTo>
                <a:lnTo>
                  <a:pt x="217" y="44"/>
                </a:lnTo>
                <a:lnTo>
                  <a:pt x="215" y="47"/>
                </a:lnTo>
                <a:lnTo>
                  <a:pt x="213" y="52"/>
                </a:lnTo>
                <a:lnTo>
                  <a:pt x="210" y="55"/>
                </a:lnTo>
                <a:lnTo>
                  <a:pt x="210" y="55"/>
                </a:lnTo>
                <a:lnTo>
                  <a:pt x="206" y="63"/>
                </a:lnTo>
                <a:lnTo>
                  <a:pt x="204" y="72"/>
                </a:lnTo>
                <a:lnTo>
                  <a:pt x="204" y="72"/>
                </a:lnTo>
                <a:lnTo>
                  <a:pt x="202" y="78"/>
                </a:lnTo>
                <a:lnTo>
                  <a:pt x="199" y="81"/>
                </a:lnTo>
                <a:lnTo>
                  <a:pt x="198" y="87"/>
                </a:lnTo>
                <a:lnTo>
                  <a:pt x="197" y="98"/>
                </a:lnTo>
                <a:lnTo>
                  <a:pt x="197" y="98"/>
                </a:lnTo>
                <a:lnTo>
                  <a:pt x="197" y="112"/>
                </a:lnTo>
                <a:lnTo>
                  <a:pt x="199" y="123"/>
                </a:lnTo>
                <a:lnTo>
                  <a:pt x="202" y="131"/>
                </a:lnTo>
                <a:lnTo>
                  <a:pt x="204" y="138"/>
                </a:lnTo>
                <a:lnTo>
                  <a:pt x="204" y="138"/>
                </a:lnTo>
                <a:lnTo>
                  <a:pt x="206" y="156"/>
                </a:lnTo>
                <a:lnTo>
                  <a:pt x="208" y="164"/>
                </a:lnTo>
                <a:lnTo>
                  <a:pt x="210" y="170"/>
                </a:lnTo>
                <a:lnTo>
                  <a:pt x="210" y="170"/>
                </a:lnTo>
                <a:lnTo>
                  <a:pt x="215" y="176"/>
                </a:lnTo>
                <a:lnTo>
                  <a:pt x="222" y="183"/>
                </a:lnTo>
                <a:lnTo>
                  <a:pt x="229" y="189"/>
                </a:lnTo>
                <a:lnTo>
                  <a:pt x="233" y="193"/>
                </a:lnTo>
                <a:lnTo>
                  <a:pt x="233" y="193"/>
                </a:lnTo>
                <a:lnTo>
                  <a:pt x="236" y="196"/>
                </a:lnTo>
                <a:lnTo>
                  <a:pt x="238" y="198"/>
                </a:lnTo>
                <a:lnTo>
                  <a:pt x="243" y="199"/>
                </a:lnTo>
                <a:lnTo>
                  <a:pt x="243" y="199"/>
                </a:lnTo>
                <a:lnTo>
                  <a:pt x="244" y="205"/>
                </a:lnTo>
                <a:lnTo>
                  <a:pt x="244" y="209"/>
                </a:lnTo>
                <a:lnTo>
                  <a:pt x="244" y="210"/>
                </a:lnTo>
                <a:lnTo>
                  <a:pt x="243" y="210"/>
                </a:lnTo>
                <a:lnTo>
                  <a:pt x="243" y="210"/>
                </a:lnTo>
                <a:lnTo>
                  <a:pt x="233" y="213"/>
                </a:lnTo>
                <a:lnTo>
                  <a:pt x="213" y="223"/>
                </a:lnTo>
                <a:lnTo>
                  <a:pt x="203" y="229"/>
                </a:lnTo>
                <a:lnTo>
                  <a:pt x="195" y="235"/>
                </a:lnTo>
                <a:lnTo>
                  <a:pt x="187" y="241"/>
                </a:lnTo>
                <a:lnTo>
                  <a:pt x="185" y="243"/>
                </a:lnTo>
                <a:lnTo>
                  <a:pt x="184" y="245"/>
                </a:lnTo>
                <a:lnTo>
                  <a:pt x="184" y="245"/>
                </a:lnTo>
                <a:lnTo>
                  <a:pt x="182" y="256"/>
                </a:lnTo>
                <a:lnTo>
                  <a:pt x="182" y="267"/>
                </a:lnTo>
                <a:lnTo>
                  <a:pt x="180" y="291"/>
                </a:lnTo>
                <a:lnTo>
                  <a:pt x="180" y="291"/>
                </a:lnTo>
                <a:lnTo>
                  <a:pt x="180" y="314"/>
                </a:lnTo>
                <a:lnTo>
                  <a:pt x="182" y="347"/>
                </a:lnTo>
                <a:lnTo>
                  <a:pt x="184" y="399"/>
                </a:lnTo>
                <a:lnTo>
                  <a:pt x="184" y="399"/>
                </a:lnTo>
                <a:lnTo>
                  <a:pt x="184" y="410"/>
                </a:lnTo>
                <a:lnTo>
                  <a:pt x="184" y="427"/>
                </a:lnTo>
                <a:lnTo>
                  <a:pt x="183" y="443"/>
                </a:lnTo>
                <a:lnTo>
                  <a:pt x="180" y="458"/>
                </a:lnTo>
                <a:lnTo>
                  <a:pt x="180" y="458"/>
                </a:lnTo>
                <a:lnTo>
                  <a:pt x="179" y="469"/>
                </a:lnTo>
                <a:lnTo>
                  <a:pt x="178" y="491"/>
                </a:lnTo>
                <a:lnTo>
                  <a:pt x="176" y="545"/>
                </a:lnTo>
                <a:lnTo>
                  <a:pt x="176" y="597"/>
                </a:lnTo>
                <a:lnTo>
                  <a:pt x="177" y="614"/>
                </a:lnTo>
                <a:lnTo>
                  <a:pt x="177" y="621"/>
                </a:lnTo>
                <a:lnTo>
                  <a:pt x="177" y="621"/>
                </a:lnTo>
                <a:lnTo>
                  <a:pt x="180" y="624"/>
                </a:lnTo>
                <a:lnTo>
                  <a:pt x="183" y="626"/>
                </a:lnTo>
                <a:lnTo>
                  <a:pt x="187" y="627"/>
                </a:lnTo>
                <a:lnTo>
                  <a:pt x="187" y="654"/>
                </a:lnTo>
                <a:lnTo>
                  <a:pt x="171" y="64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子供連れの人のシルエット（５）</dc:title>
  <dc:subject>子供連れの人のシルエット（５）</dc:subject>
  <dc:creator>http://www.digipot.net</dc:creator>
  <cp:lastModifiedBy/>
  <cp:revision>1</cp:revision>
  <dcterms:created xsi:type="dcterms:W3CDTF">2014-01-30T05:12:09Z</dcterms:created>
  <dcterms:modified xsi:type="dcterms:W3CDTF">2018-03-25T16:30:10Z</dcterms:modified>
  <cp:category/>
  <cp:version>1</cp:version>
</cp:coreProperties>
</file>