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1" d="100"/>
          <a:sy n="101" d="100"/>
        </p:scale>
        <p:origin x="342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>
            <a:extLst>
              <a:ext uri="{FF2B5EF4-FFF2-40B4-BE49-F238E27FC236}">
                <a16:creationId xmlns:a16="http://schemas.microsoft.com/office/drawing/2014/main" id="{E5ABD950-0653-495A-8149-BDDB7EB9A8A4}"/>
              </a:ext>
            </a:extLst>
          </p:cNvPr>
          <p:cNvSpPr>
            <a:spLocks/>
          </p:cNvSpPr>
          <p:nvPr/>
        </p:nvSpPr>
        <p:spPr bwMode="auto">
          <a:xfrm>
            <a:off x="2252700" y="3373995"/>
            <a:ext cx="1665185" cy="593466"/>
          </a:xfrm>
          <a:custGeom>
            <a:avLst/>
            <a:gdLst>
              <a:gd name="T0" fmla="*/ 100 w 1243"/>
              <a:gd name="T1" fmla="*/ 152 h 443"/>
              <a:gd name="T2" fmla="*/ 70 w 1243"/>
              <a:gd name="T3" fmla="*/ 167 h 443"/>
              <a:gd name="T4" fmla="*/ 107 w 1243"/>
              <a:gd name="T5" fmla="*/ 188 h 443"/>
              <a:gd name="T6" fmla="*/ 104 w 1243"/>
              <a:gd name="T7" fmla="*/ 198 h 443"/>
              <a:gd name="T8" fmla="*/ 116 w 1243"/>
              <a:gd name="T9" fmla="*/ 231 h 443"/>
              <a:gd name="T10" fmla="*/ 186 w 1243"/>
              <a:gd name="T11" fmla="*/ 269 h 443"/>
              <a:gd name="T12" fmla="*/ 179 w 1243"/>
              <a:gd name="T13" fmla="*/ 284 h 443"/>
              <a:gd name="T14" fmla="*/ 150 w 1243"/>
              <a:gd name="T15" fmla="*/ 277 h 443"/>
              <a:gd name="T16" fmla="*/ 120 w 1243"/>
              <a:gd name="T17" fmla="*/ 273 h 443"/>
              <a:gd name="T18" fmla="*/ 110 w 1243"/>
              <a:gd name="T19" fmla="*/ 277 h 443"/>
              <a:gd name="T20" fmla="*/ 100 w 1243"/>
              <a:gd name="T21" fmla="*/ 291 h 443"/>
              <a:gd name="T22" fmla="*/ 88 w 1243"/>
              <a:gd name="T23" fmla="*/ 277 h 443"/>
              <a:gd name="T24" fmla="*/ 82 w 1243"/>
              <a:gd name="T25" fmla="*/ 267 h 443"/>
              <a:gd name="T26" fmla="*/ 81 w 1243"/>
              <a:gd name="T27" fmla="*/ 290 h 443"/>
              <a:gd name="T28" fmla="*/ 38 w 1243"/>
              <a:gd name="T29" fmla="*/ 295 h 443"/>
              <a:gd name="T30" fmla="*/ 23 w 1243"/>
              <a:gd name="T31" fmla="*/ 306 h 443"/>
              <a:gd name="T32" fmla="*/ 10 w 1243"/>
              <a:gd name="T33" fmla="*/ 297 h 443"/>
              <a:gd name="T34" fmla="*/ 17 w 1243"/>
              <a:gd name="T35" fmla="*/ 318 h 443"/>
              <a:gd name="T36" fmla="*/ 29 w 1243"/>
              <a:gd name="T37" fmla="*/ 330 h 443"/>
              <a:gd name="T38" fmla="*/ 62 w 1243"/>
              <a:gd name="T39" fmla="*/ 349 h 443"/>
              <a:gd name="T40" fmla="*/ 50 w 1243"/>
              <a:gd name="T41" fmla="*/ 360 h 443"/>
              <a:gd name="T42" fmla="*/ 35 w 1243"/>
              <a:gd name="T43" fmla="*/ 366 h 443"/>
              <a:gd name="T44" fmla="*/ 22 w 1243"/>
              <a:gd name="T45" fmla="*/ 378 h 443"/>
              <a:gd name="T46" fmla="*/ 9 w 1243"/>
              <a:gd name="T47" fmla="*/ 385 h 443"/>
              <a:gd name="T48" fmla="*/ 21 w 1243"/>
              <a:gd name="T49" fmla="*/ 393 h 443"/>
              <a:gd name="T50" fmla="*/ 56 w 1243"/>
              <a:gd name="T51" fmla="*/ 395 h 443"/>
              <a:gd name="T52" fmla="*/ 112 w 1243"/>
              <a:gd name="T53" fmla="*/ 411 h 443"/>
              <a:gd name="T54" fmla="*/ 186 w 1243"/>
              <a:gd name="T55" fmla="*/ 393 h 443"/>
              <a:gd name="T56" fmla="*/ 250 w 1243"/>
              <a:gd name="T57" fmla="*/ 396 h 443"/>
              <a:gd name="T58" fmla="*/ 294 w 1243"/>
              <a:gd name="T59" fmla="*/ 384 h 443"/>
              <a:gd name="T60" fmla="*/ 411 w 1243"/>
              <a:gd name="T61" fmla="*/ 422 h 443"/>
              <a:gd name="T62" fmla="*/ 519 w 1243"/>
              <a:gd name="T63" fmla="*/ 442 h 443"/>
              <a:gd name="T64" fmla="*/ 625 w 1243"/>
              <a:gd name="T65" fmla="*/ 438 h 443"/>
              <a:gd name="T66" fmla="*/ 816 w 1243"/>
              <a:gd name="T67" fmla="*/ 396 h 443"/>
              <a:gd name="T68" fmla="*/ 931 w 1243"/>
              <a:gd name="T69" fmla="*/ 352 h 443"/>
              <a:gd name="T70" fmla="*/ 1018 w 1243"/>
              <a:gd name="T71" fmla="*/ 287 h 443"/>
              <a:gd name="T72" fmla="*/ 1072 w 1243"/>
              <a:gd name="T73" fmla="*/ 222 h 443"/>
              <a:gd name="T74" fmla="*/ 1160 w 1243"/>
              <a:gd name="T75" fmla="*/ 125 h 443"/>
              <a:gd name="T76" fmla="*/ 1183 w 1243"/>
              <a:gd name="T77" fmla="*/ 117 h 443"/>
              <a:gd name="T78" fmla="*/ 1214 w 1243"/>
              <a:gd name="T79" fmla="*/ 111 h 443"/>
              <a:gd name="T80" fmla="*/ 1243 w 1243"/>
              <a:gd name="T81" fmla="*/ 96 h 443"/>
              <a:gd name="T82" fmla="*/ 1238 w 1243"/>
              <a:gd name="T83" fmla="*/ 75 h 443"/>
              <a:gd name="T84" fmla="*/ 1213 w 1243"/>
              <a:gd name="T85" fmla="*/ 57 h 443"/>
              <a:gd name="T86" fmla="*/ 1167 w 1243"/>
              <a:gd name="T87" fmla="*/ 53 h 443"/>
              <a:gd name="T88" fmla="*/ 1160 w 1243"/>
              <a:gd name="T89" fmla="*/ 46 h 443"/>
              <a:gd name="T90" fmla="*/ 1142 w 1243"/>
              <a:gd name="T91" fmla="*/ 23 h 443"/>
              <a:gd name="T92" fmla="*/ 1105 w 1243"/>
              <a:gd name="T93" fmla="*/ 9 h 443"/>
              <a:gd name="T94" fmla="*/ 1020 w 1243"/>
              <a:gd name="T95" fmla="*/ 0 h 443"/>
              <a:gd name="T96" fmla="*/ 790 w 1243"/>
              <a:gd name="T97" fmla="*/ 48 h 443"/>
              <a:gd name="T98" fmla="*/ 693 w 1243"/>
              <a:gd name="T99" fmla="*/ 55 h 443"/>
              <a:gd name="T100" fmla="*/ 541 w 1243"/>
              <a:gd name="T101" fmla="*/ 82 h 443"/>
              <a:gd name="T102" fmla="*/ 445 w 1243"/>
              <a:gd name="T103" fmla="*/ 116 h 443"/>
              <a:gd name="T104" fmla="*/ 342 w 1243"/>
              <a:gd name="T105" fmla="*/ 159 h 443"/>
              <a:gd name="T106" fmla="*/ 286 w 1243"/>
              <a:gd name="T107" fmla="*/ 171 h 443"/>
              <a:gd name="T108" fmla="*/ 210 w 1243"/>
              <a:gd name="T109" fmla="*/ 161 h 443"/>
              <a:gd name="T110" fmla="*/ 170 w 1243"/>
              <a:gd name="T111" fmla="*/ 148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43" h="443">
                <a:moveTo>
                  <a:pt x="170" y="148"/>
                </a:moveTo>
                <a:lnTo>
                  <a:pt x="164" y="155"/>
                </a:lnTo>
                <a:lnTo>
                  <a:pt x="98" y="142"/>
                </a:lnTo>
                <a:lnTo>
                  <a:pt x="100" y="152"/>
                </a:lnTo>
                <a:lnTo>
                  <a:pt x="70" y="140"/>
                </a:lnTo>
                <a:lnTo>
                  <a:pt x="82" y="155"/>
                </a:lnTo>
                <a:lnTo>
                  <a:pt x="92" y="167"/>
                </a:lnTo>
                <a:lnTo>
                  <a:pt x="70" y="167"/>
                </a:lnTo>
                <a:lnTo>
                  <a:pt x="70" y="167"/>
                </a:lnTo>
                <a:lnTo>
                  <a:pt x="91" y="178"/>
                </a:lnTo>
                <a:lnTo>
                  <a:pt x="104" y="186"/>
                </a:lnTo>
                <a:lnTo>
                  <a:pt x="107" y="188"/>
                </a:lnTo>
                <a:lnTo>
                  <a:pt x="107" y="189"/>
                </a:lnTo>
                <a:lnTo>
                  <a:pt x="93" y="189"/>
                </a:lnTo>
                <a:lnTo>
                  <a:pt x="82" y="189"/>
                </a:lnTo>
                <a:lnTo>
                  <a:pt x="104" y="198"/>
                </a:lnTo>
                <a:lnTo>
                  <a:pt x="91" y="204"/>
                </a:lnTo>
                <a:lnTo>
                  <a:pt x="112" y="211"/>
                </a:lnTo>
                <a:lnTo>
                  <a:pt x="92" y="216"/>
                </a:lnTo>
                <a:lnTo>
                  <a:pt x="116" y="231"/>
                </a:lnTo>
                <a:lnTo>
                  <a:pt x="94" y="231"/>
                </a:lnTo>
                <a:lnTo>
                  <a:pt x="134" y="246"/>
                </a:lnTo>
                <a:lnTo>
                  <a:pt x="122" y="252"/>
                </a:lnTo>
                <a:lnTo>
                  <a:pt x="186" y="269"/>
                </a:lnTo>
                <a:lnTo>
                  <a:pt x="188" y="291"/>
                </a:lnTo>
                <a:lnTo>
                  <a:pt x="188" y="291"/>
                </a:lnTo>
                <a:lnTo>
                  <a:pt x="186" y="289"/>
                </a:lnTo>
                <a:lnTo>
                  <a:pt x="179" y="284"/>
                </a:lnTo>
                <a:lnTo>
                  <a:pt x="172" y="282"/>
                </a:lnTo>
                <a:lnTo>
                  <a:pt x="166" y="279"/>
                </a:lnTo>
                <a:lnTo>
                  <a:pt x="159" y="278"/>
                </a:lnTo>
                <a:lnTo>
                  <a:pt x="150" y="277"/>
                </a:lnTo>
                <a:lnTo>
                  <a:pt x="150" y="277"/>
                </a:lnTo>
                <a:lnTo>
                  <a:pt x="134" y="276"/>
                </a:lnTo>
                <a:lnTo>
                  <a:pt x="123" y="273"/>
                </a:lnTo>
                <a:lnTo>
                  <a:pt x="120" y="273"/>
                </a:lnTo>
                <a:lnTo>
                  <a:pt x="116" y="273"/>
                </a:lnTo>
                <a:lnTo>
                  <a:pt x="113" y="275"/>
                </a:lnTo>
                <a:lnTo>
                  <a:pt x="110" y="277"/>
                </a:lnTo>
                <a:lnTo>
                  <a:pt x="110" y="277"/>
                </a:lnTo>
                <a:lnTo>
                  <a:pt x="105" y="283"/>
                </a:lnTo>
                <a:lnTo>
                  <a:pt x="103" y="287"/>
                </a:lnTo>
                <a:lnTo>
                  <a:pt x="100" y="291"/>
                </a:lnTo>
                <a:lnTo>
                  <a:pt x="100" y="291"/>
                </a:lnTo>
                <a:lnTo>
                  <a:pt x="95" y="287"/>
                </a:lnTo>
                <a:lnTo>
                  <a:pt x="92" y="283"/>
                </a:lnTo>
                <a:lnTo>
                  <a:pt x="88" y="277"/>
                </a:lnTo>
                <a:lnTo>
                  <a:pt x="88" y="277"/>
                </a:lnTo>
                <a:lnTo>
                  <a:pt x="86" y="272"/>
                </a:lnTo>
                <a:lnTo>
                  <a:pt x="85" y="269"/>
                </a:lnTo>
                <a:lnTo>
                  <a:pt x="82" y="267"/>
                </a:lnTo>
                <a:lnTo>
                  <a:pt x="82" y="267"/>
                </a:lnTo>
                <a:lnTo>
                  <a:pt x="86" y="289"/>
                </a:lnTo>
                <a:lnTo>
                  <a:pt x="86" y="289"/>
                </a:lnTo>
                <a:lnTo>
                  <a:pt x="85" y="290"/>
                </a:lnTo>
                <a:lnTo>
                  <a:pt x="81" y="290"/>
                </a:lnTo>
                <a:lnTo>
                  <a:pt x="69" y="291"/>
                </a:lnTo>
                <a:lnTo>
                  <a:pt x="53" y="293"/>
                </a:lnTo>
                <a:lnTo>
                  <a:pt x="38" y="295"/>
                </a:lnTo>
                <a:lnTo>
                  <a:pt x="38" y="295"/>
                </a:lnTo>
                <a:lnTo>
                  <a:pt x="33" y="297"/>
                </a:lnTo>
                <a:lnTo>
                  <a:pt x="28" y="300"/>
                </a:lnTo>
                <a:lnTo>
                  <a:pt x="26" y="304"/>
                </a:lnTo>
                <a:lnTo>
                  <a:pt x="23" y="306"/>
                </a:lnTo>
                <a:lnTo>
                  <a:pt x="22" y="312"/>
                </a:lnTo>
                <a:lnTo>
                  <a:pt x="22" y="314"/>
                </a:lnTo>
                <a:lnTo>
                  <a:pt x="10" y="297"/>
                </a:lnTo>
                <a:lnTo>
                  <a:pt x="10" y="297"/>
                </a:lnTo>
                <a:lnTo>
                  <a:pt x="10" y="300"/>
                </a:lnTo>
                <a:lnTo>
                  <a:pt x="11" y="306"/>
                </a:lnTo>
                <a:lnTo>
                  <a:pt x="15" y="314"/>
                </a:lnTo>
                <a:lnTo>
                  <a:pt x="17" y="318"/>
                </a:lnTo>
                <a:lnTo>
                  <a:pt x="21" y="323"/>
                </a:lnTo>
                <a:lnTo>
                  <a:pt x="21" y="323"/>
                </a:lnTo>
                <a:lnTo>
                  <a:pt x="24" y="326"/>
                </a:lnTo>
                <a:lnTo>
                  <a:pt x="29" y="330"/>
                </a:lnTo>
                <a:lnTo>
                  <a:pt x="39" y="335"/>
                </a:lnTo>
                <a:lnTo>
                  <a:pt x="47" y="336"/>
                </a:lnTo>
                <a:lnTo>
                  <a:pt x="50" y="337"/>
                </a:lnTo>
                <a:lnTo>
                  <a:pt x="62" y="349"/>
                </a:lnTo>
                <a:lnTo>
                  <a:pt x="62" y="349"/>
                </a:lnTo>
                <a:lnTo>
                  <a:pt x="61" y="350"/>
                </a:lnTo>
                <a:lnTo>
                  <a:pt x="57" y="355"/>
                </a:lnTo>
                <a:lnTo>
                  <a:pt x="50" y="360"/>
                </a:lnTo>
                <a:lnTo>
                  <a:pt x="46" y="363"/>
                </a:lnTo>
                <a:lnTo>
                  <a:pt x="40" y="365"/>
                </a:lnTo>
                <a:lnTo>
                  <a:pt x="40" y="365"/>
                </a:lnTo>
                <a:lnTo>
                  <a:pt x="35" y="366"/>
                </a:lnTo>
                <a:lnTo>
                  <a:pt x="32" y="369"/>
                </a:lnTo>
                <a:lnTo>
                  <a:pt x="26" y="373"/>
                </a:lnTo>
                <a:lnTo>
                  <a:pt x="23" y="377"/>
                </a:lnTo>
                <a:lnTo>
                  <a:pt x="22" y="378"/>
                </a:lnTo>
                <a:lnTo>
                  <a:pt x="0" y="371"/>
                </a:lnTo>
                <a:lnTo>
                  <a:pt x="0" y="371"/>
                </a:lnTo>
                <a:lnTo>
                  <a:pt x="4" y="378"/>
                </a:lnTo>
                <a:lnTo>
                  <a:pt x="9" y="385"/>
                </a:lnTo>
                <a:lnTo>
                  <a:pt x="12" y="388"/>
                </a:lnTo>
                <a:lnTo>
                  <a:pt x="16" y="390"/>
                </a:lnTo>
                <a:lnTo>
                  <a:pt x="16" y="390"/>
                </a:lnTo>
                <a:lnTo>
                  <a:pt x="21" y="393"/>
                </a:lnTo>
                <a:lnTo>
                  <a:pt x="27" y="393"/>
                </a:lnTo>
                <a:lnTo>
                  <a:pt x="40" y="394"/>
                </a:lnTo>
                <a:lnTo>
                  <a:pt x="56" y="395"/>
                </a:lnTo>
                <a:lnTo>
                  <a:pt x="56" y="395"/>
                </a:lnTo>
                <a:lnTo>
                  <a:pt x="65" y="397"/>
                </a:lnTo>
                <a:lnTo>
                  <a:pt x="83" y="405"/>
                </a:lnTo>
                <a:lnTo>
                  <a:pt x="104" y="409"/>
                </a:lnTo>
                <a:lnTo>
                  <a:pt x="112" y="411"/>
                </a:lnTo>
                <a:lnTo>
                  <a:pt x="118" y="411"/>
                </a:lnTo>
                <a:lnTo>
                  <a:pt x="118" y="411"/>
                </a:lnTo>
                <a:lnTo>
                  <a:pt x="156" y="400"/>
                </a:lnTo>
                <a:lnTo>
                  <a:pt x="186" y="393"/>
                </a:lnTo>
                <a:lnTo>
                  <a:pt x="186" y="393"/>
                </a:lnTo>
                <a:lnTo>
                  <a:pt x="212" y="395"/>
                </a:lnTo>
                <a:lnTo>
                  <a:pt x="234" y="396"/>
                </a:lnTo>
                <a:lnTo>
                  <a:pt x="250" y="396"/>
                </a:lnTo>
                <a:lnTo>
                  <a:pt x="250" y="396"/>
                </a:lnTo>
                <a:lnTo>
                  <a:pt x="263" y="394"/>
                </a:lnTo>
                <a:lnTo>
                  <a:pt x="277" y="390"/>
                </a:lnTo>
                <a:lnTo>
                  <a:pt x="294" y="384"/>
                </a:lnTo>
                <a:lnTo>
                  <a:pt x="294" y="384"/>
                </a:lnTo>
                <a:lnTo>
                  <a:pt x="317" y="393"/>
                </a:lnTo>
                <a:lnTo>
                  <a:pt x="375" y="412"/>
                </a:lnTo>
                <a:lnTo>
                  <a:pt x="411" y="422"/>
                </a:lnTo>
                <a:lnTo>
                  <a:pt x="448" y="431"/>
                </a:lnTo>
                <a:lnTo>
                  <a:pt x="486" y="438"/>
                </a:lnTo>
                <a:lnTo>
                  <a:pt x="502" y="441"/>
                </a:lnTo>
                <a:lnTo>
                  <a:pt x="519" y="442"/>
                </a:lnTo>
                <a:lnTo>
                  <a:pt x="519" y="442"/>
                </a:lnTo>
                <a:lnTo>
                  <a:pt x="552" y="443"/>
                </a:lnTo>
                <a:lnTo>
                  <a:pt x="587" y="442"/>
                </a:lnTo>
                <a:lnTo>
                  <a:pt x="625" y="438"/>
                </a:lnTo>
                <a:lnTo>
                  <a:pt x="667" y="432"/>
                </a:lnTo>
                <a:lnTo>
                  <a:pt x="712" y="423"/>
                </a:lnTo>
                <a:lnTo>
                  <a:pt x="761" y="411"/>
                </a:lnTo>
                <a:lnTo>
                  <a:pt x="816" y="396"/>
                </a:lnTo>
                <a:lnTo>
                  <a:pt x="875" y="377"/>
                </a:lnTo>
                <a:lnTo>
                  <a:pt x="875" y="377"/>
                </a:lnTo>
                <a:lnTo>
                  <a:pt x="903" y="365"/>
                </a:lnTo>
                <a:lnTo>
                  <a:pt x="931" y="352"/>
                </a:lnTo>
                <a:lnTo>
                  <a:pt x="956" y="337"/>
                </a:lnTo>
                <a:lnTo>
                  <a:pt x="978" y="322"/>
                </a:lnTo>
                <a:lnTo>
                  <a:pt x="1000" y="305"/>
                </a:lnTo>
                <a:lnTo>
                  <a:pt x="1018" y="287"/>
                </a:lnTo>
                <a:lnTo>
                  <a:pt x="1033" y="270"/>
                </a:lnTo>
                <a:lnTo>
                  <a:pt x="1048" y="253"/>
                </a:lnTo>
                <a:lnTo>
                  <a:pt x="1061" y="237"/>
                </a:lnTo>
                <a:lnTo>
                  <a:pt x="1072" y="222"/>
                </a:lnTo>
                <a:lnTo>
                  <a:pt x="1088" y="196"/>
                </a:lnTo>
                <a:lnTo>
                  <a:pt x="1097" y="178"/>
                </a:lnTo>
                <a:lnTo>
                  <a:pt x="1100" y="171"/>
                </a:lnTo>
                <a:lnTo>
                  <a:pt x="1160" y="125"/>
                </a:lnTo>
                <a:lnTo>
                  <a:pt x="1160" y="125"/>
                </a:lnTo>
                <a:lnTo>
                  <a:pt x="1162" y="124"/>
                </a:lnTo>
                <a:lnTo>
                  <a:pt x="1171" y="121"/>
                </a:lnTo>
                <a:lnTo>
                  <a:pt x="1183" y="117"/>
                </a:lnTo>
                <a:lnTo>
                  <a:pt x="1197" y="113"/>
                </a:lnTo>
                <a:lnTo>
                  <a:pt x="1197" y="113"/>
                </a:lnTo>
                <a:lnTo>
                  <a:pt x="1206" y="113"/>
                </a:lnTo>
                <a:lnTo>
                  <a:pt x="1214" y="111"/>
                </a:lnTo>
                <a:lnTo>
                  <a:pt x="1227" y="106"/>
                </a:lnTo>
                <a:lnTo>
                  <a:pt x="1242" y="100"/>
                </a:lnTo>
                <a:lnTo>
                  <a:pt x="1242" y="100"/>
                </a:lnTo>
                <a:lnTo>
                  <a:pt x="1243" y="96"/>
                </a:lnTo>
                <a:lnTo>
                  <a:pt x="1243" y="93"/>
                </a:lnTo>
                <a:lnTo>
                  <a:pt x="1243" y="87"/>
                </a:lnTo>
                <a:lnTo>
                  <a:pt x="1241" y="82"/>
                </a:lnTo>
                <a:lnTo>
                  <a:pt x="1238" y="75"/>
                </a:lnTo>
                <a:lnTo>
                  <a:pt x="1232" y="69"/>
                </a:lnTo>
                <a:lnTo>
                  <a:pt x="1224" y="62"/>
                </a:lnTo>
                <a:lnTo>
                  <a:pt x="1224" y="62"/>
                </a:lnTo>
                <a:lnTo>
                  <a:pt x="1213" y="57"/>
                </a:lnTo>
                <a:lnTo>
                  <a:pt x="1202" y="54"/>
                </a:lnTo>
                <a:lnTo>
                  <a:pt x="1192" y="52"/>
                </a:lnTo>
                <a:lnTo>
                  <a:pt x="1183" y="52"/>
                </a:lnTo>
                <a:lnTo>
                  <a:pt x="1167" y="53"/>
                </a:lnTo>
                <a:lnTo>
                  <a:pt x="1162" y="54"/>
                </a:lnTo>
                <a:lnTo>
                  <a:pt x="1162" y="54"/>
                </a:lnTo>
                <a:lnTo>
                  <a:pt x="1161" y="51"/>
                </a:lnTo>
                <a:lnTo>
                  <a:pt x="1160" y="46"/>
                </a:lnTo>
                <a:lnTo>
                  <a:pt x="1158" y="41"/>
                </a:lnTo>
                <a:lnTo>
                  <a:pt x="1154" y="35"/>
                </a:lnTo>
                <a:lnTo>
                  <a:pt x="1149" y="29"/>
                </a:lnTo>
                <a:lnTo>
                  <a:pt x="1142" y="23"/>
                </a:lnTo>
                <a:lnTo>
                  <a:pt x="1132" y="18"/>
                </a:lnTo>
                <a:lnTo>
                  <a:pt x="1132" y="18"/>
                </a:lnTo>
                <a:lnTo>
                  <a:pt x="1119" y="13"/>
                </a:lnTo>
                <a:lnTo>
                  <a:pt x="1105" y="9"/>
                </a:lnTo>
                <a:lnTo>
                  <a:pt x="1086" y="5"/>
                </a:lnTo>
                <a:lnTo>
                  <a:pt x="1067" y="1"/>
                </a:lnTo>
                <a:lnTo>
                  <a:pt x="1044" y="0"/>
                </a:lnTo>
                <a:lnTo>
                  <a:pt x="1020" y="0"/>
                </a:lnTo>
                <a:lnTo>
                  <a:pt x="994" y="3"/>
                </a:lnTo>
                <a:lnTo>
                  <a:pt x="966" y="9"/>
                </a:lnTo>
                <a:lnTo>
                  <a:pt x="966" y="9"/>
                </a:lnTo>
                <a:lnTo>
                  <a:pt x="790" y="48"/>
                </a:lnTo>
                <a:lnTo>
                  <a:pt x="790" y="48"/>
                </a:lnTo>
                <a:lnTo>
                  <a:pt x="758" y="51"/>
                </a:lnTo>
                <a:lnTo>
                  <a:pt x="729" y="52"/>
                </a:lnTo>
                <a:lnTo>
                  <a:pt x="693" y="55"/>
                </a:lnTo>
                <a:lnTo>
                  <a:pt x="652" y="60"/>
                </a:lnTo>
                <a:lnTo>
                  <a:pt x="608" y="66"/>
                </a:lnTo>
                <a:lnTo>
                  <a:pt x="564" y="76"/>
                </a:lnTo>
                <a:lnTo>
                  <a:pt x="541" y="82"/>
                </a:lnTo>
                <a:lnTo>
                  <a:pt x="519" y="88"/>
                </a:lnTo>
                <a:lnTo>
                  <a:pt x="519" y="88"/>
                </a:lnTo>
                <a:lnTo>
                  <a:pt x="480" y="101"/>
                </a:lnTo>
                <a:lnTo>
                  <a:pt x="445" y="116"/>
                </a:lnTo>
                <a:lnTo>
                  <a:pt x="415" y="128"/>
                </a:lnTo>
                <a:lnTo>
                  <a:pt x="388" y="140"/>
                </a:lnTo>
                <a:lnTo>
                  <a:pt x="365" y="149"/>
                </a:lnTo>
                <a:lnTo>
                  <a:pt x="342" y="159"/>
                </a:lnTo>
                <a:lnTo>
                  <a:pt x="321" y="165"/>
                </a:lnTo>
                <a:lnTo>
                  <a:pt x="298" y="170"/>
                </a:lnTo>
                <a:lnTo>
                  <a:pt x="298" y="170"/>
                </a:lnTo>
                <a:lnTo>
                  <a:pt x="286" y="171"/>
                </a:lnTo>
                <a:lnTo>
                  <a:pt x="274" y="171"/>
                </a:lnTo>
                <a:lnTo>
                  <a:pt x="251" y="170"/>
                </a:lnTo>
                <a:lnTo>
                  <a:pt x="229" y="166"/>
                </a:lnTo>
                <a:lnTo>
                  <a:pt x="210" y="161"/>
                </a:lnTo>
                <a:lnTo>
                  <a:pt x="194" y="157"/>
                </a:lnTo>
                <a:lnTo>
                  <a:pt x="181" y="152"/>
                </a:lnTo>
                <a:lnTo>
                  <a:pt x="170" y="148"/>
                </a:lnTo>
                <a:lnTo>
                  <a:pt x="170" y="1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4">
            <a:extLst>
              <a:ext uri="{FF2B5EF4-FFF2-40B4-BE49-F238E27FC236}">
                <a16:creationId xmlns:a16="http://schemas.microsoft.com/office/drawing/2014/main" id="{0A23F7F8-257B-4708-BD40-0A8BD6E6A84E}"/>
              </a:ext>
            </a:extLst>
          </p:cNvPr>
          <p:cNvSpPr>
            <a:spLocks/>
          </p:cNvSpPr>
          <p:nvPr/>
        </p:nvSpPr>
        <p:spPr bwMode="auto">
          <a:xfrm>
            <a:off x="362490" y="3248980"/>
            <a:ext cx="1620180" cy="718481"/>
          </a:xfrm>
          <a:custGeom>
            <a:avLst/>
            <a:gdLst>
              <a:gd name="T0" fmla="*/ 558 w 1238"/>
              <a:gd name="T1" fmla="*/ 99 h 549"/>
              <a:gd name="T2" fmla="*/ 433 w 1238"/>
              <a:gd name="T3" fmla="*/ 94 h 549"/>
              <a:gd name="T4" fmla="*/ 300 w 1238"/>
              <a:gd name="T5" fmla="*/ 123 h 549"/>
              <a:gd name="T6" fmla="*/ 291 w 1238"/>
              <a:gd name="T7" fmla="*/ 136 h 549"/>
              <a:gd name="T8" fmla="*/ 368 w 1238"/>
              <a:gd name="T9" fmla="*/ 130 h 549"/>
              <a:gd name="T10" fmla="*/ 438 w 1238"/>
              <a:gd name="T11" fmla="*/ 134 h 549"/>
              <a:gd name="T12" fmla="*/ 486 w 1238"/>
              <a:gd name="T13" fmla="*/ 147 h 549"/>
              <a:gd name="T14" fmla="*/ 312 w 1238"/>
              <a:gd name="T15" fmla="*/ 234 h 549"/>
              <a:gd name="T16" fmla="*/ 202 w 1238"/>
              <a:gd name="T17" fmla="*/ 262 h 549"/>
              <a:gd name="T18" fmla="*/ 129 w 1238"/>
              <a:gd name="T19" fmla="*/ 270 h 549"/>
              <a:gd name="T20" fmla="*/ 29 w 1238"/>
              <a:gd name="T21" fmla="*/ 305 h 549"/>
              <a:gd name="T22" fmla="*/ 47 w 1238"/>
              <a:gd name="T23" fmla="*/ 318 h 549"/>
              <a:gd name="T24" fmla="*/ 103 w 1238"/>
              <a:gd name="T25" fmla="*/ 364 h 549"/>
              <a:gd name="T26" fmla="*/ 151 w 1238"/>
              <a:gd name="T27" fmla="*/ 363 h 549"/>
              <a:gd name="T28" fmla="*/ 253 w 1238"/>
              <a:gd name="T29" fmla="*/ 413 h 549"/>
              <a:gd name="T30" fmla="*/ 241 w 1238"/>
              <a:gd name="T31" fmla="*/ 417 h 549"/>
              <a:gd name="T32" fmla="*/ 188 w 1238"/>
              <a:gd name="T33" fmla="*/ 410 h 549"/>
              <a:gd name="T34" fmla="*/ 156 w 1238"/>
              <a:gd name="T35" fmla="*/ 403 h 549"/>
              <a:gd name="T36" fmla="*/ 78 w 1238"/>
              <a:gd name="T37" fmla="*/ 424 h 549"/>
              <a:gd name="T38" fmla="*/ 8 w 1238"/>
              <a:gd name="T39" fmla="*/ 451 h 549"/>
              <a:gd name="T40" fmla="*/ 7 w 1238"/>
              <a:gd name="T41" fmla="*/ 465 h 549"/>
              <a:gd name="T42" fmla="*/ 30 w 1238"/>
              <a:gd name="T43" fmla="*/ 478 h 549"/>
              <a:gd name="T44" fmla="*/ 5 w 1238"/>
              <a:gd name="T45" fmla="*/ 490 h 549"/>
              <a:gd name="T46" fmla="*/ 12 w 1238"/>
              <a:gd name="T47" fmla="*/ 494 h 549"/>
              <a:gd name="T48" fmla="*/ 86 w 1238"/>
              <a:gd name="T49" fmla="*/ 482 h 549"/>
              <a:gd name="T50" fmla="*/ 104 w 1238"/>
              <a:gd name="T51" fmla="*/ 492 h 549"/>
              <a:gd name="T52" fmla="*/ 102 w 1238"/>
              <a:gd name="T53" fmla="*/ 516 h 549"/>
              <a:gd name="T54" fmla="*/ 89 w 1238"/>
              <a:gd name="T55" fmla="*/ 542 h 549"/>
              <a:gd name="T56" fmla="*/ 98 w 1238"/>
              <a:gd name="T57" fmla="*/ 549 h 549"/>
              <a:gd name="T58" fmla="*/ 225 w 1238"/>
              <a:gd name="T59" fmla="*/ 511 h 549"/>
              <a:gd name="T60" fmla="*/ 350 w 1238"/>
              <a:gd name="T61" fmla="*/ 468 h 549"/>
              <a:gd name="T62" fmla="*/ 434 w 1238"/>
              <a:gd name="T63" fmla="*/ 481 h 549"/>
              <a:gd name="T64" fmla="*/ 583 w 1238"/>
              <a:gd name="T65" fmla="*/ 483 h 549"/>
              <a:gd name="T66" fmla="*/ 709 w 1238"/>
              <a:gd name="T67" fmla="*/ 449 h 549"/>
              <a:gd name="T68" fmla="*/ 845 w 1238"/>
              <a:gd name="T69" fmla="*/ 384 h 549"/>
              <a:gd name="T70" fmla="*/ 862 w 1238"/>
              <a:gd name="T71" fmla="*/ 394 h 549"/>
              <a:gd name="T72" fmla="*/ 891 w 1238"/>
              <a:gd name="T73" fmla="*/ 474 h 549"/>
              <a:gd name="T74" fmla="*/ 894 w 1238"/>
              <a:gd name="T75" fmla="*/ 531 h 549"/>
              <a:gd name="T76" fmla="*/ 911 w 1238"/>
              <a:gd name="T77" fmla="*/ 542 h 549"/>
              <a:gd name="T78" fmla="*/ 957 w 1238"/>
              <a:gd name="T79" fmla="*/ 518 h 549"/>
              <a:gd name="T80" fmla="*/ 983 w 1238"/>
              <a:gd name="T81" fmla="*/ 471 h 549"/>
              <a:gd name="T82" fmla="*/ 987 w 1238"/>
              <a:gd name="T83" fmla="*/ 428 h 549"/>
              <a:gd name="T84" fmla="*/ 962 w 1238"/>
              <a:gd name="T85" fmla="*/ 321 h 549"/>
              <a:gd name="T86" fmla="*/ 1024 w 1238"/>
              <a:gd name="T87" fmla="*/ 211 h 549"/>
              <a:gd name="T88" fmla="*/ 1058 w 1238"/>
              <a:gd name="T89" fmla="*/ 167 h 549"/>
              <a:gd name="T90" fmla="*/ 1142 w 1238"/>
              <a:gd name="T91" fmla="*/ 102 h 549"/>
              <a:gd name="T92" fmla="*/ 1194 w 1238"/>
              <a:gd name="T93" fmla="*/ 63 h 549"/>
              <a:gd name="T94" fmla="*/ 1230 w 1238"/>
              <a:gd name="T95" fmla="*/ 43 h 549"/>
              <a:gd name="T96" fmla="*/ 1238 w 1238"/>
              <a:gd name="T97" fmla="*/ 23 h 549"/>
              <a:gd name="T98" fmla="*/ 1223 w 1238"/>
              <a:gd name="T99" fmla="*/ 9 h 549"/>
              <a:gd name="T100" fmla="*/ 1189 w 1238"/>
              <a:gd name="T101" fmla="*/ 9 h 549"/>
              <a:gd name="T102" fmla="*/ 1124 w 1238"/>
              <a:gd name="T103" fmla="*/ 15 h 549"/>
              <a:gd name="T104" fmla="*/ 1026 w 1238"/>
              <a:gd name="T105" fmla="*/ 0 h 549"/>
              <a:gd name="T106" fmla="*/ 980 w 1238"/>
              <a:gd name="T107" fmla="*/ 12 h 549"/>
              <a:gd name="T108" fmla="*/ 891 w 1238"/>
              <a:gd name="T109" fmla="*/ 65 h 549"/>
              <a:gd name="T110" fmla="*/ 733 w 1238"/>
              <a:gd name="T111" fmla="*/ 83 h 549"/>
              <a:gd name="T112" fmla="*/ 613 w 1238"/>
              <a:gd name="T113" fmla="*/ 109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38" h="549">
                <a:moveTo>
                  <a:pt x="613" y="109"/>
                </a:moveTo>
                <a:lnTo>
                  <a:pt x="613" y="109"/>
                </a:lnTo>
                <a:lnTo>
                  <a:pt x="598" y="105"/>
                </a:lnTo>
                <a:lnTo>
                  <a:pt x="581" y="103"/>
                </a:lnTo>
                <a:lnTo>
                  <a:pt x="558" y="99"/>
                </a:lnTo>
                <a:lnTo>
                  <a:pt x="532" y="96"/>
                </a:lnTo>
                <a:lnTo>
                  <a:pt x="502" y="94"/>
                </a:lnTo>
                <a:lnTo>
                  <a:pt x="468" y="93"/>
                </a:lnTo>
                <a:lnTo>
                  <a:pt x="433" y="94"/>
                </a:lnTo>
                <a:lnTo>
                  <a:pt x="433" y="94"/>
                </a:lnTo>
                <a:lnTo>
                  <a:pt x="398" y="98"/>
                </a:lnTo>
                <a:lnTo>
                  <a:pt x="367" y="103"/>
                </a:lnTo>
                <a:lnTo>
                  <a:pt x="339" y="109"/>
                </a:lnTo>
                <a:lnTo>
                  <a:pt x="316" y="116"/>
                </a:lnTo>
                <a:lnTo>
                  <a:pt x="300" y="123"/>
                </a:lnTo>
                <a:lnTo>
                  <a:pt x="289" y="129"/>
                </a:lnTo>
                <a:lnTo>
                  <a:pt x="286" y="132"/>
                </a:lnTo>
                <a:lnTo>
                  <a:pt x="286" y="134"/>
                </a:lnTo>
                <a:lnTo>
                  <a:pt x="287" y="135"/>
                </a:lnTo>
                <a:lnTo>
                  <a:pt x="291" y="136"/>
                </a:lnTo>
                <a:lnTo>
                  <a:pt x="291" y="136"/>
                </a:lnTo>
                <a:lnTo>
                  <a:pt x="301" y="136"/>
                </a:lnTo>
                <a:lnTo>
                  <a:pt x="312" y="136"/>
                </a:lnTo>
                <a:lnTo>
                  <a:pt x="338" y="133"/>
                </a:lnTo>
                <a:lnTo>
                  <a:pt x="368" y="130"/>
                </a:lnTo>
                <a:lnTo>
                  <a:pt x="386" y="130"/>
                </a:lnTo>
                <a:lnTo>
                  <a:pt x="404" y="130"/>
                </a:lnTo>
                <a:lnTo>
                  <a:pt x="404" y="130"/>
                </a:lnTo>
                <a:lnTo>
                  <a:pt x="422" y="132"/>
                </a:lnTo>
                <a:lnTo>
                  <a:pt x="438" y="134"/>
                </a:lnTo>
                <a:lnTo>
                  <a:pt x="452" y="138"/>
                </a:lnTo>
                <a:lnTo>
                  <a:pt x="464" y="140"/>
                </a:lnTo>
                <a:lnTo>
                  <a:pt x="480" y="146"/>
                </a:lnTo>
                <a:lnTo>
                  <a:pt x="486" y="147"/>
                </a:lnTo>
                <a:lnTo>
                  <a:pt x="486" y="147"/>
                </a:lnTo>
                <a:lnTo>
                  <a:pt x="454" y="164"/>
                </a:lnTo>
                <a:lnTo>
                  <a:pt x="363" y="209"/>
                </a:lnTo>
                <a:lnTo>
                  <a:pt x="363" y="209"/>
                </a:lnTo>
                <a:lnTo>
                  <a:pt x="337" y="222"/>
                </a:lnTo>
                <a:lnTo>
                  <a:pt x="312" y="234"/>
                </a:lnTo>
                <a:lnTo>
                  <a:pt x="289" y="242"/>
                </a:lnTo>
                <a:lnTo>
                  <a:pt x="267" y="250"/>
                </a:lnTo>
                <a:lnTo>
                  <a:pt x="245" y="256"/>
                </a:lnTo>
                <a:lnTo>
                  <a:pt x="224" y="259"/>
                </a:lnTo>
                <a:lnTo>
                  <a:pt x="202" y="262"/>
                </a:lnTo>
                <a:lnTo>
                  <a:pt x="179" y="263"/>
                </a:lnTo>
                <a:lnTo>
                  <a:pt x="179" y="263"/>
                </a:lnTo>
                <a:lnTo>
                  <a:pt x="166" y="263"/>
                </a:lnTo>
                <a:lnTo>
                  <a:pt x="154" y="265"/>
                </a:lnTo>
                <a:lnTo>
                  <a:pt x="129" y="270"/>
                </a:lnTo>
                <a:lnTo>
                  <a:pt x="104" y="276"/>
                </a:lnTo>
                <a:lnTo>
                  <a:pt x="82" y="283"/>
                </a:lnTo>
                <a:lnTo>
                  <a:pt x="62" y="291"/>
                </a:lnTo>
                <a:lnTo>
                  <a:pt x="45" y="298"/>
                </a:lnTo>
                <a:lnTo>
                  <a:pt x="29" y="305"/>
                </a:lnTo>
                <a:lnTo>
                  <a:pt x="29" y="305"/>
                </a:lnTo>
                <a:lnTo>
                  <a:pt x="29" y="306"/>
                </a:lnTo>
                <a:lnTo>
                  <a:pt x="29" y="307"/>
                </a:lnTo>
                <a:lnTo>
                  <a:pt x="32" y="310"/>
                </a:lnTo>
                <a:lnTo>
                  <a:pt x="47" y="318"/>
                </a:lnTo>
                <a:lnTo>
                  <a:pt x="68" y="330"/>
                </a:lnTo>
                <a:lnTo>
                  <a:pt x="119" y="341"/>
                </a:lnTo>
                <a:lnTo>
                  <a:pt x="119" y="341"/>
                </a:lnTo>
                <a:lnTo>
                  <a:pt x="109" y="354"/>
                </a:lnTo>
                <a:lnTo>
                  <a:pt x="103" y="364"/>
                </a:lnTo>
                <a:lnTo>
                  <a:pt x="102" y="366"/>
                </a:lnTo>
                <a:lnTo>
                  <a:pt x="102" y="368"/>
                </a:lnTo>
                <a:lnTo>
                  <a:pt x="103" y="368"/>
                </a:lnTo>
                <a:lnTo>
                  <a:pt x="103" y="368"/>
                </a:lnTo>
                <a:lnTo>
                  <a:pt x="151" y="363"/>
                </a:lnTo>
                <a:lnTo>
                  <a:pt x="202" y="372"/>
                </a:lnTo>
                <a:lnTo>
                  <a:pt x="202" y="372"/>
                </a:lnTo>
                <a:lnTo>
                  <a:pt x="230" y="393"/>
                </a:lnTo>
                <a:lnTo>
                  <a:pt x="248" y="407"/>
                </a:lnTo>
                <a:lnTo>
                  <a:pt x="253" y="413"/>
                </a:lnTo>
                <a:lnTo>
                  <a:pt x="254" y="415"/>
                </a:lnTo>
                <a:lnTo>
                  <a:pt x="253" y="416"/>
                </a:lnTo>
                <a:lnTo>
                  <a:pt x="253" y="416"/>
                </a:lnTo>
                <a:lnTo>
                  <a:pt x="248" y="417"/>
                </a:lnTo>
                <a:lnTo>
                  <a:pt x="241" y="417"/>
                </a:lnTo>
                <a:lnTo>
                  <a:pt x="220" y="417"/>
                </a:lnTo>
                <a:lnTo>
                  <a:pt x="191" y="417"/>
                </a:lnTo>
                <a:lnTo>
                  <a:pt x="191" y="417"/>
                </a:lnTo>
                <a:lnTo>
                  <a:pt x="190" y="413"/>
                </a:lnTo>
                <a:lnTo>
                  <a:pt x="188" y="410"/>
                </a:lnTo>
                <a:lnTo>
                  <a:pt x="184" y="405"/>
                </a:lnTo>
                <a:lnTo>
                  <a:pt x="179" y="403"/>
                </a:lnTo>
                <a:lnTo>
                  <a:pt x="173" y="400"/>
                </a:lnTo>
                <a:lnTo>
                  <a:pt x="166" y="400"/>
                </a:lnTo>
                <a:lnTo>
                  <a:pt x="156" y="403"/>
                </a:lnTo>
                <a:lnTo>
                  <a:pt x="156" y="403"/>
                </a:lnTo>
                <a:lnTo>
                  <a:pt x="147" y="406"/>
                </a:lnTo>
                <a:lnTo>
                  <a:pt x="133" y="410"/>
                </a:lnTo>
                <a:lnTo>
                  <a:pt x="107" y="417"/>
                </a:lnTo>
                <a:lnTo>
                  <a:pt x="78" y="424"/>
                </a:lnTo>
                <a:lnTo>
                  <a:pt x="64" y="428"/>
                </a:lnTo>
                <a:lnTo>
                  <a:pt x="50" y="433"/>
                </a:lnTo>
                <a:lnTo>
                  <a:pt x="50" y="433"/>
                </a:lnTo>
                <a:lnTo>
                  <a:pt x="26" y="443"/>
                </a:lnTo>
                <a:lnTo>
                  <a:pt x="8" y="451"/>
                </a:lnTo>
                <a:lnTo>
                  <a:pt x="2" y="456"/>
                </a:lnTo>
                <a:lnTo>
                  <a:pt x="0" y="458"/>
                </a:lnTo>
                <a:lnTo>
                  <a:pt x="0" y="460"/>
                </a:lnTo>
                <a:lnTo>
                  <a:pt x="1" y="462"/>
                </a:lnTo>
                <a:lnTo>
                  <a:pt x="7" y="465"/>
                </a:lnTo>
                <a:lnTo>
                  <a:pt x="7" y="465"/>
                </a:lnTo>
                <a:lnTo>
                  <a:pt x="27" y="474"/>
                </a:lnTo>
                <a:lnTo>
                  <a:pt x="30" y="476"/>
                </a:lnTo>
                <a:lnTo>
                  <a:pt x="30" y="478"/>
                </a:lnTo>
                <a:lnTo>
                  <a:pt x="30" y="478"/>
                </a:lnTo>
                <a:lnTo>
                  <a:pt x="29" y="480"/>
                </a:lnTo>
                <a:lnTo>
                  <a:pt x="24" y="481"/>
                </a:lnTo>
                <a:lnTo>
                  <a:pt x="12" y="486"/>
                </a:lnTo>
                <a:lnTo>
                  <a:pt x="7" y="488"/>
                </a:lnTo>
                <a:lnTo>
                  <a:pt x="5" y="490"/>
                </a:lnTo>
                <a:lnTo>
                  <a:pt x="3" y="492"/>
                </a:lnTo>
                <a:lnTo>
                  <a:pt x="5" y="493"/>
                </a:lnTo>
                <a:lnTo>
                  <a:pt x="8" y="494"/>
                </a:lnTo>
                <a:lnTo>
                  <a:pt x="8" y="494"/>
                </a:lnTo>
                <a:lnTo>
                  <a:pt x="12" y="494"/>
                </a:lnTo>
                <a:lnTo>
                  <a:pt x="17" y="494"/>
                </a:lnTo>
                <a:lnTo>
                  <a:pt x="29" y="493"/>
                </a:lnTo>
                <a:lnTo>
                  <a:pt x="57" y="486"/>
                </a:lnTo>
                <a:lnTo>
                  <a:pt x="73" y="483"/>
                </a:lnTo>
                <a:lnTo>
                  <a:pt x="86" y="482"/>
                </a:lnTo>
                <a:lnTo>
                  <a:pt x="92" y="483"/>
                </a:lnTo>
                <a:lnTo>
                  <a:pt x="97" y="484"/>
                </a:lnTo>
                <a:lnTo>
                  <a:pt x="101" y="488"/>
                </a:lnTo>
                <a:lnTo>
                  <a:pt x="104" y="492"/>
                </a:lnTo>
                <a:lnTo>
                  <a:pt x="104" y="492"/>
                </a:lnTo>
                <a:lnTo>
                  <a:pt x="106" y="495"/>
                </a:lnTo>
                <a:lnTo>
                  <a:pt x="107" y="500"/>
                </a:lnTo>
                <a:lnTo>
                  <a:pt x="107" y="504"/>
                </a:lnTo>
                <a:lnTo>
                  <a:pt x="106" y="507"/>
                </a:lnTo>
                <a:lnTo>
                  <a:pt x="102" y="516"/>
                </a:lnTo>
                <a:lnTo>
                  <a:pt x="97" y="523"/>
                </a:lnTo>
                <a:lnTo>
                  <a:pt x="92" y="530"/>
                </a:lnTo>
                <a:lnTo>
                  <a:pt x="89" y="536"/>
                </a:lnTo>
                <a:lnTo>
                  <a:pt x="89" y="540"/>
                </a:lnTo>
                <a:lnTo>
                  <a:pt x="89" y="542"/>
                </a:lnTo>
                <a:lnTo>
                  <a:pt x="90" y="545"/>
                </a:lnTo>
                <a:lnTo>
                  <a:pt x="92" y="548"/>
                </a:lnTo>
                <a:lnTo>
                  <a:pt x="92" y="548"/>
                </a:lnTo>
                <a:lnTo>
                  <a:pt x="95" y="549"/>
                </a:lnTo>
                <a:lnTo>
                  <a:pt x="98" y="549"/>
                </a:lnTo>
                <a:lnTo>
                  <a:pt x="108" y="548"/>
                </a:lnTo>
                <a:lnTo>
                  <a:pt x="123" y="546"/>
                </a:lnTo>
                <a:lnTo>
                  <a:pt x="139" y="541"/>
                </a:lnTo>
                <a:lnTo>
                  <a:pt x="180" y="528"/>
                </a:lnTo>
                <a:lnTo>
                  <a:pt x="225" y="511"/>
                </a:lnTo>
                <a:lnTo>
                  <a:pt x="309" y="480"/>
                </a:lnTo>
                <a:lnTo>
                  <a:pt x="338" y="470"/>
                </a:lnTo>
                <a:lnTo>
                  <a:pt x="346" y="468"/>
                </a:lnTo>
                <a:lnTo>
                  <a:pt x="350" y="468"/>
                </a:lnTo>
                <a:lnTo>
                  <a:pt x="350" y="468"/>
                </a:lnTo>
                <a:lnTo>
                  <a:pt x="356" y="470"/>
                </a:lnTo>
                <a:lnTo>
                  <a:pt x="367" y="472"/>
                </a:lnTo>
                <a:lnTo>
                  <a:pt x="384" y="476"/>
                </a:lnTo>
                <a:lnTo>
                  <a:pt x="407" y="478"/>
                </a:lnTo>
                <a:lnTo>
                  <a:pt x="434" y="481"/>
                </a:lnTo>
                <a:lnTo>
                  <a:pt x="469" y="482"/>
                </a:lnTo>
                <a:lnTo>
                  <a:pt x="510" y="483"/>
                </a:lnTo>
                <a:lnTo>
                  <a:pt x="557" y="484"/>
                </a:lnTo>
                <a:lnTo>
                  <a:pt x="557" y="484"/>
                </a:lnTo>
                <a:lnTo>
                  <a:pt x="583" y="483"/>
                </a:lnTo>
                <a:lnTo>
                  <a:pt x="608" y="480"/>
                </a:lnTo>
                <a:lnTo>
                  <a:pt x="634" y="474"/>
                </a:lnTo>
                <a:lnTo>
                  <a:pt x="660" y="466"/>
                </a:lnTo>
                <a:lnTo>
                  <a:pt x="684" y="459"/>
                </a:lnTo>
                <a:lnTo>
                  <a:pt x="709" y="449"/>
                </a:lnTo>
                <a:lnTo>
                  <a:pt x="732" y="440"/>
                </a:lnTo>
                <a:lnTo>
                  <a:pt x="754" y="430"/>
                </a:lnTo>
                <a:lnTo>
                  <a:pt x="793" y="411"/>
                </a:lnTo>
                <a:lnTo>
                  <a:pt x="825" y="394"/>
                </a:lnTo>
                <a:lnTo>
                  <a:pt x="845" y="384"/>
                </a:lnTo>
                <a:lnTo>
                  <a:pt x="851" y="382"/>
                </a:lnTo>
                <a:lnTo>
                  <a:pt x="853" y="382"/>
                </a:lnTo>
                <a:lnTo>
                  <a:pt x="855" y="382"/>
                </a:lnTo>
                <a:lnTo>
                  <a:pt x="855" y="382"/>
                </a:lnTo>
                <a:lnTo>
                  <a:pt x="862" y="394"/>
                </a:lnTo>
                <a:lnTo>
                  <a:pt x="873" y="416"/>
                </a:lnTo>
                <a:lnTo>
                  <a:pt x="879" y="429"/>
                </a:lnTo>
                <a:lnTo>
                  <a:pt x="884" y="443"/>
                </a:lnTo>
                <a:lnTo>
                  <a:pt x="888" y="458"/>
                </a:lnTo>
                <a:lnTo>
                  <a:pt x="891" y="474"/>
                </a:lnTo>
                <a:lnTo>
                  <a:pt x="891" y="474"/>
                </a:lnTo>
                <a:lnTo>
                  <a:pt x="892" y="488"/>
                </a:lnTo>
                <a:lnTo>
                  <a:pt x="892" y="501"/>
                </a:lnTo>
                <a:lnTo>
                  <a:pt x="892" y="524"/>
                </a:lnTo>
                <a:lnTo>
                  <a:pt x="894" y="531"/>
                </a:lnTo>
                <a:lnTo>
                  <a:pt x="897" y="537"/>
                </a:lnTo>
                <a:lnTo>
                  <a:pt x="899" y="540"/>
                </a:lnTo>
                <a:lnTo>
                  <a:pt x="903" y="541"/>
                </a:lnTo>
                <a:lnTo>
                  <a:pt x="906" y="542"/>
                </a:lnTo>
                <a:lnTo>
                  <a:pt x="911" y="542"/>
                </a:lnTo>
                <a:lnTo>
                  <a:pt x="911" y="542"/>
                </a:lnTo>
                <a:lnTo>
                  <a:pt x="922" y="540"/>
                </a:lnTo>
                <a:lnTo>
                  <a:pt x="933" y="535"/>
                </a:lnTo>
                <a:lnTo>
                  <a:pt x="945" y="528"/>
                </a:lnTo>
                <a:lnTo>
                  <a:pt x="957" y="518"/>
                </a:lnTo>
                <a:lnTo>
                  <a:pt x="968" y="505"/>
                </a:lnTo>
                <a:lnTo>
                  <a:pt x="973" y="498"/>
                </a:lnTo>
                <a:lnTo>
                  <a:pt x="976" y="489"/>
                </a:lnTo>
                <a:lnTo>
                  <a:pt x="980" y="481"/>
                </a:lnTo>
                <a:lnTo>
                  <a:pt x="983" y="471"/>
                </a:lnTo>
                <a:lnTo>
                  <a:pt x="986" y="462"/>
                </a:lnTo>
                <a:lnTo>
                  <a:pt x="987" y="451"/>
                </a:lnTo>
                <a:lnTo>
                  <a:pt x="987" y="451"/>
                </a:lnTo>
                <a:lnTo>
                  <a:pt x="987" y="440"/>
                </a:lnTo>
                <a:lnTo>
                  <a:pt x="987" y="428"/>
                </a:lnTo>
                <a:lnTo>
                  <a:pt x="983" y="404"/>
                </a:lnTo>
                <a:lnTo>
                  <a:pt x="979" y="380"/>
                </a:lnTo>
                <a:lnTo>
                  <a:pt x="973" y="357"/>
                </a:lnTo>
                <a:lnTo>
                  <a:pt x="967" y="336"/>
                </a:lnTo>
                <a:lnTo>
                  <a:pt x="962" y="321"/>
                </a:lnTo>
                <a:lnTo>
                  <a:pt x="956" y="306"/>
                </a:lnTo>
                <a:lnTo>
                  <a:pt x="956" y="306"/>
                </a:lnTo>
                <a:lnTo>
                  <a:pt x="987" y="265"/>
                </a:lnTo>
                <a:lnTo>
                  <a:pt x="1014" y="229"/>
                </a:lnTo>
                <a:lnTo>
                  <a:pt x="1024" y="211"/>
                </a:lnTo>
                <a:lnTo>
                  <a:pt x="1034" y="195"/>
                </a:lnTo>
                <a:lnTo>
                  <a:pt x="1034" y="195"/>
                </a:lnTo>
                <a:lnTo>
                  <a:pt x="1039" y="188"/>
                </a:lnTo>
                <a:lnTo>
                  <a:pt x="1045" y="181"/>
                </a:lnTo>
                <a:lnTo>
                  <a:pt x="1058" y="167"/>
                </a:lnTo>
                <a:lnTo>
                  <a:pt x="1074" y="152"/>
                </a:lnTo>
                <a:lnTo>
                  <a:pt x="1091" y="139"/>
                </a:lnTo>
                <a:lnTo>
                  <a:pt x="1121" y="116"/>
                </a:lnTo>
                <a:lnTo>
                  <a:pt x="1142" y="102"/>
                </a:lnTo>
                <a:lnTo>
                  <a:pt x="1142" y="102"/>
                </a:lnTo>
                <a:lnTo>
                  <a:pt x="1154" y="92"/>
                </a:lnTo>
                <a:lnTo>
                  <a:pt x="1165" y="81"/>
                </a:lnTo>
                <a:lnTo>
                  <a:pt x="1176" y="69"/>
                </a:lnTo>
                <a:lnTo>
                  <a:pt x="1176" y="69"/>
                </a:lnTo>
                <a:lnTo>
                  <a:pt x="1194" y="63"/>
                </a:lnTo>
                <a:lnTo>
                  <a:pt x="1211" y="56"/>
                </a:lnTo>
                <a:lnTo>
                  <a:pt x="1218" y="52"/>
                </a:lnTo>
                <a:lnTo>
                  <a:pt x="1226" y="47"/>
                </a:lnTo>
                <a:lnTo>
                  <a:pt x="1226" y="47"/>
                </a:lnTo>
                <a:lnTo>
                  <a:pt x="1230" y="43"/>
                </a:lnTo>
                <a:lnTo>
                  <a:pt x="1234" y="39"/>
                </a:lnTo>
                <a:lnTo>
                  <a:pt x="1236" y="34"/>
                </a:lnTo>
                <a:lnTo>
                  <a:pt x="1238" y="30"/>
                </a:lnTo>
                <a:lnTo>
                  <a:pt x="1238" y="24"/>
                </a:lnTo>
                <a:lnTo>
                  <a:pt x="1238" y="23"/>
                </a:lnTo>
                <a:lnTo>
                  <a:pt x="1238" y="23"/>
                </a:lnTo>
                <a:lnTo>
                  <a:pt x="1236" y="20"/>
                </a:lnTo>
                <a:lnTo>
                  <a:pt x="1232" y="15"/>
                </a:lnTo>
                <a:lnTo>
                  <a:pt x="1228" y="11"/>
                </a:lnTo>
                <a:lnTo>
                  <a:pt x="1223" y="9"/>
                </a:lnTo>
                <a:lnTo>
                  <a:pt x="1217" y="8"/>
                </a:lnTo>
                <a:lnTo>
                  <a:pt x="1210" y="6"/>
                </a:lnTo>
                <a:lnTo>
                  <a:pt x="1210" y="6"/>
                </a:lnTo>
                <a:lnTo>
                  <a:pt x="1200" y="8"/>
                </a:lnTo>
                <a:lnTo>
                  <a:pt x="1189" y="9"/>
                </a:lnTo>
                <a:lnTo>
                  <a:pt x="1169" y="15"/>
                </a:lnTo>
                <a:lnTo>
                  <a:pt x="1144" y="23"/>
                </a:lnTo>
                <a:lnTo>
                  <a:pt x="1144" y="23"/>
                </a:lnTo>
                <a:lnTo>
                  <a:pt x="1135" y="18"/>
                </a:lnTo>
                <a:lnTo>
                  <a:pt x="1124" y="15"/>
                </a:lnTo>
                <a:lnTo>
                  <a:pt x="1110" y="10"/>
                </a:lnTo>
                <a:lnTo>
                  <a:pt x="1093" y="6"/>
                </a:lnTo>
                <a:lnTo>
                  <a:pt x="1073" y="3"/>
                </a:lnTo>
                <a:lnTo>
                  <a:pt x="1050" y="0"/>
                </a:lnTo>
                <a:lnTo>
                  <a:pt x="1026" y="0"/>
                </a:lnTo>
                <a:lnTo>
                  <a:pt x="1026" y="0"/>
                </a:lnTo>
                <a:lnTo>
                  <a:pt x="1014" y="3"/>
                </a:lnTo>
                <a:lnTo>
                  <a:pt x="1002" y="5"/>
                </a:lnTo>
                <a:lnTo>
                  <a:pt x="991" y="8"/>
                </a:lnTo>
                <a:lnTo>
                  <a:pt x="980" y="12"/>
                </a:lnTo>
                <a:lnTo>
                  <a:pt x="959" y="22"/>
                </a:lnTo>
                <a:lnTo>
                  <a:pt x="941" y="34"/>
                </a:lnTo>
                <a:lnTo>
                  <a:pt x="910" y="55"/>
                </a:lnTo>
                <a:lnTo>
                  <a:pt x="897" y="63"/>
                </a:lnTo>
                <a:lnTo>
                  <a:pt x="891" y="65"/>
                </a:lnTo>
                <a:lnTo>
                  <a:pt x="885" y="67"/>
                </a:lnTo>
                <a:lnTo>
                  <a:pt x="885" y="67"/>
                </a:lnTo>
                <a:lnTo>
                  <a:pt x="817" y="75"/>
                </a:lnTo>
                <a:lnTo>
                  <a:pt x="733" y="83"/>
                </a:lnTo>
                <a:lnTo>
                  <a:pt x="733" y="83"/>
                </a:lnTo>
                <a:lnTo>
                  <a:pt x="713" y="87"/>
                </a:lnTo>
                <a:lnTo>
                  <a:pt x="692" y="91"/>
                </a:lnTo>
                <a:lnTo>
                  <a:pt x="654" y="98"/>
                </a:lnTo>
                <a:lnTo>
                  <a:pt x="613" y="109"/>
                </a:lnTo>
                <a:lnTo>
                  <a:pt x="613" y="1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5">
            <a:extLst>
              <a:ext uri="{FF2B5EF4-FFF2-40B4-BE49-F238E27FC236}">
                <a16:creationId xmlns:a16="http://schemas.microsoft.com/office/drawing/2014/main" id="{5F4F1A50-4354-4AAA-A783-E167BF3D11CA}"/>
              </a:ext>
            </a:extLst>
          </p:cNvPr>
          <p:cNvSpPr>
            <a:spLocks/>
          </p:cNvSpPr>
          <p:nvPr/>
        </p:nvSpPr>
        <p:spPr bwMode="auto">
          <a:xfrm>
            <a:off x="4052900" y="3158970"/>
            <a:ext cx="1731813" cy="940200"/>
          </a:xfrm>
          <a:custGeom>
            <a:avLst/>
            <a:gdLst>
              <a:gd name="T0" fmla="*/ 261 w 1352"/>
              <a:gd name="T1" fmla="*/ 344 h 734"/>
              <a:gd name="T2" fmla="*/ 204 w 1352"/>
              <a:gd name="T3" fmla="*/ 370 h 734"/>
              <a:gd name="T4" fmla="*/ 169 w 1352"/>
              <a:gd name="T5" fmla="*/ 372 h 734"/>
              <a:gd name="T6" fmla="*/ 138 w 1352"/>
              <a:gd name="T7" fmla="*/ 384 h 734"/>
              <a:gd name="T8" fmla="*/ 160 w 1352"/>
              <a:gd name="T9" fmla="*/ 408 h 734"/>
              <a:gd name="T10" fmla="*/ 160 w 1352"/>
              <a:gd name="T11" fmla="*/ 439 h 734"/>
              <a:gd name="T12" fmla="*/ 172 w 1352"/>
              <a:gd name="T13" fmla="*/ 445 h 734"/>
              <a:gd name="T14" fmla="*/ 216 w 1352"/>
              <a:gd name="T15" fmla="*/ 468 h 734"/>
              <a:gd name="T16" fmla="*/ 226 w 1352"/>
              <a:gd name="T17" fmla="*/ 473 h 734"/>
              <a:gd name="T18" fmla="*/ 245 w 1352"/>
              <a:gd name="T19" fmla="*/ 472 h 734"/>
              <a:gd name="T20" fmla="*/ 225 w 1352"/>
              <a:gd name="T21" fmla="*/ 521 h 734"/>
              <a:gd name="T22" fmla="*/ 191 w 1352"/>
              <a:gd name="T23" fmla="*/ 555 h 734"/>
              <a:gd name="T24" fmla="*/ 101 w 1352"/>
              <a:gd name="T25" fmla="*/ 606 h 734"/>
              <a:gd name="T26" fmla="*/ 68 w 1352"/>
              <a:gd name="T27" fmla="*/ 637 h 734"/>
              <a:gd name="T28" fmla="*/ 36 w 1352"/>
              <a:gd name="T29" fmla="*/ 666 h 734"/>
              <a:gd name="T30" fmla="*/ 12 w 1352"/>
              <a:gd name="T31" fmla="*/ 685 h 734"/>
              <a:gd name="T32" fmla="*/ 0 w 1352"/>
              <a:gd name="T33" fmla="*/ 690 h 734"/>
              <a:gd name="T34" fmla="*/ 39 w 1352"/>
              <a:gd name="T35" fmla="*/ 697 h 734"/>
              <a:gd name="T36" fmla="*/ 91 w 1352"/>
              <a:gd name="T37" fmla="*/ 680 h 734"/>
              <a:gd name="T38" fmla="*/ 156 w 1352"/>
              <a:gd name="T39" fmla="*/ 659 h 734"/>
              <a:gd name="T40" fmla="*/ 215 w 1352"/>
              <a:gd name="T41" fmla="*/ 639 h 734"/>
              <a:gd name="T42" fmla="*/ 237 w 1352"/>
              <a:gd name="T43" fmla="*/ 655 h 734"/>
              <a:gd name="T44" fmla="*/ 230 w 1352"/>
              <a:gd name="T45" fmla="*/ 685 h 734"/>
              <a:gd name="T46" fmla="*/ 236 w 1352"/>
              <a:gd name="T47" fmla="*/ 710 h 734"/>
              <a:gd name="T48" fmla="*/ 229 w 1352"/>
              <a:gd name="T49" fmla="*/ 719 h 734"/>
              <a:gd name="T50" fmla="*/ 204 w 1352"/>
              <a:gd name="T51" fmla="*/ 718 h 734"/>
              <a:gd name="T52" fmla="*/ 214 w 1352"/>
              <a:gd name="T53" fmla="*/ 730 h 734"/>
              <a:gd name="T54" fmla="*/ 245 w 1352"/>
              <a:gd name="T55" fmla="*/ 733 h 734"/>
              <a:gd name="T56" fmla="*/ 273 w 1352"/>
              <a:gd name="T57" fmla="*/ 715 h 734"/>
              <a:gd name="T58" fmla="*/ 308 w 1352"/>
              <a:gd name="T59" fmla="*/ 713 h 734"/>
              <a:gd name="T60" fmla="*/ 361 w 1352"/>
              <a:gd name="T61" fmla="*/ 690 h 734"/>
              <a:gd name="T62" fmla="*/ 416 w 1352"/>
              <a:gd name="T63" fmla="*/ 645 h 734"/>
              <a:gd name="T64" fmla="*/ 522 w 1352"/>
              <a:gd name="T65" fmla="*/ 633 h 734"/>
              <a:gd name="T66" fmla="*/ 720 w 1352"/>
              <a:gd name="T67" fmla="*/ 608 h 734"/>
              <a:gd name="T68" fmla="*/ 909 w 1352"/>
              <a:gd name="T69" fmla="*/ 557 h 734"/>
              <a:gd name="T70" fmla="*/ 980 w 1352"/>
              <a:gd name="T71" fmla="*/ 518 h 734"/>
              <a:gd name="T72" fmla="*/ 1068 w 1352"/>
              <a:gd name="T73" fmla="*/ 430 h 734"/>
              <a:gd name="T74" fmla="*/ 1176 w 1352"/>
              <a:gd name="T75" fmla="*/ 510 h 734"/>
              <a:gd name="T76" fmla="*/ 1235 w 1352"/>
              <a:gd name="T77" fmla="*/ 604 h 734"/>
              <a:gd name="T78" fmla="*/ 1257 w 1352"/>
              <a:gd name="T79" fmla="*/ 651 h 734"/>
              <a:gd name="T80" fmla="*/ 1280 w 1352"/>
              <a:gd name="T81" fmla="*/ 643 h 734"/>
              <a:gd name="T82" fmla="*/ 1303 w 1352"/>
              <a:gd name="T83" fmla="*/ 588 h 734"/>
              <a:gd name="T84" fmla="*/ 1287 w 1352"/>
              <a:gd name="T85" fmla="*/ 524 h 734"/>
              <a:gd name="T86" fmla="*/ 1226 w 1352"/>
              <a:gd name="T87" fmla="*/ 414 h 734"/>
              <a:gd name="T88" fmla="*/ 1212 w 1352"/>
              <a:gd name="T89" fmla="*/ 189 h 734"/>
              <a:gd name="T90" fmla="*/ 1263 w 1352"/>
              <a:gd name="T91" fmla="*/ 140 h 734"/>
              <a:gd name="T92" fmla="*/ 1303 w 1352"/>
              <a:gd name="T93" fmla="*/ 114 h 734"/>
              <a:gd name="T94" fmla="*/ 1345 w 1352"/>
              <a:gd name="T95" fmla="*/ 96 h 734"/>
              <a:gd name="T96" fmla="*/ 1350 w 1352"/>
              <a:gd name="T97" fmla="*/ 70 h 734"/>
              <a:gd name="T98" fmla="*/ 1350 w 1352"/>
              <a:gd name="T99" fmla="*/ 57 h 734"/>
              <a:gd name="T100" fmla="*/ 1329 w 1352"/>
              <a:gd name="T101" fmla="*/ 40 h 734"/>
              <a:gd name="T102" fmla="*/ 1271 w 1352"/>
              <a:gd name="T103" fmla="*/ 45 h 734"/>
              <a:gd name="T104" fmla="*/ 1244 w 1352"/>
              <a:gd name="T105" fmla="*/ 22 h 734"/>
              <a:gd name="T106" fmla="*/ 1194 w 1352"/>
              <a:gd name="T107" fmla="*/ 1 h 734"/>
              <a:gd name="T108" fmla="*/ 1141 w 1352"/>
              <a:gd name="T109" fmla="*/ 4 h 734"/>
              <a:gd name="T110" fmla="*/ 1039 w 1352"/>
              <a:gd name="T111" fmla="*/ 48 h 734"/>
              <a:gd name="T112" fmla="*/ 968 w 1352"/>
              <a:gd name="T113" fmla="*/ 88 h 734"/>
              <a:gd name="T114" fmla="*/ 737 w 1352"/>
              <a:gd name="T115" fmla="*/ 132 h 734"/>
              <a:gd name="T116" fmla="*/ 578 w 1352"/>
              <a:gd name="T117" fmla="*/ 176 h 734"/>
              <a:gd name="T118" fmla="*/ 511 w 1352"/>
              <a:gd name="T119" fmla="*/ 213 h 734"/>
              <a:gd name="T120" fmla="*/ 402 w 1352"/>
              <a:gd name="T121" fmla="*/ 311 h 734"/>
              <a:gd name="T122" fmla="*/ 351 w 1352"/>
              <a:gd name="T123" fmla="*/ 33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52" h="734">
                <a:moveTo>
                  <a:pt x="301" y="338"/>
                </a:moveTo>
                <a:lnTo>
                  <a:pt x="301" y="338"/>
                </a:lnTo>
                <a:lnTo>
                  <a:pt x="292" y="340"/>
                </a:lnTo>
                <a:lnTo>
                  <a:pt x="273" y="342"/>
                </a:lnTo>
                <a:lnTo>
                  <a:pt x="261" y="344"/>
                </a:lnTo>
                <a:lnTo>
                  <a:pt x="250" y="347"/>
                </a:lnTo>
                <a:lnTo>
                  <a:pt x="238" y="350"/>
                </a:lnTo>
                <a:lnTo>
                  <a:pt x="229" y="355"/>
                </a:lnTo>
                <a:lnTo>
                  <a:pt x="229" y="355"/>
                </a:lnTo>
                <a:lnTo>
                  <a:pt x="204" y="370"/>
                </a:lnTo>
                <a:lnTo>
                  <a:pt x="197" y="374"/>
                </a:lnTo>
                <a:lnTo>
                  <a:pt x="197" y="374"/>
                </a:lnTo>
                <a:lnTo>
                  <a:pt x="191" y="373"/>
                </a:lnTo>
                <a:lnTo>
                  <a:pt x="178" y="372"/>
                </a:lnTo>
                <a:lnTo>
                  <a:pt x="169" y="372"/>
                </a:lnTo>
                <a:lnTo>
                  <a:pt x="161" y="373"/>
                </a:lnTo>
                <a:lnTo>
                  <a:pt x="154" y="374"/>
                </a:lnTo>
                <a:lnTo>
                  <a:pt x="148" y="378"/>
                </a:lnTo>
                <a:lnTo>
                  <a:pt x="148" y="378"/>
                </a:lnTo>
                <a:lnTo>
                  <a:pt x="138" y="384"/>
                </a:lnTo>
                <a:lnTo>
                  <a:pt x="132" y="389"/>
                </a:lnTo>
                <a:lnTo>
                  <a:pt x="129" y="394"/>
                </a:lnTo>
                <a:lnTo>
                  <a:pt x="163" y="395"/>
                </a:lnTo>
                <a:lnTo>
                  <a:pt x="132" y="411"/>
                </a:lnTo>
                <a:lnTo>
                  <a:pt x="160" y="408"/>
                </a:lnTo>
                <a:lnTo>
                  <a:pt x="141" y="423"/>
                </a:lnTo>
                <a:lnTo>
                  <a:pt x="172" y="423"/>
                </a:lnTo>
                <a:lnTo>
                  <a:pt x="172" y="423"/>
                </a:lnTo>
                <a:lnTo>
                  <a:pt x="165" y="432"/>
                </a:lnTo>
                <a:lnTo>
                  <a:pt x="160" y="439"/>
                </a:lnTo>
                <a:lnTo>
                  <a:pt x="156" y="443"/>
                </a:lnTo>
                <a:lnTo>
                  <a:pt x="156" y="443"/>
                </a:lnTo>
                <a:lnTo>
                  <a:pt x="156" y="443"/>
                </a:lnTo>
                <a:lnTo>
                  <a:pt x="160" y="444"/>
                </a:lnTo>
                <a:lnTo>
                  <a:pt x="172" y="445"/>
                </a:lnTo>
                <a:lnTo>
                  <a:pt x="191" y="447"/>
                </a:lnTo>
                <a:lnTo>
                  <a:pt x="179" y="472"/>
                </a:lnTo>
                <a:lnTo>
                  <a:pt x="216" y="464"/>
                </a:lnTo>
                <a:lnTo>
                  <a:pt x="216" y="464"/>
                </a:lnTo>
                <a:lnTo>
                  <a:pt x="216" y="468"/>
                </a:lnTo>
                <a:lnTo>
                  <a:pt x="218" y="472"/>
                </a:lnTo>
                <a:lnTo>
                  <a:pt x="219" y="473"/>
                </a:lnTo>
                <a:lnTo>
                  <a:pt x="220" y="474"/>
                </a:lnTo>
                <a:lnTo>
                  <a:pt x="220" y="474"/>
                </a:lnTo>
                <a:lnTo>
                  <a:pt x="226" y="473"/>
                </a:lnTo>
                <a:lnTo>
                  <a:pt x="235" y="472"/>
                </a:lnTo>
                <a:lnTo>
                  <a:pt x="243" y="471"/>
                </a:lnTo>
                <a:lnTo>
                  <a:pt x="245" y="471"/>
                </a:lnTo>
                <a:lnTo>
                  <a:pt x="245" y="472"/>
                </a:lnTo>
                <a:lnTo>
                  <a:pt x="245" y="472"/>
                </a:lnTo>
                <a:lnTo>
                  <a:pt x="242" y="489"/>
                </a:lnTo>
                <a:lnTo>
                  <a:pt x="238" y="501"/>
                </a:lnTo>
                <a:lnTo>
                  <a:pt x="238" y="501"/>
                </a:lnTo>
                <a:lnTo>
                  <a:pt x="235" y="507"/>
                </a:lnTo>
                <a:lnTo>
                  <a:pt x="225" y="521"/>
                </a:lnTo>
                <a:lnTo>
                  <a:pt x="218" y="531"/>
                </a:lnTo>
                <a:lnTo>
                  <a:pt x="209" y="539"/>
                </a:lnTo>
                <a:lnTo>
                  <a:pt x="201" y="548"/>
                </a:lnTo>
                <a:lnTo>
                  <a:pt x="191" y="555"/>
                </a:lnTo>
                <a:lnTo>
                  <a:pt x="191" y="555"/>
                </a:lnTo>
                <a:lnTo>
                  <a:pt x="151" y="578"/>
                </a:lnTo>
                <a:lnTo>
                  <a:pt x="124" y="594"/>
                </a:lnTo>
                <a:lnTo>
                  <a:pt x="124" y="594"/>
                </a:lnTo>
                <a:lnTo>
                  <a:pt x="113" y="600"/>
                </a:lnTo>
                <a:lnTo>
                  <a:pt x="101" y="606"/>
                </a:lnTo>
                <a:lnTo>
                  <a:pt x="89" y="614"/>
                </a:lnTo>
                <a:lnTo>
                  <a:pt x="84" y="619"/>
                </a:lnTo>
                <a:lnTo>
                  <a:pt x="79" y="625"/>
                </a:lnTo>
                <a:lnTo>
                  <a:pt x="79" y="625"/>
                </a:lnTo>
                <a:lnTo>
                  <a:pt x="68" y="637"/>
                </a:lnTo>
                <a:lnTo>
                  <a:pt x="58" y="649"/>
                </a:lnTo>
                <a:lnTo>
                  <a:pt x="47" y="659"/>
                </a:lnTo>
                <a:lnTo>
                  <a:pt x="41" y="663"/>
                </a:lnTo>
                <a:lnTo>
                  <a:pt x="36" y="666"/>
                </a:lnTo>
                <a:lnTo>
                  <a:pt x="36" y="666"/>
                </a:lnTo>
                <a:lnTo>
                  <a:pt x="26" y="671"/>
                </a:lnTo>
                <a:lnTo>
                  <a:pt x="19" y="677"/>
                </a:lnTo>
                <a:lnTo>
                  <a:pt x="14" y="681"/>
                </a:lnTo>
                <a:lnTo>
                  <a:pt x="12" y="685"/>
                </a:lnTo>
                <a:lnTo>
                  <a:pt x="12" y="685"/>
                </a:lnTo>
                <a:lnTo>
                  <a:pt x="11" y="686"/>
                </a:lnTo>
                <a:lnTo>
                  <a:pt x="9" y="687"/>
                </a:lnTo>
                <a:lnTo>
                  <a:pt x="6" y="689"/>
                </a:lnTo>
                <a:lnTo>
                  <a:pt x="0" y="690"/>
                </a:lnTo>
                <a:lnTo>
                  <a:pt x="0" y="690"/>
                </a:lnTo>
                <a:lnTo>
                  <a:pt x="14" y="695"/>
                </a:lnTo>
                <a:lnTo>
                  <a:pt x="26" y="697"/>
                </a:lnTo>
                <a:lnTo>
                  <a:pt x="33" y="697"/>
                </a:lnTo>
                <a:lnTo>
                  <a:pt x="39" y="697"/>
                </a:lnTo>
                <a:lnTo>
                  <a:pt x="39" y="697"/>
                </a:lnTo>
                <a:lnTo>
                  <a:pt x="50" y="693"/>
                </a:lnTo>
                <a:lnTo>
                  <a:pt x="61" y="689"/>
                </a:lnTo>
                <a:lnTo>
                  <a:pt x="73" y="684"/>
                </a:lnTo>
                <a:lnTo>
                  <a:pt x="91" y="680"/>
                </a:lnTo>
                <a:lnTo>
                  <a:pt x="91" y="680"/>
                </a:lnTo>
                <a:lnTo>
                  <a:pt x="107" y="675"/>
                </a:lnTo>
                <a:lnTo>
                  <a:pt x="118" y="672"/>
                </a:lnTo>
                <a:lnTo>
                  <a:pt x="132" y="667"/>
                </a:lnTo>
                <a:lnTo>
                  <a:pt x="156" y="659"/>
                </a:lnTo>
                <a:lnTo>
                  <a:pt x="156" y="659"/>
                </a:lnTo>
                <a:lnTo>
                  <a:pt x="171" y="655"/>
                </a:lnTo>
                <a:lnTo>
                  <a:pt x="183" y="650"/>
                </a:lnTo>
                <a:lnTo>
                  <a:pt x="201" y="642"/>
                </a:lnTo>
                <a:lnTo>
                  <a:pt x="208" y="639"/>
                </a:lnTo>
                <a:lnTo>
                  <a:pt x="215" y="639"/>
                </a:lnTo>
                <a:lnTo>
                  <a:pt x="221" y="641"/>
                </a:lnTo>
                <a:lnTo>
                  <a:pt x="229" y="645"/>
                </a:lnTo>
                <a:lnTo>
                  <a:pt x="229" y="645"/>
                </a:lnTo>
                <a:lnTo>
                  <a:pt x="233" y="650"/>
                </a:lnTo>
                <a:lnTo>
                  <a:pt x="237" y="655"/>
                </a:lnTo>
                <a:lnTo>
                  <a:pt x="237" y="659"/>
                </a:lnTo>
                <a:lnTo>
                  <a:pt x="237" y="662"/>
                </a:lnTo>
                <a:lnTo>
                  <a:pt x="232" y="672"/>
                </a:lnTo>
                <a:lnTo>
                  <a:pt x="231" y="678"/>
                </a:lnTo>
                <a:lnTo>
                  <a:pt x="230" y="685"/>
                </a:lnTo>
                <a:lnTo>
                  <a:pt x="230" y="685"/>
                </a:lnTo>
                <a:lnTo>
                  <a:pt x="231" y="698"/>
                </a:lnTo>
                <a:lnTo>
                  <a:pt x="233" y="706"/>
                </a:lnTo>
                <a:lnTo>
                  <a:pt x="235" y="709"/>
                </a:lnTo>
                <a:lnTo>
                  <a:pt x="236" y="710"/>
                </a:lnTo>
                <a:lnTo>
                  <a:pt x="236" y="710"/>
                </a:lnTo>
                <a:lnTo>
                  <a:pt x="235" y="713"/>
                </a:lnTo>
                <a:lnTo>
                  <a:pt x="233" y="715"/>
                </a:lnTo>
                <a:lnTo>
                  <a:pt x="229" y="719"/>
                </a:lnTo>
                <a:lnTo>
                  <a:pt x="229" y="719"/>
                </a:lnTo>
                <a:lnTo>
                  <a:pt x="225" y="721"/>
                </a:lnTo>
                <a:lnTo>
                  <a:pt x="220" y="721"/>
                </a:lnTo>
                <a:lnTo>
                  <a:pt x="216" y="721"/>
                </a:lnTo>
                <a:lnTo>
                  <a:pt x="212" y="720"/>
                </a:lnTo>
                <a:lnTo>
                  <a:pt x="204" y="718"/>
                </a:lnTo>
                <a:lnTo>
                  <a:pt x="201" y="715"/>
                </a:lnTo>
                <a:lnTo>
                  <a:pt x="201" y="715"/>
                </a:lnTo>
                <a:lnTo>
                  <a:pt x="203" y="719"/>
                </a:lnTo>
                <a:lnTo>
                  <a:pt x="209" y="726"/>
                </a:lnTo>
                <a:lnTo>
                  <a:pt x="214" y="730"/>
                </a:lnTo>
                <a:lnTo>
                  <a:pt x="220" y="732"/>
                </a:lnTo>
                <a:lnTo>
                  <a:pt x="227" y="734"/>
                </a:lnTo>
                <a:lnTo>
                  <a:pt x="237" y="734"/>
                </a:lnTo>
                <a:lnTo>
                  <a:pt x="237" y="734"/>
                </a:lnTo>
                <a:lnTo>
                  <a:pt x="245" y="733"/>
                </a:lnTo>
                <a:lnTo>
                  <a:pt x="253" y="731"/>
                </a:lnTo>
                <a:lnTo>
                  <a:pt x="259" y="727"/>
                </a:lnTo>
                <a:lnTo>
                  <a:pt x="262" y="725"/>
                </a:lnTo>
                <a:lnTo>
                  <a:pt x="269" y="718"/>
                </a:lnTo>
                <a:lnTo>
                  <a:pt x="273" y="715"/>
                </a:lnTo>
                <a:lnTo>
                  <a:pt x="278" y="714"/>
                </a:lnTo>
                <a:lnTo>
                  <a:pt x="278" y="714"/>
                </a:lnTo>
                <a:lnTo>
                  <a:pt x="289" y="714"/>
                </a:lnTo>
                <a:lnTo>
                  <a:pt x="300" y="714"/>
                </a:lnTo>
                <a:lnTo>
                  <a:pt x="308" y="713"/>
                </a:lnTo>
                <a:lnTo>
                  <a:pt x="318" y="710"/>
                </a:lnTo>
                <a:lnTo>
                  <a:pt x="330" y="706"/>
                </a:lnTo>
                <a:lnTo>
                  <a:pt x="345" y="698"/>
                </a:lnTo>
                <a:lnTo>
                  <a:pt x="345" y="698"/>
                </a:lnTo>
                <a:lnTo>
                  <a:pt x="361" y="690"/>
                </a:lnTo>
                <a:lnTo>
                  <a:pt x="375" y="681"/>
                </a:lnTo>
                <a:lnTo>
                  <a:pt x="387" y="672"/>
                </a:lnTo>
                <a:lnTo>
                  <a:pt x="397" y="663"/>
                </a:lnTo>
                <a:lnTo>
                  <a:pt x="412" y="650"/>
                </a:lnTo>
                <a:lnTo>
                  <a:pt x="416" y="645"/>
                </a:lnTo>
                <a:lnTo>
                  <a:pt x="501" y="630"/>
                </a:lnTo>
                <a:lnTo>
                  <a:pt x="501" y="630"/>
                </a:lnTo>
                <a:lnTo>
                  <a:pt x="502" y="631"/>
                </a:lnTo>
                <a:lnTo>
                  <a:pt x="509" y="632"/>
                </a:lnTo>
                <a:lnTo>
                  <a:pt x="522" y="633"/>
                </a:lnTo>
                <a:lnTo>
                  <a:pt x="543" y="634"/>
                </a:lnTo>
                <a:lnTo>
                  <a:pt x="572" y="633"/>
                </a:lnTo>
                <a:lnTo>
                  <a:pt x="610" y="628"/>
                </a:lnTo>
                <a:lnTo>
                  <a:pt x="660" y="620"/>
                </a:lnTo>
                <a:lnTo>
                  <a:pt x="720" y="608"/>
                </a:lnTo>
                <a:lnTo>
                  <a:pt x="720" y="608"/>
                </a:lnTo>
                <a:lnTo>
                  <a:pt x="826" y="583"/>
                </a:lnTo>
                <a:lnTo>
                  <a:pt x="861" y="574"/>
                </a:lnTo>
                <a:lnTo>
                  <a:pt x="887" y="566"/>
                </a:lnTo>
                <a:lnTo>
                  <a:pt x="909" y="557"/>
                </a:lnTo>
                <a:lnTo>
                  <a:pt x="927" y="549"/>
                </a:lnTo>
                <a:lnTo>
                  <a:pt x="946" y="538"/>
                </a:lnTo>
                <a:lnTo>
                  <a:pt x="968" y="525"/>
                </a:lnTo>
                <a:lnTo>
                  <a:pt x="968" y="525"/>
                </a:lnTo>
                <a:lnTo>
                  <a:pt x="980" y="518"/>
                </a:lnTo>
                <a:lnTo>
                  <a:pt x="991" y="508"/>
                </a:lnTo>
                <a:lnTo>
                  <a:pt x="1014" y="489"/>
                </a:lnTo>
                <a:lnTo>
                  <a:pt x="1034" y="468"/>
                </a:lnTo>
                <a:lnTo>
                  <a:pt x="1052" y="448"/>
                </a:lnTo>
                <a:lnTo>
                  <a:pt x="1068" y="430"/>
                </a:lnTo>
                <a:lnTo>
                  <a:pt x="1080" y="414"/>
                </a:lnTo>
                <a:lnTo>
                  <a:pt x="1089" y="400"/>
                </a:lnTo>
                <a:lnTo>
                  <a:pt x="1089" y="400"/>
                </a:lnTo>
                <a:lnTo>
                  <a:pt x="1136" y="460"/>
                </a:lnTo>
                <a:lnTo>
                  <a:pt x="1176" y="510"/>
                </a:lnTo>
                <a:lnTo>
                  <a:pt x="1209" y="553"/>
                </a:lnTo>
                <a:lnTo>
                  <a:pt x="1209" y="553"/>
                </a:lnTo>
                <a:lnTo>
                  <a:pt x="1220" y="569"/>
                </a:lnTo>
                <a:lnTo>
                  <a:pt x="1228" y="588"/>
                </a:lnTo>
                <a:lnTo>
                  <a:pt x="1235" y="604"/>
                </a:lnTo>
                <a:lnTo>
                  <a:pt x="1241" y="619"/>
                </a:lnTo>
                <a:lnTo>
                  <a:pt x="1246" y="632"/>
                </a:lnTo>
                <a:lnTo>
                  <a:pt x="1250" y="643"/>
                </a:lnTo>
                <a:lnTo>
                  <a:pt x="1254" y="650"/>
                </a:lnTo>
                <a:lnTo>
                  <a:pt x="1257" y="651"/>
                </a:lnTo>
                <a:lnTo>
                  <a:pt x="1260" y="653"/>
                </a:lnTo>
                <a:lnTo>
                  <a:pt x="1260" y="653"/>
                </a:lnTo>
                <a:lnTo>
                  <a:pt x="1266" y="651"/>
                </a:lnTo>
                <a:lnTo>
                  <a:pt x="1273" y="648"/>
                </a:lnTo>
                <a:lnTo>
                  <a:pt x="1280" y="643"/>
                </a:lnTo>
                <a:lnTo>
                  <a:pt x="1287" y="636"/>
                </a:lnTo>
                <a:lnTo>
                  <a:pt x="1293" y="626"/>
                </a:lnTo>
                <a:lnTo>
                  <a:pt x="1298" y="614"/>
                </a:lnTo>
                <a:lnTo>
                  <a:pt x="1301" y="602"/>
                </a:lnTo>
                <a:lnTo>
                  <a:pt x="1303" y="588"/>
                </a:lnTo>
                <a:lnTo>
                  <a:pt x="1303" y="588"/>
                </a:lnTo>
                <a:lnTo>
                  <a:pt x="1303" y="579"/>
                </a:lnTo>
                <a:lnTo>
                  <a:pt x="1301" y="569"/>
                </a:lnTo>
                <a:lnTo>
                  <a:pt x="1295" y="548"/>
                </a:lnTo>
                <a:lnTo>
                  <a:pt x="1287" y="524"/>
                </a:lnTo>
                <a:lnTo>
                  <a:pt x="1276" y="497"/>
                </a:lnTo>
                <a:lnTo>
                  <a:pt x="1263" y="473"/>
                </a:lnTo>
                <a:lnTo>
                  <a:pt x="1251" y="449"/>
                </a:lnTo>
                <a:lnTo>
                  <a:pt x="1238" y="430"/>
                </a:lnTo>
                <a:lnTo>
                  <a:pt x="1226" y="414"/>
                </a:lnTo>
                <a:lnTo>
                  <a:pt x="1226" y="414"/>
                </a:lnTo>
                <a:lnTo>
                  <a:pt x="1199" y="385"/>
                </a:lnTo>
                <a:lnTo>
                  <a:pt x="1170" y="356"/>
                </a:lnTo>
                <a:lnTo>
                  <a:pt x="1136" y="325"/>
                </a:lnTo>
                <a:lnTo>
                  <a:pt x="1212" y="189"/>
                </a:lnTo>
                <a:lnTo>
                  <a:pt x="1212" y="189"/>
                </a:lnTo>
                <a:lnTo>
                  <a:pt x="1229" y="173"/>
                </a:lnTo>
                <a:lnTo>
                  <a:pt x="1254" y="149"/>
                </a:lnTo>
                <a:lnTo>
                  <a:pt x="1254" y="149"/>
                </a:lnTo>
                <a:lnTo>
                  <a:pt x="1263" y="140"/>
                </a:lnTo>
                <a:lnTo>
                  <a:pt x="1268" y="131"/>
                </a:lnTo>
                <a:lnTo>
                  <a:pt x="1270" y="122"/>
                </a:lnTo>
                <a:lnTo>
                  <a:pt x="1270" y="122"/>
                </a:lnTo>
                <a:lnTo>
                  <a:pt x="1280" y="120"/>
                </a:lnTo>
                <a:lnTo>
                  <a:pt x="1303" y="114"/>
                </a:lnTo>
                <a:lnTo>
                  <a:pt x="1315" y="111"/>
                </a:lnTo>
                <a:lnTo>
                  <a:pt x="1327" y="106"/>
                </a:lnTo>
                <a:lnTo>
                  <a:pt x="1338" y="101"/>
                </a:lnTo>
                <a:lnTo>
                  <a:pt x="1345" y="96"/>
                </a:lnTo>
                <a:lnTo>
                  <a:pt x="1345" y="96"/>
                </a:lnTo>
                <a:lnTo>
                  <a:pt x="1348" y="91"/>
                </a:lnTo>
                <a:lnTo>
                  <a:pt x="1351" y="85"/>
                </a:lnTo>
                <a:lnTo>
                  <a:pt x="1352" y="81"/>
                </a:lnTo>
                <a:lnTo>
                  <a:pt x="1351" y="77"/>
                </a:lnTo>
                <a:lnTo>
                  <a:pt x="1350" y="70"/>
                </a:lnTo>
                <a:lnTo>
                  <a:pt x="1347" y="67"/>
                </a:lnTo>
                <a:lnTo>
                  <a:pt x="1347" y="67"/>
                </a:lnTo>
                <a:lnTo>
                  <a:pt x="1348" y="64"/>
                </a:lnTo>
                <a:lnTo>
                  <a:pt x="1350" y="60"/>
                </a:lnTo>
                <a:lnTo>
                  <a:pt x="1350" y="57"/>
                </a:lnTo>
                <a:lnTo>
                  <a:pt x="1347" y="52"/>
                </a:lnTo>
                <a:lnTo>
                  <a:pt x="1344" y="47"/>
                </a:lnTo>
                <a:lnTo>
                  <a:pt x="1338" y="43"/>
                </a:lnTo>
                <a:lnTo>
                  <a:pt x="1329" y="40"/>
                </a:lnTo>
                <a:lnTo>
                  <a:pt x="1329" y="40"/>
                </a:lnTo>
                <a:lnTo>
                  <a:pt x="1318" y="37"/>
                </a:lnTo>
                <a:lnTo>
                  <a:pt x="1306" y="37"/>
                </a:lnTo>
                <a:lnTo>
                  <a:pt x="1295" y="39"/>
                </a:lnTo>
                <a:lnTo>
                  <a:pt x="1286" y="40"/>
                </a:lnTo>
                <a:lnTo>
                  <a:pt x="1271" y="45"/>
                </a:lnTo>
                <a:lnTo>
                  <a:pt x="1265" y="47"/>
                </a:lnTo>
                <a:lnTo>
                  <a:pt x="1265" y="47"/>
                </a:lnTo>
                <a:lnTo>
                  <a:pt x="1260" y="39"/>
                </a:lnTo>
                <a:lnTo>
                  <a:pt x="1253" y="31"/>
                </a:lnTo>
                <a:lnTo>
                  <a:pt x="1244" y="22"/>
                </a:lnTo>
                <a:lnTo>
                  <a:pt x="1232" y="13"/>
                </a:lnTo>
                <a:lnTo>
                  <a:pt x="1223" y="10"/>
                </a:lnTo>
                <a:lnTo>
                  <a:pt x="1215" y="6"/>
                </a:lnTo>
                <a:lnTo>
                  <a:pt x="1205" y="4"/>
                </a:lnTo>
                <a:lnTo>
                  <a:pt x="1194" y="1"/>
                </a:lnTo>
                <a:lnTo>
                  <a:pt x="1182" y="0"/>
                </a:lnTo>
                <a:lnTo>
                  <a:pt x="1169" y="0"/>
                </a:lnTo>
                <a:lnTo>
                  <a:pt x="1169" y="0"/>
                </a:lnTo>
                <a:lnTo>
                  <a:pt x="1156" y="1"/>
                </a:lnTo>
                <a:lnTo>
                  <a:pt x="1141" y="4"/>
                </a:lnTo>
                <a:lnTo>
                  <a:pt x="1128" y="7"/>
                </a:lnTo>
                <a:lnTo>
                  <a:pt x="1115" y="12"/>
                </a:lnTo>
                <a:lnTo>
                  <a:pt x="1088" y="23"/>
                </a:lnTo>
                <a:lnTo>
                  <a:pt x="1063" y="35"/>
                </a:lnTo>
                <a:lnTo>
                  <a:pt x="1039" y="48"/>
                </a:lnTo>
                <a:lnTo>
                  <a:pt x="1016" y="63"/>
                </a:lnTo>
                <a:lnTo>
                  <a:pt x="996" y="75"/>
                </a:lnTo>
                <a:lnTo>
                  <a:pt x="977" y="84"/>
                </a:lnTo>
                <a:lnTo>
                  <a:pt x="977" y="84"/>
                </a:lnTo>
                <a:lnTo>
                  <a:pt x="968" y="88"/>
                </a:lnTo>
                <a:lnTo>
                  <a:pt x="952" y="93"/>
                </a:lnTo>
                <a:lnTo>
                  <a:pt x="911" y="101"/>
                </a:lnTo>
                <a:lnTo>
                  <a:pt x="858" y="111"/>
                </a:lnTo>
                <a:lnTo>
                  <a:pt x="799" y="122"/>
                </a:lnTo>
                <a:lnTo>
                  <a:pt x="737" y="132"/>
                </a:lnTo>
                <a:lnTo>
                  <a:pt x="676" y="146"/>
                </a:lnTo>
                <a:lnTo>
                  <a:pt x="648" y="152"/>
                </a:lnTo>
                <a:lnTo>
                  <a:pt x="621" y="159"/>
                </a:lnTo>
                <a:lnTo>
                  <a:pt x="598" y="167"/>
                </a:lnTo>
                <a:lnTo>
                  <a:pt x="578" y="176"/>
                </a:lnTo>
                <a:lnTo>
                  <a:pt x="578" y="176"/>
                </a:lnTo>
                <a:lnTo>
                  <a:pt x="560" y="184"/>
                </a:lnTo>
                <a:lnTo>
                  <a:pt x="543" y="194"/>
                </a:lnTo>
                <a:lnTo>
                  <a:pt x="526" y="203"/>
                </a:lnTo>
                <a:lnTo>
                  <a:pt x="511" y="213"/>
                </a:lnTo>
                <a:lnTo>
                  <a:pt x="485" y="235"/>
                </a:lnTo>
                <a:lnTo>
                  <a:pt x="461" y="255"/>
                </a:lnTo>
                <a:lnTo>
                  <a:pt x="424" y="291"/>
                </a:lnTo>
                <a:lnTo>
                  <a:pt x="408" y="305"/>
                </a:lnTo>
                <a:lnTo>
                  <a:pt x="402" y="311"/>
                </a:lnTo>
                <a:lnTo>
                  <a:pt x="395" y="314"/>
                </a:lnTo>
                <a:lnTo>
                  <a:pt x="395" y="314"/>
                </a:lnTo>
                <a:lnTo>
                  <a:pt x="381" y="320"/>
                </a:lnTo>
                <a:lnTo>
                  <a:pt x="367" y="325"/>
                </a:lnTo>
                <a:lnTo>
                  <a:pt x="351" y="330"/>
                </a:lnTo>
                <a:lnTo>
                  <a:pt x="336" y="332"/>
                </a:lnTo>
                <a:lnTo>
                  <a:pt x="310" y="337"/>
                </a:lnTo>
                <a:lnTo>
                  <a:pt x="301" y="338"/>
                </a:lnTo>
                <a:lnTo>
                  <a:pt x="301" y="3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0AEAE786-B87C-44D0-B9D5-D29CD4CE5669}"/>
              </a:ext>
            </a:extLst>
          </p:cNvPr>
          <p:cNvSpPr>
            <a:spLocks/>
          </p:cNvSpPr>
          <p:nvPr/>
        </p:nvSpPr>
        <p:spPr bwMode="auto">
          <a:xfrm>
            <a:off x="5988115" y="3083083"/>
            <a:ext cx="1665185" cy="884668"/>
          </a:xfrm>
          <a:custGeom>
            <a:avLst/>
            <a:gdLst>
              <a:gd name="T0" fmla="*/ 919 w 1359"/>
              <a:gd name="T1" fmla="*/ 2 h 722"/>
              <a:gd name="T2" fmla="*/ 932 w 1359"/>
              <a:gd name="T3" fmla="*/ 8 h 722"/>
              <a:gd name="T4" fmla="*/ 922 w 1359"/>
              <a:gd name="T5" fmla="*/ 82 h 722"/>
              <a:gd name="T6" fmla="*/ 934 w 1359"/>
              <a:gd name="T7" fmla="*/ 148 h 722"/>
              <a:gd name="T8" fmla="*/ 922 w 1359"/>
              <a:gd name="T9" fmla="*/ 243 h 722"/>
              <a:gd name="T10" fmla="*/ 930 w 1359"/>
              <a:gd name="T11" fmla="*/ 356 h 722"/>
              <a:gd name="T12" fmla="*/ 957 w 1359"/>
              <a:gd name="T13" fmla="*/ 350 h 722"/>
              <a:gd name="T14" fmla="*/ 1138 w 1359"/>
              <a:gd name="T15" fmla="*/ 492 h 722"/>
              <a:gd name="T16" fmla="*/ 1250 w 1359"/>
              <a:gd name="T17" fmla="*/ 577 h 722"/>
              <a:gd name="T18" fmla="*/ 1356 w 1359"/>
              <a:gd name="T19" fmla="*/ 638 h 722"/>
              <a:gd name="T20" fmla="*/ 1355 w 1359"/>
              <a:gd name="T21" fmla="*/ 660 h 722"/>
              <a:gd name="T22" fmla="*/ 1302 w 1359"/>
              <a:gd name="T23" fmla="*/ 678 h 722"/>
              <a:gd name="T24" fmla="*/ 1232 w 1359"/>
              <a:gd name="T25" fmla="*/ 661 h 722"/>
              <a:gd name="T26" fmla="*/ 1078 w 1359"/>
              <a:gd name="T27" fmla="*/ 525 h 722"/>
              <a:gd name="T28" fmla="*/ 983 w 1359"/>
              <a:gd name="T29" fmla="*/ 438 h 722"/>
              <a:gd name="T30" fmla="*/ 938 w 1359"/>
              <a:gd name="T31" fmla="*/ 415 h 722"/>
              <a:gd name="T32" fmla="*/ 898 w 1359"/>
              <a:gd name="T33" fmla="*/ 430 h 722"/>
              <a:gd name="T34" fmla="*/ 856 w 1359"/>
              <a:gd name="T35" fmla="*/ 516 h 722"/>
              <a:gd name="T36" fmla="*/ 784 w 1359"/>
              <a:gd name="T37" fmla="*/ 577 h 722"/>
              <a:gd name="T38" fmla="*/ 653 w 1359"/>
              <a:gd name="T39" fmla="*/ 616 h 722"/>
              <a:gd name="T40" fmla="*/ 472 w 1359"/>
              <a:gd name="T41" fmla="*/ 660 h 722"/>
              <a:gd name="T42" fmla="*/ 355 w 1359"/>
              <a:gd name="T43" fmla="*/ 722 h 722"/>
              <a:gd name="T44" fmla="*/ 329 w 1359"/>
              <a:gd name="T45" fmla="*/ 711 h 722"/>
              <a:gd name="T46" fmla="*/ 347 w 1359"/>
              <a:gd name="T47" fmla="*/ 661 h 722"/>
              <a:gd name="T48" fmla="*/ 318 w 1359"/>
              <a:gd name="T49" fmla="*/ 646 h 722"/>
              <a:gd name="T50" fmla="*/ 285 w 1359"/>
              <a:gd name="T51" fmla="*/ 651 h 722"/>
              <a:gd name="T52" fmla="*/ 267 w 1359"/>
              <a:gd name="T53" fmla="*/ 613 h 722"/>
              <a:gd name="T54" fmla="*/ 278 w 1359"/>
              <a:gd name="T55" fmla="*/ 599 h 722"/>
              <a:gd name="T56" fmla="*/ 290 w 1359"/>
              <a:gd name="T57" fmla="*/ 580 h 722"/>
              <a:gd name="T58" fmla="*/ 162 w 1359"/>
              <a:gd name="T59" fmla="*/ 614 h 722"/>
              <a:gd name="T60" fmla="*/ 78 w 1359"/>
              <a:gd name="T61" fmla="*/ 619 h 722"/>
              <a:gd name="T62" fmla="*/ 59 w 1359"/>
              <a:gd name="T63" fmla="*/ 604 h 722"/>
              <a:gd name="T64" fmla="*/ 125 w 1359"/>
              <a:gd name="T65" fmla="*/ 577 h 722"/>
              <a:gd name="T66" fmla="*/ 140 w 1359"/>
              <a:gd name="T67" fmla="*/ 559 h 722"/>
              <a:gd name="T68" fmla="*/ 170 w 1359"/>
              <a:gd name="T69" fmla="*/ 532 h 722"/>
              <a:gd name="T70" fmla="*/ 199 w 1359"/>
              <a:gd name="T71" fmla="*/ 504 h 722"/>
              <a:gd name="T72" fmla="*/ 272 w 1359"/>
              <a:gd name="T73" fmla="*/ 456 h 722"/>
              <a:gd name="T74" fmla="*/ 282 w 1359"/>
              <a:gd name="T75" fmla="*/ 415 h 722"/>
              <a:gd name="T76" fmla="*/ 303 w 1359"/>
              <a:gd name="T77" fmla="*/ 383 h 722"/>
              <a:gd name="T78" fmla="*/ 365 w 1359"/>
              <a:gd name="T79" fmla="*/ 350 h 722"/>
              <a:gd name="T80" fmla="*/ 352 w 1359"/>
              <a:gd name="T81" fmla="*/ 326 h 722"/>
              <a:gd name="T82" fmla="*/ 209 w 1359"/>
              <a:gd name="T83" fmla="*/ 355 h 722"/>
              <a:gd name="T84" fmla="*/ 128 w 1359"/>
              <a:gd name="T85" fmla="*/ 342 h 722"/>
              <a:gd name="T86" fmla="*/ 8 w 1359"/>
              <a:gd name="T87" fmla="*/ 278 h 722"/>
              <a:gd name="T88" fmla="*/ 4 w 1359"/>
              <a:gd name="T89" fmla="*/ 258 h 722"/>
              <a:gd name="T90" fmla="*/ 105 w 1359"/>
              <a:gd name="T91" fmla="*/ 262 h 722"/>
              <a:gd name="T92" fmla="*/ 220 w 1359"/>
              <a:gd name="T93" fmla="*/ 248 h 722"/>
              <a:gd name="T94" fmla="*/ 378 w 1359"/>
              <a:gd name="T95" fmla="*/ 205 h 722"/>
              <a:gd name="T96" fmla="*/ 444 w 1359"/>
              <a:gd name="T97" fmla="*/ 220 h 722"/>
              <a:gd name="T98" fmla="*/ 518 w 1359"/>
              <a:gd name="T99" fmla="*/ 213 h 722"/>
              <a:gd name="T100" fmla="*/ 603 w 1359"/>
              <a:gd name="T101" fmla="*/ 173 h 722"/>
              <a:gd name="T102" fmla="*/ 724 w 1359"/>
              <a:gd name="T103" fmla="*/ 152 h 722"/>
              <a:gd name="T104" fmla="*/ 763 w 1359"/>
              <a:gd name="T105" fmla="*/ 125 h 722"/>
              <a:gd name="T106" fmla="*/ 803 w 1359"/>
              <a:gd name="T107" fmla="*/ 53 h 722"/>
              <a:gd name="T108" fmla="*/ 852 w 1359"/>
              <a:gd name="T109" fmla="*/ 31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59" h="722">
                <a:moveTo>
                  <a:pt x="889" y="34"/>
                </a:moveTo>
                <a:lnTo>
                  <a:pt x="889" y="34"/>
                </a:lnTo>
                <a:lnTo>
                  <a:pt x="893" y="28"/>
                </a:lnTo>
                <a:lnTo>
                  <a:pt x="905" y="14"/>
                </a:lnTo>
                <a:lnTo>
                  <a:pt x="913" y="7"/>
                </a:lnTo>
                <a:lnTo>
                  <a:pt x="919" y="2"/>
                </a:lnTo>
                <a:lnTo>
                  <a:pt x="925" y="0"/>
                </a:lnTo>
                <a:lnTo>
                  <a:pt x="927" y="0"/>
                </a:lnTo>
                <a:lnTo>
                  <a:pt x="930" y="1"/>
                </a:lnTo>
                <a:lnTo>
                  <a:pt x="930" y="1"/>
                </a:lnTo>
                <a:lnTo>
                  <a:pt x="932" y="5"/>
                </a:lnTo>
                <a:lnTo>
                  <a:pt x="932" y="8"/>
                </a:lnTo>
                <a:lnTo>
                  <a:pt x="933" y="18"/>
                </a:lnTo>
                <a:lnTo>
                  <a:pt x="932" y="31"/>
                </a:lnTo>
                <a:lnTo>
                  <a:pt x="931" y="46"/>
                </a:lnTo>
                <a:lnTo>
                  <a:pt x="926" y="71"/>
                </a:lnTo>
                <a:lnTo>
                  <a:pt x="922" y="82"/>
                </a:lnTo>
                <a:lnTo>
                  <a:pt x="922" y="82"/>
                </a:lnTo>
                <a:lnTo>
                  <a:pt x="925" y="87"/>
                </a:lnTo>
                <a:lnTo>
                  <a:pt x="928" y="100"/>
                </a:lnTo>
                <a:lnTo>
                  <a:pt x="931" y="108"/>
                </a:lnTo>
                <a:lnTo>
                  <a:pt x="933" y="120"/>
                </a:lnTo>
                <a:lnTo>
                  <a:pt x="934" y="132"/>
                </a:lnTo>
                <a:lnTo>
                  <a:pt x="934" y="148"/>
                </a:lnTo>
                <a:lnTo>
                  <a:pt x="934" y="148"/>
                </a:lnTo>
                <a:lnTo>
                  <a:pt x="934" y="162"/>
                </a:lnTo>
                <a:lnTo>
                  <a:pt x="933" y="177"/>
                </a:lnTo>
                <a:lnTo>
                  <a:pt x="928" y="203"/>
                </a:lnTo>
                <a:lnTo>
                  <a:pt x="924" y="229"/>
                </a:lnTo>
                <a:lnTo>
                  <a:pt x="922" y="243"/>
                </a:lnTo>
                <a:lnTo>
                  <a:pt x="921" y="258"/>
                </a:lnTo>
                <a:lnTo>
                  <a:pt x="921" y="258"/>
                </a:lnTo>
                <a:lnTo>
                  <a:pt x="922" y="289"/>
                </a:lnTo>
                <a:lnTo>
                  <a:pt x="926" y="321"/>
                </a:lnTo>
                <a:lnTo>
                  <a:pt x="930" y="356"/>
                </a:lnTo>
                <a:lnTo>
                  <a:pt x="930" y="356"/>
                </a:lnTo>
                <a:lnTo>
                  <a:pt x="932" y="354"/>
                </a:lnTo>
                <a:lnTo>
                  <a:pt x="934" y="351"/>
                </a:lnTo>
                <a:lnTo>
                  <a:pt x="939" y="349"/>
                </a:lnTo>
                <a:lnTo>
                  <a:pt x="944" y="348"/>
                </a:lnTo>
                <a:lnTo>
                  <a:pt x="950" y="348"/>
                </a:lnTo>
                <a:lnTo>
                  <a:pt x="957" y="350"/>
                </a:lnTo>
                <a:lnTo>
                  <a:pt x="966" y="355"/>
                </a:lnTo>
                <a:lnTo>
                  <a:pt x="966" y="355"/>
                </a:lnTo>
                <a:lnTo>
                  <a:pt x="998" y="379"/>
                </a:lnTo>
                <a:lnTo>
                  <a:pt x="1049" y="420"/>
                </a:lnTo>
                <a:lnTo>
                  <a:pt x="1109" y="468"/>
                </a:lnTo>
                <a:lnTo>
                  <a:pt x="1138" y="492"/>
                </a:lnTo>
                <a:lnTo>
                  <a:pt x="1163" y="516"/>
                </a:lnTo>
                <a:lnTo>
                  <a:pt x="1163" y="516"/>
                </a:lnTo>
                <a:lnTo>
                  <a:pt x="1176" y="527"/>
                </a:lnTo>
                <a:lnTo>
                  <a:pt x="1190" y="538"/>
                </a:lnTo>
                <a:lnTo>
                  <a:pt x="1220" y="559"/>
                </a:lnTo>
                <a:lnTo>
                  <a:pt x="1250" y="577"/>
                </a:lnTo>
                <a:lnTo>
                  <a:pt x="1280" y="592"/>
                </a:lnTo>
                <a:lnTo>
                  <a:pt x="1331" y="620"/>
                </a:lnTo>
                <a:lnTo>
                  <a:pt x="1347" y="630"/>
                </a:lnTo>
                <a:lnTo>
                  <a:pt x="1352" y="634"/>
                </a:lnTo>
                <a:lnTo>
                  <a:pt x="1356" y="638"/>
                </a:lnTo>
                <a:lnTo>
                  <a:pt x="1356" y="638"/>
                </a:lnTo>
                <a:lnTo>
                  <a:pt x="1358" y="642"/>
                </a:lnTo>
                <a:lnTo>
                  <a:pt x="1359" y="645"/>
                </a:lnTo>
                <a:lnTo>
                  <a:pt x="1359" y="649"/>
                </a:lnTo>
                <a:lnTo>
                  <a:pt x="1359" y="652"/>
                </a:lnTo>
                <a:lnTo>
                  <a:pt x="1357" y="656"/>
                </a:lnTo>
                <a:lnTo>
                  <a:pt x="1355" y="660"/>
                </a:lnTo>
                <a:lnTo>
                  <a:pt x="1352" y="663"/>
                </a:lnTo>
                <a:lnTo>
                  <a:pt x="1347" y="667"/>
                </a:lnTo>
                <a:lnTo>
                  <a:pt x="1343" y="669"/>
                </a:lnTo>
                <a:lnTo>
                  <a:pt x="1337" y="672"/>
                </a:lnTo>
                <a:lnTo>
                  <a:pt x="1321" y="675"/>
                </a:lnTo>
                <a:lnTo>
                  <a:pt x="1302" y="678"/>
                </a:lnTo>
                <a:lnTo>
                  <a:pt x="1278" y="678"/>
                </a:lnTo>
                <a:lnTo>
                  <a:pt x="1278" y="678"/>
                </a:lnTo>
                <a:lnTo>
                  <a:pt x="1270" y="677"/>
                </a:lnTo>
                <a:lnTo>
                  <a:pt x="1263" y="675"/>
                </a:lnTo>
                <a:lnTo>
                  <a:pt x="1247" y="669"/>
                </a:lnTo>
                <a:lnTo>
                  <a:pt x="1232" y="661"/>
                </a:lnTo>
                <a:lnTo>
                  <a:pt x="1215" y="650"/>
                </a:lnTo>
                <a:lnTo>
                  <a:pt x="1197" y="637"/>
                </a:lnTo>
                <a:lnTo>
                  <a:pt x="1179" y="622"/>
                </a:lnTo>
                <a:lnTo>
                  <a:pt x="1144" y="590"/>
                </a:lnTo>
                <a:lnTo>
                  <a:pt x="1109" y="556"/>
                </a:lnTo>
                <a:lnTo>
                  <a:pt x="1078" y="525"/>
                </a:lnTo>
                <a:lnTo>
                  <a:pt x="1052" y="500"/>
                </a:lnTo>
                <a:lnTo>
                  <a:pt x="1033" y="482"/>
                </a:lnTo>
                <a:lnTo>
                  <a:pt x="1033" y="482"/>
                </a:lnTo>
                <a:lnTo>
                  <a:pt x="1019" y="471"/>
                </a:lnTo>
                <a:lnTo>
                  <a:pt x="1007" y="459"/>
                </a:lnTo>
                <a:lnTo>
                  <a:pt x="983" y="438"/>
                </a:lnTo>
                <a:lnTo>
                  <a:pt x="972" y="429"/>
                </a:lnTo>
                <a:lnTo>
                  <a:pt x="961" y="423"/>
                </a:lnTo>
                <a:lnTo>
                  <a:pt x="950" y="418"/>
                </a:lnTo>
                <a:lnTo>
                  <a:pt x="944" y="415"/>
                </a:lnTo>
                <a:lnTo>
                  <a:pt x="938" y="415"/>
                </a:lnTo>
                <a:lnTo>
                  <a:pt x="938" y="415"/>
                </a:lnTo>
                <a:lnTo>
                  <a:pt x="919" y="414"/>
                </a:lnTo>
                <a:lnTo>
                  <a:pt x="907" y="414"/>
                </a:lnTo>
                <a:lnTo>
                  <a:pt x="901" y="415"/>
                </a:lnTo>
                <a:lnTo>
                  <a:pt x="901" y="415"/>
                </a:lnTo>
                <a:lnTo>
                  <a:pt x="901" y="419"/>
                </a:lnTo>
                <a:lnTo>
                  <a:pt x="898" y="430"/>
                </a:lnTo>
                <a:lnTo>
                  <a:pt x="893" y="447"/>
                </a:lnTo>
                <a:lnTo>
                  <a:pt x="886" y="467"/>
                </a:lnTo>
                <a:lnTo>
                  <a:pt x="880" y="479"/>
                </a:lnTo>
                <a:lnTo>
                  <a:pt x="874" y="491"/>
                </a:lnTo>
                <a:lnTo>
                  <a:pt x="866" y="503"/>
                </a:lnTo>
                <a:lnTo>
                  <a:pt x="856" y="516"/>
                </a:lnTo>
                <a:lnTo>
                  <a:pt x="845" y="530"/>
                </a:lnTo>
                <a:lnTo>
                  <a:pt x="833" y="542"/>
                </a:lnTo>
                <a:lnTo>
                  <a:pt x="819" y="554"/>
                </a:lnTo>
                <a:lnTo>
                  <a:pt x="803" y="566"/>
                </a:lnTo>
                <a:lnTo>
                  <a:pt x="803" y="566"/>
                </a:lnTo>
                <a:lnTo>
                  <a:pt x="784" y="577"/>
                </a:lnTo>
                <a:lnTo>
                  <a:pt x="765" y="586"/>
                </a:lnTo>
                <a:lnTo>
                  <a:pt x="743" y="595"/>
                </a:lnTo>
                <a:lnTo>
                  <a:pt x="721" y="602"/>
                </a:lnTo>
                <a:lnTo>
                  <a:pt x="698" y="608"/>
                </a:lnTo>
                <a:lnTo>
                  <a:pt x="675" y="613"/>
                </a:lnTo>
                <a:lnTo>
                  <a:pt x="653" y="616"/>
                </a:lnTo>
                <a:lnTo>
                  <a:pt x="630" y="620"/>
                </a:lnTo>
                <a:lnTo>
                  <a:pt x="589" y="625"/>
                </a:lnTo>
                <a:lnTo>
                  <a:pt x="556" y="627"/>
                </a:lnTo>
                <a:lnTo>
                  <a:pt x="526" y="628"/>
                </a:lnTo>
                <a:lnTo>
                  <a:pt x="526" y="628"/>
                </a:lnTo>
                <a:lnTo>
                  <a:pt x="472" y="660"/>
                </a:lnTo>
                <a:lnTo>
                  <a:pt x="427" y="686"/>
                </a:lnTo>
                <a:lnTo>
                  <a:pt x="391" y="707"/>
                </a:lnTo>
                <a:lnTo>
                  <a:pt x="391" y="707"/>
                </a:lnTo>
                <a:lnTo>
                  <a:pt x="370" y="717"/>
                </a:lnTo>
                <a:lnTo>
                  <a:pt x="362" y="720"/>
                </a:lnTo>
                <a:lnTo>
                  <a:pt x="355" y="722"/>
                </a:lnTo>
                <a:lnTo>
                  <a:pt x="350" y="722"/>
                </a:lnTo>
                <a:lnTo>
                  <a:pt x="346" y="722"/>
                </a:lnTo>
                <a:lnTo>
                  <a:pt x="337" y="719"/>
                </a:lnTo>
                <a:lnTo>
                  <a:pt x="337" y="719"/>
                </a:lnTo>
                <a:lnTo>
                  <a:pt x="332" y="716"/>
                </a:lnTo>
                <a:lnTo>
                  <a:pt x="329" y="711"/>
                </a:lnTo>
                <a:lnTo>
                  <a:pt x="326" y="707"/>
                </a:lnTo>
                <a:lnTo>
                  <a:pt x="324" y="702"/>
                </a:lnTo>
                <a:lnTo>
                  <a:pt x="321" y="692"/>
                </a:lnTo>
                <a:lnTo>
                  <a:pt x="321" y="687"/>
                </a:lnTo>
                <a:lnTo>
                  <a:pt x="347" y="697"/>
                </a:lnTo>
                <a:lnTo>
                  <a:pt x="347" y="661"/>
                </a:lnTo>
                <a:lnTo>
                  <a:pt x="347" y="661"/>
                </a:lnTo>
                <a:lnTo>
                  <a:pt x="344" y="658"/>
                </a:lnTo>
                <a:lnTo>
                  <a:pt x="338" y="654"/>
                </a:lnTo>
                <a:lnTo>
                  <a:pt x="330" y="649"/>
                </a:lnTo>
                <a:lnTo>
                  <a:pt x="324" y="648"/>
                </a:lnTo>
                <a:lnTo>
                  <a:pt x="318" y="646"/>
                </a:lnTo>
                <a:lnTo>
                  <a:pt x="318" y="646"/>
                </a:lnTo>
                <a:lnTo>
                  <a:pt x="312" y="648"/>
                </a:lnTo>
                <a:lnTo>
                  <a:pt x="306" y="649"/>
                </a:lnTo>
                <a:lnTo>
                  <a:pt x="295" y="651"/>
                </a:lnTo>
                <a:lnTo>
                  <a:pt x="290" y="651"/>
                </a:lnTo>
                <a:lnTo>
                  <a:pt x="285" y="651"/>
                </a:lnTo>
                <a:lnTo>
                  <a:pt x="282" y="649"/>
                </a:lnTo>
                <a:lnTo>
                  <a:pt x="278" y="645"/>
                </a:lnTo>
                <a:lnTo>
                  <a:pt x="278" y="645"/>
                </a:lnTo>
                <a:lnTo>
                  <a:pt x="273" y="634"/>
                </a:lnTo>
                <a:lnTo>
                  <a:pt x="270" y="624"/>
                </a:lnTo>
                <a:lnTo>
                  <a:pt x="267" y="613"/>
                </a:lnTo>
                <a:lnTo>
                  <a:pt x="282" y="616"/>
                </a:lnTo>
                <a:lnTo>
                  <a:pt x="282" y="616"/>
                </a:lnTo>
                <a:lnTo>
                  <a:pt x="280" y="613"/>
                </a:lnTo>
                <a:lnTo>
                  <a:pt x="278" y="607"/>
                </a:lnTo>
                <a:lnTo>
                  <a:pt x="278" y="603"/>
                </a:lnTo>
                <a:lnTo>
                  <a:pt x="278" y="599"/>
                </a:lnTo>
                <a:lnTo>
                  <a:pt x="279" y="596"/>
                </a:lnTo>
                <a:lnTo>
                  <a:pt x="282" y="593"/>
                </a:lnTo>
                <a:lnTo>
                  <a:pt x="282" y="593"/>
                </a:lnTo>
                <a:lnTo>
                  <a:pt x="287" y="590"/>
                </a:lnTo>
                <a:lnTo>
                  <a:pt x="289" y="585"/>
                </a:lnTo>
                <a:lnTo>
                  <a:pt x="290" y="580"/>
                </a:lnTo>
                <a:lnTo>
                  <a:pt x="287" y="560"/>
                </a:lnTo>
                <a:lnTo>
                  <a:pt x="287" y="560"/>
                </a:lnTo>
                <a:lnTo>
                  <a:pt x="243" y="580"/>
                </a:lnTo>
                <a:lnTo>
                  <a:pt x="202" y="597"/>
                </a:lnTo>
                <a:lnTo>
                  <a:pt x="162" y="614"/>
                </a:lnTo>
                <a:lnTo>
                  <a:pt x="162" y="614"/>
                </a:lnTo>
                <a:lnTo>
                  <a:pt x="154" y="618"/>
                </a:lnTo>
                <a:lnTo>
                  <a:pt x="144" y="620"/>
                </a:lnTo>
                <a:lnTo>
                  <a:pt x="126" y="622"/>
                </a:lnTo>
                <a:lnTo>
                  <a:pt x="108" y="622"/>
                </a:lnTo>
                <a:lnTo>
                  <a:pt x="93" y="621"/>
                </a:lnTo>
                <a:lnTo>
                  <a:pt x="78" y="619"/>
                </a:lnTo>
                <a:lnTo>
                  <a:pt x="67" y="615"/>
                </a:lnTo>
                <a:lnTo>
                  <a:pt x="60" y="610"/>
                </a:lnTo>
                <a:lnTo>
                  <a:pt x="59" y="609"/>
                </a:lnTo>
                <a:lnTo>
                  <a:pt x="58" y="607"/>
                </a:lnTo>
                <a:lnTo>
                  <a:pt x="58" y="607"/>
                </a:lnTo>
                <a:lnTo>
                  <a:pt x="59" y="604"/>
                </a:lnTo>
                <a:lnTo>
                  <a:pt x="61" y="601"/>
                </a:lnTo>
                <a:lnTo>
                  <a:pt x="67" y="593"/>
                </a:lnTo>
                <a:lnTo>
                  <a:pt x="77" y="585"/>
                </a:lnTo>
                <a:lnTo>
                  <a:pt x="77" y="585"/>
                </a:lnTo>
                <a:lnTo>
                  <a:pt x="106" y="580"/>
                </a:lnTo>
                <a:lnTo>
                  <a:pt x="125" y="577"/>
                </a:lnTo>
                <a:lnTo>
                  <a:pt x="131" y="574"/>
                </a:lnTo>
                <a:lnTo>
                  <a:pt x="134" y="573"/>
                </a:lnTo>
                <a:lnTo>
                  <a:pt x="134" y="573"/>
                </a:lnTo>
                <a:lnTo>
                  <a:pt x="134" y="569"/>
                </a:lnTo>
                <a:lnTo>
                  <a:pt x="136" y="565"/>
                </a:lnTo>
                <a:lnTo>
                  <a:pt x="140" y="559"/>
                </a:lnTo>
                <a:lnTo>
                  <a:pt x="146" y="553"/>
                </a:lnTo>
                <a:lnTo>
                  <a:pt x="146" y="553"/>
                </a:lnTo>
                <a:lnTo>
                  <a:pt x="153" y="548"/>
                </a:lnTo>
                <a:lnTo>
                  <a:pt x="159" y="544"/>
                </a:lnTo>
                <a:lnTo>
                  <a:pt x="164" y="541"/>
                </a:lnTo>
                <a:lnTo>
                  <a:pt x="170" y="532"/>
                </a:lnTo>
                <a:lnTo>
                  <a:pt x="170" y="532"/>
                </a:lnTo>
                <a:lnTo>
                  <a:pt x="176" y="521"/>
                </a:lnTo>
                <a:lnTo>
                  <a:pt x="183" y="513"/>
                </a:lnTo>
                <a:lnTo>
                  <a:pt x="187" y="509"/>
                </a:lnTo>
                <a:lnTo>
                  <a:pt x="193" y="507"/>
                </a:lnTo>
                <a:lnTo>
                  <a:pt x="199" y="504"/>
                </a:lnTo>
                <a:lnTo>
                  <a:pt x="206" y="503"/>
                </a:lnTo>
                <a:lnTo>
                  <a:pt x="206" y="503"/>
                </a:lnTo>
                <a:lnTo>
                  <a:pt x="240" y="496"/>
                </a:lnTo>
                <a:lnTo>
                  <a:pt x="255" y="492"/>
                </a:lnTo>
                <a:lnTo>
                  <a:pt x="255" y="492"/>
                </a:lnTo>
                <a:lnTo>
                  <a:pt x="272" y="456"/>
                </a:lnTo>
                <a:lnTo>
                  <a:pt x="282" y="432"/>
                </a:lnTo>
                <a:lnTo>
                  <a:pt x="284" y="424"/>
                </a:lnTo>
                <a:lnTo>
                  <a:pt x="285" y="420"/>
                </a:lnTo>
                <a:lnTo>
                  <a:pt x="285" y="420"/>
                </a:lnTo>
                <a:lnTo>
                  <a:pt x="284" y="419"/>
                </a:lnTo>
                <a:lnTo>
                  <a:pt x="282" y="415"/>
                </a:lnTo>
                <a:lnTo>
                  <a:pt x="279" y="403"/>
                </a:lnTo>
                <a:lnTo>
                  <a:pt x="277" y="386"/>
                </a:lnTo>
                <a:lnTo>
                  <a:pt x="277" y="386"/>
                </a:lnTo>
                <a:lnTo>
                  <a:pt x="289" y="385"/>
                </a:lnTo>
                <a:lnTo>
                  <a:pt x="299" y="384"/>
                </a:lnTo>
                <a:lnTo>
                  <a:pt x="303" y="383"/>
                </a:lnTo>
                <a:lnTo>
                  <a:pt x="303" y="383"/>
                </a:lnTo>
                <a:lnTo>
                  <a:pt x="314" y="379"/>
                </a:lnTo>
                <a:lnTo>
                  <a:pt x="333" y="371"/>
                </a:lnTo>
                <a:lnTo>
                  <a:pt x="344" y="365"/>
                </a:lnTo>
                <a:lnTo>
                  <a:pt x="355" y="359"/>
                </a:lnTo>
                <a:lnTo>
                  <a:pt x="365" y="350"/>
                </a:lnTo>
                <a:lnTo>
                  <a:pt x="373" y="342"/>
                </a:lnTo>
                <a:lnTo>
                  <a:pt x="373" y="342"/>
                </a:lnTo>
                <a:lnTo>
                  <a:pt x="391" y="312"/>
                </a:lnTo>
                <a:lnTo>
                  <a:pt x="391" y="312"/>
                </a:lnTo>
                <a:lnTo>
                  <a:pt x="372" y="319"/>
                </a:lnTo>
                <a:lnTo>
                  <a:pt x="352" y="326"/>
                </a:lnTo>
                <a:lnTo>
                  <a:pt x="324" y="335"/>
                </a:lnTo>
                <a:lnTo>
                  <a:pt x="294" y="343"/>
                </a:lnTo>
                <a:lnTo>
                  <a:pt x="260" y="350"/>
                </a:lnTo>
                <a:lnTo>
                  <a:pt x="243" y="353"/>
                </a:lnTo>
                <a:lnTo>
                  <a:pt x="226" y="354"/>
                </a:lnTo>
                <a:lnTo>
                  <a:pt x="209" y="355"/>
                </a:lnTo>
                <a:lnTo>
                  <a:pt x="194" y="355"/>
                </a:lnTo>
                <a:lnTo>
                  <a:pt x="194" y="355"/>
                </a:lnTo>
                <a:lnTo>
                  <a:pt x="178" y="354"/>
                </a:lnTo>
                <a:lnTo>
                  <a:pt x="161" y="351"/>
                </a:lnTo>
                <a:lnTo>
                  <a:pt x="144" y="347"/>
                </a:lnTo>
                <a:lnTo>
                  <a:pt x="128" y="342"/>
                </a:lnTo>
                <a:lnTo>
                  <a:pt x="111" y="336"/>
                </a:lnTo>
                <a:lnTo>
                  <a:pt x="94" y="330"/>
                </a:lnTo>
                <a:lnTo>
                  <a:pt x="64" y="314"/>
                </a:lnTo>
                <a:lnTo>
                  <a:pt x="36" y="300"/>
                </a:lnTo>
                <a:lnTo>
                  <a:pt x="16" y="284"/>
                </a:lnTo>
                <a:lnTo>
                  <a:pt x="8" y="278"/>
                </a:lnTo>
                <a:lnTo>
                  <a:pt x="4" y="272"/>
                </a:lnTo>
                <a:lnTo>
                  <a:pt x="0" y="266"/>
                </a:lnTo>
                <a:lnTo>
                  <a:pt x="0" y="262"/>
                </a:lnTo>
                <a:lnTo>
                  <a:pt x="0" y="262"/>
                </a:lnTo>
                <a:lnTo>
                  <a:pt x="1" y="260"/>
                </a:lnTo>
                <a:lnTo>
                  <a:pt x="4" y="258"/>
                </a:lnTo>
                <a:lnTo>
                  <a:pt x="8" y="256"/>
                </a:lnTo>
                <a:lnTo>
                  <a:pt x="14" y="256"/>
                </a:lnTo>
                <a:lnTo>
                  <a:pt x="29" y="256"/>
                </a:lnTo>
                <a:lnTo>
                  <a:pt x="49" y="259"/>
                </a:lnTo>
                <a:lnTo>
                  <a:pt x="75" y="261"/>
                </a:lnTo>
                <a:lnTo>
                  <a:pt x="105" y="262"/>
                </a:lnTo>
                <a:lnTo>
                  <a:pt x="122" y="261"/>
                </a:lnTo>
                <a:lnTo>
                  <a:pt x="140" y="260"/>
                </a:lnTo>
                <a:lnTo>
                  <a:pt x="159" y="259"/>
                </a:lnTo>
                <a:lnTo>
                  <a:pt x="181" y="255"/>
                </a:lnTo>
                <a:lnTo>
                  <a:pt x="181" y="255"/>
                </a:lnTo>
                <a:lnTo>
                  <a:pt x="220" y="248"/>
                </a:lnTo>
                <a:lnTo>
                  <a:pt x="254" y="239"/>
                </a:lnTo>
                <a:lnTo>
                  <a:pt x="284" y="231"/>
                </a:lnTo>
                <a:lnTo>
                  <a:pt x="309" y="224"/>
                </a:lnTo>
                <a:lnTo>
                  <a:pt x="349" y="211"/>
                </a:lnTo>
                <a:lnTo>
                  <a:pt x="365" y="206"/>
                </a:lnTo>
                <a:lnTo>
                  <a:pt x="378" y="205"/>
                </a:lnTo>
                <a:lnTo>
                  <a:pt x="378" y="205"/>
                </a:lnTo>
                <a:lnTo>
                  <a:pt x="384" y="205"/>
                </a:lnTo>
                <a:lnTo>
                  <a:pt x="391" y="205"/>
                </a:lnTo>
                <a:lnTo>
                  <a:pt x="408" y="208"/>
                </a:lnTo>
                <a:lnTo>
                  <a:pt x="426" y="214"/>
                </a:lnTo>
                <a:lnTo>
                  <a:pt x="444" y="220"/>
                </a:lnTo>
                <a:lnTo>
                  <a:pt x="474" y="232"/>
                </a:lnTo>
                <a:lnTo>
                  <a:pt x="486" y="238"/>
                </a:lnTo>
                <a:lnTo>
                  <a:pt x="486" y="238"/>
                </a:lnTo>
                <a:lnTo>
                  <a:pt x="495" y="231"/>
                </a:lnTo>
                <a:lnTo>
                  <a:pt x="504" y="223"/>
                </a:lnTo>
                <a:lnTo>
                  <a:pt x="518" y="213"/>
                </a:lnTo>
                <a:lnTo>
                  <a:pt x="535" y="202"/>
                </a:lnTo>
                <a:lnTo>
                  <a:pt x="554" y="191"/>
                </a:lnTo>
                <a:lnTo>
                  <a:pt x="577" y="182"/>
                </a:lnTo>
                <a:lnTo>
                  <a:pt x="590" y="177"/>
                </a:lnTo>
                <a:lnTo>
                  <a:pt x="603" y="173"/>
                </a:lnTo>
                <a:lnTo>
                  <a:pt x="603" y="173"/>
                </a:lnTo>
                <a:lnTo>
                  <a:pt x="628" y="167"/>
                </a:lnTo>
                <a:lnTo>
                  <a:pt x="649" y="164"/>
                </a:lnTo>
                <a:lnTo>
                  <a:pt x="683" y="160"/>
                </a:lnTo>
                <a:lnTo>
                  <a:pt x="697" y="158"/>
                </a:lnTo>
                <a:lnTo>
                  <a:pt x="710" y="155"/>
                </a:lnTo>
                <a:lnTo>
                  <a:pt x="724" y="152"/>
                </a:lnTo>
                <a:lnTo>
                  <a:pt x="739" y="146"/>
                </a:lnTo>
                <a:lnTo>
                  <a:pt x="739" y="146"/>
                </a:lnTo>
                <a:lnTo>
                  <a:pt x="746" y="142"/>
                </a:lnTo>
                <a:lnTo>
                  <a:pt x="753" y="137"/>
                </a:lnTo>
                <a:lnTo>
                  <a:pt x="759" y="131"/>
                </a:lnTo>
                <a:lnTo>
                  <a:pt x="763" y="125"/>
                </a:lnTo>
                <a:lnTo>
                  <a:pt x="772" y="111"/>
                </a:lnTo>
                <a:lnTo>
                  <a:pt x="779" y="95"/>
                </a:lnTo>
                <a:lnTo>
                  <a:pt x="786" y="79"/>
                </a:lnTo>
                <a:lnTo>
                  <a:pt x="793" y="65"/>
                </a:lnTo>
                <a:lnTo>
                  <a:pt x="798" y="58"/>
                </a:lnTo>
                <a:lnTo>
                  <a:pt x="803" y="53"/>
                </a:lnTo>
                <a:lnTo>
                  <a:pt x="808" y="47"/>
                </a:lnTo>
                <a:lnTo>
                  <a:pt x="815" y="43"/>
                </a:lnTo>
                <a:lnTo>
                  <a:pt x="815" y="43"/>
                </a:lnTo>
                <a:lnTo>
                  <a:pt x="827" y="36"/>
                </a:lnTo>
                <a:lnTo>
                  <a:pt x="840" y="32"/>
                </a:lnTo>
                <a:lnTo>
                  <a:pt x="852" y="31"/>
                </a:lnTo>
                <a:lnTo>
                  <a:pt x="865" y="31"/>
                </a:lnTo>
                <a:lnTo>
                  <a:pt x="874" y="31"/>
                </a:lnTo>
                <a:lnTo>
                  <a:pt x="881" y="32"/>
                </a:lnTo>
                <a:lnTo>
                  <a:pt x="889" y="34"/>
                </a:lnTo>
                <a:lnTo>
                  <a:pt x="889" y="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BC871412-5118-439F-9AB6-5E7646A3AA2F}"/>
              </a:ext>
            </a:extLst>
          </p:cNvPr>
          <p:cNvSpPr>
            <a:spLocks/>
          </p:cNvSpPr>
          <p:nvPr/>
        </p:nvSpPr>
        <p:spPr bwMode="auto">
          <a:xfrm>
            <a:off x="7949956" y="3373995"/>
            <a:ext cx="1655130" cy="786044"/>
          </a:xfrm>
          <a:custGeom>
            <a:avLst/>
            <a:gdLst>
              <a:gd name="T0" fmla="*/ 96 w 1156"/>
              <a:gd name="T1" fmla="*/ 13 h 549"/>
              <a:gd name="T2" fmla="*/ 34 w 1156"/>
              <a:gd name="T3" fmla="*/ 0 h 549"/>
              <a:gd name="T4" fmla="*/ 7 w 1156"/>
              <a:gd name="T5" fmla="*/ 6 h 549"/>
              <a:gd name="T6" fmla="*/ 0 w 1156"/>
              <a:gd name="T7" fmla="*/ 16 h 549"/>
              <a:gd name="T8" fmla="*/ 8 w 1156"/>
              <a:gd name="T9" fmla="*/ 25 h 549"/>
              <a:gd name="T10" fmla="*/ 79 w 1156"/>
              <a:gd name="T11" fmla="*/ 57 h 549"/>
              <a:gd name="T12" fmla="*/ 212 w 1156"/>
              <a:gd name="T13" fmla="*/ 146 h 549"/>
              <a:gd name="T14" fmla="*/ 259 w 1156"/>
              <a:gd name="T15" fmla="*/ 191 h 549"/>
              <a:gd name="T16" fmla="*/ 296 w 1156"/>
              <a:gd name="T17" fmla="*/ 231 h 549"/>
              <a:gd name="T18" fmla="*/ 453 w 1156"/>
              <a:gd name="T19" fmla="*/ 328 h 549"/>
              <a:gd name="T20" fmla="*/ 490 w 1156"/>
              <a:gd name="T21" fmla="*/ 445 h 549"/>
              <a:gd name="T22" fmla="*/ 516 w 1156"/>
              <a:gd name="T23" fmla="*/ 494 h 549"/>
              <a:gd name="T24" fmla="*/ 565 w 1156"/>
              <a:gd name="T25" fmla="*/ 545 h 549"/>
              <a:gd name="T26" fmla="*/ 578 w 1156"/>
              <a:gd name="T27" fmla="*/ 549 h 549"/>
              <a:gd name="T28" fmla="*/ 580 w 1156"/>
              <a:gd name="T29" fmla="*/ 523 h 549"/>
              <a:gd name="T30" fmla="*/ 557 w 1156"/>
              <a:gd name="T31" fmla="*/ 432 h 549"/>
              <a:gd name="T32" fmla="*/ 562 w 1156"/>
              <a:gd name="T33" fmla="*/ 396 h 549"/>
              <a:gd name="T34" fmla="*/ 572 w 1156"/>
              <a:gd name="T35" fmla="*/ 368 h 549"/>
              <a:gd name="T36" fmla="*/ 634 w 1156"/>
              <a:gd name="T37" fmla="*/ 387 h 549"/>
              <a:gd name="T38" fmla="*/ 738 w 1156"/>
              <a:gd name="T39" fmla="*/ 399 h 549"/>
              <a:gd name="T40" fmla="*/ 895 w 1156"/>
              <a:gd name="T41" fmla="*/ 399 h 549"/>
              <a:gd name="T42" fmla="*/ 941 w 1156"/>
              <a:gd name="T43" fmla="*/ 408 h 549"/>
              <a:gd name="T44" fmla="*/ 984 w 1156"/>
              <a:gd name="T45" fmla="*/ 443 h 549"/>
              <a:gd name="T46" fmla="*/ 1029 w 1156"/>
              <a:gd name="T47" fmla="*/ 479 h 549"/>
              <a:gd name="T48" fmla="*/ 1057 w 1156"/>
              <a:gd name="T49" fmla="*/ 486 h 549"/>
              <a:gd name="T50" fmla="*/ 1114 w 1156"/>
              <a:gd name="T51" fmla="*/ 481 h 549"/>
              <a:gd name="T52" fmla="*/ 1081 w 1156"/>
              <a:gd name="T53" fmla="*/ 464 h 549"/>
              <a:gd name="T54" fmla="*/ 1074 w 1156"/>
              <a:gd name="T55" fmla="*/ 451 h 549"/>
              <a:gd name="T56" fmla="*/ 1091 w 1156"/>
              <a:gd name="T57" fmla="*/ 441 h 549"/>
              <a:gd name="T58" fmla="*/ 1135 w 1156"/>
              <a:gd name="T59" fmla="*/ 441 h 549"/>
              <a:gd name="T60" fmla="*/ 1150 w 1156"/>
              <a:gd name="T61" fmla="*/ 432 h 549"/>
              <a:gd name="T62" fmla="*/ 1155 w 1156"/>
              <a:gd name="T63" fmla="*/ 423 h 549"/>
              <a:gd name="T64" fmla="*/ 1137 w 1156"/>
              <a:gd name="T65" fmla="*/ 422 h 549"/>
              <a:gd name="T66" fmla="*/ 1096 w 1156"/>
              <a:gd name="T67" fmla="*/ 402 h 549"/>
              <a:gd name="T68" fmla="*/ 1059 w 1156"/>
              <a:gd name="T69" fmla="*/ 385 h 549"/>
              <a:gd name="T70" fmla="*/ 1099 w 1156"/>
              <a:gd name="T71" fmla="*/ 387 h 549"/>
              <a:gd name="T72" fmla="*/ 1097 w 1156"/>
              <a:gd name="T73" fmla="*/ 379 h 549"/>
              <a:gd name="T74" fmla="*/ 1096 w 1156"/>
              <a:gd name="T75" fmla="*/ 363 h 549"/>
              <a:gd name="T76" fmla="*/ 1099 w 1156"/>
              <a:gd name="T77" fmla="*/ 345 h 549"/>
              <a:gd name="T78" fmla="*/ 1073 w 1156"/>
              <a:gd name="T79" fmla="*/ 332 h 549"/>
              <a:gd name="T80" fmla="*/ 1086 w 1156"/>
              <a:gd name="T81" fmla="*/ 313 h 549"/>
              <a:gd name="T82" fmla="*/ 1098 w 1156"/>
              <a:gd name="T83" fmla="*/ 291 h 549"/>
              <a:gd name="T84" fmla="*/ 1102 w 1156"/>
              <a:gd name="T85" fmla="*/ 256 h 549"/>
              <a:gd name="T86" fmla="*/ 984 w 1156"/>
              <a:gd name="T87" fmla="*/ 231 h 549"/>
              <a:gd name="T88" fmla="*/ 884 w 1156"/>
              <a:gd name="T89" fmla="*/ 193 h 549"/>
              <a:gd name="T90" fmla="*/ 751 w 1156"/>
              <a:gd name="T91" fmla="*/ 127 h 549"/>
              <a:gd name="T92" fmla="*/ 668 w 1156"/>
              <a:gd name="T93" fmla="*/ 102 h 549"/>
              <a:gd name="T94" fmla="*/ 460 w 1156"/>
              <a:gd name="T95" fmla="*/ 69 h 549"/>
              <a:gd name="T96" fmla="*/ 357 w 1156"/>
              <a:gd name="T97" fmla="*/ 62 h 549"/>
              <a:gd name="T98" fmla="*/ 313 w 1156"/>
              <a:gd name="T99" fmla="*/ 32 h 549"/>
              <a:gd name="T100" fmla="*/ 244 w 1156"/>
              <a:gd name="T101" fmla="*/ 8 h 549"/>
              <a:gd name="T102" fmla="*/ 179 w 1156"/>
              <a:gd name="T103" fmla="*/ 6 h 549"/>
              <a:gd name="T104" fmla="*/ 142 w 1156"/>
              <a:gd name="T105" fmla="*/ 18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56" h="549">
                <a:moveTo>
                  <a:pt x="142" y="18"/>
                </a:moveTo>
                <a:lnTo>
                  <a:pt x="142" y="18"/>
                </a:lnTo>
                <a:lnTo>
                  <a:pt x="118" y="16"/>
                </a:lnTo>
                <a:lnTo>
                  <a:pt x="96" y="13"/>
                </a:lnTo>
                <a:lnTo>
                  <a:pt x="72" y="8"/>
                </a:lnTo>
                <a:lnTo>
                  <a:pt x="72" y="8"/>
                </a:lnTo>
                <a:lnTo>
                  <a:pt x="50" y="3"/>
                </a:lnTo>
                <a:lnTo>
                  <a:pt x="34" y="0"/>
                </a:lnTo>
                <a:lnTo>
                  <a:pt x="25" y="0"/>
                </a:lnTo>
                <a:lnTo>
                  <a:pt x="19" y="1"/>
                </a:lnTo>
                <a:lnTo>
                  <a:pt x="12" y="2"/>
                </a:lnTo>
                <a:lnTo>
                  <a:pt x="7" y="6"/>
                </a:lnTo>
                <a:lnTo>
                  <a:pt x="7" y="6"/>
                </a:lnTo>
                <a:lnTo>
                  <a:pt x="2" y="10"/>
                </a:lnTo>
                <a:lnTo>
                  <a:pt x="0" y="14"/>
                </a:lnTo>
                <a:lnTo>
                  <a:pt x="0" y="16"/>
                </a:lnTo>
                <a:lnTo>
                  <a:pt x="1" y="19"/>
                </a:lnTo>
                <a:lnTo>
                  <a:pt x="5" y="22"/>
                </a:lnTo>
                <a:lnTo>
                  <a:pt x="8" y="25"/>
                </a:lnTo>
                <a:lnTo>
                  <a:pt x="8" y="25"/>
                </a:lnTo>
                <a:lnTo>
                  <a:pt x="41" y="39"/>
                </a:lnTo>
                <a:lnTo>
                  <a:pt x="64" y="49"/>
                </a:lnTo>
                <a:lnTo>
                  <a:pt x="79" y="57"/>
                </a:lnTo>
                <a:lnTo>
                  <a:pt x="79" y="57"/>
                </a:lnTo>
                <a:lnTo>
                  <a:pt x="133" y="93"/>
                </a:lnTo>
                <a:lnTo>
                  <a:pt x="174" y="121"/>
                </a:lnTo>
                <a:lnTo>
                  <a:pt x="212" y="146"/>
                </a:lnTo>
                <a:lnTo>
                  <a:pt x="212" y="146"/>
                </a:lnTo>
                <a:lnTo>
                  <a:pt x="226" y="157"/>
                </a:lnTo>
                <a:lnTo>
                  <a:pt x="238" y="169"/>
                </a:lnTo>
                <a:lnTo>
                  <a:pt x="249" y="180"/>
                </a:lnTo>
                <a:lnTo>
                  <a:pt x="259" y="191"/>
                </a:lnTo>
                <a:lnTo>
                  <a:pt x="276" y="211"/>
                </a:lnTo>
                <a:lnTo>
                  <a:pt x="285" y="221"/>
                </a:lnTo>
                <a:lnTo>
                  <a:pt x="296" y="231"/>
                </a:lnTo>
                <a:lnTo>
                  <a:pt x="296" y="231"/>
                </a:lnTo>
                <a:lnTo>
                  <a:pt x="312" y="242"/>
                </a:lnTo>
                <a:lnTo>
                  <a:pt x="335" y="256"/>
                </a:lnTo>
                <a:lnTo>
                  <a:pt x="386" y="289"/>
                </a:lnTo>
                <a:lnTo>
                  <a:pt x="453" y="328"/>
                </a:lnTo>
                <a:lnTo>
                  <a:pt x="453" y="328"/>
                </a:lnTo>
                <a:lnTo>
                  <a:pt x="466" y="373"/>
                </a:lnTo>
                <a:lnTo>
                  <a:pt x="478" y="411"/>
                </a:lnTo>
                <a:lnTo>
                  <a:pt x="490" y="445"/>
                </a:lnTo>
                <a:lnTo>
                  <a:pt x="490" y="445"/>
                </a:lnTo>
                <a:lnTo>
                  <a:pt x="497" y="461"/>
                </a:lnTo>
                <a:lnTo>
                  <a:pt x="507" y="478"/>
                </a:lnTo>
                <a:lnTo>
                  <a:pt x="516" y="494"/>
                </a:lnTo>
                <a:lnTo>
                  <a:pt x="528" y="510"/>
                </a:lnTo>
                <a:lnTo>
                  <a:pt x="540" y="525"/>
                </a:lnTo>
                <a:lnTo>
                  <a:pt x="553" y="537"/>
                </a:lnTo>
                <a:lnTo>
                  <a:pt x="565" y="545"/>
                </a:lnTo>
                <a:lnTo>
                  <a:pt x="569" y="547"/>
                </a:lnTo>
                <a:lnTo>
                  <a:pt x="574" y="549"/>
                </a:lnTo>
                <a:lnTo>
                  <a:pt x="574" y="549"/>
                </a:lnTo>
                <a:lnTo>
                  <a:pt x="578" y="549"/>
                </a:lnTo>
                <a:lnTo>
                  <a:pt x="580" y="546"/>
                </a:lnTo>
                <a:lnTo>
                  <a:pt x="581" y="543"/>
                </a:lnTo>
                <a:lnTo>
                  <a:pt x="583" y="537"/>
                </a:lnTo>
                <a:lnTo>
                  <a:pt x="580" y="523"/>
                </a:lnTo>
                <a:lnTo>
                  <a:pt x="575" y="505"/>
                </a:lnTo>
                <a:lnTo>
                  <a:pt x="565" y="466"/>
                </a:lnTo>
                <a:lnTo>
                  <a:pt x="560" y="447"/>
                </a:lnTo>
                <a:lnTo>
                  <a:pt x="557" y="432"/>
                </a:lnTo>
                <a:lnTo>
                  <a:pt x="557" y="432"/>
                </a:lnTo>
                <a:lnTo>
                  <a:pt x="559" y="419"/>
                </a:lnTo>
                <a:lnTo>
                  <a:pt x="560" y="407"/>
                </a:lnTo>
                <a:lnTo>
                  <a:pt x="562" y="396"/>
                </a:lnTo>
                <a:lnTo>
                  <a:pt x="565" y="386"/>
                </a:lnTo>
                <a:lnTo>
                  <a:pt x="569" y="373"/>
                </a:lnTo>
                <a:lnTo>
                  <a:pt x="572" y="368"/>
                </a:lnTo>
                <a:lnTo>
                  <a:pt x="572" y="368"/>
                </a:lnTo>
                <a:lnTo>
                  <a:pt x="581" y="373"/>
                </a:lnTo>
                <a:lnTo>
                  <a:pt x="593" y="376"/>
                </a:lnTo>
                <a:lnTo>
                  <a:pt x="612" y="381"/>
                </a:lnTo>
                <a:lnTo>
                  <a:pt x="634" y="387"/>
                </a:lnTo>
                <a:lnTo>
                  <a:pt x="663" y="392"/>
                </a:lnTo>
                <a:lnTo>
                  <a:pt x="697" y="396"/>
                </a:lnTo>
                <a:lnTo>
                  <a:pt x="738" y="399"/>
                </a:lnTo>
                <a:lnTo>
                  <a:pt x="738" y="399"/>
                </a:lnTo>
                <a:lnTo>
                  <a:pt x="779" y="400"/>
                </a:lnTo>
                <a:lnTo>
                  <a:pt x="814" y="400"/>
                </a:lnTo>
                <a:lnTo>
                  <a:pt x="872" y="399"/>
                </a:lnTo>
                <a:lnTo>
                  <a:pt x="895" y="399"/>
                </a:lnTo>
                <a:lnTo>
                  <a:pt x="914" y="400"/>
                </a:lnTo>
                <a:lnTo>
                  <a:pt x="928" y="403"/>
                </a:lnTo>
                <a:lnTo>
                  <a:pt x="935" y="405"/>
                </a:lnTo>
                <a:lnTo>
                  <a:pt x="941" y="408"/>
                </a:lnTo>
                <a:lnTo>
                  <a:pt x="941" y="408"/>
                </a:lnTo>
                <a:lnTo>
                  <a:pt x="951" y="415"/>
                </a:lnTo>
                <a:lnTo>
                  <a:pt x="962" y="423"/>
                </a:lnTo>
                <a:lnTo>
                  <a:pt x="984" y="443"/>
                </a:lnTo>
                <a:lnTo>
                  <a:pt x="994" y="453"/>
                </a:lnTo>
                <a:lnTo>
                  <a:pt x="1005" y="463"/>
                </a:lnTo>
                <a:lnTo>
                  <a:pt x="1017" y="472"/>
                </a:lnTo>
                <a:lnTo>
                  <a:pt x="1029" y="479"/>
                </a:lnTo>
                <a:lnTo>
                  <a:pt x="1029" y="479"/>
                </a:lnTo>
                <a:lnTo>
                  <a:pt x="1037" y="481"/>
                </a:lnTo>
                <a:lnTo>
                  <a:pt x="1043" y="484"/>
                </a:lnTo>
                <a:lnTo>
                  <a:pt x="1057" y="486"/>
                </a:lnTo>
                <a:lnTo>
                  <a:pt x="1072" y="486"/>
                </a:lnTo>
                <a:lnTo>
                  <a:pt x="1085" y="486"/>
                </a:lnTo>
                <a:lnTo>
                  <a:pt x="1105" y="482"/>
                </a:lnTo>
                <a:lnTo>
                  <a:pt x="1114" y="481"/>
                </a:lnTo>
                <a:lnTo>
                  <a:pt x="1114" y="481"/>
                </a:lnTo>
                <a:lnTo>
                  <a:pt x="1105" y="478"/>
                </a:lnTo>
                <a:lnTo>
                  <a:pt x="1088" y="469"/>
                </a:lnTo>
                <a:lnTo>
                  <a:pt x="1081" y="464"/>
                </a:lnTo>
                <a:lnTo>
                  <a:pt x="1075" y="459"/>
                </a:lnTo>
                <a:lnTo>
                  <a:pt x="1074" y="456"/>
                </a:lnTo>
                <a:lnTo>
                  <a:pt x="1073" y="453"/>
                </a:lnTo>
                <a:lnTo>
                  <a:pt x="1074" y="451"/>
                </a:lnTo>
                <a:lnTo>
                  <a:pt x="1076" y="447"/>
                </a:lnTo>
                <a:lnTo>
                  <a:pt x="1076" y="447"/>
                </a:lnTo>
                <a:lnTo>
                  <a:pt x="1084" y="444"/>
                </a:lnTo>
                <a:lnTo>
                  <a:pt x="1091" y="441"/>
                </a:lnTo>
                <a:lnTo>
                  <a:pt x="1099" y="440"/>
                </a:lnTo>
                <a:lnTo>
                  <a:pt x="1108" y="439"/>
                </a:lnTo>
                <a:lnTo>
                  <a:pt x="1123" y="440"/>
                </a:lnTo>
                <a:lnTo>
                  <a:pt x="1135" y="441"/>
                </a:lnTo>
                <a:lnTo>
                  <a:pt x="1135" y="441"/>
                </a:lnTo>
                <a:lnTo>
                  <a:pt x="1139" y="440"/>
                </a:lnTo>
                <a:lnTo>
                  <a:pt x="1144" y="438"/>
                </a:lnTo>
                <a:lnTo>
                  <a:pt x="1150" y="432"/>
                </a:lnTo>
                <a:lnTo>
                  <a:pt x="1155" y="425"/>
                </a:lnTo>
                <a:lnTo>
                  <a:pt x="1156" y="422"/>
                </a:lnTo>
                <a:lnTo>
                  <a:pt x="1156" y="422"/>
                </a:lnTo>
                <a:lnTo>
                  <a:pt x="1155" y="423"/>
                </a:lnTo>
                <a:lnTo>
                  <a:pt x="1151" y="425"/>
                </a:lnTo>
                <a:lnTo>
                  <a:pt x="1146" y="425"/>
                </a:lnTo>
                <a:lnTo>
                  <a:pt x="1141" y="425"/>
                </a:lnTo>
                <a:lnTo>
                  <a:pt x="1137" y="422"/>
                </a:lnTo>
                <a:lnTo>
                  <a:pt x="1137" y="422"/>
                </a:lnTo>
                <a:lnTo>
                  <a:pt x="1116" y="410"/>
                </a:lnTo>
                <a:lnTo>
                  <a:pt x="1105" y="405"/>
                </a:lnTo>
                <a:lnTo>
                  <a:pt x="1096" y="402"/>
                </a:lnTo>
                <a:lnTo>
                  <a:pt x="1096" y="402"/>
                </a:lnTo>
                <a:lnTo>
                  <a:pt x="1085" y="397"/>
                </a:lnTo>
                <a:lnTo>
                  <a:pt x="1073" y="392"/>
                </a:lnTo>
                <a:lnTo>
                  <a:pt x="1059" y="385"/>
                </a:lnTo>
                <a:lnTo>
                  <a:pt x="1059" y="385"/>
                </a:lnTo>
                <a:lnTo>
                  <a:pt x="1079" y="386"/>
                </a:lnTo>
                <a:lnTo>
                  <a:pt x="1092" y="387"/>
                </a:lnTo>
                <a:lnTo>
                  <a:pt x="1099" y="387"/>
                </a:lnTo>
                <a:lnTo>
                  <a:pt x="1099" y="387"/>
                </a:lnTo>
                <a:lnTo>
                  <a:pt x="1100" y="386"/>
                </a:lnTo>
                <a:lnTo>
                  <a:pt x="1099" y="384"/>
                </a:lnTo>
                <a:lnTo>
                  <a:pt x="1097" y="379"/>
                </a:lnTo>
                <a:lnTo>
                  <a:pt x="1096" y="374"/>
                </a:lnTo>
                <a:lnTo>
                  <a:pt x="1096" y="368"/>
                </a:lnTo>
                <a:lnTo>
                  <a:pt x="1096" y="368"/>
                </a:lnTo>
                <a:lnTo>
                  <a:pt x="1096" y="363"/>
                </a:lnTo>
                <a:lnTo>
                  <a:pt x="1097" y="358"/>
                </a:lnTo>
                <a:lnTo>
                  <a:pt x="1100" y="351"/>
                </a:lnTo>
                <a:lnTo>
                  <a:pt x="1100" y="348"/>
                </a:lnTo>
                <a:lnTo>
                  <a:pt x="1099" y="345"/>
                </a:lnTo>
                <a:lnTo>
                  <a:pt x="1096" y="342"/>
                </a:lnTo>
                <a:lnTo>
                  <a:pt x="1088" y="338"/>
                </a:lnTo>
                <a:lnTo>
                  <a:pt x="1088" y="338"/>
                </a:lnTo>
                <a:lnTo>
                  <a:pt x="1073" y="332"/>
                </a:lnTo>
                <a:lnTo>
                  <a:pt x="1062" y="328"/>
                </a:lnTo>
                <a:lnTo>
                  <a:pt x="1053" y="326"/>
                </a:lnTo>
                <a:lnTo>
                  <a:pt x="1086" y="323"/>
                </a:lnTo>
                <a:lnTo>
                  <a:pt x="1086" y="313"/>
                </a:lnTo>
                <a:lnTo>
                  <a:pt x="1104" y="313"/>
                </a:lnTo>
                <a:lnTo>
                  <a:pt x="1098" y="301"/>
                </a:lnTo>
                <a:lnTo>
                  <a:pt x="1123" y="301"/>
                </a:lnTo>
                <a:lnTo>
                  <a:pt x="1098" y="291"/>
                </a:lnTo>
                <a:lnTo>
                  <a:pt x="1128" y="284"/>
                </a:lnTo>
                <a:lnTo>
                  <a:pt x="1099" y="275"/>
                </a:lnTo>
                <a:lnTo>
                  <a:pt x="1102" y="256"/>
                </a:lnTo>
                <a:lnTo>
                  <a:pt x="1102" y="256"/>
                </a:lnTo>
                <a:lnTo>
                  <a:pt x="1086" y="254"/>
                </a:lnTo>
                <a:lnTo>
                  <a:pt x="1044" y="246"/>
                </a:lnTo>
                <a:lnTo>
                  <a:pt x="1015" y="239"/>
                </a:lnTo>
                <a:lnTo>
                  <a:pt x="984" y="231"/>
                </a:lnTo>
                <a:lnTo>
                  <a:pt x="950" y="220"/>
                </a:lnTo>
                <a:lnTo>
                  <a:pt x="915" y="207"/>
                </a:lnTo>
                <a:lnTo>
                  <a:pt x="915" y="207"/>
                </a:lnTo>
                <a:lnTo>
                  <a:pt x="884" y="193"/>
                </a:lnTo>
                <a:lnTo>
                  <a:pt x="857" y="179"/>
                </a:lnTo>
                <a:lnTo>
                  <a:pt x="808" y="152"/>
                </a:lnTo>
                <a:lnTo>
                  <a:pt x="783" y="139"/>
                </a:lnTo>
                <a:lnTo>
                  <a:pt x="751" y="127"/>
                </a:lnTo>
                <a:lnTo>
                  <a:pt x="714" y="114"/>
                </a:lnTo>
                <a:lnTo>
                  <a:pt x="692" y="108"/>
                </a:lnTo>
                <a:lnTo>
                  <a:pt x="668" y="102"/>
                </a:lnTo>
                <a:lnTo>
                  <a:pt x="668" y="102"/>
                </a:lnTo>
                <a:lnTo>
                  <a:pt x="614" y="91"/>
                </a:lnTo>
                <a:lnTo>
                  <a:pt x="561" y="81"/>
                </a:lnTo>
                <a:lnTo>
                  <a:pt x="508" y="75"/>
                </a:lnTo>
                <a:lnTo>
                  <a:pt x="460" y="69"/>
                </a:lnTo>
                <a:lnTo>
                  <a:pt x="419" y="66"/>
                </a:lnTo>
                <a:lnTo>
                  <a:pt x="386" y="63"/>
                </a:lnTo>
                <a:lnTo>
                  <a:pt x="357" y="62"/>
                </a:lnTo>
                <a:lnTo>
                  <a:pt x="357" y="62"/>
                </a:lnTo>
                <a:lnTo>
                  <a:pt x="350" y="56"/>
                </a:lnTo>
                <a:lnTo>
                  <a:pt x="341" y="49"/>
                </a:lnTo>
                <a:lnTo>
                  <a:pt x="329" y="40"/>
                </a:lnTo>
                <a:lnTo>
                  <a:pt x="313" y="32"/>
                </a:lnTo>
                <a:lnTo>
                  <a:pt x="294" y="22"/>
                </a:lnTo>
                <a:lnTo>
                  <a:pt x="271" y="15"/>
                </a:lnTo>
                <a:lnTo>
                  <a:pt x="259" y="12"/>
                </a:lnTo>
                <a:lnTo>
                  <a:pt x="244" y="8"/>
                </a:lnTo>
                <a:lnTo>
                  <a:pt x="244" y="8"/>
                </a:lnTo>
                <a:lnTo>
                  <a:pt x="219" y="4"/>
                </a:lnTo>
                <a:lnTo>
                  <a:pt x="197" y="4"/>
                </a:lnTo>
                <a:lnTo>
                  <a:pt x="179" y="6"/>
                </a:lnTo>
                <a:lnTo>
                  <a:pt x="166" y="8"/>
                </a:lnTo>
                <a:lnTo>
                  <a:pt x="155" y="12"/>
                </a:lnTo>
                <a:lnTo>
                  <a:pt x="148" y="14"/>
                </a:lnTo>
                <a:lnTo>
                  <a:pt x="142" y="18"/>
                </a:lnTo>
                <a:lnTo>
                  <a:pt x="142" y="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>
            <a:extLst>
              <a:ext uri="{FF2B5EF4-FFF2-40B4-BE49-F238E27FC236}">
                <a16:creationId xmlns:a16="http://schemas.microsoft.com/office/drawing/2014/main" id="{BFDBDEBC-94F0-44E3-BA24-E7001B30A1BB}"/>
              </a:ext>
            </a:extLst>
          </p:cNvPr>
          <p:cNvSpPr>
            <a:spLocks/>
          </p:cNvSpPr>
          <p:nvPr/>
        </p:nvSpPr>
        <p:spPr bwMode="auto">
          <a:xfrm>
            <a:off x="452500" y="4734145"/>
            <a:ext cx="1611313" cy="1244600"/>
          </a:xfrm>
          <a:custGeom>
            <a:avLst/>
            <a:gdLst>
              <a:gd name="T0" fmla="*/ 376 w 1015"/>
              <a:gd name="T1" fmla="*/ 393 h 784"/>
              <a:gd name="T2" fmla="*/ 319 w 1015"/>
              <a:gd name="T3" fmla="*/ 423 h 784"/>
              <a:gd name="T4" fmla="*/ 238 w 1015"/>
              <a:gd name="T5" fmla="*/ 416 h 784"/>
              <a:gd name="T6" fmla="*/ 185 w 1015"/>
              <a:gd name="T7" fmla="*/ 424 h 784"/>
              <a:gd name="T8" fmla="*/ 123 w 1015"/>
              <a:gd name="T9" fmla="*/ 457 h 784"/>
              <a:gd name="T10" fmla="*/ 35 w 1015"/>
              <a:gd name="T11" fmla="*/ 446 h 784"/>
              <a:gd name="T12" fmla="*/ 26 w 1015"/>
              <a:gd name="T13" fmla="*/ 460 h 784"/>
              <a:gd name="T14" fmla="*/ 33 w 1015"/>
              <a:gd name="T15" fmla="*/ 498 h 784"/>
              <a:gd name="T16" fmla="*/ 20 w 1015"/>
              <a:gd name="T17" fmla="*/ 508 h 784"/>
              <a:gd name="T18" fmla="*/ 2 w 1015"/>
              <a:gd name="T19" fmla="*/ 526 h 784"/>
              <a:gd name="T20" fmla="*/ 5 w 1015"/>
              <a:gd name="T21" fmla="*/ 553 h 784"/>
              <a:gd name="T22" fmla="*/ 28 w 1015"/>
              <a:gd name="T23" fmla="*/ 560 h 784"/>
              <a:gd name="T24" fmla="*/ 93 w 1015"/>
              <a:gd name="T25" fmla="*/ 553 h 784"/>
              <a:gd name="T26" fmla="*/ 159 w 1015"/>
              <a:gd name="T27" fmla="*/ 578 h 784"/>
              <a:gd name="T28" fmla="*/ 211 w 1015"/>
              <a:gd name="T29" fmla="*/ 582 h 784"/>
              <a:gd name="T30" fmla="*/ 251 w 1015"/>
              <a:gd name="T31" fmla="*/ 628 h 784"/>
              <a:gd name="T32" fmla="*/ 324 w 1015"/>
              <a:gd name="T33" fmla="*/ 677 h 784"/>
              <a:gd name="T34" fmla="*/ 406 w 1015"/>
              <a:gd name="T35" fmla="*/ 696 h 784"/>
              <a:gd name="T36" fmla="*/ 512 w 1015"/>
              <a:gd name="T37" fmla="*/ 675 h 784"/>
              <a:gd name="T38" fmla="*/ 618 w 1015"/>
              <a:gd name="T39" fmla="*/ 613 h 784"/>
              <a:gd name="T40" fmla="*/ 634 w 1015"/>
              <a:gd name="T41" fmla="*/ 655 h 784"/>
              <a:gd name="T42" fmla="*/ 622 w 1015"/>
              <a:gd name="T43" fmla="*/ 729 h 784"/>
              <a:gd name="T44" fmla="*/ 624 w 1015"/>
              <a:gd name="T45" fmla="*/ 772 h 784"/>
              <a:gd name="T46" fmla="*/ 659 w 1015"/>
              <a:gd name="T47" fmla="*/ 744 h 784"/>
              <a:gd name="T48" fmla="*/ 670 w 1015"/>
              <a:gd name="T49" fmla="*/ 777 h 784"/>
              <a:gd name="T50" fmla="*/ 710 w 1015"/>
              <a:gd name="T51" fmla="*/ 714 h 784"/>
              <a:gd name="T52" fmla="*/ 725 w 1015"/>
              <a:gd name="T53" fmla="*/ 696 h 784"/>
              <a:gd name="T54" fmla="*/ 727 w 1015"/>
              <a:gd name="T55" fmla="*/ 675 h 784"/>
              <a:gd name="T56" fmla="*/ 706 w 1015"/>
              <a:gd name="T57" fmla="*/ 626 h 784"/>
              <a:gd name="T58" fmla="*/ 702 w 1015"/>
              <a:gd name="T59" fmla="*/ 593 h 784"/>
              <a:gd name="T60" fmla="*/ 769 w 1015"/>
              <a:gd name="T61" fmla="*/ 508 h 784"/>
              <a:gd name="T62" fmla="*/ 792 w 1015"/>
              <a:gd name="T63" fmla="*/ 481 h 784"/>
              <a:gd name="T64" fmla="*/ 828 w 1015"/>
              <a:gd name="T65" fmla="*/ 464 h 784"/>
              <a:gd name="T66" fmla="*/ 848 w 1015"/>
              <a:gd name="T67" fmla="*/ 486 h 784"/>
              <a:gd name="T68" fmla="*/ 865 w 1015"/>
              <a:gd name="T69" fmla="*/ 503 h 784"/>
              <a:gd name="T70" fmla="*/ 886 w 1015"/>
              <a:gd name="T71" fmla="*/ 538 h 784"/>
              <a:gd name="T72" fmla="*/ 916 w 1015"/>
              <a:gd name="T73" fmla="*/ 564 h 784"/>
              <a:gd name="T74" fmla="*/ 931 w 1015"/>
              <a:gd name="T75" fmla="*/ 546 h 784"/>
              <a:gd name="T76" fmla="*/ 964 w 1015"/>
              <a:gd name="T77" fmla="*/ 564 h 784"/>
              <a:gd name="T78" fmla="*/ 1004 w 1015"/>
              <a:gd name="T79" fmla="*/ 564 h 784"/>
              <a:gd name="T80" fmla="*/ 966 w 1015"/>
              <a:gd name="T81" fmla="*/ 518 h 784"/>
              <a:gd name="T82" fmla="*/ 984 w 1015"/>
              <a:gd name="T83" fmla="*/ 503 h 784"/>
              <a:gd name="T84" fmla="*/ 1015 w 1015"/>
              <a:gd name="T85" fmla="*/ 497 h 784"/>
              <a:gd name="T86" fmla="*/ 972 w 1015"/>
              <a:gd name="T87" fmla="*/ 465 h 784"/>
              <a:gd name="T88" fmla="*/ 907 w 1015"/>
              <a:gd name="T89" fmla="*/ 449 h 784"/>
              <a:gd name="T90" fmla="*/ 805 w 1015"/>
              <a:gd name="T91" fmla="*/ 402 h 784"/>
              <a:gd name="T92" fmla="*/ 686 w 1015"/>
              <a:gd name="T93" fmla="*/ 334 h 784"/>
              <a:gd name="T94" fmla="*/ 629 w 1015"/>
              <a:gd name="T95" fmla="*/ 317 h 784"/>
              <a:gd name="T96" fmla="*/ 515 w 1015"/>
              <a:gd name="T97" fmla="*/ 313 h 784"/>
              <a:gd name="T98" fmla="*/ 434 w 1015"/>
              <a:gd name="T99" fmla="*/ 281 h 784"/>
              <a:gd name="T100" fmla="*/ 408 w 1015"/>
              <a:gd name="T101" fmla="*/ 135 h 784"/>
              <a:gd name="T102" fmla="*/ 393 w 1015"/>
              <a:gd name="T103" fmla="*/ 30 h 784"/>
              <a:gd name="T104" fmla="*/ 375 w 1015"/>
              <a:gd name="T105" fmla="*/ 0 h 784"/>
              <a:gd name="T106" fmla="*/ 370 w 1015"/>
              <a:gd name="T107" fmla="*/ 14 h 784"/>
              <a:gd name="T108" fmla="*/ 383 w 1015"/>
              <a:gd name="T109" fmla="*/ 96 h 784"/>
              <a:gd name="T110" fmla="*/ 396 w 1015"/>
              <a:gd name="T111" fmla="*/ 257 h 784"/>
              <a:gd name="T112" fmla="*/ 413 w 1015"/>
              <a:gd name="T113" fmla="*/ 358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15" h="784">
                <a:moveTo>
                  <a:pt x="413" y="358"/>
                </a:moveTo>
                <a:lnTo>
                  <a:pt x="413" y="358"/>
                </a:lnTo>
                <a:lnTo>
                  <a:pt x="402" y="368"/>
                </a:lnTo>
                <a:lnTo>
                  <a:pt x="391" y="379"/>
                </a:lnTo>
                <a:lnTo>
                  <a:pt x="376" y="393"/>
                </a:lnTo>
                <a:lnTo>
                  <a:pt x="357" y="405"/>
                </a:lnTo>
                <a:lnTo>
                  <a:pt x="349" y="410"/>
                </a:lnTo>
                <a:lnTo>
                  <a:pt x="339" y="415"/>
                </a:lnTo>
                <a:lnTo>
                  <a:pt x="329" y="419"/>
                </a:lnTo>
                <a:lnTo>
                  <a:pt x="319" y="423"/>
                </a:lnTo>
                <a:lnTo>
                  <a:pt x="309" y="424"/>
                </a:lnTo>
                <a:lnTo>
                  <a:pt x="299" y="424"/>
                </a:lnTo>
                <a:lnTo>
                  <a:pt x="299" y="424"/>
                </a:lnTo>
                <a:lnTo>
                  <a:pt x="264" y="420"/>
                </a:lnTo>
                <a:lnTo>
                  <a:pt x="238" y="416"/>
                </a:lnTo>
                <a:lnTo>
                  <a:pt x="226" y="416"/>
                </a:lnTo>
                <a:lnTo>
                  <a:pt x="213" y="418"/>
                </a:lnTo>
                <a:lnTo>
                  <a:pt x="200" y="420"/>
                </a:lnTo>
                <a:lnTo>
                  <a:pt x="185" y="424"/>
                </a:lnTo>
                <a:lnTo>
                  <a:pt x="185" y="424"/>
                </a:lnTo>
                <a:lnTo>
                  <a:pt x="170" y="429"/>
                </a:lnTo>
                <a:lnTo>
                  <a:pt x="157" y="435"/>
                </a:lnTo>
                <a:lnTo>
                  <a:pt x="138" y="445"/>
                </a:lnTo>
                <a:lnTo>
                  <a:pt x="126" y="454"/>
                </a:lnTo>
                <a:lnTo>
                  <a:pt x="123" y="457"/>
                </a:lnTo>
                <a:lnTo>
                  <a:pt x="123" y="457"/>
                </a:lnTo>
                <a:lnTo>
                  <a:pt x="83" y="449"/>
                </a:lnTo>
                <a:lnTo>
                  <a:pt x="53" y="445"/>
                </a:lnTo>
                <a:lnTo>
                  <a:pt x="42" y="445"/>
                </a:lnTo>
                <a:lnTo>
                  <a:pt x="35" y="446"/>
                </a:lnTo>
                <a:lnTo>
                  <a:pt x="35" y="446"/>
                </a:lnTo>
                <a:lnTo>
                  <a:pt x="31" y="449"/>
                </a:lnTo>
                <a:lnTo>
                  <a:pt x="28" y="451"/>
                </a:lnTo>
                <a:lnTo>
                  <a:pt x="26" y="456"/>
                </a:lnTo>
                <a:lnTo>
                  <a:pt x="26" y="460"/>
                </a:lnTo>
                <a:lnTo>
                  <a:pt x="26" y="470"/>
                </a:lnTo>
                <a:lnTo>
                  <a:pt x="27" y="479"/>
                </a:lnTo>
                <a:lnTo>
                  <a:pt x="27" y="479"/>
                </a:lnTo>
                <a:lnTo>
                  <a:pt x="30" y="488"/>
                </a:lnTo>
                <a:lnTo>
                  <a:pt x="33" y="498"/>
                </a:lnTo>
                <a:lnTo>
                  <a:pt x="38" y="508"/>
                </a:lnTo>
                <a:lnTo>
                  <a:pt x="38" y="508"/>
                </a:lnTo>
                <a:lnTo>
                  <a:pt x="35" y="507"/>
                </a:lnTo>
                <a:lnTo>
                  <a:pt x="26" y="507"/>
                </a:lnTo>
                <a:lnTo>
                  <a:pt x="20" y="508"/>
                </a:lnTo>
                <a:lnTo>
                  <a:pt x="15" y="510"/>
                </a:lnTo>
                <a:lnTo>
                  <a:pt x="10" y="513"/>
                </a:lnTo>
                <a:lnTo>
                  <a:pt x="5" y="519"/>
                </a:lnTo>
                <a:lnTo>
                  <a:pt x="5" y="519"/>
                </a:lnTo>
                <a:lnTo>
                  <a:pt x="2" y="526"/>
                </a:lnTo>
                <a:lnTo>
                  <a:pt x="0" y="533"/>
                </a:lnTo>
                <a:lnTo>
                  <a:pt x="0" y="538"/>
                </a:lnTo>
                <a:lnTo>
                  <a:pt x="0" y="544"/>
                </a:lnTo>
                <a:lnTo>
                  <a:pt x="1" y="549"/>
                </a:lnTo>
                <a:lnTo>
                  <a:pt x="5" y="553"/>
                </a:lnTo>
                <a:lnTo>
                  <a:pt x="7" y="557"/>
                </a:lnTo>
                <a:lnTo>
                  <a:pt x="12" y="560"/>
                </a:lnTo>
                <a:lnTo>
                  <a:pt x="12" y="560"/>
                </a:lnTo>
                <a:lnTo>
                  <a:pt x="18" y="562"/>
                </a:lnTo>
                <a:lnTo>
                  <a:pt x="28" y="560"/>
                </a:lnTo>
                <a:lnTo>
                  <a:pt x="51" y="555"/>
                </a:lnTo>
                <a:lnTo>
                  <a:pt x="63" y="553"/>
                </a:lnTo>
                <a:lnTo>
                  <a:pt x="76" y="552"/>
                </a:lnTo>
                <a:lnTo>
                  <a:pt x="85" y="551"/>
                </a:lnTo>
                <a:lnTo>
                  <a:pt x="93" y="553"/>
                </a:lnTo>
                <a:lnTo>
                  <a:pt x="93" y="553"/>
                </a:lnTo>
                <a:lnTo>
                  <a:pt x="123" y="565"/>
                </a:lnTo>
                <a:lnTo>
                  <a:pt x="140" y="572"/>
                </a:lnTo>
                <a:lnTo>
                  <a:pt x="159" y="578"/>
                </a:lnTo>
                <a:lnTo>
                  <a:pt x="159" y="578"/>
                </a:lnTo>
                <a:lnTo>
                  <a:pt x="170" y="580"/>
                </a:lnTo>
                <a:lnTo>
                  <a:pt x="179" y="583"/>
                </a:lnTo>
                <a:lnTo>
                  <a:pt x="195" y="583"/>
                </a:lnTo>
                <a:lnTo>
                  <a:pt x="206" y="583"/>
                </a:lnTo>
                <a:lnTo>
                  <a:pt x="211" y="582"/>
                </a:lnTo>
                <a:lnTo>
                  <a:pt x="211" y="582"/>
                </a:lnTo>
                <a:lnTo>
                  <a:pt x="215" y="587"/>
                </a:lnTo>
                <a:lnTo>
                  <a:pt x="225" y="599"/>
                </a:lnTo>
                <a:lnTo>
                  <a:pt x="241" y="618"/>
                </a:lnTo>
                <a:lnTo>
                  <a:pt x="251" y="628"/>
                </a:lnTo>
                <a:lnTo>
                  <a:pt x="263" y="637"/>
                </a:lnTo>
                <a:lnTo>
                  <a:pt x="275" y="649"/>
                </a:lnTo>
                <a:lnTo>
                  <a:pt x="290" y="659"/>
                </a:lnTo>
                <a:lnTo>
                  <a:pt x="306" y="668"/>
                </a:lnTo>
                <a:lnTo>
                  <a:pt x="324" y="677"/>
                </a:lnTo>
                <a:lnTo>
                  <a:pt x="342" y="685"/>
                </a:lnTo>
                <a:lnTo>
                  <a:pt x="362" y="691"/>
                </a:lnTo>
                <a:lnTo>
                  <a:pt x="383" y="695"/>
                </a:lnTo>
                <a:lnTo>
                  <a:pt x="406" y="696"/>
                </a:lnTo>
                <a:lnTo>
                  <a:pt x="406" y="696"/>
                </a:lnTo>
                <a:lnTo>
                  <a:pt x="428" y="696"/>
                </a:lnTo>
                <a:lnTo>
                  <a:pt x="450" y="692"/>
                </a:lnTo>
                <a:lnTo>
                  <a:pt x="472" y="688"/>
                </a:lnTo>
                <a:lnTo>
                  <a:pt x="493" y="682"/>
                </a:lnTo>
                <a:lnTo>
                  <a:pt x="512" y="675"/>
                </a:lnTo>
                <a:lnTo>
                  <a:pt x="532" y="666"/>
                </a:lnTo>
                <a:lnTo>
                  <a:pt x="550" y="657"/>
                </a:lnTo>
                <a:lnTo>
                  <a:pt x="566" y="647"/>
                </a:lnTo>
                <a:lnTo>
                  <a:pt x="596" y="629"/>
                </a:lnTo>
                <a:lnTo>
                  <a:pt x="618" y="613"/>
                </a:lnTo>
                <a:lnTo>
                  <a:pt x="632" y="601"/>
                </a:lnTo>
                <a:lnTo>
                  <a:pt x="637" y="596"/>
                </a:lnTo>
                <a:lnTo>
                  <a:pt x="640" y="641"/>
                </a:lnTo>
                <a:lnTo>
                  <a:pt x="640" y="641"/>
                </a:lnTo>
                <a:lnTo>
                  <a:pt x="634" y="655"/>
                </a:lnTo>
                <a:lnTo>
                  <a:pt x="629" y="670"/>
                </a:lnTo>
                <a:lnTo>
                  <a:pt x="627" y="680"/>
                </a:lnTo>
                <a:lnTo>
                  <a:pt x="625" y="688"/>
                </a:lnTo>
                <a:lnTo>
                  <a:pt x="625" y="688"/>
                </a:lnTo>
                <a:lnTo>
                  <a:pt x="622" y="729"/>
                </a:lnTo>
                <a:lnTo>
                  <a:pt x="622" y="748"/>
                </a:lnTo>
                <a:lnTo>
                  <a:pt x="622" y="763"/>
                </a:lnTo>
                <a:lnTo>
                  <a:pt x="622" y="763"/>
                </a:lnTo>
                <a:lnTo>
                  <a:pt x="623" y="767"/>
                </a:lnTo>
                <a:lnTo>
                  <a:pt x="624" y="772"/>
                </a:lnTo>
                <a:lnTo>
                  <a:pt x="628" y="777"/>
                </a:lnTo>
                <a:lnTo>
                  <a:pt x="632" y="780"/>
                </a:lnTo>
                <a:lnTo>
                  <a:pt x="633" y="780"/>
                </a:lnTo>
                <a:lnTo>
                  <a:pt x="633" y="765"/>
                </a:lnTo>
                <a:lnTo>
                  <a:pt x="659" y="744"/>
                </a:lnTo>
                <a:lnTo>
                  <a:pt x="659" y="744"/>
                </a:lnTo>
                <a:lnTo>
                  <a:pt x="663" y="758"/>
                </a:lnTo>
                <a:lnTo>
                  <a:pt x="666" y="769"/>
                </a:lnTo>
                <a:lnTo>
                  <a:pt x="670" y="777"/>
                </a:lnTo>
                <a:lnTo>
                  <a:pt x="670" y="777"/>
                </a:lnTo>
                <a:lnTo>
                  <a:pt x="674" y="780"/>
                </a:lnTo>
                <a:lnTo>
                  <a:pt x="678" y="783"/>
                </a:lnTo>
                <a:lnTo>
                  <a:pt x="681" y="784"/>
                </a:lnTo>
                <a:lnTo>
                  <a:pt x="678" y="763"/>
                </a:lnTo>
                <a:lnTo>
                  <a:pt x="710" y="714"/>
                </a:lnTo>
                <a:lnTo>
                  <a:pt x="728" y="722"/>
                </a:lnTo>
                <a:lnTo>
                  <a:pt x="728" y="722"/>
                </a:lnTo>
                <a:lnTo>
                  <a:pt x="727" y="712"/>
                </a:lnTo>
                <a:lnTo>
                  <a:pt x="725" y="696"/>
                </a:lnTo>
                <a:lnTo>
                  <a:pt x="725" y="696"/>
                </a:lnTo>
                <a:lnTo>
                  <a:pt x="725" y="691"/>
                </a:lnTo>
                <a:lnTo>
                  <a:pt x="726" y="686"/>
                </a:lnTo>
                <a:lnTo>
                  <a:pt x="728" y="677"/>
                </a:lnTo>
                <a:lnTo>
                  <a:pt x="728" y="677"/>
                </a:lnTo>
                <a:lnTo>
                  <a:pt x="727" y="675"/>
                </a:lnTo>
                <a:lnTo>
                  <a:pt x="726" y="670"/>
                </a:lnTo>
                <a:lnTo>
                  <a:pt x="717" y="656"/>
                </a:lnTo>
                <a:lnTo>
                  <a:pt x="710" y="641"/>
                </a:lnTo>
                <a:lnTo>
                  <a:pt x="707" y="632"/>
                </a:lnTo>
                <a:lnTo>
                  <a:pt x="706" y="626"/>
                </a:lnTo>
                <a:lnTo>
                  <a:pt x="706" y="626"/>
                </a:lnTo>
                <a:lnTo>
                  <a:pt x="706" y="606"/>
                </a:lnTo>
                <a:lnTo>
                  <a:pt x="705" y="600"/>
                </a:lnTo>
                <a:lnTo>
                  <a:pt x="702" y="593"/>
                </a:lnTo>
                <a:lnTo>
                  <a:pt x="702" y="593"/>
                </a:lnTo>
                <a:lnTo>
                  <a:pt x="696" y="572"/>
                </a:lnTo>
                <a:lnTo>
                  <a:pt x="691" y="557"/>
                </a:lnTo>
                <a:lnTo>
                  <a:pt x="691" y="557"/>
                </a:lnTo>
                <a:lnTo>
                  <a:pt x="737" y="529"/>
                </a:lnTo>
                <a:lnTo>
                  <a:pt x="769" y="508"/>
                </a:lnTo>
                <a:lnTo>
                  <a:pt x="781" y="500"/>
                </a:lnTo>
                <a:lnTo>
                  <a:pt x="787" y="493"/>
                </a:lnTo>
                <a:lnTo>
                  <a:pt x="787" y="493"/>
                </a:lnTo>
                <a:lnTo>
                  <a:pt x="789" y="488"/>
                </a:lnTo>
                <a:lnTo>
                  <a:pt x="792" y="481"/>
                </a:lnTo>
                <a:lnTo>
                  <a:pt x="795" y="465"/>
                </a:lnTo>
                <a:lnTo>
                  <a:pt x="798" y="446"/>
                </a:lnTo>
                <a:lnTo>
                  <a:pt x="798" y="446"/>
                </a:lnTo>
                <a:lnTo>
                  <a:pt x="814" y="455"/>
                </a:lnTo>
                <a:lnTo>
                  <a:pt x="828" y="464"/>
                </a:lnTo>
                <a:lnTo>
                  <a:pt x="839" y="471"/>
                </a:lnTo>
                <a:lnTo>
                  <a:pt x="839" y="471"/>
                </a:lnTo>
                <a:lnTo>
                  <a:pt x="843" y="475"/>
                </a:lnTo>
                <a:lnTo>
                  <a:pt x="845" y="479"/>
                </a:lnTo>
                <a:lnTo>
                  <a:pt x="848" y="486"/>
                </a:lnTo>
                <a:lnTo>
                  <a:pt x="850" y="493"/>
                </a:lnTo>
                <a:lnTo>
                  <a:pt x="858" y="479"/>
                </a:lnTo>
                <a:lnTo>
                  <a:pt x="858" y="479"/>
                </a:lnTo>
                <a:lnTo>
                  <a:pt x="859" y="486"/>
                </a:lnTo>
                <a:lnTo>
                  <a:pt x="865" y="503"/>
                </a:lnTo>
                <a:lnTo>
                  <a:pt x="869" y="513"/>
                </a:lnTo>
                <a:lnTo>
                  <a:pt x="874" y="523"/>
                </a:lnTo>
                <a:lnTo>
                  <a:pt x="880" y="532"/>
                </a:lnTo>
                <a:lnTo>
                  <a:pt x="886" y="538"/>
                </a:lnTo>
                <a:lnTo>
                  <a:pt x="886" y="538"/>
                </a:lnTo>
                <a:lnTo>
                  <a:pt x="898" y="548"/>
                </a:lnTo>
                <a:lnTo>
                  <a:pt x="908" y="558"/>
                </a:lnTo>
                <a:lnTo>
                  <a:pt x="916" y="567"/>
                </a:lnTo>
                <a:lnTo>
                  <a:pt x="916" y="567"/>
                </a:lnTo>
                <a:lnTo>
                  <a:pt x="916" y="564"/>
                </a:lnTo>
                <a:lnTo>
                  <a:pt x="917" y="557"/>
                </a:lnTo>
                <a:lnTo>
                  <a:pt x="920" y="553"/>
                </a:lnTo>
                <a:lnTo>
                  <a:pt x="922" y="549"/>
                </a:lnTo>
                <a:lnTo>
                  <a:pt x="926" y="547"/>
                </a:lnTo>
                <a:lnTo>
                  <a:pt x="931" y="546"/>
                </a:lnTo>
                <a:lnTo>
                  <a:pt x="931" y="546"/>
                </a:lnTo>
                <a:lnTo>
                  <a:pt x="936" y="546"/>
                </a:lnTo>
                <a:lnTo>
                  <a:pt x="942" y="548"/>
                </a:lnTo>
                <a:lnTo>
                  <a:pt x="953" y="557"/>
                </a:lnTo>
                <a:lnTo>
                  <a:pt x="964" y="564"/>
                </a:lnTo>
                <a:lnTo>
                  <a:pt x="969" y="567"/>
                </a:lnTo>
                <a:lnTo>
                  <a:pt x="974" y="567"/>
                </a:lnTo>
                <a:lnTo>
                  <a:pt x="974" y="567"/>
                </a:lnTo>
                <a:lnTo>
                  <a:pt x="995" y="565"/>
                </a:lnTo>
                <a:lnTo>
                  <a:pt x="1004" y="564"/>
                </a:lnTo>
                <a:lnTo>
                  <a:pt x="970" y="531"/>
                </a:lnTo>
                <a:lnTo>
                  <a:pt x="970" y="531"/>
                </a:lnTo>
                <a:lnTo>
                  <a:pt x="968" y="527"/>
                </a:lnTo>
                <a:lnTo>
                  <a:pt x="967" y="524"/>
                </a:lnTo>
                <a:lnTo>
                  <a:pt x="966" y="518"/>
                </a:lnTo>
                <a:lnTo>
                  <a:pt x="967" y="513"/>
                </a:lnTo>
                <a:lnTo>
                  <a:pt x="967" y="512"/>
                </a:lnTo>
                <a:lnTo>
                  <a:pt x="967" y="512"/>
                </a:lnTo>
                <a:lnTo>
                  <a:pt x="975" y="507"/>
                </a:lnTo>
                <a:lnTo>
                  <a:pt x="984" y="503"/>
                </a:lnTo>
                <a:lnTo>
                  <a:pt x="993" y="501"/>
                </a:lnTo>
                <a:lnTo>
                  <a:pt x="993" y="501"/>
                </a:lnTo>
                <a:lnTo>
                  <a:pt x="1009" y="498"/>
                </a:lnTo>
                <a:lnTo>
                  <a:pt x="1015" y="497"/>
                </a:lnTo>
                <a:lnTo>
                  <a:pt x="1015" y="497"/>
                </a:lnTo>
                <a:lnTo>
                  <a:pt x="1011" y="493"/>
                </a:lnTo>
                <a:lnTo>
                  <a:pt x="1000" y="483"/>
                </a:lnTo>
                <a:lnTo>
                  <a:pt x="993" y="477"/>
                </a:lnTo>
                <a:lnTo>
                  <a:pt x="983" y="471"/>
                </a:lnTo>
                <a:lnTo>
                  <a:pt x="972" y="465"/>
                </a:lnTo>
                <a:lnTo>
                  <a:pt x="959" y="461"/>
                </a:lnTo>
                <a:lnTo>
                  <a:pt x="959" y="461"/>
                </a:lnTo>
                <a:lnTo>
                  <a:pt x="938" y="455"/>
                </a:lnTo>
                <a:lnTo>
                  <a:pt x="922" y="451"/>
                </a:lnTo>
                <a:lnTo>
                  <a:pt x="907" y="449"/>
                </a:lnTo>
                <a:lnTo>
                  <a:pt x="890" y="442"/>
                </a:lnTo>
                <a:lnTo>
                  <a:pt x="890" y="442"/>
                </a:lnTo>
                <a:lnTo>
                  <a:pt x="838" y="418"/>
                </a:lnTo>
                <a:lnTo>
                  <a:pt x="805" y="402"/>
                </a:lnTo>
                <a:lnTo>
                  <a:pt x="805" y="402"/>
                </a:lnTo>
                <a:lnTo>
                  <a:pt x="788" y="390"/>
                </a:lnTo>
                <a:lnTo>
                  <a:pt x="768" y="378"/>
                </a:lnTo>
                <a:lnTo>
                  <a:pt x="743" y="363"/>
                </a:lnTo>
                <a:lnTo>
                  <a:pt x="715" y="348"/>
                </a:lnTo>
                <a:lnTo>
                  <a:pt x="686" y="334"/>
                </a:lnTo>
                <a:lnTo>
                  <a:pt x="671" y="328"/>
                </a:lnTo>
                <a:lnTo>
                  <a:pt x="656" y="323"/>
                </a:lnTo>
                <a:lnTo>
                  <a:pt x="643" y="320"/>
                </a:lnTo>
                <a:lnTo>
                  <a:pt x="629" y="317"/>
                </a:lnTo>
                <a:lnTo>
                  <a:pt x="629" y="317"/>
                </a:lnTo>
                <a:lnTo>
                  <a:pt x="584" y="312"/>
                </a:lnTo>
                <a:lnTo>
                  <a:pt x="553" y="311"/>
                </a:lnTo>
                <a:lnTo>
                  <a:pt x="531" y="311"/>
                </a:lnTo>
                <a:lnTo>
                  <a:pt x="515" y="313"/>
                </a:lnTo>
                <a:lnTo>
                  <a:pt x="515" y="313"/>
                </a:lnTo>
                <a:lnTo>
                  <a:pt x="496" y="318"/>
                </a:lnTo>
                <a:lnTo>
                  <a:pt x="474" y="326"/>
                </a:lnTo>
                <a:lnTo>
                  <a:pt x="445" y="336"/>
                </a:lnTo>
                <a:lnTo>
                  <a:pt x="445" y="336"/>
                </a:lnTo>
                <a:lnTo>
                  <a:pt x="434" y="281"/>
                </a:lnTo>
                <a:lnTo>
                  <a:pt x="417" y="203"/>
                </a:lnTo>
                <a:lnTo>
                  <a:pt x="417" y="203"/>
                </a:lnTo>
                <a:lnTo>
                  <a:pt x="413" y="189"/>
                </a:lnTo>
                <a:lnTo>
                  <a:pt x="411" y="173"/>
                </a:lnTo>
                <a:lnTo>
                  <a:pt x="408" y="135"/>
                </a:lnTo>
                <a:lnTo>
                  <a:pt x="404" y="97"/>
                </a:lnTo>
                <a:lnTo>
                  <a:pt x="402" y="67"/>
                </a:lnTo>
                <a:lnTo>
                  <a:pt x="402" y="67"/>
                </a:lnTo>
                <a:lnTo>
                  <a:pt x="397" y="43"/>
                </a:lnTo>
                <a:lnTo>
                  <a:pt x="393" y="30"/>
                </a:lnTo>
                <a:lnTo>
                  <a:pt x="390" y="20"/>
                </a:lnTo>
                <a:lnTo>
                  <a:pt x="385" y="12"/>
                </a:lnTo>
                <a:lnTo>
                  <a:pt x="381" y="5"/>
                </a:lnTo>
                <a:lnTo>
                  <a:pt x="376" y="2"/>
                </a:lnTo>
                <a:lnTo>
                  <a:pt x="375" y="0"/>
                </a:lnTo>
                <a:lnTo>
                  <a:pt x="372" y="0"/>
                </a:lnTo>
                <a:lnTo>
                  <a:pt x="372" y="0"/>
                </a:lnTo>
                <a:lnTo>
                  <a:pt x="371" y="2"/>
                </a:lnTo>
                <a:lnTo>
                  <a:pt x="370" y="5"/>
                </a:lnTo>
                <a:lnTo>
                  <a:pt x="370" y="14"/>
                </a:lnTo>
                <a:lnTo>
                  <a:pt x="371" y="25"/>
                </a:lnTo>
                <a:lnTo>
                  <a:pt x="373" y="40"/>
                </a:lnTo>
                <a:lnTo>
                  <a:pt x="380" y="71"/>
                </a:lnTo>
                <a:lnTo>
                  <a:pt x="382" y="85"/>
                </a:lnTo>
                <a:lnTo>
                  <a:pt x="383" y="96"/>
                </a:lnTo>
                <a:lnTo>
                  <a:pt x="383" y="96"/>
                </a:lnTo>
                <a:lnTo>
                  <a:pt x="385" y="131"/>
                </a:lnTo>
                <a:lnTo>
                  <a:pt x="388" y="182"/>
                </a:lnTo>
                <a:lnTo>
                  <a:pt x="392" y="235"/>
                </a:lnTo>
                <a:lnTo>
                  <a:pt x="396" y="257"/>
                </a:lnTo>
                <a:lnTo>
                  <a:pt x="398" y="272"/>
                </a:lnTo>
                <a:lnTo>
                  <a:pt x="398" y="272"/>
                </a:lnTo>
                <a:lnTo>
                  <a:pt x="403" y="300"/>
                </a:lnTo>
                <a:lnTo>
                  <a:pt x="408" y="327"/>
                </a:lnTo>
                <a:lnTo>
                  <a:pt x="413" y="358"/>
                </a:lnTo>
                <a:lnTo>
                  <a:pt x="413" y="358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0">
            <a:extLst>
              <a:ext uri="{FF2B5EF4-FFF2-40B4-BE49-F238E27FC236}">
                <a16:creationId xmlns:a16="http://schemas.microsoft.com/office/drawing/2014/main" id="{A8091717-F8F3-4AA5-A44E-FA08463FA1E4}"/>
              </a:ext>
            </a:extLst>
          </p:cNvPr>
          <p:cNvSpPr>
            <a:spLocks/>
          </p:cNvSpPr>
          <p:nvPr/>
        </p:nvSpPr>
        <p:spPr bwMode="auto">
          <a:xfrm>
            <a:off x="299985" y="1094916"/>
            <a:ext cx="1682680" cy="824089"/>
          </a:xfrm>
          <a:custGeom>
            <a:avLst/>
            <a:gdLst>
              <a:gd name="T0" fmla="*/ 775 w 1707"/>
              <a:gd name="T1" fmla="*/ 141 h 836"/>
              <a:gd name="T2" fmla="*/ 513 w 1707"/>
              <a:gd name="T3" fmla="*/ 150 h 836"/>
              <a:gd name="T4" fmla="*/ 373 w 1707"/>
              <a:gd name="T5" fmla="*/ 170 h 836"/>
              <a:gd name="T6" fmla="*/ 126 w 1707"/>
              <a:gd name="T7" fmla="*/ 221 h 836"/>
              <a:gd name="T8" fmla="*/ 104 w 1707"/>
              <a:gd name="T9" fmla="*/ 283 h 836"/>
              <a:gd name="T10" fmla="*/ 64 w 1707"/>
              <a:gd name="T11" fmla="*/ 298 h 836"/>
              <a:gd name="T12" fmla="*/ 2 w 1707"/>
              <a:gd name="T13" fmla="*/ 307 h 836"/>
              <a:gd name="T14" fmla="*/ 2 w 1707"/>
              <a:gd name="T15" fmla="*/ 315 h 836"/>
              <a:gd name="T16" fmla="*/ 29 w 1707"/>
              <a:gd name="T17" fmla="*/ 348 h 836"/>
              <a:gd name="T18" fmla="*/ 53 w 1707"/>
              <a:gd name="T19" fmla="*/ 360 h 836"/>
              <a:gd name="T20" fmla="*/ 62 w 1707"/>
              <a:gd name="T21" fmla="*/ 371 h 836"/>
              <a:gd name="T22" fmla="*/ 14 w 1707"/>
              <a:gd name="T23" fmla="*/ 385 h 836"/>
              <a:gd name="T24" fmla="*/ 0 w 1707"/>
              <a:gd name="T25" fmla="*/ 382 h 836"/>
              <a:gd name="T26" fmla="*/ 16 w 1707"/>
              <a:gd name="T27" fmla="*/ 397 h 836"/>
              <a:gd name="T28" fmla="*/ 59 w 1707"/>
              <a:gd name="T29" fmla="*/ 421 h 836"/>
              <a:gd name="T30" fmla="*/ 150 w 1707"/>
              <a:gd name="T31" fmla="*/ 437 h 836"/>
              <a:gd name="T32" fmla="*/ 280 w 1707"/>
              <a:gd name="T33" fmla="*/ 449 h 836"/>
              <a:gd name="T34" fmla="*/ 343 w 1707"/>
              <a:gd name="T35" fmla="*/ 457 h 836"/>
              <a:gd name="T36" fmla="*/ 424 w 1707"/>
              <a:gd name="T37" fmla="*/ 492 h 836"/>
              <a:gd name="T38" fmla="*/ 552 w 1707"/>
              <a:gd name="T39" fmla="*/ 529 h 836"/>
              <a:gd name="T40" fmla="*/ 697 w 1707"/>
              <a:gd name="T41" fmla="*/ 552 h 836"/>
              <a:gd name="T42" fmla="*/ 854 w 1707"/>
              <a:gd name="T43" fmla="*/ 556 h 836"/>
              <a:gd name="T44" fmla="*/ 844 w 1707"/>
              <a:gd name="T45" fmla="*/ 665 h 836"/>
              <a:gd name="T46" fmla="*/ 821 w 1707"/>
              <a:gd name="T47" fmla="*/ 730 h 836"/>
              <a:gd name="T48" fmla="*/ 786 w 1707"/>
              <a:gd name="T49" fmla="*/ 826 h 836"/>
              <a:gd name="T50" fmla="*/ 796 w 1707"/>
              <a:gd name="T51" fmla="*/ 836 h 836"/>
              <a:gd name="T52" fmla="*/ 814 w 1707"/>
              <a:gd name="T53" fmla="*/ 829 h 836"/>
              <a:gd name="T54" fmla="*/ 873 w 1707"/>
              <a:gd name="T55" fmla="*/ 761 h 836"/>
              <a:gd name="T56" fmla="*/ 904 w 1707"/>
              <a:gd name="T57" fmla="*/ 729 h 836"/>
              <a:gd name="T58" fmla="*/ 959 w 1707"/>
              <a:gd name="T59" fmla="*/ 633 h 836"/>
              <a:gd name="T60" fmla="*/ 1084 w 1707"/>
              <a:gd name="T61" fmla="*/ 531 h 836"/>
              <a:gd name="T62" fmla="*/ 1216 w 1707"/>
              <a:gd name="T63" fmla="*/ 497 h 836"/>
              <a:gd name="T64" fmla="*/ 1262 w 1707"/>
              <a:gd name="T65" fmla="*/ 474 h 836"/>
              <a:gd name="T66" fmla="*/ 1305 w 1707"/>
              <a:gd name="T67" fmla="*/ 452 h 836"/>
              <a:gd name="T68" fmla="*/ 1402 w 1707"/>
              <a:gd name="T69" fmla="*/ 431 h 836"/>
              <a:gd name="T70" fmla="*/ 1707 w 1707"/>
              <a:gd name="T71" fmla="*/ 402 h 836"/>
              <a:gd name="T72" fmla="*/ 1706 w 1707"/>
              <a:gd name="T73" fmla="*/ 382 h 836"/>
              <a:gd name="T74" fmla="*/ 1688 w 1707"/>
              <a:gd name="T75" fmla="*/ 351 h 836"/>
              <a:gd name="T76" fmla="*/ 1670 w 1707"/>
              <a:gd name="T77" fmla="*/ 341 h 836"/>
              <a:gd name="T78" fmla="*/ 1600 w 1707"/>
              <a:gd name="T79" fmla="*/ 338 h 836"/>
              <a:gd name="T80" fmla="*/ 1549 w 1707"/>
              <a:gd name="T81" fmla="*/ 333 h 836"/>
              <a:gd name="T82" fmla="*/ 1539 w 1707"/>
              <a:gd name="T83" fmla="*/ 305 h 836"/>
              <a:gd name="T84" fmla="*/ 1504 w 1707"/>
              <a:gd name="T85" fmla="*/ 278 h 836"/>
              <a:gd name="T86" fmla="*/ 1388 w 1707"/>
              <a:gd name="T87" fmla="*/ 240 h 836"/>
              <a:gd name="T88" fmla="*/ 1266 w 1707"/>
              <a:gd name="T89" fmla="*/ 213 h 836"/>
              <a:gd name="T90" fmla="*/ 1190 w 1707"/>
              <a:gd name="T91" fmla="*/ 210 h 836"/>
              <a:gd name="T92" fmla="*/ 1137 w 1707"/>
              <a:gd name="T93" fmla="*/ 204 h 836"/>
              <a:gd name="T94" fmla="*/ 1078 w 1707"/>
              <a:gd name="T95" fmla="*/ 181 h 836"/>
              <a:gd name="T96" fmla="*/ 1055 w 1707"/>
              <a:gd name="T97" fmla="*/ 159 h 836"/>
              <a:gd name="T98" fmla="*/ 1006 w 1707"/>
              <a:gd name="T99" fmla="*/ 62 h 836"/>
              <a:gd name="T100" fmla="*/ 976 w 1707"/>
              <a:gd name="T101" fmla="*/ 30 h 836"/>
              <a:gd name="T102" fmla="*/ 914 w 1707"/>
              <a:gd name="T103" fmla="*/ 2 h 836"/>
              <a:gd name="T104" fmla="*/ 868 w 1707"/>
              <a:gd name="T105" fmla="*/ 1 h 836"/>
              <a:gd name="T106" fmla="*/ 795 w 1707"/>
              <a:gd name="T107" fmla="*/ 28 h 836"/>
              <a:gd name="T108" fmla="*/ 763 w 1707"/>
              <a:gd name="T109" fmla="*/ 55 h 836"/>
              <a:gd name="T110" fmla="*/ 829 w 1707"/>
              <a:gd name="T111" fmla="*/ 66 h 836"/>
              <a:gd name="T112" fmla="*/ 854 w 1707"/>
              <a:gd name="T113" fmla="*/ 84 h 836"/>
              <a:gd name="T114" fmla="*/ 865 w 1707"/>
              <a:gd name="T115" fmla="*/ 118 h 836"/>
              <a:gd name="T116" fmla="*/ 858 w 1707"/>
              <a:gd name="T117" fmla="*/ 144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07" h="836">
                <a:moveTo>
                  <a:pt x="858" y="144"/>
                </a:moveTo>
                <a:lnTo>
                  <a:pt x="858" y="144"/>
                </a:lnTo>
                <a:lnTo>
                  <a:pt x="820" y="143"/>
                </a:lnTo>
                <a:lnTo>
                  <a:pt x="775" y="141"/>
                </a:lnTo>
                <a:lnTo>
                  <a:pt x="721" y="141"/>
                </a:lnTo>
                <a:lnTo>
                  <a:pt x="656" y="143"/>
                </a:lnTo>
                <a:lnTo>
                  <a:pt x="585" y="145"/>
                </a:lnTo>
                <a:lnTo>
                  <a:pt x="513" y="150"/>
                </a:lnTo>
                <a:lnTo>
                  <a:pt x="477" y="154"/>
                </a:lnTo>
                <a:lnTo>
                  <a:pt x="441" y="159"/>
                </a:lnTo>
                <a:lnTo>
                  <a:pt x="441" y="159"/>
                </a:lnTo>
                <a:lnTo>
                  <a:pt x="373" y="170"/>
                </a:lnTo>
                <a:lnTo>
                  <a:pt x="309" y="181"/>
                </a:lnTo>
                <a:lnTo>
                  <a:pt x="250" y="192"/>
                </a:lnTo>
                <a:lnTo>
                  <a:pt x="199" y="204"/>
                </a:lnTo>
                <a:lnTo>
                  <a:pt x="126" y="221"/>
                </a:lnTo>
                <a:lnTo>
                  <a:pt x="99" y="228"/>
                </a:lnTo>
                <a:lnTo>
                  <a:pt x="74" y="238"/>
                </a:lnTo>
                <a:lnTo>
                  <a:pt x="54" y="243"/>
                </a:lnTo>
                <a:lnTo>
                  <a:pt x="104" y="283"/>
                </a:lnTo>
                <a:lnTo>
                  <a:pt x="104" y="283"/>
                </a:lnTo>
                <a:lnTo>
                  <a:pt x="90" y="290"/>
                </a:lnTo>
                <a:lnTo>
                  <a:pt x="77" y="295"/>
                </a:lnTo>
                <a:lnTo>
                  <a:pt x="64" y="298"/>
                </a:lnTo>
                <a:lnTo>
                  <a:pt x="64" y="298"/>
                </a:lnTo>
                <a:lnTo>
                  <a:pt x="27" y="302"/>
                </a:lnTo>
                <a:lnTo>
                  <a:pt x="8" y="305"/>
                </a:lnTo>
                <a:lnTo>
                  <a:pt x="2" y="307"/>
                </a:lnTo>
                <a:lnTo>
                  <a:pt x="0" y="308"/>
                </a:lnTo>
                <a:lnTo>
                  <a:pt x="0" y="308"/>
                </a:lnTo>
                <a:lnTo>
                  <a:pt x="0" y="310"/>
                </a:lnTo>
                <a:lnTo>
                  <a:pt x="2" y="315"/>
                </a:lnTo>
                <a:lnTo>
                  <a:pt x="12" y="328"/>
                </a:lnTo>
                <a:lnTo>
                  <a:pt x="22" y="340"/>
                </a:lnTo>
                <a:lnTo>
                  <a:pt x="29" y="348"/>
                </a:lnTo>
                <a:lnTo>
                  <a:pt x="29" y="348"/>
                </a:lnTo>
                <a:lnTo>
                  <a:pt x="36" y="351"/>
                </a:lnTo>
                <a:lnTo>
                  <a:pt x="44" y="355"/>
                </a:lnTo>
                <a:lnTo>
                  <a:pt x="50" y="359"/>
                </a:lnTo>
                <a:lnTo>
                  <a:pt x="53" y="360"/>
                </a:lnTo>
                <a:lnTo>
                  <a:pt x="54" y="363"/>
                </a:lnTo>
                <a:lnTo>
                  <a:pt x="54" y="363"/>
                </a:lnTo>
                <a:lnTo>
                  <a:pt x="57" y="367"/>
                </a:lnTo>
                <a:lnTo>
                  <a:pt x="62" y="371"/>
                </a:lnTo>
                <a:lnTo>
                  <a:pt x="69" y="377"/>
                </a:lnTo>
                <a:lnTo>
                  <a:pt x="29" y="392"/>
                </a:lnTo>
                <a:lnTo>
                  <a:pt x="29" y="392"/>
                </a:lnTo>
                <a:lnTo>
                  <a:pt x="14" y="385"/>
                </a:lnTo>
                <a:lnTo>
                  <a:pt x="3" y="382"/>
                </a:lnTo>
                <a:lnTo>
                  <a:pt x="1" y="381"/>
                </a:lnTo>
                <a:lnTo>
                  <a:pt x="0" y="381"/>
                </a:lnTo>
                <a:lnTo>
                  <a:pt x="0" y="382"/>
                </a:lnTo>
                <a:lnTo>
                  <a:pt x="0" y="382"/>
                </a:lnTo>
                <a:lnTo>
                  <a:pt x="1" y="385"/>
                </a:lnTo>
                <a:lnTo>
                  <a:pt x="3" y="390"/>
                </a:lnTo>
                <a:lnTo>
                  <a:pt x="16" y="397"/>
                </a:lnTo>
                <a:lnTo>
                  <a:pt x="39" y="412"/>
                </a:lnTo>
                <a:lnTo>
                  <a:pt x="39" y="412"/>
                </a:lnTo>
                <a:lnTo>
                  <a:pt x="48" y="417"/>
                </a:lnTo>
                <a:lnTo>
                  <a:pt x="59" y="421"/>
                </a:lnTo>
                <a:lnTo>
                  <a:pt x="72" y="425"/>
                </a:lnTo>
                <a:lnTo>
                  <a:pt x="86" y="428"/>
                </a:lnTo>
                <a:lnTo>
                  <a:pt x="116" y="433"/>
                </a:lnTo>
                <a:lnTo>
                  <a:pt x="150" y="437"/>
                </a:lnTo>
                <a:lnTo>
                  <a:pt x="211" y="443"/>
                </a:lnTo>
                <a:lnTo>
                  <a:pt x="253" y="447"/>
                </a:lnTo>
                <a:lnTo>
                  <a:pt x="253" y="447"/>
                </a:lnTo>
                <a:lnTo>
                  <a:pt x="280" y="449"/>
                </a:lnTo>
                <a:lnTo>
                  <a:pt x="309" y="451"/>
                </a:lnTo>
                <a:lnTo>
                  <a:pt x="337" y="452"/>
                </a:lnTo>
                <a:lnTo>
                  <a:pt x="337" y="452"/>
                </a:lnTo>
                <a:lnTo>
                  <a:pt x="343" y="457"/>
                </a:lnTo>
                <a:lnTo>
                  <a:pt x="352" y="462"/>
                </a:lnTo>
                <a:lnTo>
                  <a:pt x="368" y="469"/>
                </a:lnTo>
                <a:lnTo>
                  <a:pt x="392" y="479"/>
                </a:lnTo>
                <a:lnTo>
                  <a:pt x="424" y="492"/>
                </a:lnTo>
                <a:lnTo>
                  <a:pt x="466" y="505"/>
                </a:lnTo>
                <a:lnTo>
                  <a:pt x="521" y="521"/>
                </a:lnTo>
                <a:lnTo>
                  <a:pt x="521" y="521"/>
                </a:lnTo>
                <a:lnTo>
                  <a:pt x="552" y="529"/>
                </a:lnTo>
                <a:lnTo>
                  <a:pt x="582" y="536"/>
                </a:lnTo>
                <a:lnTo>
                  <a:pt x="611" y="541"/>
                </a:lnTo>
                <a:lnTo>
                  <a:pt x="641" y="546"/>
                </a:lnTo>
                <a:lnTo>
                  <a:pt x="697" y="552"/>
                </a:lnTo>
                <a:lnTo>
                  <a:pt x="748" y="555"/>
                </a:lnTo>
                <a:lnTo>
                  <a:pt x="791" y="557"/>
                </a:lnTo>
                <a:lnTo>
                  <a:pt x="825" y="557"/>
                </a:lnTo>
                <a:lnTo>
                  <a:pt x="854" y="556"/>
                </a:lnTo>
                <a:lnTo>
                  <a:pt x="854" y="556"/>
                </a:lnTo>
                <a:lnTo>
                  <a:pt x="851" y="601"/>
                </a:lnTo>
                <a:lnTo>
                  <a:pt x="847" y="637"/>
                </a:lnTo>
                <a:lnTo>
                  <a:pt x="844" y="665"/>
                </a:lnTo>
                <a:lnTo>
                  <a:pt x="844" y="665"/>
                </a:lnTo>
                <a:lnTo>
                  <a:pt x="841" y="678"/>
                </a:lnTo>
                <a:lnTo>
                  <a:pt x="835" y="693"/>
                </a:lnTo>
                <a:lnTo>
                  <a:pt x="821" y="730"/>
                </a:lnTo>
                <a:lnTo>
                  <a:pt x="794" y="800"/>
                </a:lnTo>
                <a:lnTo>
                  <a:pt x="794" y="800"/>
                </a:lnTo>
                <a:lnTo>
                  <a:pt x="788" y="819"/>
                </a:lnTo>
                <a:lnTo>
                  <a:pt x="786" y="826"/>
                </a:lnTo>
                <a:lnTo>
                  <a:pt x="786" y="831"/>
                </a:lnTo>
                <a:lnTo>
                  <a:pt x="788" y="834"/>
                </a:lnTo>
                <a:lnTo>
                  <a:pt x="791" y="836"/>
                </a:lnTo>
                <a:lnTo>
                  <a:pt x="796" y="836"/>
                </a:lnTo>
                <a:lnTo>
                  <a:pt x="804" y="834"/>
                </a:lnTo>
                <a:lnTo>
                  <a:pt x="804" y="834"/>
                </a:lnTo>
                <a:lnTo>
                  <a:pt x="809" y="833"/>
                </a:lnTo>
                <a:lnTo>
                  <a:pt x="814" y="829"/>
                </a:lnTo>
                <a:lnTo>
                  <a:pt x="824" y="821"/>
                </a:lnTo>
                <a:lnTo>
                  <a:pt x="836" y="808"/>
                </a:lnTo>
                <a:lnTo>
                  <a:pt x="849" y="792"/>
                </a:lnTo>
                <a:lnTo>
                  <a:pt x="873" y="761"/>
                </a:lnTo>
                <a:lnTo>
                  <a:pt x="886" y="746"/>
                </a:lnTo>
                <a:lnTo>
                  <a:pt x="898" y="735"/>
                </a:lnTo>
                <a:lnTo>
                  <a:pt x="898" y="735"/>
                </a:lnTo>
                <a:lnTo>
                  <a:pt x="904" y="729"/>
                </a:lnTo>
                <a:lnTo>
                  <a:pt x="912" y="720"/>
                </a:lnTo>
                <a:lnTo>
                  <a:pt x="927" y="695"/>
                </a:lnTo>
                <a:lnTo>
                  <a:pt x="943" y="665"/>
                </a:lnTo>
                <a:lnTo>
                  <a:pt x="959" y="633"/>
                </a:lnTo>
                <a:lnTo>
                  <a:pt x="986" y="576"/>
                </a:lnTo>
                <a:lnTo>
                  <a:pt x="998" y="551"/>
                </a:lnTo>
                <a:lnTo>
                  <a:pt x="998" y="551"/>
                </a:lnTo>
                <a:lnTo>
                  <a:pt x="1084" y="531"/>
                </a:lnTo>
                <a:lnTo>
                  <a:pt x="1158" y="513"/>
                </a:lnTo>
                <a:lnTo>
                  <a:pt x="1190" y="504"/>
                </a:lnTo>
                <a:lnTo>
                  <a:pt x="1216" y="497"/>
                </a:lnTo>
                <a:lnTo>
                  <a:pt x="1216" y="497"/>
                </a:lnTo>
                <a:lnTo>
                  <a:pt x="1235" y="490"/>
                </a:lnTo>
                <a:lnTo>
                  <a:pt x="1247" y="484"/>
                </a:lnTo>
                <a:lnTo>
                  <a:pt x="1254" y="479"/>
                </a:lnTo>
                <a:lnTo>
                  <a:pt x="1262" y="474"/>
                </a:lnTo>
                <a:lnTo>
                  <a:pt x="1268" y="471"/>
                </a:lnTo>
                <a:lnTo>
                  <a:pt x="1276" y="464"/>
                </a:lnTo>
                <a:lnTo>
                  <a:pt x="1288" y="459"/>
                </a:lnTo>
                <a:lnTo>
                  <a:pt x="1305" y="452"/>
                </a:lnTo>
                <a:lnTo>
                  <a:pt x="1305" y="452"/>
                </a:lnTo>
                <a:lnTo>
                  <a:pt x="1331" y="444"/>
                </a:lnTo>
                <a:lnTo>
                  <a:pt x="1365" y="437"/>
                </a:lnTo>
                <a:lnTo>
                  <a:pt x="1402" y="431"/>
                </a:lnTo>
                <a:lnTo>
                  <a:pt x="1441" y="425"/>
                </a:lnTo>
                <a:lnTo>
                  <a:pt x="1506" y="416"/>
                </a:lnTo>
                <a:lnTo>
                  <a:pt x="1534" y="412"/>
                </a:lnTo>
                <a:lnTo>
                  <a:pt x="1707" y="402"/>
                </a:lnTo>
                <a:lnTo>
                  <a:pt x="1707" y="402"/>
                </a:lnTo>
                <a:lnTo>
                  <a:pt x="1707" y="396"/>
                </a:lnTo>
                <a:lnTo>
                  <a:pt x="1707" y="390"/>
                </a:lnTo>
                <a:lnTo>
                  <a:pt x="1706" y="382"/>
                </a:lnTo>
                <a:lnTo>
                  <a:pt x="1704" y="372"/>
                </a:lnTo>
                <a:lnTo>
                  <a:pt x="1700" y="364"/>
                </a:lnTo>
                <a:lnTo>
                  <a:pt x="1693" y="355"/>
                </a:lnTo>
                <a:lnTo>
                  <a:pt x="1688" y="351"/>
                </a:lnTo>
                <a:lnTo>
                  <a:pt x="1683" y="348"/>
                </a:lnTo>
                <a:lnTo>
                  <a:pt x="1683" y="348"/>
                </a:lnTo>
                <a:lnTo>
                  <a:pt x="1676" y="345"/>
                </a:lnTo>
                <a:lnTo>
                  <a:pt x="1670" y="341"/>
                </a:lnTo>
                <a:lnTo>
                  <a:pt x="1655" y="339"/>
                </a:lnTo>
                <a:lnTo>
                  <a:pt x="1640" y="336"/>
                </a:lnTo>
                <a:lnTo>
                  <a:pt x="1627" y="336"/>
                </a:lnTo>
                <a:lnTo>
                  <a:pt x="1600" y="338"/>
                </a:lnTo>
                <a:lnTo>
                  <a:pt x="1583" y="338"/>
                </a:lnTo>
                <a:lnTo>
                  <a:pt x="1583" y="338"/>
                </a:lnTo>
                <a:lnTo>
                  <a:pt x="1549" y="333"/>
                </a:lnTo>
                <a:lnTo>
                  <a:pt x="1549" y="333"/>
                </a:lnTo>
                <a:lnTo>
                  <a:pt x="1549" y="328"/>
                </a:lnTo>
                <a:lnTo>
                  <a:pt x="1546" y="322"/>
                </a:lnTo>
                <a:lnTo>
                  <a:pt x="1544" y="313"/>
                </a:lnTo>
                <a:lnTo>
                  <a:pt x="1539" y="305"/>
                </a:lnTo>
                <a:lnTo>
                  <a:pt x="1530" y="295"/>
                </a:lnTo>
                <a:lnTo>
                  <a:pt x="1519" y="287"/>
                </a:lnTo>
                <a:lnTo>
                  <a:pt x="1504" y="278"/>
                </a:lnTo>
                <a:lnTo>
                  <a:pt x="1504" y="278"/>
                </a:lnTo>
                <a:lnTo>
                  <a:pt x="1483" y="269"/>
                </a:lnTo>
                <a:lnTo>
                  <a:pt x="1454" y="259"/>
                </a:lnTo>
                <a:lnTo>
                  <a:pt x="1422" y="250"/>
                </a:lnTo>
                <a:lnTo>
                  <a:pt x="1388" y="240"/>
                </a:lnTo>
                <a:lnTo>
                  <a:pt x="1352" y="231"/>
                </a:lnTo>
                <a:lnTo>
                  <a:pt x="1319" y="223"/>
                </a:lnTo>
                <a:lnTo>
                  <a:pt x="1289" y="217"/>
                </a:lnTo>
                <a:lnTo>
                  <a:pt x="1266" y="213"/>
                </a:lnTo>
                <a:lnTo>
                  <a:pt x="1266" y="213"/>
                </a:lnTo>
                <a:lnTo>
                  <a:pt x="1246" y="211"/>
                </a:lnTo>
                <a:lnTo>
                  <a:pt x="1226" y="210"/>
                </a:lnTo>
                <a:lnTo>
                  <a:pt x="1190" y="210"/>
                </a:lnTo>
                <a:lnTo>
                  <a:pt x="1160" y="207"/>
                </a:lnTo>
                <a:lnTo>
                  <a:pt x="1146" y="206"/>
                </a:lnTo>
                <a:lnTo>
                  <a:pt x="1137" y="204"/>
                </a:lnTo>
                <a:lnTo>
                  <a:pt x="1137" y="204"/>
                </a:lnTo>
                <a:lnTo>
                  <a:pt x="1117" y="197"/>
                </a:lnTo>
                <a:lnTo>
                  <a:pt x="1098" y="190"/>
                </a:lnTo>
                <a:lnTo>
                  <a:pt x="1088" y="186"/>
                </a:lnTo>
                <a:lnTo>
                  <a:pt x="1078" y="181"/>
                </a:lnTo>
                <a:lnTo>
                  <a:pt x="1069" y="176"/>
                </a:lnTo>
                <a:lnTo>
                  <a:pt x="1062" y="169"/>
                </a:lnTo>
                <a:lnTo>
                  <a:pt x="1062" y="169"/>
                </a:lnTo>
                <a:lnTo>
                  <a:pt x="1055" y="159"/>
                </a:lnTo>
                <a:lnTo>
                  <a:pt x="1047" y="145"/>
                </a:lnTo>
                <a:lnTo>
                  <a:pt x="1031" y="113"/>
                </a:lnTo>
                <a:lnTo>
                  <a:pt x="1015" y="77"/>
                </a:lnTo>
                <a:lnTo>
                  <a:pt x="1006" y="62"/>
                </a:lnTo>
                <a:lnTo>
                  <a:pt x="998" y="50"/>
                </a:lnTo>
                <a:lnTo>
                  <a:pt x="998" y="50"/>
                </a:lnTo>
                <a:lnTo>
                  <a:pt x="988" y="40"/>
                </a:lnTo>
                <a:lnTo>
                  <a:pt x="976" y="30"/>
                </a:lnTo>
                <a:lnTo>
                  <a:pt x="963" y="21"/>
                </a:lnTo>
                <a:lnTo>
                  <a:pt x="948" y="12"/>
                </a:lnTo>
                <a:lnTo>
                  <a:pt x="932" y="6"/>
                </a:lnTo>
                <a:lnTo>
                  <a:pt x="914" y="2"/>
                </a:lnTo>
                <a:lnTo>
                  <a:pt x="897" y="0"/>
                </a:lnTo>
                <a:lnTo>
                  <a:pt x="878" y="0"/>
                </a:lnTo>
                <a:lnTo>
                  <a:pt x="878" y="0"/>
                </a:lnTo>
                <a:lnTo>
                  <a:pt x="868" y="1"/>
                </a:lnTo>
                <a:lnTo>
                  <a:pt x="858" y="4"/>
                </a:lnTo>
                <a:lnTo>
                  <a:pt x="837" y="10"/>
                </a:lnTo>
                <a:lnTo>
                  <a:pt x="816" y="19"/>
                </a:lnTo>
                <a:lnTo>
                  <a:pt x="795" y="28"/>
                </a:lnTo>
                <a:lnTo>
                  <a:pt x="763" y="47"/>
                </a:lnTo>
                <a:lnTo>
                  <a:pt x="749" y="55"/>
                </a:lnTo>
                <a:lnTo>
                  <a:pt x="749" y="55"/>
                </a:lnTo>
                <a:lnTo>
                  <a:pt x="763" y="55"/>
                </a:lnTo>
                <a:lnTo>
                  <a:pt x="777" y="56"/>
                </a:lnTo>
                <a:lnTo>
                  <a:pt x="794" y="57"/>
                </a:lnTo>
                <a:lnTo>
                  <a:pt x="811" y="61"/>
                </a:lnTo>
                <a:lnTo>
                  <a:pt x="829" y="66"/>
                </a:lnTo>
                <a:lnTo>
                  <a:pt x="836" y="69"/>
                </a:lnTo>
                <a:lnTo>
                  <a:pt x="842" y="73"/>
                </a:lnTo>
                <a:lnTo>
                  <a:pt x="849" y="78"/>
                </a:lnTo>
                <a:lnTo>
                  <a:pt x="854" y="84"/>
                </a:lnTo>
                <a:lnTo>
                  <a:pt x="854" y="84"/>
                </a:lnTo>
                <a:lnTo>
                  <a:pt x="860" y="97"/>
                </a:lnTo>
                <a:lnTo>
                  <a:pt x="863" y="108"/>
                </a:lnTo>
                <a:lnTo>
                  <a:pt x="865" y="118"/>
                </a:lnTo>
                <a:lnTo>
                  <a:pt x="863" y="127"/>
                </a:lnTo>
                <a:lnTo>
                  <a:pt x="862" y="134"/>
                </a:lnTo>
                <a:lnTo>
                  <a:pt x="861" y="139"/>
                </a:lnTo>
                <a:lnTo>
                  <a:pt x="858" y="144"/>
                </a:lnTo>
                <a:lnTo>
                  <a:pt x="858" y="144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1">
            <a:extLst>
              <a:ext uri="{FF2B5EF4-FFF2-40B4-BE49-F238E27FC236}">
                <a16:creationId xmlns:a16="http://schemas.microsoft.com/office/drawing/2014/main" id="{74F2B79A-3A1F-4DBA-8E1C-0C40AB5200BE}"/>
              </a:ext>
            </a:extLst>
          </p:cNvPr>
          <p:cNvSpPr>
            <a:spLocks/>
          </p:cNvSpPr>
          <p:nvPr/>
        </p:nvSpPr>
        <p:spPr bwMode="auto">
          <a:xfrm>
            <a:off x="2341541" y="1268760"/>
            <a:ext cx="1487501" cy="825075"/>
          </a:xfrm>
          <a:custGeom>
            <a:avLst/>
            <a:gdLst>
              <a:gd name="T0" fmla="*/ 225 w 1509"/>
              <a:gd name="T1" fmla="*/ 584 h 837"/>
              <a:gd name="T2" fmla="*/ 179 w 1509"/>
              <a:gd name="T3" fmla="*/ 633 h 837"/>
              <a:gd name="T4" fmla="*/ 99 w 1509"/>
              <a:gd name="T5" fmla="*/ 703 h 837"/>
              <a:gd name="T6" fmla="*/ 45 w 1509"/>
              <a:gd name="T7" fmla="*/ 718 h 837"/>
              <a:gd name="T8" fmla="*/ 70 w 1509"/>
              <a:gd name="T9" fmla="*/ 673 h 837"/>
              <a:gd name="T10" fmla="*/ 84 w 1509"/>
              <a:gd name="T11" fmla="*/ 622 h 837"/>
              <a:gd name="T12" fmla="*/ 80 w 1509"/>
              <a:gd name="T13" fmla="*/ 613 h 837"/>
              <a:gd name="T14" fmla="*/ 48 w 1509"/>
              <a:gd name="T15" fmla="*/ 621 h 837"/>
              <a:gd name="T16" fmla="*/ 25 w 1509"/>
              <a:gd name="T17" fmla="*/ 604 h 837"/>
              <a:gd name="T18" fmla="*/ 68 w 1509"/>
              <a:gd name="T19" fmla="*/ 554 h 837"/>
              <a:gd name="T20" fmla="*/ 107 w 1509"/>
              <a:gd name="T21" fmla="*/ 530 h 837"/>
              <a:gd name="T22" fmla="*/ 169 w 1509"/>
              <a:gd name="T23" fmla="*/ 524 h 837"/>
              <a:gd name="T24" fmla="*/ 75 w 1509"/>
              <a:gd name="T25" fmla="*/ 479 h 837"/>
              <a:gd name="T26" fmla="*/ 55 w 1509"/>
              <a:gd name="T27" fmla="*/ 440 h 837"/>
              <a:gd name="T28" fmla="*/ 40 w 1509"/>
              <a:gd name="T29" fmla="*/ 430 h 837"/>
              <a:gd name="T30" fmla="*/ 65 w 1509"/>
              <a:gd name="T31" fmla="*/ 410 h 837"/>
              <a:gd name="T32" fmla="*/ 40 w 1509"/>
              <a:gd name="T33" fmla="*/ 400 h 837"/>
              <a:gd name="T34" fmla="*/ 65 w 1509"/>
              <a:gd name="T35" fmla="*/ 390 h 837"/>
              <a:gd name="T36" fmla="*/ 140 w 1509"/>
              <a:gd name="T37" fmla="*/ 346 h 837"/>
              <a:gd name="T38" fmla="*/ 283 w 1509"/>
              <a:gd name="T39" fmla="*/ 296 h 837"/>
              <a:gd name="T40" fmla="*/ 485 w 1509"/>
              <a:gd name="T41" fmla="*/ 196 h 837"/>
              <a:gd name="T42" fmla="*/ 606 w 1509"/>
              <a:gd name="T43" fmla="*/ 147 h 837"/>
              <a:gd name="T44" fmla="*/ 726 w 1509"/>
              <a:gd name="T45" fmla="*/ 122 h 837"/>
              <a:gd name="T46" fmla="*/ 875 w 1509"/>
              <a:gd name="T47" fmla="*/ 107 h 837"/>
              <a:gd name="T48" fmla="*/ 943 w 1509"/>
              <a:gd name="T49" fmla="*/ 106 h 837"/>
              <a:gd name="T50" fmla="*/ 1043 w 1509"/>
              <a:gd name="T51" fmla="*/ 92 h 837"/>
              <a:gd name="T52" fmla="*/ 1135 w 1509"/>
              <a:gd name="T53" fmla="*/ 30 h 837"/>
              <a:gd name="T54" fmla="*/ 1205 w 1509"/>
              <a:gd name="T55" fmla="*/ 3 h 837"/>
              <a:gd name="T56" fmla="*/ 1256 w 1509"/>
              <a:gd name="T57" fmla="*/ 3 h 837"/>
              <a:gd name="T58" fmla="*/ 1301 w 1509"/>
              <a:gd name="T59" fmla="*/ 20 h 837"/>
              <a:gd name="T60" fmla="*/ 1360 w 1509"/>
              <a:gd name="T61" fmla="*/ 60 h 837"/>
              <a:gd name="T62" fmla="*/ 1400 w 1509"/>
              <a:gd name="T63" fmla="*/ 102 h 837"/>
              <a:gd name="T64" fmla="*/ 1470 w 1509"/>
              <a:gd name="T65" fmla="*/ 142 h 837"/>
              <a:gd name="T66" fmla="*/ 1483 w 1509"/>
              <a:gd name="T67" fmla="*/ 155 h 837"/>
              <a:gd name="T68" fmla="*/ 1504 w 1509"/>
              <a:gd name="T69" fmla="*/ 176 h 837"/>
              <a:gd name="T70" fmla="*/ 1508 w 1509"/>
              <a:gd name="T71" fmla="*/ 204 h 837"/>
              <a:gd name="T72" fmla="*/ 1380 w 1509"/>
              <a:gd name="T73" fmla="*/ 181 h 837"/>
              <a:gd name="T74" fmla="*/ 1228 w 1509"/>
              <a:gd name="T75" fmla="*/ 262 h 837"/>
              <a:gd name="T76" fmla="*/ 1176 w 1509"/>
              <a:gd name="T77" fmla="*/ 360 h 837"/>
              <a:gd name="T78" fmla="*/ 1140 w 1509"/>
              <a:gd name="T79" fmla="*/ 406 h 837"/>
              <a:gd name="T80" fmla="*/ 1087 w 1509"/>
              <a:gd name="T81" fmla="*/ 467 h 837"/>
              <a:gd name="T82" fmla="*/ 1048 w 1509"/>
              <a:gd name="T83" fmla="*/ 489 h 837"/>
              <a:gd name="T84" fmla="*/ 938 w 1509"/>
              <a:gd name="T85" fmla="*/ 524 h 837"/>
              <a:gd name="T86" fmla="*/ 874 w 1509"/>
              <a:gd name="T87" fmla="*/ 703 h 837"/>
              <a:gd name="T88" fmla="*/ 827 w 1509"/>
              <a:gd name="T89" fmla="*/ 792 h 837"/>
              <a:gd name="T90" fmla="*/ 785 w 1509"/>
              <a:gd name="T91" fmla="*/ 832 h 837"/>
              <a:gd name="T92" fmla="*/ 765 w 1509"/>
              <a:gd name="T93" fmla="*/ 837 h 837"/>
              <a:gd name="T94" fmla="*/ 751 w 1509"/>
              <a:gd name="T95" fmla="*/ 818 h 837"/>
              <a:gd name="T96" fmla="*/ 750 w 1509"/>
              <a:gd name="T97" fmla="*/ 797 h 837"/>
              <a:gd name="T98" fmla="*/ 775 w 1509"/>
              <a:gd name="T99" fmla="*/ 698 h 837"/>
              <a:gd name="T100" fmla="*/ 786 w 1509"/>
              <a:gd name="T101" fmla="*/ 618 h 837"/>
              <a:gd name="T102" fmla="*/ 780 w 1509"/>
              <a:gd name="T103" fmla="*/ 549 h 837"/>
              <a:gd name="T104" fmla="*/ 710 w 1509"/>
              <a:gd name="T105" fmla="*/ 561 h 837"/>
              <a:gd name="T106" fmla="*/ 626 w 1509"/>
              <a:gd name="T107" fmla="*/ 601 h 837"/>
              <a:gd name="T108" fmla="*/ 577 w 1509"/>
              <a:gd name="T109" fmla="*/ 615 h 837"/>
              <a:gd name="T110" fmla="*/ 547 w 1509"/>
              <a:gd name="T111" fmla="*/ 602 h 837"/>
              <a:gd name="T112" fmla="*/ 535 w 1509"/>
              <a:gd name="T113" fmla="*/ 577 h 837"/>
              <a:gd name="T114" fmla="*/ 529 w 1509"/>
              <a:gd name="T115" fmla="*/ 570 h 837"/>
              <a:gd name="T116" fmla="*/ 442 w 1509"/>
              <a:gd name="T117" fmla="*/ 572 h 837"/>
              <a:gd name="T118" fmla="*/ 293 w 1509"/>
              <a:gd name="T119" fmla="*/ 554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09" h="837">
                <a:moveTo>
                  <a:pt x="293" y="554"/>
                </a:moveTo>
                <a:lnTo>
                  <a:pt x="228" y="579"/>
                </a:lnTo>
                <a:lnTo>
                  <a:pt x="228" y="579"/>
                </a:lnTo>
                <a:lnTo>
                  <a:pt x="225" y="584"/>
                </a:lnTo>
                <a:lnTo>
                  <a:pt x="215" y="599"/>
                </a:lnTo>
                <a:lnTo>
                  <a:pt x="199" y="616"/>
                </a:lnTo>
                <a:lnTo>
                  <a:pt x="189" y="625"/>
                </a:lnTo>
                <a:lnTo>
                  <a:pt x="179" y="633"/>
                </a:lnTo>
                <a:lnTo>
                  <a:pt x="179" y="633"/>
                </a:lnTo>
                <a:lnTo>
                  <a:pt x="150" y="653"/>
                </a:lnTo>
                <a:lnTo>
                  <a:pt x="144" y="658"/>
                </a:lnTo>
                <a:lnTo>
                  <a:pt x="99" y="703"/>
                </a:lnTo>
                <a:lnTo>
                  <a:pt x="89" y="723"/>
                </a:lnTo>
                <a:lnTo>
                  <a:pt x="70" y="708"/>
                </a:lnTo>
                <a:lnTo>
                  <a:pt x="45" y="718"/>
                </a:lnTo>
                <a:lnTo>
                  <a:pt x="45" y="718"/>
                </a:lnTo>
                <a:lnTo>
                  <a:pt x="57" y="697"/>
                </a:lnTo>
                <a:lnTo>
                  <a:pt x="66" y="682"/>
                </a:lnTo>
                <a:lnTo>
                  <a:pt x="70" y="673"/>
                </a:lnTo>
                <a:lnTo>
                  <a:pt x="70" y="673"/>
                </a:lnTo>
                <a:lnTo>
                  <a:pt x="73" y="662"/>
                </a:lnTo>
                <a:lnTo>
                  <a:pt x="81" y="641"/>
                </a:lnTo>
                <a:lnTo>
                  <a:pt x="83" y="631"/>
                </a:lnTo>
                <a:lnTo>
                  <a:pt x="84" y="622"/>
                </a:lnTo>
                <a:lnTo>
                  <a:pt x="84" y="618"/>
                </a:lnTo>
                <a:lnTo>
                  <a:pt x="83" y="616"/>
                </a:lnTo>
                <a:lnTo>
                  <a:pt x="82" y="613"/>
                </a:lnTo>
                <a:lnTo>
                  <a:pt x="80" y="613"/>
                </a:lnTo>
                <a:lnTo>
                  <a:pt x="80" y="613"/>
                </a:lnTo>
                <a:lnTo>
                  <a:pt x="72" y="615"/>
                </a:lnTo>
                <a:lnTo>
                  <a:pt x="65" y="616"/>
                </a:lnTo>
                <a:lnTo>
                  <a:pt x="48" y="621"/>
                </a:lnTo>
                <a:lnTo>
                  <a:pt x="30" y="628"/>
                </a:lnTo>
                <a:lnTo>
                  <a:pt x="0" y="618"/>
                </a:lnTo>
                <a:lnTo>
                  <a:pt x="25" y="604"/>
                </a:lnTo>
                <a:lnTo>
                  <a:pt x="25" y="604"/>
                </a:lnTo>
                <a:lnTo>
                  <a:pt x="34" y="592"/>
                </a:lnTo>
                <a:lnTo>
                  <a:pt x="42" y="580"/>
                </a:lnTo>
                <a:lnTo>
                  <a:pt x="55" y="566"/>
                </a:lnTo>
                <a:lnTo>
                  <a:pt x="68" y="554"/>
                </a:lnTo>
                <a:lnTo>
                  <a:pt x="83" y="541"/>
                </a:lnTo>
                <a:lnTo>
                  <a:pt x="91" y="536"/>
                </a:lnTo>
                <a:lnTo>
                  <a:pt x="98" y="533"/>
                </a:lnTo>
                <a:lnTo>
                  <a:pt x="107" y="530"/>
                </a:lnTo>
                <a:lnTo>
                  <a:pt x="114" y="529"/>
                </a:lnTo>
                <a:lnTo>
                  <a:pt x="114" y="529"/>
                </a:lnTo>
                <a:lnTo>
                  <a:pt x="144" y="527"/>
                </a:lnTo>
                <a:lnTo>
                  <a:pt x="169" y="524"/>
                </a:lnTo>
                <a:lnTo>
                  <a:pt x="194" y="519"/>
                </a:lnTo>
                <a:lnTo>
                  <a:pt x="154" y="469"/>
                </a:lnTo>
                <a:lnTo>
                  <a:pt x="104" y="469"/>
                </a:lnTo>
                <a:lnTo>
                  <a:pt x="75" y="479"/>
                </a:lnTo>
                <a:lnTo>
                  <a:pt x="84" y="454"/>
                </a:lnTo>
                <a:lnTo>
                  <a:pt x="55" y="454"/>
                </a:lnTo>
                <a:lnTo>
                  <a:pt x="55" y="440"/>
                </a:lnTo>
                <a:lnTo>
                  <a:pt x="55" y="440"/>
                </a:lnTo>
                <a:lnTo>
                  <a:pt x="46" y="437"/>
                </a:lnTo>
                <a:lnTo>
                  <a:pt x="40" y="433"/>
                </a:lnTo>
                <a:lnTo>
                  <a:pt x="39" y="432"/>
                </a:lnTo>
                <a:lnTo>
                  <a:pt x="40" y="430"/>
                </a:lnTo>
                <a:lnTo>
                  <a:pt x="40" y="430"/>
                </a:lnTo>
                <a:lnTo>
                  <a:pt x="46" y="423"/>
                </a:lnTo>
                <a:lnTo>
                  <a:pt x="55" y="417"/>
                </a:lnTo>
                <a:lnTo>
                  <a:pt x="65" y="410"/>
                </a:lnTo>
                <a:lnTo>
                  <a:pt x="65" y="410"/>
                </a:lnTo>
                <a:lnTo>
                  <a:pt x="51" y="405"/>
                </a:lnTo>
                <a:lnTo>
                  <a:pt x="42" y="401"/>
                </a:lnTo>
                <a:lnTo>
                  <a:pt x="40" y="400"/>
                </a:lnTo>
                <a:lnTo>
                  <a:pt x="40" y="400"/>
                </a:lnTo>
                <a:lnTo>
                  <a:pt x="45" y="399"/>
                </a:lnTo>
                <a:lnTo>
                  <a:pt x="53" y="395"/>
                </a:lnTo>
                <a:lnTo>
                  <a:pt x="65" y="390"/>
                </a:lnTo>
                <a:lnTo>
                  <a:pt x="65" y="370"/>
                </a:lnTo>
                <a:lnTo>
                  <a:pt x="65" y="370"/>
                </a:lnTo>
                <a:lnTo>
                  <a:pt x="86" y="364"/>
                </a:lnTo>
                <a:lnTo>
                  <a:pt x="140" y="346"/>
                </a:lnTo>
                <a:lnTo>
                  <a:pt x="211" y="323"/>
                </a:lnTo>
                <a:lnTo>
                  <a:pt x="248" y="309"/>
                </a:lnTo>
                <a:lnTo>
                  <a:pt x="283" y="296"/>
                </a:lnTo>
                <a:lnTo>
                  <a:pt x="283" y="296"/>
                </a:lnTo>
                <a:lnTo>
                  <a:pt x="319" y="279"/>
                </a:lnTo>
                <a:lnTo>
                  <a:pt x="358" y="261"/>
                </a:lnTo>
                <a:lnTo>
                  <a:pt x="443" y="219"/>
                </a:lnTo>
                <a:lnTo>
                  <a:pt x="485" y="196"/>
                </a:lnTo>
                <a:lnTo>
                  <a:pt x="528" y="176"/>
                </a:lnTo>
                <a:lnTo>
                  <a:pt x="569" y="159"/>
                </a:lnTo>
                <a:lnTo>
                  <a:pt x="587" y="153"/>
                </a:lnTo>
                <a:lnTo>
                  <a:pt x="606" y="147"/>
                </a:lnTo>
                <a:lnTo>
                  <a:pt x="606" y="147"/>
                </a:lnTo>
                <a:lnTo>
                  <a:pt x="643" y="137"/>
                </a:lnTo>
                <a:lnTo>
                  <a:pt x="684" y="128"/>
                </a:lnTo>
                <a:lnTo>
                  <a:pt x="726" y="122"/>
                </a:lnTo>
                <a:lnTo>
                  <a:pt x="768" y="116"/>
                </a:lnTo>
                <a:lnTo>
                  <a:pt x="808" y="112"/>
                </a:lnTo>
                <a:lnTo>
                  <a:pt x="844" y="108"/>
                </a:lnTo>
                <a:lnTo>
                  <a:pt x="875" y="107"/>
                </a:lnTo>
                <a:lnTo>
                  <a:pt x="899" y="107"/>
                </a:lnTo>
                <a:lnTo>
                  <a:pt x="899" y="107"/>
                </a:lnTo>
                <a:lnTo>
                  <a:pt x="920" y="107"/>
                </a:lnTo>
                <a:lnTo>
                  <a:pt x="943" y="106"/>
                </a:lnTo>
                <a:lnTo>
                  <a:pt x="989" y="99"/>
                </a:lnTo>
                <a:lnTo>
                  <a:pt x="1028" y="94"/>
                </a:lnTo>
                <a:lnTo>
                  <a:pt x="1043" y="92"/>
                </a:lnTo>
                <a:lnTo>
                  <a:pt x="1043" y="92"/>
                </a:lnTo>
                <a:lnTo>
                  <a:pt x="1064" y="75"/>
                </a:lnTo>
                <a:lnTo>
                  <a:pt x="1087" y="58"/>
                </a:lnTo>
                <a:lnTo>
                  <a:pt x="1118" y="40"/>
                </a:lnTo>
                <a:lnTo>
                  <a:pt x="1135" y="30"/>
                </a:lnTo>
                <a:lnTo>
                  <a:pt x="1152" y="21"/>
                </a:lnTo>
                <a:lnTo>
                  <a:pt x="1169" y="14"/>
                </a:lnTo>
                <a:lnTo>
                  <a:pt x="1187" y="7"/>
                </a:lnTo>
                <a:lnTo>
                  <a:pt x="1205" y="3"/>
                </a:lnTo>
                <a:lnTo>
                  <a:pt x="1223" y="0"/>
                </a:lnTo>
                <a:lnTo>
                  <a:pt x="1240" y="0"/>
                </a:lnTo>
                <a:lnTo>
                  <a:pt x="1249" y="1"/>
                </a:lnTo>
                <a:lnTo>
                  <a:pt x="1256" y="3"/>
                </a:lnTo>
                <a:lnTo>
                  <a:pt x="1256" y="3"/>
                </a:lnTo>
                <a:lnTo>
                  <a:pt x="1272" y="7"/>
                </a:lnTo>
                <a:lnTo>
                  <a:pt x="1287" y="12"/>
                </a:lnTo>
                <a:lnTo>
                  <a:pt x="1301" y="20"/>
                </a:lnTo>
                <a:lnTo>
                  <a:pt x="1315" y="27"/>
                </a:lnTo>
                <a:lnTo>
                  <a:pt x="1327" y="35"/>
                </a:lnTo>
                <a:lnTo>
                  <a:pt x="1339" y="43"/>
                </a:lnTo>
                <a:lnTo>
                  <a:pt x="1360" y="60"/>
                </a:lnTo>
                <a:lnTo>
                  <a:pt x="1377" y="76"/>
                </a:lnTo>
                <a:lnTo>
                  <a:pt x="1389" y="89"/>
                </a:lnTo>
                <a:lnTo>
                  <a:pt x="1400" y="102"/>
                </a:lnTo>
                <a:lnTo>
                  <a:pt x="1400" y="102"/>
                </a:lnTo>
                <a:lnTo>
                  <a:pt x="1435" y="119"/>
                </a:lnTo>
                <a:lnTo>
                  <a:pt x="1459" y="133"/>
                </a:lnTo>
                <a:lnTo>
                  <a:pt x="1467" y="138"/>
                </a:lnTo>
                <a:lnTo>
                  <a:pt x="1470" y="142"/>
                </a:lnTo>
                <a:lnTo>
                  <a:pt x="1470" y="142"/>
                </a:lnTo>
                <a:lnTo>
                  <a:pt x="1471" y="144"/>
                </a:lnTo>
                <a:lnTo>
                  <a:pt x="1473" y="147"/>
                </a:lnTo>
                <a:lnTo>
                  <a:pt x="1483" y="155"/>
                </a:lnTo>
                <a:lnTo>
                  <a:pt x="1495" y="165"/>
                </a:lnTo>
                <a:lnTo>
                  <a:pt x="1501" y="171"/>
                </a:lnTo>
                <a:lnTo>
                  <a:pt x="1504" y="176"/>
                </a:lnTo>
                <a:lnTo>
                  <a:pt x="1504" y="176"/>
                </a:lnTo>
                <a:lnTo>
                  <a:pt x="1507" y="183"/>
                </a:lnTo>
                <a:lnTo>
                  <a:pt x="1508" y="190"/>
                </a:lnTo>
                <a:lnTo>
                  <a:pt x="1509" y="197"/>
                </a:lnTo>
                <a:lnTo>
                  <a:pt x="1508" y="204"/>
                </a:lnTo>
                <a:lnTo>
                  <a:pt x="1506" y="216"/>
                </a:lnTo>
                <a:lnTo>
                  <a:pt x="1504" y="221"/>
                </a:lnTo>
                <a:lnTo>
                  <a:pt x="1480" y="226"/>
                </a:lnTo>
                <a:lnTo>
                  <a:pt x="1380" y="181"/>
                </a:lnTo>
                <a:lnTo>
                  <a:pt x="1256" y="191"/>
                </a:lnTo>
                <a:lnTo>
                  <a:pt x="1256" y="191"/>
                </a:lnTo>
                <a:lnTo>
                  <a:pt x="1249" y="212"/>
                </a:lnTo>
                <a:lnTo>
                  <a:pt x="1228" y="262"/>
                </a:lnTo>
                <a:lnTo>
                  <a:pt x="1214" y="292"/>
                </a:lnTo>
                <a:lnTo>
                  <a:pt x="1199" y="322"/>
                </a:lnTo>
                <a:lnTo>
                  <a:pt x="1183" y="348"/>
                </a:lnTo>
                <a:lnTo>
                  <a:pt x="1176" y="360"/>
                </a:lnTo>
                <a:lnTo>
                  <a:pt x="1167" y="370"/>
                </a:lnTo>
                <a:lnTo>
                  <a:pt x="1167" y="370"/>
                </a:lnTo>
                <a:lnTo>
                  <a:pt x="1152" y="389"/>
                </a:lnTo>
                <a:lnTo>
                  <a:pt x="1140" y="406"/>
                </a:lnTo>
                <a:lnTo>
                  <a:pt x="1127" y="423"/>
                </a:lnTo>
                <a:lnTo>
                  <a:pt x="1115" y="438"/>
                </a:lnTo>
                <a:lnTo>
                  <a:pt x="1102" y="453"/>
                </a:lnTo>
                <a:lnTo>
                  <a:pt x="1087" y="467"/>
                </a:lnTo>
                <a:lnTo>
                  <a:pt x="1079" y="473"/>
                </a:lnTo>
                <a:lnTo>
                  <a:pt x="1070" y="479"/>
                </a:lnTo>
                <a:lnTo>
                  <a:pt x="1059" y="484"/>
                </a:lnTo>
                <a:lnTo>
                  <a:pt x="1048" y="489"/>
                </a:lnTo>
                <a:lnTo>
                  <a:pt x="1048" y="489"/>
                </a:lnTo>
                <a:lnTo>
                  <a:pt x="1003" y="505"/>
                </a:lnTo>
                <a:lnTo>
                  <a:pt x="969" y="515"/>
                </a:lnTo>
                <a:lnTo>
                  <a:pt x="938" y="524"/>
                </a:lnTo>
                <a:lnTo>
                  <a:pt x="938" y="524"/>
                </a:lnTo>
                <a:lnTo>
                  <a:pt x="917" y="584"/>
                </a:lnTo>
                <a:lnTo>
                  <a:pt x="874" y="703"/>
                </a:lnTo>
                <a:lnTo>
                  <a:pt x="874" y="703"/>
                </a:lnTo>
                <a:lnTo>
                  <a:pt x="863" y="730"/>
                </a:lnTo>
                <a:lnTo>
                  <a:pt x="852" y="755"/>
                </a:lnTo>
                <a:lnTo>
                  <a:pt x="839" y="775"/>
                </a:lnTo>
                <a:lnTo>
                  <a:pt x="827" y="792"/>
                </a:lnTo>
                <a:lnTo>
                  <a:pt x="814" y="806"/>
                </a:lnTo>
                <a:lnTo>
                  <a:pt x="803" y="817"/>
                </a:lnTo>
                <a:lnTo>
                  <a:pt x="793" y="826"/>
                </a:lnTo>
                <a:lnTo>
                  <a:pt x="785" y="832"/>
                </a:lnTo>
                <a:lnTo>
                  <a:pt x="785" y="832"/>
                </a:lnTo>
                <a:lnTo>
                  <a:pt x="777" y="836"/>
                </a:lnTo>
                <a:lnTo>
                  <a:pt x="771" y="837"/>
                </a:lnTo>
                <a:lnTo>
                  <a:pt x="765" y="837"/>
                </a:lnTo>
                <a:lnTo>
                  <a:pt x="760" y="834"/>
                </a:lnTo>
                <a:lnTo>
                  <a:pt x="756" y="830"/>
                </a:lnTo>
                <a:lnTo>
                  <a:pt x="752" y="825"/>
                </a:lnTo>
                <a:lnTo>
                  <a:pt x="751" y="818"/>
                </a:lnTo>
                <a:lnTo>
                  <a:pt x="750" y="812"/>
                </a:lnTo>
                <a:lnTo>
                  <a:pt x="750" y="812"/>
                </a:lnTo>
                <a:lnTo>
                  <a:pt x="750" y="805"/>
                </a:lnTo>
                <a:lnTo>
                  <a:pt x="750" y="797"/>
                </a:lnTo>
                <a:lnTo>
                  <a:pt x="754" y="775"/>
                </a:lnTo>
                <a:lnTo>
                  <a:pt x="761" y="744"/>
                </a:lnTo>
                <a:lnTo>
                  <a:pt x="775" y="698"/>
                </a:lnTo>
                <a:lnTo>
                  <a:pt x="775" y="698"/>
                </a:lnTo>
                <a:lnTo>
                  <a:pt x="778" y="684"/>
                </a:lnTo>
                <a:lnTo>
                  <a:pt x="781" y="671"/>
                </a:lnTo>
                <a:lnTo>
                  <a:pt x="785" y="643"/>
                </a:lnTo>
                <a:lnTo>
                  <a:pt x="786" y="618"/>
                </a:lnTo>
                <a:lnTo>
                  <a:pt x="785" y="596"/>
                </a:lnTo>
                <a:lnTo>
                  <a:pt x="783" y="576"/>
                </a:lnTo>
                <a:lnTo>
                  <a:pt x="782" y="561"/>
                </a:lnTo>
                <a:lnTo>
                  <a:pt x="780" y="549"/>
                </a:lnTo>
                <a:lnTo>
                  <a:pt x="730" y="549"/>
                </a:lnTo>
                <a:lnTo>
                  <a:pt x="730" y="549"/>
                </a:lnTo>
                <a:lnTo>
                  <a:pt x="725" y="553"/>
                </a:lnTo>
                <a:lnTo>
                  <a:pt x="710" y="561"/>
                </a:lnTo>
                <a:lnTo>
                  <a:pt x="686" y="575"/>
                </a:lnTo>
                <a:lnTo>
                  <a:pt x="655" y="589"/>
                </a:lnTo>
                <a:lnTo>
                  <a:pt x="655" y="589"/>
                </a:lnTo>
                <a:lnTo>
                  <a:pt x="626" y="601"/>
                </a:lnTo>
                <a:lnTo>
                  <a:pt x="612" y="607"/>
                </a:lnTo>
                <a:lnTo>
                  <a:pt x="600" y="611"/>
                </a:lnTo>
                <a:lnTo>
                  <a:pt x="588" y="613"/>
                </a:lnTo>
                <a:lnTo>
                  <a:pt x="577" y="615"/>
                </a:lnTo>
                <a:lnTo>
                  <a:pt x="566" y="612"/>
                </a:lnTo>
                <a:lnTo>
                  <a:pt x="556" y="608"/>
                </a:lnTo>
                <a:lnTo>
                  <a:pt x="556" y="608"/>
                </a:lnTo>
                <a:lnTo>
                  <a:pt x="547" y="602"/>
                </a:lnTo>
                <a:lnTo>
                  <a:pt x="541" y="596"/>
                </a:lnTo>
                <a:lnTo>
                  <a:pt x="538" y="590"/>
                </a:lnTo>
                <a:lnTo>
                  <a:pt x="535" y="582"/>
                </a:lnTo>
                <a:lnTo>
                  <a:pt x="535" y="577"/>
                </a:lnTo>
                <a:lnTo>
                  <a:pt x="535" y="572"/>
                </a:lnTo>
                <a:lnTo>
                  <a:pt x="536" y="569"/>
                </a:lnTo>
                <a:lnTo>
                  <a:pt x="536" y="569"/>
                </a:lnTo>
                <a:lnTo>
                  <a:pt x="529" y="570"/>
                </a:lnTo>
                <a:lnTo>
                  <a:pt x="506" y="572"/>
                </a:lnTo>
                <a:lnTo>
                  <a:pt x="489" y="574"/>
                </a:lnTo>
                <a:lnTo>
                  <a:pt x="467" y="574"/>
                </a:lnTo>
                <a:lnTo>
                  <a:pt x="442" y="572"/>
                </a:lnTo>
                <a:lnTo>
                  <a:pt x="412" y="569"/>
                </a:lnTo>
                <a:lnTo>
                  <a:pt x="412" y="569"/>
                </a:lnTo>
                <a:lnTo>
                  <a:pt x="322" y="558"/>
                </a:lnTo>
                <a:lnTo>
                  <a:pt x="293" y="554"/>
                </a:lnTo>
                <a:lnTo>
                  <a:pt x="293" y="554"/>
                </a:lnTo>
                <a:close/>
              </a:path>
            </a:pathLst>
          </a:custGeom>
          <a:solidFill>
            <a:schemeClr val="tx1"/>
          </a:solidFill>
          <a:ln w="2381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1F6D7F48-CA69-4239-A1F9-F1D56DADC714}"/>
              </a:ext>
            </a:extLst>
          </p:cNvPr>
          <p:cNvSpPr>
            <a:spLocks/>
          </p:cNvSpPr>
          <p:nvPr/>
        </p:nvSpPr>
        <p:spPr bwMode="auto">
          <a:xfrm>
            <a:off x="8148355" y="861425"/>
            <a:ext cx="1145561" cy="1463578"/>
          </a:xfrm>
          <a:custGeom>
            <a:avLst/>
            <a:gdLst>
              <a:gd name="T0" fmla="*/ 173 w 652"/>
              <a:gd name="T1" fmla="*/ 442 h 833"/>
              <a:gd name="T2" fmla="*/ 92 w 652"/>
              <a:gd name="T3" fmla="*/ 490 h 833"/>
              <a:gd name="T4" fmla="*/ 35 w 652"/>
              <a:gd name="T5" fmla="*/ 545 h 833"/>
              <a:gd name="T6" fmla="*/ 0 w 652"/>
              <a:gd name="T7" fmla="*/ 609 h 833"/>
              <a:gd name="T8" fmla="*/ 8 w 652"/>
              <a:gd name="T9" fmla="*/ 635 h 833"/>
              <a:gd name="T10" fmla="*/ 34 w 652"/>
              <a:gd name="T11" fmla="*/ 637 h 833"/>
              <a:gd name="T12" fmla="*/ 72 w 652"/>
              <a:gd name="T13" fmla="*/ 597 h 833"/>
              <a:gd name="T14" fmla="*/ 132 w 652"/>
              <a:gd name="T15" fmla="*/ 560 h 833"/>
              <a:gd name="T16" fmla="*/ 208 w 652"/>
              <a:gd name="T17" fmla="*/ 546 h 833"/>
              <a:gd name="T18" fmla="*/ 267 w 652"/>
              <a:gd name="T19" fmla="*/ 550 h 833"/>
              <a:gd name="T20" fmla="*/ 314 w 652"/>
              <a:gd name="T21" fmla="*/ 605 h 833"/>
              <a:gd name="T22" fmla="*/ 458 w 652"/>
              <a:gd name="T23" fmla="*/ 738 h 833"/>
              <a:gd name="T24" fmla="*/ 458 w 652"/>
              <a:gd name="T25" fmla="*/ 784 h 833"/>
              <a:gd name="T26" fmla="*/ 489 w 652"/>
              <a:gd name="T27" fmla="*/ 833 h 833"/>
              <a:gd name="T28" fmla="*/ 504 w 652"/>
              <a:gd name="T29" fmla="*/ 804 h 833"/>
              <a:gd name="T30" fmla="*/ 527 w 652"/>
              <a:gd name="T31" fmla="*/ 833 h 833"/>
              <a:gd name="T32" fmla="*/ 535 w 652"/>
              <a:gd name="T33" fmla="*/ 774 h 833"/>
              <a:gd name="T34" fmla="*/ 514 w 652"/>
              <a:gd name="T35" fmla="*/ 731 h 833"/>
              <a:gd name="T36" fmla="*/ 478 w 652"/>
              <a:gd name="T37" fmla="*/ 690 h 833"/>
              <a:gd name="T38" fmla="*/ 525 w 652"/>
              <a:gd name="T39" fmla="*/ 695 h 833"/>
              <a:gd name="T40" fmla="*/ 548 w 652"/>
              <a:gd name="T41" fmla="*/ 707 h 833"/>
              <a:gd name="T42" fmla="*/ 544 w 652"/>
              <a:gd name="T43" fmla="*/ 736 h 833"/>
              <a:gd name="T44" fmla="*/ 542 w 652"/>
              <a:gd name="T45" fmla="*/ 771 h 833"/>
              <a:gd name="T46" fmla="*/ 553 w 652"/>
              <a:gd name="T47" fmla="*/ 779 h 833"/>
              <a:gd name="T48" fmla="*/ 559 w 652"/>
              <a:gd name="T49" fmla="*/ 805 h 833"/>
              <a:gd name="T50" fmla="*/ 570 w 652"/>
              <a:gd name="T51" fmla="*/ 828 h 833"/>
              <a:gd name="T52" fmla="*/ 575 w 652"/>
              <a:gd name="T53" fmla="*/ 793 h 833"/>
              <a:gd name="T54" fmla="*/ 585 w 652"/>
              <a:gd name="T55" fmla="*/ 787 h 833"/>
              <a:gd name="T56" fmla="*/ 600 w 652"/>
              <a:gd name="T57" fmla="*/ 776 h 833"/>
              <a:gd name="T58" fmla="*/ 589 w 652"/>
              <a:gd name="T59" fmla="*/ 731 h 833"/>
              <a:gd name="T60" fmla="*/ 578 w 652"/>
              <a:gd name="T61" fmla="*/ 674 h 833"/>
              <a:gd name="T62" fmla="*/ 563 w 652"/>
              <a:gd name="T63" fmla="*/ 609 h 833"/>
              <a:gd name="T64" fmla="*/ 494 w 652"/>
              <a:gd name="T65" fmla="*/ 465 h 833"/>
              <a:gd name="T66" fmla="*/ 441 w 652"/>
              <a:gd name="T67" fmla="*/ 408 h 833"/>
              <a:gd name="T68" fmla="*/ 487 w 652"/>
              <a:gd name="T69" fmla="*/ 423 h 833"/>
              <a:gd name="T70" fmla="*/ 581 w 652"/>
              <a:gd name="T71" fmla="*/ 490 h 833"/>
              <a:gd name="T72" fmla="*/ 652 w 652"/>
              <a:gd name="T73" fmla="*/ 547 h 833"/>
              <a:gd name="T74" fmla="*/ 637 w 652"/>
              <a:gd name="T75" fmla="*/ 520 h 833"/>
              <a:gd name="T76" fmla="*/ 560 w 652"/>
              <a:gd name="T77" fmla="*/ 442 h 833"/>
              <a:gd name="T78" fmla="*/ 470 w 652"/>
              <a:gd name="T79" fmla="*/ 391 h 833"/>
              <a:gd name="T80" fmla="*/ 379 w 652"/>
              <a:gd name="T81" fmla="*/ 347 h 833"/>
              <a:gd name="T82" fmla="*/ 334 w 652"/>
              <a:gd name="T83" fmla="*/ 294 h 833"/>
              <a:gd name="T84" fmla="*/ 308 w 652"/>
              <a:gd name="T85" fmla="*/ 233 h 833"/>
              <a:gd name="T86" fmla="*/ 304 w 652"/>
              <a:gd name="T87" fmla="*/ 182 h 833"/>
              <a:gd name="T88" fmla="*/ 318 w 652"/>
              <a:gd name="T89" fmla="*/ 132 h 833"/>
              <a:gd name="T90" fmla="*/ 349 w 652"/>
              <a:gd name="T91" fmla="*/ 57 h 833"/>
              <a:gd name="T92" fmla="*/ 368 w 652"/>
              <a:gd name="T93" fmla="*/ 21 h 833"/>
              <a:gd name="T94" fmla="*/ 358 w 652"/>
              <a:gd name="T95" fmla="*/ 1 h 833"/>
              <a:gd name="T96" fmla="*/ 345 w 652"/>
              <a:gd name="T97" fmla="*/ 6 h 833"/>
              <a:gd name="T98" fmla="*/ 311 w 652"/>
              <a:gd name="T99" fmla="*/ 48 h 833"/>
              <a:gd name="T100" fmla="*/ 263 w 652"/>
              <a:gd name="T101" fmla="*/ 60 h 833"/>
              <a:gd name="T102" fmla="*/ 230 w 652"/>
              <a:gd name="T103" fmla="*/ 98 h 833"/>
              <a:gd name="T104" fmla="*/ 216 w 652"/>
              <a:gd name="T105" fmla="*/ 156 h 833"/>
              <a:gd name="T106" fmla="*/ 216 w 652"/>
              <a:gd name="T107" fmla="*/ 259 h 833"/>
              <a:gd name="T108" fmla="*/ 203 w 652"/>
              <a:gd name="T109" fmla="*/ 361 h 833"/>
              <a:gd name="T110" fmla="*/ 204 w 652"/>
              <a:gd name="T111" fmla="*/ 417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52" h="833">
                <a:moveTo>
                  <a:pt x="204" y="417"/>
                </a:moveTo>
                <a:lnTo>
                  <a:pt x="204" y="417"/>
                </a:lnTo>
                <a:lnTo>
                  <a:pt x="195" y="424"/>
                </a:lnTo>
                <a:lnTo>
                  <a:pt x="187" y="433"/>
                </a:lnTo>
                <a:lnTo>
                  <a:pt x="173" y="442"/>
                </a:lnTo>
                <a:lnTo>
                  <a:pt x="173" y="442"/>
                </a:lnTo>
                <a:lnTo>
                  <a:pt x="153" y="453"/>
                </a:lnTo>
                <a:lnTo>
                  <a:pt x="124" y="469"/>
                </a:lnTo>
                <a:lnTo>
                  <a:pt x="108" y="479"/>
                </a:lnTo>
                <a:lnTo>
                  <a:pt x="92" y="490"/>
                </a:lnTo>
                <a:lnTo>
                  <a:pt x="76" y="502"/>
                </a:lnTo>
                <a:lnTo>
                  <a:pt x="61" y="516"/>
                </a:lnTo>
                <a:lnTo>
                  <a:pt x="61" y="516"/>
                </a:lnTo>
                <a:lnTo>
                  <a:pt x="48" y="530"/>
                </a:lnTo>
                <a:lnTo>
                  <a:pt x="35" y="545"/>
                </a:lnTo>
                <a:lnTo>
                  <a:pt x="24" y="560"/>
                </a:lnTo>
                <a:lnTo>
                  <a:pt x="15" y="573"/>
                </a:lnTo>
                <a:lnTo>
                  <a:pt x="8" y="587"/>
                </a:lnTo>
                <a:lnTo>
                  <a:pt x="3" y="599"/>
                </a:lnTo>
                <a:lnTo>
                  <a:pt x="0" y="609"/>
                </a:lnTo>
                <a:lnTo>
                  <a:pt x="0" y="618"/>
                </a:lnTo>
                <a:lnTo>
                  <a:pt x="0" y="618"/>
                </a:lnTo>
                <a:lnTo>
                  <a:pt x="2" y="625"/>
                </a:lnTo>
                <a:lnTo>
                  <a:pt x="4" y="630"/>
                </a:lnTo>
                <a:lnTo>
                  <a:pt x="8" y="635"/>
                </a:lnTo>
                <a:lnTo>
                  <a:pt x="13" y="638"/>
                </a:lnTo>
                <a:lnTo>
                  <a:pt x="18" y="639"/>
                </a:lnTo>
                <a:lnTo>
                  <a:pt x="23" y="639"/>
                </a:lnTo>
                <a:lnTo>
                  <a:pt x="28" y="638"/>
                </a:lnTo>
                <a:lnTo>
                  <a:pt x="34" y="637"/>
                </a:lnTo>
                <a:lnTo>
                  <a:pt x="34" y="637"/>
                </a:lnTo>
                <a:lnTo>
                  <a:pt x="40" y="630"/>
                </a:lnTo>
                <a:lnTo>
                  <a:pt x="48" y="622"/>
                </a:lnTo>
                <a:lnTo>
                  <a:pt x="59" y="609"/>
                </a:lnTo>
                <a:lnTo>
                  <a:pt x="72" y="597"/>
                </a:lnTo>
                <a:lnTo>
                  <a:pt x="88" y="583"/>
                </a:lnTo>
                <a:lnTo>
                  <a:pt x="98" y="576"/>
                </a:lnTo>
                <a:lnTo>
                  <a:pt x="108" y="569"/>
                </a:lnTo>
                <a:lnTo>
                  <a:pt x="120" y="565"/>
                </a:lnTo>
                <a:lnTo>
                  <a:pt x="132" y="560"/>
                </a:lnTo>
                <a:lnTo>
                  <a:pt x="144" y="555"/>
                </a:lnTo>
                <a:lnTo>
                  <a:pt x="158" y="552"/>
                </a:lnTo>
                <a:lnTo>
                  <a:pt x="158" y="552"/>
                </a:lnTo>
                <a:lnTo>
                  <a:pt x="185" y="547"/>
                </a:lnTo>
                <a:lnTo>
                  <a:pt x="208" y="546"/>
                </a:lnTo>
                <a:lnTo>
                  <a:pt x="226" y="545"/>
                </a:lnTo>
                <a:lnTo>
                  <a:pt x="241" y="545"/>
                </a:lnTo>
                <a:lnTo>
                  <a:pt x="254" y="546"/>
                </a:lnTo>
                <a:lnTo>
                  <a:pt x="261" y="547"/>
                </a:lnTo>
                <a:lnTo>
                  <a:pt x="267" y="550"/>
                </a:lnTo>
                <a:lnTo>
                  <a:pt x="267" y="550"/>
                </a:lnTo>
                <a:lnTo>
                  <a:pt x="273" y="558"/>
                </a:lnTo>
                <a:lnTo>
                  <a:pt x="291" y="579"/>
                </a:lnTo>
                <a:lnTo>
                  <a:pt x="302" y="592"/>
                </a:lnTo>
                <a:lnTo>
                  <a:pt x="314" y="605"/>
                </a:lnTo>
                <a:lnTo>
                  <a:pt x="329" y="618"/>
                </a:lnTo>
                <a:lnTo>
                  <a:pt x="344" y="628"/>
                </a:lnTo>
                <a:lnTo>
                  <a:pt x="344" y="628"/>
                </a:lnTo>
                <a:lnTo>
                  <a:pt x="417" y="674"/>
                </a:lnTo>
                <a:lnTo>
                  <a:pt x="458" y="738"/>
                </a:lnTo>
                <a:lnTo>
                  <a:pt x="458" y="738"/>
                </a:lnTo>
                <a:lnTo>
                  <a:pt x="457" y="756"/>
                </a:lnTo>
                <a:lnTo>
                  <a:pt x="457" y="771"/>
                </a:lnTo>
                <a:lnTo>
                  <a:pt x="458" y="784"/>
                </a:lnTo>
                <a:lnTo>
                  <a:pt x="458" y="784"/>
                </a:lnTo>
                <a:lnTo>
                  <a:pt x="461" y="791"/>
                </a:lnTo>
                <a:lnTo>
                  <a:pt x="465" y="798"/>
                </a:lnTo>
                <a:lnTo>
                  <a:pt x="474" y="814"/>
                </a:lnTo>
                <a:lnTo>
                  <a:pt x="489" y="833"/>
                </a:lnTo>
                <a:lnTo>
                  <a:pt x="489" y="833"/>
                </a:lnTo>
                <a:lnTo>
                  <a:pt x="494" y="819"/>
                </a:lnTo>
                <a:lnTo>
                  <a:pt x="501" y="809"/>
                </a:lnTo>
                <a:lnTo>
                  <a:pt x="502" y="805"/>
                </a:lnTo>
                <a:lnTo>
                  <a:pt x="504" y="804"/>
                </a:lnTo>
                <a:lnTo>
                  <a:pt x="504" y="804"/>
                </a:lnTo>
                <a:lnTo>
                  <a:pt x="507" y="807"/>
                </a:lnTo>
                <a:lnTo>
                  <a:pt x="509" y="809"/>
                </a:lnTo>
                <a:lnTo>
                  <a:pt x="517" y="819"/>
                </a:lnTo>
                <a:lnTo>
                  <a:pt x="524" y="829"/>
                </a:lnTo>
                <a:lnTo>
                  <a:pt x="527" y="833"/>
                </a:lnTo>
                <a:lnTo>
                  <a:pt x="527" y="833"/>
                </a:lnTo>
                <a:lnTo>
                  <a:pt x="532" y="808"/>
                </a:lnTo>
                <a:lnTo>
                  <a:pt x="534" y="788"/>
                </a:lnTo>
                <a:lnTo>
                  <a:pt x="535" y="774"/>
                </a:lnTo>
                <a:lnTo>
                  <a:pt x="535" y="774"/>
                </a:lnTo>
                <a:lnTo>
                  <a:pt x="533" y="763"/>
                </a:lnTo>
                <a:lnTo>
                  <a:pt x="529" y="752"/>
                </a:lnTo>
                <a:lnTo>
                  <a:pt x="523" y="741"/>
                </a:lnTo>
                <a:lnTo>
                  <a:pt x="514" y="731"/>
                </a:lnTo>
                <a:lnTo>
                  <a:pt x="514" y="731"/>
                </a:lnTo>
                <a:lnTo>
                  <a:pt x="507" y="722"/>
                </a:lnTo>
                <a:lnTo>
                  <a:pt x="501" y="717"/>
                </a:lnTo>
                <a:lnTo>
                  <a:pt x="497" y="715"/>
                </a:lnTo>
                <a:lnTo>
                  <a:pt x="478" y="690"/>
                </a:lnTo>
                <a:lnTo>
                  <a:pt x="478" y="690"/>
                </a:lnTo>
                <a:lnTo>
                  <a:pt x="498" y="692"/>
                </a:lnTo>
                <a:lnTo>
                  <a:pt x="512" y="695"/>
                </a:lnTo>
                <a:lnTo>
                  <a:pt x="519" y="695"/>
                </a:lnTo>
                <a:lnTo>
                  <a:pt x="519" y="695"/>
                </a:lnTo>
                <a:lnTo>
                  <a:pt x="525" y="695"/>
                </a:lnTo>
                <a:lnTo>
                  <a:pt x="534" y="696"/>
                </a:lnTo>
                <a:lnTo>
                  <a:pt x="538" y="699"/>
                </a:lnTo>
                <a:lnTo>
                  <a:pt x="543" y="701"/>
                </a:lnTo>
                <a:lnTo>
                  <a:pt x="545" y="704"/>
                </a:lnTo>
                <a:lnTo>
                  <a:pt x="548" y="707"/>
                </a:lnTo>
                <a:lnTo>
                  <a:pt x="548" y="707"/>
                </a:lnTo>
                <a:lnTo>
                  <a:pt x="549" y="712"/>
                </a:lnTo>
                <a:lnTo>
                  <a:pt x="548" y="716"/>
                </a:lnTo>
                <a:lnTo>
                  <a:pt x="546" y="726"/>
                </a:lnTo>
                <a:lnTo>
                  <a:pt x="544" y="736"/>
                </a:lnTo>
                <a:lnTo>
                  <a:pt x="543" y="741"/>
                </a:lnTo>
                <a:lnTo>
                  <a:pt x="543" y="746"/>
                </a:lnTo>
                <a:lnTo>
                  <a:pt x="543" y="746"/>
                </a:lnTo>
                <a:lnTo>
                  <a:pt x="543" y="757"/>
                </a:lnTo>
                <a:lnTo>
                  <a:pt x="542" y="771"/>
                </a:lnTo>
                <a:lnTo>
                  <a:pt x="540" y="784"/>
                </a:lnTo>
                <a:lnTo>
                  <a:pt x="540" y="784"/>
                </a:lnTo>
                <a:lnTo>
                  <a:pt x="544" y="782"/>
                </a:lnTo>
                <a:lnTo>
                  <a:pt x="549" y="779"/>
                </a:lnTo>
                <a:lnTo>
                  <a:pt x="553" y="779"/>
                </a:lnTo>
                <a:lnTo>
                  <a:pt x="553" y="779"/>
                </a:lnTo>
                <a:lnTo>
                  <a:pt x="554" y="781"/>
                </a:lnTo>
                <a:lnTo>
                  <a:pt x="555" y="784"/>
                </a:lnTo>
                <a:lnTo>
                  <a:pt x="558" y="794"/>
                </a:lnTo>
                <a:lnTo>
                  <a:pt x="559" y="805"/>
                </a:lnTo>
                <a:lnTo>
                  <a:pt x="560" y="813"/>
                </a:lnTo>
                <a:lnTo>
                  <a:pt x="560" y="813"/>
                </a:lnTo>
                <a:lnTo>
                  <a:pt x="563" y="817"/>
                </a:lnTo>
                <a:lnTo>
                  <a:pt x="566" y="822"/>
                </a:lnTo>
                <a:lnTo>
                  <a:pt x="570" y="828"/>
                </a:lnTo>
                <a:lnTo>
                  <a:pt x="570" y="828"/>
                </a:lnTo>
                <a:lnTo>
                  <a:pt x="570" y="822"/>
                </a:lnTo>
                <a:lnTo>
                  <a:pt x="571" y="808"/>
                </a:lnTo>
                <a:lnTo>
                  <a:pt x="573" y="800"/>
                </a:lnTo>
                <a:lnTo>
                  <a:pt x="575" y="793"/>
                </a:lnTo>
                <a:lnTo>
                  <a:pt x="578" y="789"/>
                </a:lnTo>
                <a:lnTo>
                  <a:pt x="579" y="787"/>
                </a:lnTo>
                <a:lnTo>
                  <a:pt x="581" y="787"/>
                </a:lnTo>
                <a:lnTo>
                  <a:pt x="581" y="787"/>
                </a:lnTo>
                <a:lnTo>
                  <a:pt x="585" y="787"/>
                </a:lnTo>
                <a:lnTo>
                  <a:pt x="589" y="788"/>
                </a:lnTo>
                <a:lnTo>
                  <a:pt x="595" y="792"/>
                </a:lnTo>
                <a:lnTo>
                  <a:pt x="601" y="797"/>
                </a:lnTo>
                <a:lnTo>
                  <a:pt x="601" y="797"/>
                </a:lnTo>
                <a:lnTo>
                  <a:pt x="600" y="776"/>
                </a:lnTo>
                <a:lnTo>
                  <a:pt x="597" y="757"/>
                </a:lnTo>
                <a:lnTo>
                  <a:pt x="596" y="748"/>
                </a:lnTo>
                <a:lnTo>
                  <a:pt x="594" y="741"/>
                </a:lnTo>
                <a:lnTo>
                  <a:pt x="594" y="741"/>
                </a:lnTo>
                <a:lnTo>
                  <a:pt x="589" y="731"/>
                </a:lnTo>
                <a:lnTo>
                  <a:pt x="585" y="725"/>
                </a:lnTo>
                <a:lnTo>
                  <a:pt x="582" y="718"/>
                </a:lnTo>
                <a:lnTo>
                  <a:pt x="581" y="707"/>
                </a:lnTo>
                <a:lnTo>
                  <a:pt x="581" y="707"/>
                </a:lnTo>
                <a:lnTo>
                  <a:pt x="578" y="674"/>
                </a:lnTo>
                <a:lnTo>
                  <a:pt x="575" y="655"/>
                </a:lnTo>
                <a:lnTo>
                  <a:pt x="573" y="639"/>
                </a:lnTo>
                <a:lnTo>
                  <a:pt x="573" y="639"/>
                </a:lnTo>
                <a:lnTo>
                  <a:pt x="570" y="627"/>
                </a:lnTo>
                <a:lnTo>
                  <a:pt x="563" y="609"/>
                </a:lnTo>
                <a:lnTo>
                  <a:pt x="543" y="562"/>
                </a:lnTo>
                <a:lnTo>
                  <a:pt x="519" y="514"/>
                </a:lnTo>
                <a:lnTo>
                  <a:pt x="502" y="478"/>
                </a:lnTo>
                <a:lnTo>
                  <a:pt x="502" y="478"/>
                </a:lnTo>
                <a:lnTo>
                  <a:pt x="494" y="465"/>
                </a:lnTo>
                <a:lnTo>
                  <a:pt x="484" y="453"/>
                </a:lnTo>
                <a:lnTo>
                  <a:pt x="474" y="442"/>
                </a:lnTo>
                <a:lnTo>
                  <a:pt x="465" y="430"/>
                </a:lnTo>
                <a:lnTo>
                  <a:pt x="447" y="414"/>
                </a:lnTo>
                <a:lnTo>
                  <a:pt x="441" y="408"/>
                </a:lnTo>
                <a:lnTo>
                  <a:pt x="441" y="408"/>
                </a:lnTo>
                <a:lnTo>
                  <a:pt x="448" y="411"/>
                </a:lnTo>
                <a:lnTo>
                  <a:pt x="458" y="413"/>
                </a:lnTo>
                <a:lnTo>
                  <a:pt x="471" y="417"/>
                </a:lnTo>
                <a:lnTo>
                  <a:pt x="487" y="423"/>
                </a:lnTo>
                <a:lnTo>
                  <a:pt x="504" y="432"/>
                </a:lnTo>
                <a:lnTo>
                  <a:pt x="523" y="443"/>
                </a:lnTo>
                <a:lnTo>
                  <a:pt x="543" y="458"/>
                </a:lnTo>
                <a:lnTo>
                  <a:pt x="543" y="458"/>
                </a:lnTo>
                <a:lnTo>
                  <a:pt x="581" y="490"/>
                </a:lnTo>
                <a:lnTo>
                  <a:pt x="615" y="520"/>
                </a:lnTo>
                <a:lnTo>
                  <a:pt x="640" y="541"/>
                </a:lnTo>
                <a:lnTo>
                  <a:pt x="648" y="546"/>
                </a:lnTo>
                <a:lnTo>
                  <a:pt x="651" y="547"/>
                </a:lnTo>
                <a:lnTo>
                  <a:pt x="652" y="547"/>
                </a:lnTo>
                <a:lnTo>
                  <a:pt x="652" y="547"/>
                </a:lnTo>
                <a:lnTo>
                  <a:pt x="652" y="545"/>
                </a:lnTo>
                <a:lnTo>
                  <a:pt x="652" y="542"/>
                </a:lnTo>
                <a:lnTo>
                  <a:pt x="646" y="532"/>
                </a:lnTo>
                <a:lnTo>
                  <a:pt x="637" y="520"/>
                </a:lnTo>
                <a:lnTo>
                  <a:pt x="625" y="505"/>
                </a:lnTo>
                <a:lnTo>
                  <a:pt x="610" y="489"/>
                </a:lnTo>
                <a:lnTo>
                  <a:pt x="594" y="473"/>
                </a:lnTo>
                <a:lnTo>
                  <a:pt x="576" y="456"/>
                </a:lnTo>
                <a:lnTo>
                  <a:pt x="560" y="442"/>
                </a:lnTo>
                <a:lnTo>
                  <a:pt x="560" y="442"/>
                </a:lnTo>
                <a:lnTo>
                  <a:pt x="542" y="428"/>
                </a:lnTo>
                <a:lnTo>
                  <a:pt x="519" y="416"/>
                </a:lnTo>
                <a:lnTo>
                  <a:pt x="494" y="402"/>
                </a:lnTo>
                <a:lnTo>
                  <a:pt x="470" y="391"/>
                </a:lnTo>
                <a:lnTo>
                  <a:pt x="424" y="371"/>
                </a:lnTo>
                <a:lnTo>
                  <a:pt x="395" y="357"/>
                </a:lnTo>
                <a:lnTo>
                  <a:pt x="395" y="357"/>
                </a:lnTo>
                <a:lnTo>
                  <a:pt x="386" y="352"/>
                </a:lnTo>
                <a:lnTo>
                  <a:pt x="379" y="347"/>
                </a:lnTo>
                <a:lnTo>
                  <a:pt x="370" y="340"/>
                </a:lnTo>
                <a:lnTo>
                  <a:pt x="363" y="332"/>
                </a:lnTo>
                <a:lnTo>
                  <a:pt x="348" y="314"/>
                </a:lnTo>
                <a:lnTo>
                  <a:pt x="334" y="294"/>
                </a:lnTo>
                <a:lnTo>
                  <a:pt x="334" y="294"/>
                </a:lnTo>
                <a:lnTo>
                  <a:pt x="327" y="283"/>
                </a:lnTo>
                <a:lnTo>
                  <a:pt x="322" y="271"/>
                </a:lnTo>
                <a:lnTo>
                  <a:pt x="316" y="259"/>
                </a:lnTo>
                <a:lnTo>
                  <a:pt x="312" y="247"/>
                </a:lnTo>
                <a:lnTo>
                  <a:pt x="308" y="233"/>
                </a:lnTo>
                <a:lnTo>
                  <a:pt x="304" y="221"/>
                </a:lnTo>
                <a:lnTo>
                  <a:pt x="303" y="207"/>
                </a:lnTo>
                <a:lnTo>
                  <a:pt x="303" y="194"/>
                </a:lnTo>
                <a:lnTo>
                  <a:pt x="303" y="194"/>
                </a:lnTo>
                <a:lnTo>
                  <a:pt x="304" y="182"/>
                </a:lnTo>
                <a:lnTo>
                  <a:pt x="306" y="172"/>
                </a:lnTo>
                <a:lnTo>
                  <a:pt x="309" y="156"/>
                </a:lnTo>
                <a:lnTo>
                  <a:pt x="314" y="144"/>
                </a:lnTo>
                <a:lnTo>
                  <a:pt x="318" y="132"/>
                </a:lnTo>
                <a:lnTo>
                  <a:pt x="318" y="132"/>
                </a:lnTo>
                <a:lnTo>
                  <a:pt x="323" y="117"/>
                </a:lnTo>
                <a:lnTo>
                  <a:pt x="329" y="98"/>
                </a:lnTo>
                <a:lnTo>
                  <a:pt x="337" y="74"/>
                </a:lnTo>
                <a:lnTo>
                  <a:pt x="337" y="74"/>
                </a:lnTo>
                <a:lnTo>
                  <a:pt x="349" y="57"/>
                </a:lnTo>
                <a:lnTo>
                  <a:pt x="360" y="42"/>
                </a:lnTo>
                <a:lnTo>
                  <a:pt x="367" y="31"/>
                </a:lnTo>
                <a:lnTo>
                  <a:pt x="367" y="31"/>
                </a:lnTo>
                <a:lnTo>
                  <a:pt x="368" y="26"/>
                </a:lnTo>
                <a:lnTo>
                  <a:pt x="368" y="21"/>
                </a:lnTo>
                <a:lnTo>
                  <a:pt x="368" y="16"/>
                </a:lnTo>
                <a:lnTo>
                  <a:pt x="365" y="11"/>
                </a:lnTo>
                <a:lnTo>
                  <a:pt x="363" y="7"/>
                </a:lnTo>
                <a:lnTo>
                  <a:pt x="360" y="3"/>
                </a:lnTo>
                <a:lnTo>
                  <a:pt x="358" y="1"/>
                </a:lnTo>
                <a:lnTo>
                  <a:pt x="354" y="0"/>
                </a:lnTo>
                <a:lnTo>
                  <a:pt x="354" y="0"/>
                </a:lnTo>
                <a:lnTo>
                  <a:pt x="353" y="0"/>
                </a:lnTo>
                <a:lnTo>
                  <a:pt x="350" y="1"/>
                </a:lnTo>
                <a:lnTo>
                  <a:pt x="345" y="6"/>
                </a:lnTo>
                <a:lnTo>
                  <a:pt x="333" y="22"/>
                </a:lnTo>
                <a:lnTo>
                  <a:pt x="319" y="39"/>
                </a:lnTo>
                <a:lnTo>
                  <a:pt x="314" y="45"/>
                </a:lnTo>
                <a:lnTo>
                  <a:pt x="311" y="48"/>
                </a:lnTo>
                <a:lnTo>
                  <a:pt x="311" y="48"/>
                </a:lnTo>
                <a:lnTo>
                  <a:pt x="307" y="49"/>
                </a:lnTo>
                <a:lnTo>
                  <a:pt x="301" y="50"/>
                </a:lnTo>
                <a:lnTo>
                  <a:pt x="283" y="53"/>
                </a:lnTo>
                <a:lnTo>
                  <a:pt x="273" y="55"/>
                </a:lnTo>
                <a:lnTo>
                  <a:pt x="263" y="60"/>
                </a:lnTo>
                <a:lnTo>
                  <a:pt x="254" y="67"/>
                </a:lnTo>
                <a:lnTo>
                  <a:pt x="245" y="77"/>
                </a:lnTo>
                <a:lnTo>
                  <a:pt x="245" y="77"/>
                </a:lnTo>
                <a:lnTo>
                  <a:pt x="236" y="88"/>
                </a:lnTo>
                <a:lnTo>
                  <a:pt x="230" y="98"/>
                </a:lnTo>
                <a:lnTo>
                  <a:pt x="226" y="108"/>
                </a:lnTo>
                <a:lnTo>
                  <a:pt x="223" y="116"/>
                </a:lnTo>
                <a:lnTo>
                  <a:pt x="220" y="126"/>
                </a:lnTo>
                <a:lnTo>
                  <a:pt x="219" y="136"/>
                </a:lnTo>
                <a:lnTo>
                  <a:pt x="216" y="156"/>
                </a:lnTo>
                <a:lnTo>
                  <a:pt x="216" y="156"/>
                </a:lnTo>
                <a:lnTo>
                  <a:pt x="216" y="180"/>
                </a:lnTo>
                <a:lnTo>
                  <a:pt x="218" y="209"/>
                </a:lnTo>
                <a:lnTo>
                  <a:pt x="218" y="242"/>
                </a:lnTo>
                <a:lnTo>
                  <a:pt x="216" y="259"/>
                </a:lnTo>
                <a:lnTo>
                  <a:pt x="214" y="275"/>
                </a:lnTo>
                <a:lnTo>
                  <a:pt x="214" y="275"/>
                </a:lnTo>
                <a:lnTo>
                  <a:pt x="209" y="309"/>
                </a:lnTo>
                <a:lnTo>
                  <a:pt x="205" y="337"/>
                </a:lnTo>
                <a:lnTo>
                  <a:pt x="203" y="361"/>
                </a:lnTo>
                <a:lnTo>
                  <a:pt x="201" y="378"/>
                </a:lnTo>
                <a:lnTo>
                  <a:pt x="201" y="378"/>
                </a:lnTo>
                <a:lnTo>
                  <a:pt x="203" y="404"/>
                </a:lnTo>
                <a:lnTo>
                  <a:pt x="204" y="417"/>
                </a:lnTo>
                <a:lnTo>
                  <a:pt x="204" y="41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E4C9A7B3-B27C-45B6-AB68-14412663217E}"/>
              </a:ext>
            </a:extLst>
          </p:cNvPr>
          <p:cNvSpPr>
            <a:spLocks/>
          </p:cNvSpPr>
          <p:nvPr/>
        </p:nvSpPr>
        <p:spPr bwMode="auto">
          <a:xfrm>
            <a:off x="6019101" y="1299880"/>
            <a:ext cx="1660454" cy="884668"/>
          </a:xfrm>
          <a:custGeom>
            <a:avLst/>
            <a:gdLst>
              <a:gd name="T0" fmla="*/ 50 w 732"/>
              <a:gd name="T1" fmla="*/ 64 h 390"/>
              <a:gd name="T2" fmla="*/ 38 w 732"/>
              <a:gd name="T3" fmla="*/ 67 h 390"/>
              <a:gd name="T4" fmla="*/ 38 w 732"/>
              <a:gd name="T5" fmla="*/ 78 h 390"/>
              <a:gd name="T6" fmla="*/ 17 w 732"/>
              <a:gd name="T7" fmla="*/ 78 h 390"/>
              <a:gd name="T8" fmla="*/ 12 w 732"/>
              <a:gd name="T9" fmla="*/ 78 h 390"/>
              <a:gd name="T10" fmla="*/ 15 w 732"/>
              <a:gd name="T11" fmla="*/ 92 h 390"/>
              <a:gd name="T12" fmla="*/ 3 w 732"/>
              <a:gd name="T13" fmla="*/ 91 h 390"/>
              <a:gd name="T14" fmla="*/ 0 w 732"/>
              <a:gd name="T15" fmla="*/ 92 h 390"/>
              <a:gd name="T16" fmla="*/ 12 w 732"/>
              <a:gd name="T17" fmla="*/ 104 h 390"/>
              <a:gd name="T18" fmla="*/ 38 w 732"/>
              <a:gd name="T19" fmla="*/ 118 h 390"/>
              <a:gd name="T20" fmla="*/ 75 w 732"/>
              <a:gd name="T21" fmla="*/ 125 h 390"/>
              <a:gd name="T22" fmla="*/ 106 w 732"/>
              <a:gd name="T23" fmla="*/ 139 h 390"/>
              <a:gd name="T24" fmla="*/ 158 w 732"/>
              <a:gd name="T25" fmla="*/ 179 h 390"/>
              <a:gd name="T26" fmla="*/ 219 w 732"/>
              <a:gd name="T27" fmla="*/ 211 h 390"/>
              <a:gd name="T28" fmla="*/ 257 w 732"/>
              <a:gd name="T29" fmla="*/ 225 h 390"/>
              <a:gd name="T30" fmla="*/ 357 w 732"/>
              <a:gd name="T31" fmla="*/ 246 h 390"/>
              <a:gd name="T32" fmla="*/ 410 w 732"/>
              <a:gd name="T33" fmla="*/ 244 h 390"/>
              <a:gd name="T34" fmla="*/ 420 w 732"/>
              <a:gd name="T35" fmla="*/ 269 h 390"/>
              <a:gd name="T36" fmla="*/ 419 w 732"/>
              <a:gd name="T37" fmla="*/ 313 h 390"/>
              <a:gd name="T38" fmla="*/ 413 w 732"/>
              <a:gd name="T39" fmla="*/ 381 h 390"/>
              <a:gd name="T40" fmla="*/ 416 w 732"/>
              <a:gd name="T41" fmla="*/ 390 h 390"/>
              <a:gd name="T42" fmla="*/ 420 w 732"/>
              <a:gd name="T43" fmla="*/ 387 h 390"/>
              <a:gd name="T44" fmla="*/ 440 w 732"/>
              <a:gd name="T45" fmla="*/ 350 h 390"/>
              <a:gd name="T46" fmla="*/ 467 w 732"/>
              <a:gd name="T47" fmla="*/ 279 h 390"/>
              <a:gd name="T48" fmla="*/ 475 w 732"/>
              <a:gd name="T49" fmla="*/ 235 h 390"/>
              <a:gd name="T50" fmla="*/ 475 w 732"/>
              <a:gd name="T51" fmla="*/ 217 h 390"/>
              <a:gd name="T52" fmla="*/ 533 w 732"/>
              <a:gd name="T53" fmla="*/ 180 h 390"/>
              <a:gd name="T54" fmla="*/ 602 w 732"/>
              <a:gd name="T55" fmla="*/ 140 h 390"/>
              <a:gd name="T56" fmla="*/ 673 w 732"/>
              <a:gd name="T57" fmla="*/ 110 h 390"/>
              <a:gd name="T58" fmla="*/ 710 w 732"/>
              <a:gd name="T59" fmla="*/ 107 h 390"/>
              <a:gd name="T60" fmla="*/ 720 w 732"/>
              <a:gd name="T61" fmla="*/ 103 h 390"/>
              <a:gd name="T62" fmla="*/ 698 w 732"/>
              <a:gd name="T63" fmla="*/ 88 h 390"/>
              <a:gd name="T64" fmla="*/ 725 w 732"/>
              <a:gd name="T65" fmla="*/ 76 h 390"/>
              <a:gd name="T66" fmla="*/ 713 w 732"/>
              <a:gd name="T67" fmla="*/ 67 h 390"/>
              <a:gd name="T68" fmla="*/ 679 w 732"/>
              <a:gd name="T69" fmla="*/ 66 h 390"/>
              <a:gd name="T70" fmla="*/ 646 w 732"/>
              <a:gd name="T71" fmla="*/ 59 h 390"/>
              <a:gd name="T72" fmla="*/ 632 w 732"/>
              <a:gd name="T73" fmla="*/ 48 h 390"/>
              <a:gd name="T74" fmla="*/ 602 w 732"/>
              <a:gd name="T75" fmla="*/ 42 h 390"/>
              <a:gd name="T76" fmla="*/ 566 w 732"/>
              <a:gd name="T77" fmla="*/ 37 h 390"/>
              <a:gd name="T78" fmla="*/ 507 w 732"/>
              <a:gd name="T79" fmla="*/ 30 h 390"/>
              <a:gd name="T80" fmla="*/ 441 w 732"/>
              <a:gd name="T81" fmla="*/ 22 h 390"/>
              <a:gd name="T82" fmla="*/ 308 w 732"/>
              <a:gd name="T83" fmla="*/ 1 h 390"/>
              <a:gd name="T84" fmla="*/ 267 w 732"/>
              <a:gd name="T85" fmla="*/ 0 h 390"/>
              <a:gd name="T86" fmla="*/ 179 w 732"/>
              <a:gd name="T87" fmla="*/ 12 h 390"/>
              <a:gd name="T88" fmla="*/ 148 w 732"/>
              <a:gd name="T89" fmla="*/ 15 h 390"/>
              <a:gd name="T90" fmla="*/ 50 w 732"/>
              <a:gd name="T91" fmla="*/ 14 h 390"/>
              <a:gd name="T92" fmla="*/ 41 w 732"/>
              <a:gd name="T93" fmla="*/ 15 h 390"/>
              <a:gd name="T94" fmla="*/ 45 w 732"/>
              <a:gd name="T95" fmla="*/ 22 h 390"/>
              <a:gd name="T96" fmla="*/ 33 w 732"/>
              <a:gd name="T97" fmla="*/ 30 h 390"/>
              <a:gd name="T98" fmla="*/ 34 w 732"/>
              <a:gd name="T99" fmla="*/ 33 h 390"/>
              <a:gd name="T100" fmla="*/ 45 w 732"/>
              <a:gd name="T101" fmla="*/ 52 h 390"/>
              <a:gd name="T102" fmla="*/ 58 w 732"/>
              <a:gd name="T103" fmla="*/ 62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32" h="390">
                <a:moveTo>
                  <a:pt x="62" y="67"/>
                </a:moveTo>
                <a:lnTo>
                  <a:pt x="62" y="67"/>
                </a:lnTo>
                <a:lnTo>
                  <a:pt x="50" y="64"/>
                </a:lnTo>
                <a:lnTo>
                  <a:pt x="41" y="64"/>
                </a:lnTo>
                <a:lnTo>
                  <a:pt x="39" y="64"/>
                </a:lnTo>
                <a:lnTo>
                  <a:pt x="38" y="67"/>
                </a:lnTo>
                <a:lnTo>
                  <a:pt x="38" y="67"/>
                </a:lnTo>
                <a:lnTo>
                  <a:pt x="38" y="74"/>
                </a:lnTo>
                <a:lnTo>
                  <a:pt x="38" y="78"/>
                </a:lnTo>
                <a:lnTo>
                  <a:pt x="38" y="78"/>
                </a:lnTo>
                <a:lnTo>
                  <a:pt x="25" y="78"/>
                </a:lnTo>
                <a:lnTo>
                  <a:pt x="17" y="78"/>
                </a:lnTo>
                <a:lnTo>
                  <a:pt x="12" y="78"/>
                </a:lnTo>
                <a:lnTo>
                  <a:pt x="12" y="78"/>
                </a:lnTo>
                <a:lnTo>
                  <a:pt x="12" y="78"/>
                </a:lnTo>
                <a:lnTo>
                  <a:pt x="12" y="79"/>
                </a:lnTo>
                <a:lnTo>
                  <a:pt x="13" y="84"/>
                </a:lnTo>
                <a:lnTo>
                  <a:pt x="15" y="92"/>
                </a:lnTo>
                <a:lnTo>
                  <a:pt x="15" y="92"/>
                </a:lnTo>
                <a:lnTo>
                  <a:pt x="8" y="91"/>
                </a:lnTo>
                <a:lnTo>
                  <a:pt x="3" y="91"/>
                </a:lnTo>
                <a:lnTo>
                  <a:pt x="2" y="92"/>
                </a:lnTo>
                <a:lnTo>
                  <a:pt x="0" y="92"/>
                </a:lnTo>
                <a:lnTo>
                  <a:pt x="0" y="92"/>
                </a:lnTo>
                <a:lnTo>
                  <a:pt x="2" y="94"/>
                </a:lnTo>
                <a:lnTo>
                  <a:pt x="3" y="97"/>
                </a:lnTo>
                <a:lnTo>
                  <a:pt x="12" y="104"/>
                </a:lnTo>
                <a:lnTo>
                  <a:pt x="23" y="112"/>
                </a:lnTo>
                <a:lnTo>
                  <a:pt x="30" y="115"/>
                </a:lnTo>
                <a:lnTo>
                  <a:pt x="38" y="118"/>
                </a:lnTo>
                <a:lnTo>
                  <a:pt x="38" y="118"/>
                </a:lnTo>
                <a:lnTo>
                  <a:pt x="55" y="123"/>
                </a:lnTo>
                <a:lnTo>
                  <a:pt x="75" y="125"/>
                </a:lnTo>
                <a:lnTo>
                  <a:pt x="96" y="129"/>
                </a:lnTo>
                <a:lnTo>
                  <a:pt x="96" y="129"/>
                </a:lnTo>
                <a:lnTo>
                  <a:pt x="106" y="139"/>
                </a:lnTo>
                <a:lnTo>
                  <a:pt x="118" y="150"/>
                </a:lnTo>
                <a:lnTo>
                  <a:pt x="136" y="164"/>
                </a:lnTo>
                <a:lnTo>
                  <a:pt x="158" y="179"/>
                </a:lnTo>
                <a:lnTo>
                  <a:pt x="187" y="195"/>
                </a:lnTo>
                <a:lnTo>
                  <a:pt x="203" y="204"/>
                </a:lnTo>
                <a:lnTo>
                  <a:pt x="219" y="211"/>
                </a:lnTo>
                <a:lnTo>
                  <a:pt x="237" y="218"/>
                </a:lnTo>
                <a:lnTo>
                  <a:pt x="257" y="225"/>
                </a:lnTo>
                <a:lnTo>
                  <a:pt x="257" y="225"/>
                </a:lnTo>
                <a:lnTo>
                  <a:pt x="296" y="236"/>
                </a:lnTo>
                <a:lnTo>
                  <a:pt x="329" y="242"/>
                </a:lnTo>
                <a:lnTo>
                  <a:pt x="357" y="246"/>
                </a:lnTo>
                <a:lnTo>
                  <a:pt x="379" y="247"/>
                </a:lnTo>
                <a:lnTo>
                  <a:pt x="398" y="246"/>
                </a:lnTo>
                <a:lnTo>
                  <a:pt x="410" y="244"/>
                </a:lnTo>
                <a:lnTo>
                  <a:pt x="419" y="243"/>
                </a:lnTo>
                <a:lnTo>
                  <a:pt x="419" y="243"/>
                </a:lnTo>
                <a:lnTo>
                  <a:pt x="420" y="269"/>
                </a:lnTo>
                <a:lnTo>
                  <a:pt x="420" y="292"/>
                </a:lnTo>
                <a:lnTo>
                  <a:pt x="419" y="313"/>
                </a:lnTo>
                <a:lnTo>
                  <a:pt x="419" y="313"/>
                </a:lnTo>
                <a:lnTo>
                  <a:pt x="414" y="360"/>
                </a:lnTo>
                <a:lnTo>
                  <a:pt x="413" y="371"/>
                </a:lnTo>
                <a:lnTo>
                  <a:pt x="413" y="381"/>
                </a:lnTo>
                <a:lnTo>
                  <a:pt x="414" y="387"/>
                </a:lnTo>
                <a:lnTo>
                  <a:pt x="414" y="390"/>
                </a:lnTo>
                <a:lnTo>
                  <a:pt x="416" y="390"/>
                </a:lnTo>
                <a:lnTo>
                  <a:pt x="416" y="390"/>
                </a:lnTo>
                <a:lnTo>
                  <a:pt x="417" y="390"/>
                </a:lnTo>
                <a:lnTo>
                  <a:pt x="420" y="387"/>
                </a:lnTo>
                <a:lnTo>
                  <a:pt x="426" y="379"/>
                </a:lnTo>
                <a:lnTo>
                  <a:pt x="432" y="366"/>
                </a:lnTo>
                <a:lnTo>
                  <a:pt x="440" y="350"/>
                </a:lnTo>
                <a:lnTo>
                  <a:pt x="456" y="314"/>
                </a:lnTo>
                <a:lnTo>
                  <a:pt x="467" y="279"/>
                </a:lnTo>
                <a:lnTo>
                  <a:pt x="467" y="279"/>
                </a:lnTo>
                <a:lnTo>
                  <a:pt x="471" y="266"/>
                </a:lnTo>
                <a:lnTo>
                  <a:pt x="473" y="253"/>
                </a:lnTo>
                <a:lnTo>
                  <a:pt x="475" y="235"/>
                </a:lnTo>
                <a:lnTo>
                  <a:pt x="475" y="222"/>
                </a:lnTo>
                <a:lnTo>
                  <a:pt x="475" y="217"/>
                </a:lnTo>
                <a:lnTo>
                  <a:pt x="475" y="217"/>
                </a:lnTo>
                <a:lnTo>
                  <a:pt x="496" y="204"/>
                </a:lnTo>
                <a:lnTo>
                  <a:pt x="533" y="180"/>
                </a:lnTo>
                <a:lnTo>
                  <a:pt x="533" y="180"/>
                </a:lnTo>
                <a:lnTo>
                  <a:pt x="568" y="160"/>
                </a:lnTo>
                <a:lnTo>
                  <a:pt x="602" y="140"/>
                </a:lnTo>
                <a:lnTo>
                  <a:pt x="602" y="140"/>
                </a:lnTo>
                <a:lnTo>
                  <a:pt x="624" y="130"/>
                </a:lnTo>
                <a:lnTo>
                  <a:pt x="646" y="120"/>
                </a:lnTo>
                <a:lnTo>
                  <a:pt x="673" y="110"/>
                </a:lnTo>
                <a:lnTo>
                  <a:pt x="673" y="110"/>
                </a:lnTo>
                <a:lnTo>
                  <a:pt x="694" y="109"/>
                </a:lnTo>
                <a:lnTo>
                  <a:pt x="710" y="107"/>
                </a:lnTo>
                <a:lnTo>
                  <a:pt x="717" y="105"/>
                </a:lnTo>
                <a:lnTo>
                  <a:pt x="720" y="103"/>
                </a:lnTo>
                <a:lnTo>
                  <a:pt x="720" y="103"/>
                </a:lnTo>
                <a:lnTo>
                  <a:pt x="729" y="95"/>
                </a:lnTo>
                <a:lnTo>
                  <a:pt x="732" y="92"/>
                </a:lnTo>
                <a:lnTo>
                  <a:pt x="698" y="88"/>
                </a:lnTo>
                <a:lnTo>
                  <a:pt x="732" y="84"/>
                </a:lnTo>
                <a:lnTo>
                  <a:pt x="732" y="84"/>
                </a:lnTo>
                <a:lnTo>
                  <a:pt x="725" y="76"/>
                </a:lnTo>
                <a:lnTo>
                  <a:pt x="719" y="69"/>
                </a:lnTo>
                <a:lnTo>
                  <a:pt x="717" y="68"/>
                </a:lnTo>
                <a:lnTo>
                  <a:pt x="713" y="67"/>
                </a:lnTo>
                <a:lnTo>
                  <a:pt x="713" y="67"/>
                </a:lnTo>
                <a:lnTo>
                  <a:pt x="700" y="66"/>
                </a:lnTo>
                <a:lnTo>
                  <a:pt x="679" y="66"/>
                </a:lnTo>
                <a:lnTo>
                  <a:pt x="651" y="67"/>
                </a:lnTo>
                <a:lnTo>
                  <a:pt x="651" y="67"/>
                </a:lnTo>
                <a:lnTo>
                  <a:pt x="646" y="59"/>
                </a:lnTo>
                <a:lnTo>
                  <a:pt x="640" y="55"/>
                </a:lnTo>
                <a:lnTo>
                  <a:pt x="632" y="48"/>
                </a:lnTo>
                <a:lnTo>
                  <a:pt x="632" y="48"/>
                </a:lnTo>
                <a:lnTo>
                  <a:pt x="627" y="46"/>
                </a:lnTo>
                <a:lnTo>
                  <a:pt x="620" y="45"/>
                </a:lnTo>
                <a:lnTo>
                  <a:pt x="602" y="42"/>
                </a:lnTo>
                <a:lnTo>
                  <a:pt x="584" y="40"/>
                </a:lnTo>
                <a:lnTo>
                  <a:pt x="566" y="37"/>
                </a:lnTo>
                <a:lnTo>
                  <a:pt x="566" y="37"/>
                </a:lnTo>
                <a:lnTo>
                  <a:pt x="556" y="35"/>
                </a:lnTo>
                <a:lnTo>
                  <a:pt x="542" y="33"/>
                </a:lnTo>
                <a:lnTo>
                  <a:pt x="507" y="30"/>
                </a:lnTo>
                <a:lnTo>
                  <a:pt x="470" y="26"/>
                </a:lnTo>
                <a:lnTo>
                  <a:pt x="441" y="22"/>
                </a:lnTo>
                <a:lnTo>
                  <a:pt x="441" y="22"/>
                </a:lnTo>
                <a:lnTo>
                  <a:pt x="374" y="10"/>
                </a:lnTo>
                <a:lnTo>
                  <a:pt x="331" y="4"/>
                </a:lnTo>
                <a:lnTo>
                  <a:pt x="308" y="1"/>
                </a:lnTo>
                <a:lnTo>
                  <a:pt x="287" y="0"/>
                </a:lnTo>
                <a:lnTo>
                  <a:pt x="287" y="0"/>
                </a:lnTo>
                <a:lnTo>
                  <a:pt x="267" y="0"/>
                </a:lnTo>
                <a:lnTo>
                  <a:pt x="249" y="1"/>
                </a:lnTo>
                <a:lnTo>
                  <a:pt x="213" y="6"/>
                </a:lnTo>
                <a:lnTo>
                  <a:pt x="179" y="12"/>
                </a:lnTo>
                <a:lnTo>
                  <a:pt x="163" y="14"/>
                </a:lnTo>
                <a:lnTo>
                  <a:pt x="148" y="15"/>
                </a:lnTo>
                <a:lnTo>
                  <a:pt x="148" y="15"/>
                </a:lnTo>
                <a:lnTo>
                  <a:pt x="113" y="15"/>
                </a:lnTo>
                <a:lnTo>
                  <a:pt x="77" y="14"/>
                </a:lnTo>
                <a:lnTo>
                  <a:pt x="50" y="14"/>
                </a:lnTo>
                <a:lnTo>
                  <a:pt x="43" y="14"/>
                </a:lnTo>
                <a:lnTo>
                  <a:pt x="41" y="15"/>
                </a:lnTo>
                <a:lnTo>
                  <a:pt x="41" y="15"/>
                </a:lnTo>
                <a:lnTo>
                  <a:pt x="41" y="15"/>
                </a:lnTo>
                <a:lnTo>
                  <a:pt x="44" y="20"/>
                </a:lnTo>
                <a:lnTo>
                  <a:pt x="45" y="22"/>
                </a:lnTo>
                <a:lnTo>
                  <a:pt x="45" y="22"/>
                </a:lnTo>
                <a:lnTo>
                  <a:pt x="38" y="26"/>
                </a:lnTo>
                <a:lnTo>
                  <a:pt x="33" y="30"/>
                </a:lnTo>
                <a:lnTo>
                  <a:pt x="33" y="31"/>
                </a:lnTo>
                <a:lnTo>
                  <a:pt x="34" y="33"/>
                </a:lnTo>
                <a:lnTo>
                  <a:pt x="34" y="33"/>
                </a:lnTo>
                <a:lnTo>
                  <a:pt x="38" y="38"/>
                </a:lnTo>
                <a:lnTo>
                  <a:pt x="41" y="46"/>
                </a:lnTo>
                <a:lnTo>
                  <a:pt x="45" y="52"/>
                </a:lnTo>
                <a:lnTo>
                  <a:pt x="49" y="56"/>
                </a:lnTo>
                <a:lnTo>
                  <a:pt x="49" y="56"/>
                </a:lnTo>
                <a:lnTo>
                  <a:pt x="58" y="62"/>
                </a:lnTo>
                <a:lnTo>
                  <a:pt x="62" y="67"/>
                </a:lnTo>
                <a:lnTo>
                  <a:pt x="62" y="67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B39A15DC-ED8C-4169-9750-0BB9BB2A41C8}"/>
              </a:ext>
            </a:extLst>
          </p:cNvPr>
          <p:cNvSpPr>
            <a:spLocks/>
          </p:cNvSpPr>
          <p:nvPr/>
        </p:nvSpPr>
        <p:spPr bwMode="auto">
          <a:xfrm>
            <a:off x="4176413" y="1094915"/>
            <a:ext cx="1608300" cy="1095155"/>
          </a:xfrm>
          <a:custGeom>
            <a:avLst/>
            <a:gdLst>
              <a:gd name="T0" fmla="*/ 335 w 724"/>
              <a:gd name="T1" fmla="*/ 161 h 493"/>
              <a:gd name="T2" fmla="*/ 312 w 724"/>
              <a:gd name="T3" fmla="*/ 109 h 493"/>
              <a:gd name="T4" fmla="*/ 235 w 724"/>
              <a:gd name="T5" fmla="*/ 17 h 493"/>
              <a:gd name="T6" fmla="*/ 229 w 724"/>
              <a:gd name="T7" fmla="*/ 9 h 493"/>
              <a:gd name="T8" fmla="*/ 231 w 724"/>
              <a:gd name="T9" fmla="*/ 2 h 493"/>
              <a:gd name="T10" fmla="*/ 247 w 724"/>
              <a:gd name="T11" fmla="*/ 2 h 493"/>
              <a:gd name="T12" fmla="*/ 282 w 724"/>
              <a:gd name="T13" fmla="*/ 28 h 493"/>
              <a:gd name="T14" fmla="*/ 344 w 724"/>
              <a:gd name="T15" fmla="*/ 91 h 493"/>
              <a:gd name="T16" fmla="*/ 368 w 724"/>
              <a:gd name="T17" fmla="*/ 127 h 493"/>
              <a:gd name="T18" fmla="*/ 426 w 724"/>
              <a:gd name="T19" fmla="*/ 234 h 493"/>
              <a:gd name="T20" fmla="*/ 489 w 724"/>
              <a:gd name="T21" fmla="*/ 273 h 493"/>
              <a:gd name="T22" fmla="*/ 548 w 724"/>
              <a:gd name="T23" fmla="*/ 300 h 493"/>
              <a:gd name="T24" fmla="*/ 633 w 724"/>
              <a:gd name="T25" fmla="*/ 339 h 493"/>
              <a:gd name="T26" fmla="*/ 648 w 724"/>
              <a:gd name="T27" fmla="*/ 358 h 493"/>
              <a:gd name="T28" fmla="*/ 706 w 724"/>
              <a:gd name="T29" fmla="*/ 383 h 493"/>
              <a:gd name="T30" fmla="*/ 723 w 724"/>
              <a:gd name="T31" fmla="*/ 399 h 493"/>
              <a:gd name="T32" fmla="*/ 716 w 724"/>
              <a:gd name="T33" fmla="*/ 414 h 493"/>
              <a:gd name="T34" fmla="*/ 713 w 724"/>
              <a:gd name="T35" fmla="*/ 422 h 493"/>
              <a:gd name="T36" fmla="*/ 660 w 724"/>
              <a:gd name="T37" fmla="*/ 411 h 493"/>
              <a:gd name="T38" fmla="*/ 566 w 724"/>
              <a:gd name="T39" fmla="*/ 411 h 493"/>
              <a:gd name="T40" fmla="*/ 520 w 724"/>
              <a:gd name="T41" fmla="*/ 406 h 493"/>
              <a:gd name="T42" fmla="*/ 476 w 724"/>
              <a:gd name="T43" fmla="*/ 409 h 493"/>
              <a:gd name="T44" fmla="*/ 441 w 724"/>
              <a:gd name="T45" fmla="*/ 411 h 493"/>
              <a:gd name="T46" fmla="*/ 426 w 724"/>
              <a:gd name="T47" fmla="*/ 465 h 493"/>
              <a:gd name="T48" fmla="*/ 410 w 724"/>
              <a:gd name="T49" fmla="*/ 493 h 493"/>
              <a:gd name="T50" fmla="*/ 401 w 724"/>
              <a:gd name="T51" fmla="*/ 490 h 493"/>
              <a:gd name="T52" fmla="*/ 392 w 724"/>
              <a:gd name="T53" fmla="*/ 470 h 493"/>
              <a:gd name="T54" fmla="*/ 392 w 724"/>
              <a:gd name="T55" fmla="*/ 430 h 493"/>
              <a:gd name="T56" fmla="*/ 343 w 724"/>
              <a:gd name="T57" fmla="*/ 411 h 493"/>
              <a:gd name="T58" fmla="*/ 257 w 724"/>
              <a:gd name="T59" fmla="*/ 396 h 493"/>
              <a:gd name="T60" fmla="*/ 176 w 724"/>
              <a:gd name="T61" fmla="*/ 363 h 493"/>
              <a:gd name="T62" fmla="*/ 113 w 724"/>
              <a:gd name="T63" fmla="*/ 335 h 493"/>
              <a:gd name="T64" fmla="*/ 81 w 724"/>
              <a:gd name="T65" fmla="*/ 334 h 493"/>
              <a:gd name="T66" fmla="*/ 56 w 724"/>
              <a:gd name="T67" fmla="*/ 337 h 493"/>
              <a:gd name="T68" fmla="*/ 34 w 724"/>
              <a:gd name="T69" fmla="*/ 330 h 493"/>
              <a:gd name="T70" fmla="*/ 42 w 724"/>
              <a:gd name="T71" fmla="*/ 319 h 493"/>
              <a:gd name="T72" fmla="*/ 44 w 724"/>
              <a:gd name="T73" fmla="*/ 304 h 493"/>
              <a:gd name="T74" fmla="*/ 27 w 724"/>
              <a:gd name="T75" fmla="*/ 279 h 493"/>
              <a:gd name="T76" fmla="*/ 26 w 724"/>
              <a:gd name="T77" fmla="*/ 271 h 493"/>
              <a:gd name="T78" fmla="*/ 36 w 724"/>
              <a:gd name="T79" fmla="*/ 264 h 493"/>
              <a:gd name="T80" fmla="*/ 62 w 724"/>
              <a:gd name="T81" fmla="*/ 267 h 493"/>
              <a:gd name="T82" fmla="*/ 51 w 724"/>
              <a:gd name="T83" fmla="*/ 257 h 493"/>
              <a:gd name="T84" fmla="*/ 70 w 724"/>
              <a:gd name="T85" fmla="*/ 250 h 493"/>
              <a:gd name="T86" fmla="*/ 70 w 724"/>
              <a:gd name="T87" fmla="*/ 242 h 493"/>
              <a:gd name="T88" fmla="*/ 70 w 724"/>
              <a:gd name="T89" fmla="*/ 238 h 493"/>
              <a:gd name="T90" fmla="*/ 34 w 724"/>
              <a:gd name="T91" fmla="*/ 242 h 493"/>
              <a:gd name="T92" fmla="*/ 11 w 724"/>
              <a:gd name="T93" fmla="*/ 242 h 493"/>
              <a:gd name="T94" fmla="*/ 22 w 724"/>
              <a:gd name="T95" fmla="*/ 227 h 493"/>
              <a:gd name="T96" fmla="*/ 4 w 724"/>
              <a:gd name="T97" fmla="*/ 228 h 493"/>
              <a:gd name="T98" fmla="*/ 0 w 724"/>
              <a:gd name="T99" fmla="*/ 219 h 493"/>
              <a:gd name="T100" fmla="*/ 19 w 724"/>
              <a:gd name="T101" fmla="*/ 208 h 493"/>
              <a:gd name="T102" fmla="*/ 51 w 724"/>
              <a:gd name="T103" fmla="*/ 212 h 493"/>
              <a:gd name="T104" fmla="*/ 93 w 724"/>
              <a:gd name="T105" fmla="*/ 214 h 493"/>
              <a:gd name="T106" fmla="*/ 97 w 724"/>
              <a:gd name="T107" fmla="*/ 211 h 493"/>
              <a:gd name="T108" fmla="*/ 154 w 724"/>
              <a:gd name="T109" fmla="*/ 175 h 493"/>
              <a:gd name="T110" fmla="*/ 186 w 724"/>
              <a:gd name="T111" fmla="*/ 170 h 493"/>
              <a:gd name="T112" fmla="*/ 294 w 724"/>
              <a:gd name="T113" fmla="*/ 178 h 493"/>
              <a:gd name="T114" fmla="*/ 339 w 724"/>
              <a:gd name="T115" fmla="*/ 192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4" h="493">
                <a:moveTo>
                  <a:pt x="345" y="193"/>
                </a:moveTo>
                <a:lnTo>
                  <a:pt x="345" y="193"/>
                </a:lnTo>
                <a:lnTo>
                  <a:pt x="343" y="183"/>
                </a:lnTo>
                <a:lnTo>
                  <a:pt x="335" y="161"/>
                </a:lnTo>
                <a:lnTo>
                  <a:pt x="325" y="134"/>
                </a:lnTo>
                <a:lnTo>
                  <a:pt x="319" y="120"/>
                </a:lnTo>
                <a:lnTo>
                  <a:pt x="312" y="109"/>
                </a:lnTo>
                <a:lnTo>
                  <a:pt x="312" y="109"/>
                </a:lnTo>
                <a:lnTo>
                  <a:pt x="303" y="96"/>
                </a:lnTo>
                <a:lnTo>
                  <a:pt x="292" y="83"/>
                </a:lnTo>
                <a:lnTo>
                  <a:pt x="267" y="53"/>
                </a:lnTo>
                <a:lnTo>
                  <a:pt x="235" y="17"/>
                </a:lnTo>
                <a:lnTo>
                  <a:pt x="235" y="17"/>
                </a:lnTo>
                <a:lnTo>
                  <a:pt x="234" y="16"/>
                </a:lnTo>
                <a:lnTo>
                  <a:pt x="230" y="12"/>
                </a:lnTo>
                <a:lnTo>
                  <a:pt x="229" y="9"/>
                </a:lnTo>
                <a:lnTo>
                  <a:pt x="229" y="7"/>
                </a:lnTo>
                <a:lnTo>
                  <a:pt x="229" y="5"/>
                </a:lnTo>
                <a:lnTo>
                  <a:pt x="231" y="2"/>
                </a:lnTo>
                <a:lnTo>
                  <a:pt x="231" y="2"/>
                </a:lnTo>
                <a:lnTo>
                  <a:pt x="235" y="1"/>
                </a:lnTo>
                <a:lnTo>
                  <a:pt x="238" y="0"/>
                </a:lnTo>
                <a:lnTo>
                  <a:pt x="243" y="1"/>
                </a:lnTo>
                <a:lnTo>
                  <a:pt x="247" y="2"/>
                </a:lnTo>
                <a:lnTo>
                  <a:pt x="256" y="7"/>
                </a:lnTo>
                <a:lnTo>
                  <a:pt x="265" y="13"/>
                </a:lnTo>
                <a:lnTo>
                  <a:pt x="265" y="13"/>
                </a:lnTo>
                <a:lnTo>
                  <a:pt x="282" y="28"/>
                </a:lnTo>
                <a:lnTo>
                  <a:pt x="297" y="41"/>
                </a:lnTo>
                <a:lnTo>
                  <a:pt x="313" y="57"/>
                </a:lnTo>
                <a:lnTo>
                  <a:pt x="329" y="73"/>
                </a:lnTo>
                <a:lnTo>
                  <a:pt x="344" y="91"/>
                </a:lnTo>
                <a:lnTo>
                  <a:pt x="358" y="110"/>
                </a:lnTo>
                <a:lnTo>
                  <a:pt x="363" y="119"/>
                </a:lnTo>
                <a:lnTo>
                  <a:pt x="368" y="127"/>
                </a:lnTo>
                <a:lnTo>
                  <a:pt x="368" y="127"/>
                </a:lnTo>
                <a:lnTo>
                  <a:pt x="382" y="161"/>
                </a:lnTo>
                <a:lnTo>
                  <a:pt x="399" y="192"/>
                </a:lnTo>
                <a:lnTo>
                  <a:pt x="415" y="217"/>
                </a:lnTo>
                <a:lnTo>
                  <a:pt x="426" y="234"/>
                </a:lnTo>
                <a:lnTo>
                  <a:pt x="426" y="234"/>
                </a:lnTo>
                <a:lnTo>
                  <a:pt x="435" y="242"/>
                </a:lnTo>
                <a:lnTo>
                  <a:pt x="449" y="250"/>
                </a:lnTo>
                <a:lnTo>
                  <a:pt x="489" y="273"/>
                </a:lnTo>
                <a:lnTo>
                  <a:pt x="526" y="291"/>
                </a:lnTo>
                <a:lnTo>
                  <a:pt x="540" y="298"/>
                </a:lnTo>
                <a:lnTo>
                  <a:pt x="548" y="300"/>
                </a:lnTo>
                <a:lnTo>
                  <a:pt x="548" y="300"/>
                </a:lnTo>
                <a:lnTo>
                  <a:pt x="564" y="306"/>
                </a:lnTo>
                <a:lnTo>
                  <a:pt x="592" y="317"/>
                </a:lnTo>
                <a:lnTo>
                  <a:pt x="622" y="332"/>
                </a:lnTo>
                <a:lnTo>
                  <a:pt x="633" y="339"/>
                </a:lnTo>
                <a:lnTo>
                  <a:pt x="639" y="345"/>
                </a:lnTo>
                <a:lnTo>
                  <a:pt x="639" y="345"/>
                </a:lnTo>
                <a:lnTo>
                  <a:pt x="644" y="352"/>
                </a:lnTo>
                <a:lnTo>
                  <a:pt x="648" y="358"/>
                </a:lnTo>
                <a:lnTo>
                  <a:pt x="651" y="362"/>
                </a:lnTo>
                <a:lnTo>
                  <a:pt x="651" y="362"/>
                </a:lnTo>
                <a:lnTo>
                  <a:pt x="683" y="375"/>
                </a:lnTo>
                <a:lnTo>
                  <a:pt x="706" y="383"/>
                </a:lnTo>
                <a:lnTo>
                  <a:pt x="715" y="388"/>
                </a:lnTo>
                <a:lnTo>
                  <a:pt x="720" y="392"/>
                </a:lnTo>
                <a:lnTo>
                  <a:pt x="720" y="392"/>
                </a:lnTo>
                <a:lnTo>
                  <a:pt x="723" y="399"/>
                </a:lnTo>
                <a:lnTo>
                  <a:pt x="724" y="404"/>
                </a:lnTo>
                <a:lnTo>
                  <a:pt x="724" y="411"/>
                </a:lnTo>
                <a:lnTo>
                  <a:pt x="716" y="414"/>
                </a:lnTo>
                <a:lnTo>
                  <a:pt x="716" y="414"/>
                </a:lnTo>
                <a:lnTo>
                  <a:pt x="715" y="418"/>
                </a:lnTo>
                <a:lnTo>
                  <a:pt x="714" y="421"/>
                </a:lnTo>
                <a:lnTo>
                  <a:pt x="713" y="422"/>
                </a:lnTo>
                <a:lnTo>
                  <a:pt x="713" y="422"/>
                </a:lnTo>
                <a:lnTo>
                  <a:pt x="692" y="417"/>
                </a:lnTo>
                <a:lnTo>
                  <a:pt x="674" y="413"/>
                </a:lnTo>
                <a:lnTo>
                  <a:pt x="660" y="411"/>
                </a:lnTo>
                <a:lnTo>
                  <a:pt x="660" y="411"/>
                </a:lnTo>
                <a:lnTo>
                  <a:pt x="651" y="409"/>
                </a:lnTo>
                <a:lnTo>
                  <a:pt x="643" y="409"/>
                </a:lnTo>
                <a:lnTo>
                  <a:pt x="636" y="411"/>
                </a:lnTo>
                <a:lnTo>
                  <a:pt x="566" y="411"/>
                </a:lnTo>
                <a:lnTo>
                  <a:pt x="566" y="411"/>
                </a:lnTo>
                <a:lnTo>
                  <a:pt x="549" y="409"/>
                </a:lnTo>
                <a:lnTo>
                  <a:pt x="535" y="407"/>
                </a:lnTo>
                <a:lnTo>
                  <a:pt x="520" y="406"/>
                </a:lnTo>
                <a:lnTo>
                  <a:pt x="512" y="406"/>
                </a:lnTo>
                <a:lnTo>
                  <a:pt x="499" y="407"/>
                </a:lnTo>
                <a:lnTo>
                  <a:pt x="499" y="407"/>
                </a:lnTo>
                <a:lnTo>
                  <a:pt x="476" y="409"/>
                </a:lnTo>
                <a:lnTo>
                  <a:pt x="457" y="409"/>
                </a:lnTo>
                <a:lnTo>
                  <a:pt x="446" y="409"/>
                </a:lnTo>
                <a:lnTo>
                  <a:pt x="441" y="411"/>
                </a:lnTo>
                <a:lnTo>
                  <a:pt x="441" y="411"/>
                </a:lnTo>
                <a:lnTo>
                  <a:pt x="438" y="430"/>
                </a:lnTo>
                <a:lnTo>
                  <a:pt x="433" y="449"/>
                </a:lnTo>
                <a:lnTo>
                  <a:pt x="430" y="458"/>
                </a:lnTo>
                <a:lnTo>
                  <a:pt x="426" y="465"/>
                </a:lnTo>
                <a:lnTo>
                  <a:pt x="426" y="465"/>
                </a:lnTo>
                <a:lnTo>
                  <a:pt x="413" y="488"/>
                </a:lnTo>
                <a:lnTo>
                  <a:pt x="412" y="490"/>
                </a:lnTo>
                <a:lnTo>
                  <a:pt x="410" y="493"/>
                </a:lnTo>
                <a:lnTo>
                  <a:pt x="407" y="493"/>
                </a:lnTo>
                <a:lnTo>
                  <a:pt x="404" y="491"/>
                </a:lnTo>
                <a:lnTo>
                  <a:pt x="404" y="491"/>
                </a:lnTo>
                <a:lnTo>
                  <a:pt x="401" y="490"/>
                </a:lnTo>
                <a:lnTo>
                  <a:pt x="397" y="488"/>
                </a:lnTo>
                <a:lnTo>
                  <a:pt x="396" y="484"/>
                </a:lnTo>
                <a:lnTo>
                  <a:pt x="394" y="480"/>
                </a:lnTo>
                <a:lnTo>
                  <a:pt x="392" y="470"/>
                </a:lnTo>
                <a:lnTo>
                  <a:pt x="392" y="459"/>
                </a:lnTo>
                <a:lnTo>
                  <a:pt x="392" y="459"/>
                </a:lnTo>
                <a:lnTo>
                  <a:pt x="394" y="444"/>
                </a:lnTo>
                <a:lnTo>
                  <a:pt x="392" y="430"/>
                </a:lnTo>
                <a:lnTo>
                  <a:pt x="390" y="414"/>
                </a:lnTo>
                <a:lnTo>
                  <a:pt x="390" y="414"/>
                </a:lnTo>
                <a:lnTo>
                  <a:pt x="376" y="413"/>
                </a:lnTo>
                <a:lnTo>
                  <a:pt x="343" y="411"/>
                </a:lnTo>
                <a:lnTo>
                  <a:pt x="301" y="404"/>
                </a:lnTo>
                <a:lnTo>
                  <a:pt x="278" y="401"/>
                </a:lnTo>
                <a:lnTo>
                  <a:pt x="257" y="396"/>
                </a:lnTo>
                <a:lnTo>
                  <a:pt x="257" y="396"/>
                </a:lnTo>
                <a:lnTo>
                  <a:pt x="237" y="389"/>
                </a:lnTo>
                <a:lnTo>
                  <a:pt x="216" y="382"/>
                </a:lnTo>
                <a:lnTo>
                  <a:pt x="195" y="372"/>
                </a:lnTo>
                <a:lnTo>
                  <a:pt x="176" y="363"/>
                </a:lnTo>
                <a:lnTo>
                  <a:pt x="148" y="347"/>
                </a:lnTo>
                <a:lnTo>
                  <a:pt x="135" y="341"/>
                </a:lnTo>
                <a:lnTo>
                  <a:pt x="135" y="341"/>
                </a:lnTo>
                <a:lnTo>
                  <a:pt x="113" y="335"/>
                </a:lnTo>
                <a:lnTo>
                  <a:pt x="97" y="331"/>
                </a:lnTo>
                <a:lnTo>
                  <a:pt x="88" y="330"/>
                </a:lnTo>
                <a:lnTo>
                  <a:pt x="88" y="330"/>
                </a:lnTo>
                <a:lnTo>
                  <a:pt x="81" y="334"/>
                </a:lnTo>
                <a:lnTo>
                  <a:pt x="73" y="336"/>
                </a:lnTo>
                <a:lnTo>
                  <a:pt x="62" y="337"/>
                </a:lnTo>
                <a:lnTo>
                  <a:pt x="62" y="337"/>
                </a:lnTo>
                <a:lnTo>
                  <a:pt x="56" y="337"/>
                </a:lnTo>
                <a:lnTo>
                  <a:pt x="51" y="336"/>
                </a:lnTo>
                <a:lnTo>
                  <a:pt x="41" y="334"/>
                </a:lnTo>
                <a:lnTo>
                  <a:pt x="35" y="331"/>
                </a:lnTo>
                <a:lnTo>
                  <a:pt x="34" y="330"/>
                </a:lnTo>
                <a:lnTo>
                  <a:pt x="34" y="330"/>
                </a:lnTo>
                <a:lnTo>
                  <a:pt x="35" y="327"/>
                </a:lnTo>
                <a:lnTo>
                  <a:pt x="40" y="322"/>
                </a:lnTo>
                <a:lnTo>
                  <a:pt x="42" y="319"/>
                </a:lnTo>
                <a:lnTo>
                  <a:pt x="44" y="314"/>
                </a:lnTo>
                <a:lnTo>
                  <a:pt x="45" y="309"/>
                </a:lnTo>
                <a:lnTo>
                  <a:pt x="44" y="304"/>
                </a:lnTo>
                <a:lnTo>
                  <a:pt x="44" y="304"/>
                </a:lnTo>
                <a:lnTo>
                  <a:pt x="42" y="299"/>
                </a:lnTo>
                <a:lnTo>
                  <a:pt x="40" y="294"/>
                </a:lnTo>
                <a:lnTo>
                  <a:pt x="34" y="285"/>
                </a:lnTo>
                <a:lnTo>
                  <a:pt x="27" y="279"/>
                </a:lnTo>
                <a:lnTo>
                  <a:pt x="26" y="276"/>
                </a:lnTo>
                <a:lnTo>
                  <a:pt x="26" y="274"/>
                </a:lnTo>
                <a:lnTo>
                  <a:pt x="26" y="274"/>
                </a:lnTo>
                <a:lnTo>
                  <a:pt x="26" y="271"/>
                </a:lnTo>
                <a:lnTo>
                  <a:pt x="29" y="268"/>
                </a:lnTo>
                <a:lnTo>
                  <a:pt x="32" y="265"/>
                </a:lnTo>
                <a:lnTo>
                  <a:pt x="36" y="264"/>
                </a:lnTo>
                <a:lnTo>
                  <a:pt x="36" y="264"/>
                </a:lnTo>
                <a:lnTo>
                  <a:pt x="44" y="264"/>
                </a:lnTo>
                <a:lnTo>
                  <a:pt x="52" y="265"/>
                </a:lnTo>
                <a:lnTo>
                  <a:pt x="62" y="267"/>
                </a:lnTo>
                <a:lnTo>
                  <a:pt x="62" y="267"/>
                </a:lnTo>
                <a:lnTo>
                  <a:pt x="56" y="263"/>
                </a:lnTo>
                <a:lnTo>
                  <a:pt x="52" y="259"/>
                </a:lnTo>
                <a:lnTo>
                  <a:pt x="51" y="257"/>
                </a:lnTo>
                <a:lnTo>
                  <a:pt x="51" y="257"/>
                </a:lnTo>
                <a:lnTo>
                  <a:pt x="51" y="257"/>
                </a:lnTo>
                <a:lnTo>
                  <a:pt x="62" y="253"/>
                </a:lnTo>
                <a:lnTo>
                  <a:pt x="68" y="250"/>
                </a:lnTo>
                <a:lnTo>
                  <a:pt x="70" y="250"/>
                </a:lnTo>
                <a:lnTo>
                  <a:pt x="70" y="249"/>
                </a:lnTo>
                <a:lnTo>
                  <a:pt x="70" y="249"/>
                </a:lnTo>
                <a:lnTo>
                  <a:pt x="70" y="245"/>
                </a:lnTo>
                <a:lnTo>
                  <a:pt x="70" y="242"/>
                </a:lnTo>
                <a:lnTo>
                  <a:pt x="71" y="238"/>
                </a:lnTo>
                <a:lnTo>
                  <a:pt x="70" y="238"/>
                </a:lnTo>
                <a:lnTo>
                  <a:pt x="70" y="238"/>
                </a:lnTo>
                <a:lnTo>
                  <a:pt x="70" y="238"/>
                </a:lnTo>
                <a:lnTo>
                  <a:pt x="55" y="240"/>
                </a:lnTo>
                <a:lnTo>
                  <a:pt x="44" y="242"/>
                </a:lnTo>
                <a:lnTo>
                  <a:pt x="34" y="242"/>
                </a:lnTo>
                <a:lnTo>
                  <a:pt x="34" y="242"/>
                </a:lnTo>
                <a:lnTo>
                  <a:pt x="18" y="242"/>
                </a:lnTo>
                <a:lnTo>
                  <a:pt x="14" y="242"/>
                </a:lnTo>
                <a:lnTo>
                  <a:pt x="11" y="242"/>
                </a:lnTo>
                <a:lnTo>
                  <a:pt x="11" y="242"/>
                </a:lnTo>
                <a:lnTo>
                  <a:pt x="13" y="238"/>
                </a:lnTo>
                <a:lnTo>
                  <a:pt x="16" y="233"/>
                </a:lnTo>
                <a:lnTo>
                  <a:pt x="22" y="227"/>
                </a:lnTo>
                <a:lnTo>
                  <a:pt x="22" y="227"/>
                </a:lnTo>
                <a:lnTo>
                  <a:pt x="19" y="227"/>
                </a:lnTo>
                <a:lnTo>
                  <a:pt x="11" y="228"/>
                </a:lnTo>
                <a:lnTo>
                  <a:pt x="8" y="228"/>
                </a:lnTo>
                <a:lnTo>
                  <a:pt x="4" y="228"/>
                </a:lnTo>
                <a:lnTo>
                  <a:pt x="1" y="226"/>
                </a:lnTo>
                <a:lnTo>
                  <a:pt x="0" y="223"/>
                </a:lnTo>
                <a:lnTo>
                  <a:pt x="0" y="223"/>
                </a:lnTo>
                <a:lnTo>
                  <a:pt x="0" y="219"/>
                </a:lnTo>
                <a:lnTo>
                  <a:pt x="3" y="217"/>
                </a:lnTo>
                <a:lnTo>
                  <a:pt x="8" y="213"/>
                </a:lnTo>
                <a:lnTo>
                  <a:pt x="13" y="209"/>
                </a:lnTo>
                <a:lnTo>
                  <a:pt x="19" y="208"/>
                </a:lnTo>
                <a:lnTo>
                  <a:pt x="19" y="208"/>
                </a:lnTo>
                <a:lnTo>
                  <a:pt x="22" y="208"/>
                </a:lnTo>
                <a:lnTo>
                  <a:pt x="30" y="208"/>
                </a:lnTo>
                <a:lnTo>
                  <a:pt x="51" y="212"/>
                </a:lnTo>
                <a:lnTo>
                  <a:pt x="72" y="214"/>
                </a:lnTo>
                <a:lnTo>
                  <a:pt x="85" y="216"/>
                </a:lnTo>
                <a:lnTo>
                  <a:pt x="85" y="216"/>
                </a:lnTo>
                <a:lnTo>
                  <a:pt x="93" y="214"/>
                </a:lnTo>
                <a:lnTo>
                  <a:pt x="94" y="213"/>
                </a:lnTo>
                <a:lnTo>
                  <a:pt x="96" y="212"/>
                </a:lnTo>
                <a:lnTo>
                  <a:pt x="96" y="212"/>
                </a:lnTo>
                <a:lnTo>
                  <a:pt x="97" y="211"/>
                </a:lnTo>
                <a:lnTo>
                  <a:pt x="101" y="207"/>
                </a:lnTo>
                <a:lnTo>
                  <a:pt x="113" y="197"/>
                </a:lnTo>
                <a:lnTo>
                  <a:pt x="132" y="186"/>
                </a:lnTo>
                <a:lnTo>
                  <a:pt x="154" y="175"/>
                </a:lnTo>
                <a:lnTo>
                  <a:pt x="154" y="175"/>
                </a:lnTo>
                <a:lnTo>
                  <a:pt x="160" y="173"/>
                </a:lnTo>
                <a:lnTo>
                  <a:pt x="169" y="171"/>
                </a:lnTo>
                <a:lnTo>
                  <a:pt x="186" y="170"/>
                </a:lnTo>
                <a:lnTo>
                  <a:pt x="207" y="170"/>
                </a:lnTo>
                <a:lnTo>
                  <a:pt x="230" y="171"/>
                </a:lnTo>
                <a:lnTo>
                  <a:pt x="271" y="176"/>
                </a:lnTo>
                <a:lnTo>
                  <a:pt x="294" y="178"/>
                </a:lnTo>
                <a:lnTo>
                  <a:pt x="294" y="178"/>
                </a:lnTo>
                <a:lnTo>
                  <a:pt x="308" y="182"/>
                </a:lnTo>
                <a:lnTo>
                  <a:pt x="325" y="188"/>
                </a:lnTo>
                <a:lnTo>
                  <a:pt x="339" y="192"/>
                </a:lnTo>
                <a:lnTo>
                  <a:pt x="345" y="193"/>
                </a:lnTo>
                <a:lnTo>
                  <a:pt x="345" y="193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EDE7C64B-1CB7-408B-9DE9-F2E51049787B}"/>
              </a:ext>
            </a:extLst>
          </p:cNvPr>
          <p:cNvSpPr>
            <a:spLocks/>
          </p:cNvSpPr>
          <p:nvPr/>
        </p:nvSpPr>
        <p:spPr bwMode="auto">
          <a:xfrm>
            <a:off x="4156207" y="5296362"/>
            <a:ext cx="1633875" cy="650388"/>
          </a:xfrm>
          <a:custGeom>
            <a:avLst/>
            <a:gdLst>
              <a:gd name="T0" fmla="*/ 1397 w 1550"/>
              <a:gd name="T1" fmla="*/ 107 h 617"/>
              <a:gd name="T2" fmla="*/ 1370 w 1550"/>
              <a:gd name="T3" fmla="*/ 83 h 617"/>
              <a:gd name="T4" fmla="*/ 1253 w 1550"/>
              <a:gd name="T5" fmla="*/ 57 h 617"/>
              <a:gd name="T6" fmla="*/ 1109 w 1550"/>
              <a:gd name="T7" fmla="*/ 35 h 617"/>
              <a:gd name="T8" fmla="*/ 856 w 1550"/>
              <a:gd name="T9" fmla="*/ 11 h 617"/>
              <a:gd name="T10" fmla="*/ 661 w 1550"/>
              <a:gd name="T11" fmla="*/ 0 h 617"/>
              <a:gd name="T12" fmla="*/ 487 w 1550"/>
              <a:gd name="T13" fmla="*/ 10 h 617"/>
              <a:gd name="T14" fmla="*/ 325 w 1550"/>
              <a:gd name="T15" fmla="*/ 35 h 617"/>
              <a:gd name="T16" fmla="*/ 115 w 1550"/>
              <a:gd name="T17" fmla="*/ 40 h 617"/>
              <a:gd name="T18" fmla="*/ 86 w 1550"/>
              <a:gd name="T19" fmla="*/ 46 h 617"/>
              <a:gd name="T20" fmla="*/ 78 w 1550"/>
              <a:gd name="T21" fmla="*/ 66 h 617"/>
              <a:gd name="T22" fmla="*/ 80 w 1550"/>
              <a:gd name="T23" fmla="*/ 88 h 617"/>
              <a:gd name="T24" fmla="*/ 125 w 1550"/>
              <a:gd name="T25" fmla="*/ 119 h 617"/>
              <a:gd name="T26" fmla="*/ 168 w 1550"/>
              <a:gd name="T27" fmla="*/ 163 h 617"/>
              <a:gd name="T28" fmla="*/ 111 w 1550"/>
              <a:gd name="T29" fmla="*/ 143 h 617"/>
              <a:gd name="T30" fmla="*/ 80 w 1550"/>
              <a:gd name="T31" fmla="*/ 146 h 617"/>
              <a:gd name="T32" fmla="*/ 55 w 1550"/>
              <a:gd name="T33" fmla="*/ 151 h 617"/>
              <a:gd name="T34" fmla="*/ 7 w 1550"/>
              <a:gd name="T35" fmla="*/ 153 h 617"/>
              <a:gd name="T36" fmla="*/ 3 w 1550"/>
              <a:gd name="T37" fmla="*/ 160 h 617"/>
              <a:gd name="T38" fmla="*/ 17 w 1550"/>
              <a:gd name="T39" fmla="*/ 179 h 617"/>
              <a:gd name="T40" fmla="*/ 52 w 1550"/>
              <a:gd name="T41" fmla="*/ 216 h 617"/>
              <a:gd name="T42" fmla="*/ 1 w 1550"/>
              <a:gd name="T43" fmla="*/ 232 h 617"/>
              <a:gd name="T44" fmla="*/ 2 w 1550"/>
              <a:gd name="T45" fmla="*/ 242 h 617"/>
              <a:gd name="T46" fmla="*/ 24 w 1550"/>
              <a:gd name="T47" fmla="*/ 269 h 617"/>
              <a:gd name="T48" fmla="*/ 39 w 1550"/>
              <a:gd name="T49" fmla="*/ 278 h 617"/>
              <a:gd name="T50" fmla="*/ 76 w 1550"/>
              <a:gd name="T51" fmla="*/ 271 h 617"/>
              <a:gd name="T52" fmla="*/ 191 w 1550"/>
              <a:gd name="T53" fmla="*/ 264 h 617"/>
              <a:gd name="T54" fmla="*/ 261 w 1550"/>
              <a:gd name="T55" fmla="*/ 254 h 617"/>
              <a:gd name="T56" fmla="*/ 374 w 1550"/>
              <a:gd name="T57" fmla="*/ 319 h 617"/>
              <a:gd name="T58" fmla="*/ 467 w 1550"/>
              <a:gd name="T59" fmla="*/ 362 h 617"/>
              <a:gd name="T60" fmla="*/ 570 w 1550"/>
              <a:gd name="T61" fmla="*/ 382 h 617"/>
              <a:gd name="T62" fmla="*/ 620 w 1550"/>
              <a:gd name="T63" fmla="*/ 390 h 617"/>
              <a:gd name="T64" fmla="*/ 605 w 1550"/>
              <a:gd name="T65" fmla="*/ 412 h 617"/>
              <a:gd name="T66" fmla="*/ 614 w 1550"/>
              <a:gd name="T67" fmla="*/ 426 h 617"/>
              <a:gd name="T68" fmla="*/ 636 w 1550"/>
              <a:gd name="T69" fmla="*/ 433 h 617"/>
              <a:gd name="T70" fmla="*/ 697 w 1550"/>
              <a:gd name="T71" fmla="*/ 418 h 617"/>
              <a:gd name="T72" fmla="*/ 747 w 1550"/>
              <a:gd name="T73" fmla="*/ 397 h 617"/>
              <a:gd name="T74" fmla="*/ 732 w 1550"/>
              <a:gd name="T75" fmla="*/ 452 h 617"/>
              <a:gd name="T76" fmla="*/ 706 w 1550"/>
              <a:gd name="T77" fmla="*/ 525 h 617"/>
              <a:gd name="T78" fmla="*/ 670 w 1550"/>
              <a:gd name="T79" fmla="*/ 595 h 617"/>
              <a:gd name="T80" fmla="*/ 670 w 1550"/>
              <a:gd name="T81" fmla="*/ 616 h 617"/>
              <a:gd name="T82" fmla="*/ 687 w 1550"/>
              <a:gd name="T83" fmla="*/ 615 h 617"/>
              <a:gd name="T84" fmla="*/ 745 w 1550"/>
              <a:gd name="T85" fmla="*/ 571 h 617"/>
              <a:gd name="T86" fmla="*/ 811 w 1550"/>
              <a:gd name="T87" fmla="*/ 503 h 617"/>
              <a:gd name="T88" fmla="*/ 846 w 1550"/>
              <a:gd name="T89" fmla="*/ 441 h 617"/>
              <a:gd name="T90" fmla="*/ 1091 w 1550"/>
              <a:gd name="T91" fmla="*/ 323 h 617"/>
              <a:gd name="T92" fmla="*/ 1207 w 1550"/>
              <a:gd name="T93" fmla="*/ 263 h 617"/>
              <a:gd name="T94" fmla="*/ 1279 w 1550"/>
              <a:gd name="T95" fmla="*/ 233 h 617"/>
              <a:gd name="T96" fmla="*/ 1415 w 1550"/>
              <a:gd name="T97" fmla="*/ 206 h 617"/>
              <a:gd name="T98" fmla="*/ 1468 w 1550"/>
              <a:gd name="T99" fmla="*/ 206 h 617"/>
              <a:gd name="T100" fmla="*/ 1535 w 1550"/>
              <a:gd name="T101" fmla="*/ 200 h 617"/>
              <a:gd name="T102" fmla="*/ 1549 w 1550"/>
              <a:gd name="T103" fmla="*/ 191 h 617"/>
              <a:gd name="T104" fmla="*/ 1542 w 1550"/>
              <a:gd name="T105" fmla="*/ 164 h 617"/>
              <a:gd name="T106" fmla="*/ 1516 w 1550"/>
              <a:gd name="T107" fmla="*/ 143 h 617"/>
              <a:gd name="T108" fmla="*/ 1474 w 1550"/>
              <a:gd name="T109" fmla="*/ 130 h 617"/>
              <a:gd name="T110" fmla="*/ 1408 w 1550"/>
              <a:gd name="T111" fmla="*/ 124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50" h="617">
                <a:moveTo>
                  <a:pt x="1408" y="124"/>
                </a:moveTo>
                <a:lnTo>
                  <a:pt x="1408" y="124"/>
                </a:lnTo>
                <a:lnTo>
                  <a:pt x="1406" y="119"/>
                </a:lnTo>
                <a:lnTo>
                  <a:pt x="1397" y="107"/>
                </a:lnTo>
                <a:lnTo>
                  <a:pt x="1392" y="100"/>
                </a:lnTo>
                <a:lnTo>
                  <a:pt x="1386" y="93"/>
                </a:lnTo>
                <a:lnTo>
                  <a:pt x="1379" y="87"/>
                </a:lnTo>
                <a:lnTo>
                  <a:pt x="1370" y="83"/>
                </a:lnTo>
                <a:lnTo>
                  <a:pt x="1370" y="83"/>
                </a:lnTo>
                <a:lnTo>
                  <a:pt x="1355" y="78"/>
                </a:lnTo>
                <a:lnTo>
                  <a:pt x="1328" y="72"/>
                </a:lnTo>
                <a:lnTo>
                  <a:pt x="1253" y="57"/>
                </a:lnTo>
                <a:lnTo>
                  <a:pt x="1171" y="42"/>
                </a:lnTo>
                <a:lnTo>
                  <a:pt x="1136" y="37"/>
                </a:lnTo>
                <a:lnTo>
                  <a:pt x="1109" y="35"/>
                </a:lnTo>
                <a:lnTo>
                  <a:pt x="1109" y="35"/>
                </a:lnTo>
                <a:lnTo>
                  <a:pt x="1081" y="32"/>
                </a:lnTo>
                <a:lnTo>
                  <a:pt x="1037" y="28"/>
                </a:lnTo>
                <a:lnTo>
                  <a:pt x="922" y="17"/>
                </a:lnTo>
                <a:lnTo>
                  <a:pt x="856" y="11"/>
                </a:lnTo>
                <a:lnTo>
                  <a:pt x="789" y="6"/>
                </a:lnTo>
                <a:lnTo>
                  <a:pt x="723" y="2"/>
                </a:lnTo>
                <a:lnTo>
                  <a:pt x="661" y="0"/>
                </a:lnTo>
                <a:lnTo>
                  <a:pt x="661" y="0"/>
                </a:lnTo>
                <a:lnTo>
                  <a:pt x="633" y="0"/>
                </a:lnTo>
                <a:lnTo>
                  <a:pt x="603" y="1"/>
                </a:lnTo>
                <a:lnTo>
                  <a:pt x="543" y="5"/>
                </a:lnTo>
                <a:lnTo>
                  <a:pt x="487" y="10"/>
                </a:lnTo>
                <a:lnTo>
                  <a:pt x="435" y="17"/>
                </a:lnTo>
                <a:lnTo>
                  <a:pt x="390" y="23"/>
                </a:lnTo>
                <a:lnTo>
                  <a:pt x="356" y="30"/>
                </a:lnTo>
                <a:lnTo>
                  <a:pt x="325" y="35"/>
                </a:lnTo>
                <a:lnTo>
                  <a:pt x="325" y="35"/>
                </a:lnTo>
                <a:lnTo>
                  <a:pt x="220" y="37"/>
                </a:lnTo>
                <a:lnTo>
                  <a:pt x="143" y="38"/>
                </a:lnTo>
                <a:lnTo>
                  <a:pt x="115" y="40"/>
                </a:lnTo>
                <a:lnTo>
                  <a:pt x="99" y="41"/>
                </a:lnTo>
                <a:lnTo>
                  <a:pt x="99" y="41"/>
                </a:lnTo>
                <a:lnTo>
                  <a:pt x="91" y="43"/>
                </a:lnTo>
                <a:lnTo>
                  <a:pt x="86" y="46"/>
                </a:lnTo>
                <a:lnTo>
                  <a:pt x="83" y="50"/>
                </a:lnTo>
                <a:lnTo>
                  <a:pt x="80" y="54"/>
                </a:lnTo>
                <a:lnTo>
                  <a:pt x="79" y="59"/>
                </a:lnTo>
                <a:lnTo>
                  <a:pt x="78" y="66"/>
                </a:lnTo>
                <a:lnTo>
                  <a:pt x="76" y="79"/>
                </a:lnTo>
                <a:lnTo>
                  <a:pt x="76" y="79"/>
                </a:lnTo>
                <a:lnTo>
                  <a:pt x="78" y="83"/>
                </a:lnTo>
                <a:lnTo>
                  <a:pt x="80" y="88"/>
                </a:lnTo>
                <a:lnTo>
                  <a:pt x="85" y="93"/>
                </a:lnTo>
                <a:lnTo>
                  <a:pt x="91" y="98"/>
                </a:lnTo>
                <a:lnTo>
                  <a:pt x="107" y="108"/>
                </a:lnTo>
                <a:lnTo>
                  <a:pt x="125" y="119"/>
                </a:lnTo>
                <a:lnTo>
                  <a:pt x="160" y="136"/>
                </a:lnTo>
                <a:lnTo>
                  <a:pt x="176" y="143"/>
                </a:lnTo>
                <a:lnTo>
                  <a:pt x="168" y="163"/>
                </a:lnTo>
                <a:lnTo>
                  <a:pt x="168" y="163"/>
                </a:lnTo>
                <a:lnTo>
                  <a:pt x="148" y="155"/>
                </a:lnTo>
                <a:lnTo>
                  <a:pt x="130" y="148"/>
                </a:lnTo>
                <a:lnTo>
                  <a:pt x="111" y="143"/>
                </a:lnTo>
                <a:lnTo>
                  <a:pt x="111" y="143"/>
                </a:lnTo>
                <a:lnTo>
                  <a:pt x="104" y="143"/>
                </a:lnTo>
                <a:lnTo>
                  <a:pt x="95" y="143"/>
                </a:lnTo>
                <a:lnTo>
                  <a:pt x="88" y="144"/>
                </a:lnTo>
                <a:lnTo>
                  <a:pt x="80" y="146"/>
                </a:lnTo>
                <a:lnTo>
                  <a:pt x="69" y="150"/>
                </a:lnTo>
                <a:lnTo>
                  <a:pt x="64" y="153"/>
                </a:lnTo>
                <a:lnTo>
                  <a:pt x="64" y="153"/>
                </a:lnTo>
                <a:lnTo>
                  <a:pt x="55" y="151"/>
                </a:lnTo>
                <a:lnTo>
                  <a:pt x="36" y="150"/>
                </a:lnTo>
                <a:lnTo>
                  <a:pt x="24" y="150"/>
                </a:lnTo>
                <a:lnTo>
                  <a:pt x="14" y="150"/>
                </a:lnTo>
                <a:lnTo>
                  <a:pt x="7" y="153"/>
                </a:lnTo>
                <a:lnTo>
                  <a:pt x="4" y="154"/>
                </a:lnTo>
                <a:lnTo>
                  <a:pt x="3" y="156"/>
                </a:lnTo>
                <a:lnTo>
                  <a:pt x="3" y="156"/>
                </a:lnTo>
                <a:lnTo>
                  <a:pt x="3" y="160"/>
                </a:lnTo>
                <a:lnTo>
                  <a:pt x="4" y="164"/>
                </a:lnTo>
                <a:lnTo>
                  <a:pt x="6" y="167"/>
                </a:lnTo>
                <a:lnTo>
                  <a:pt x="9" y="171"/>
                </a:lnTo>
                <a:lnTo>
                  <a:pt x="17" y="179"/>
                </a:lnTo>
                <a:lnTo>
                  <a:pt x="26" y="187"/>
                </a:lnTo>
                <a:lnTo>
                  <a:pt x="26" y="187"/>
                </a:lnTo>
                <a:lnTo>
                  <a:pt x="52" y="216"/>
                </a:lnTo>
                <a:lnTo>
                  <a:pt x="52" y="216"/>
                </a:lnTo>
                <a:lnTo>
                  <a:pt x="28" y="221"/>
                </a:lnTo>
                <a:lnTo>
                  <a:pt x="11" y="227"/>
                </a:lnTo>
                <a:lnTo>
                  <a:pt x="4" y="230"/>
                </a:lnTo>
                <a:lnTo>
                  <a:pt x="1" y="232"/>
                </a:lnTo>
                <a:lnTo>
                  <a:pt x="1" y="232"/>
                </a:lnTo>
                <a:lnTo>
                  <a:pt x="0" y="236"/>
                </a:lnTo>
                <a:lnTo>
                  <a:pt x="0" y="238"/>
                </a:lnTo>
                <a:lnTo>
                  <a:pt x="2" y="242"/>
                </a:lnTo>
                <a:lnTo>
                  <a:pt x="4" y="244"/>
                </a:lnTo>
                <a:lnTo>
                  <a:pt x="17" y="258"/>
                </a:lnTo>
                <a:lnTo>
                  <a:pt x="17" y="258"/>
                </a:lnTo>
                <a:lnTo>
                  <a:pt x="24" y="269"/>
                </a:lnTo>
                <a:lnTo>
                  <a:pt x="29" y="274"/>
                </a:lnTo>
                <a:lnTo>
                  <a:pt x="36" y="277"/>
                </a:lnTo>
                <a:lnTo>
                  <a:pt x="36" y="277"/>
                </a:lnTo>
                <a:lnTo>
                  <a:pt x="39" y="278"/>
                </a:lnTo>
                <a:lnTo>
                  <a:pt x="45" y="277"/>
                </a:lnTo>
                <a:lnTo>
                  <a:pt x="57" y="276"/>
                </a:lnTo>
                <a:lnTo>
                  <a:pt x="69" y="272"/>
                </a:lnTo>
                <a:lnTo>
                  <a:pt x="76" y="271"/>
                </a:lnTo>
                <a:lnTo>
                  <a:pt x="76" y="271"/>
                </a:lnTo>
                <a:lnTo>
                  <a:pt x="114" y="269"/>
                </a:lnTo>
                <a:lnTo>
                  <a:pt x="150" y="268"/>
                </a:lnTo>
                <a:lnTo>
                  <a:pt x="191" y="264"/>
                </a:lnTo>
                <a:lnTo>
                  <a:pt x="191" y="264"/>
                </a:lnTo>
                <a:lnTo>
                  <a:pt x="227" y="259"/>
                </a:lnTo>
                <a:lnTo>
                  <a:pt x="248" y="257"/>
                </a:lnTo>
                <a:lnTo>
                  <a:pt x="261" y="254"/>
                </a:lnTo>
                <a:lnTo>
                  <a:pt x="261" y="254"/>
                </a:lnTo>
                <a:lnTo>
                  <a:pt x="284" y="268"/>
                </a:lnTo>
                <a:lnTo>
                  <a:pt x="341" y="302"/>
                </a:lnTo>
                <a:lnTo>
                  <a:pt x="374" y="319"/>
                </a:lnTo>
                <a:lnTo>
                  <a:pt x="409" y="338"/>
                </a:lnTo>
                <a:lnTo>
                  <a:pt x="440" y="353"/>
                </a:lnTo>
                <a:lnTo>
                  <a:pt x="467" y="362"/>
                </a:lnTo>
                <a:lnTo>
                  <a:pt x="467" y="362"/>
                </a:lnTo>
                <a:lnTo>
                  <a:pt x="492" y="370"/>
                </a:lnTo>
                <a:lnTo>
                  <a:pt x="520" y="375"/>
                </a:lnTo>
                <a:lnTo>
                  <a:pt x="546" y="379"/>
                </a:lnTo>
                <a:lnTo>
                  <a:pt x="570" y="382"/>
                </a:lnTo>
                <a:lnTo>
                  <a:pt x="610" y="385"/>
                </a:lnTo>
                <a:lnTo>
                  <a:pt x="626" y="385"/>
                </a:lnTo>
                <a:lnTo>
                  <a:pt x="626" y="385"/>
                </a:lnTo>
                <a:lnTo>
                  <a:pt x="620" y="390"/>
                </a:lnTo>
                <a:lnTo>
                  <a:pt x="615" y="395"/>
                </a:lnTo>
                <a:lnTo>
                  <a:pt x="610" y="401"/>
                </a:lnTo>
                <a:lnTo>
                  <a:pt x="606" y="408"/>
                </a:lnTo>
                <a:lnTo>
                  <a:pt x="605" y="412"/>
                </a:lnTo>
                <a:lnTo>
                  <a:pt x="605" y="416"/>
                </a:lnTo>
                <a:lnTo>
                  <a:pt x="608" y="420"/>
                </a:lnTo>
                <a:lnTo>
                  <a:pt x="610" y="423"/>
                </a:lnTo>
                <a:lnTo>
                  <a:pt x="614" y="426"/>
                </a:lnTo>
                <a:lnTo>
                  <a:pt x="620" y="429"/>
                </a:lnTo>
                <a:lnTo>
                  <a:pt x="620" y="429"/>
                </a:lnTo>
                <a:lnTo>
                  <a:pt x="628" y="432"/>
                </a:lnTo>
                <a:lnTo>
                  <a:pt x="636" y="433"/>
                </a:lnTo>
                <a:lnTo>
                  <a:pt x="645" y="433"/>
                </a:lnTo>
                <a:lnTo>
                  <a:pt x="655" y="432"/>
                </a:lnTo>
                <a:lnTo>
                  <a:pt x="676" y="426"/>
                </a:lnTo>
                <a:lnTo>
                  <a:pt x="697" y="418"/>
                </a:lnTo>
                <a:lnTo>
                  <a:pt x="717" y="411"/>
                </a:lnTo>
                <a:lnTo>
                  <a:pt x="733" y="403"/>
                </a:lnTo>
                <a:lnTo>
                  <a:pt x="743" y="398"/>
                </a:lnTo>
                <a:lnTo>
                  <a:pt x="747" y="397"/>
                </a:lnTo>
                <a:lnTo>
                  <a:pt x="747" y="398"/>
                </a:lnTo>
                <a:lnTo>
                  <a:pt x="747" y="398"/>
                </a:lnTo>
                <a:lnTo>
                  <a:pt x="743" y="416"/>
                </a:lnTo>
                <a:lnTo>
                  <a:pt x="732" y="452"/>
                </a:lnTo>
                <a:lnTo>
                  <a:pt x="718" y="493"/>
                </a:lnTo>
                <a:lnTo>
                  <a:pt x="712" y="511"/>
                </a:lnTo>
                <a:lnTo>
                  <a:pt x="706" y="525"/>
                </a:lnTo>
                <a:lnTo>
                  <a:pt x="706" y="525"/>
                </a:lnTo>
                <a:lnTo>
                  <a:pt x="700" y="538"/>
                </a:lnTo>
                <a:lnTo>
                  <a:pt x="691" y="551"/>
                </a:lnTo>
                <a:lnTo>
                  <a:pt x="675" y="581"/>
                </a:lnTo>
                <a:lnTo>
                  <a:pt x="670" y="595"/>
                </a:lnTo>
                <a:lnTo>
                  <a:pt x="666" y="606"/>
                </a:lnTo>
                <a:lnTo>
                  <a:pt x="666" y="610"/>
                </a:lnTo>
                <a:lnTo>
                  <a:pt x="667" y="613"/>
                </a:lnTo>
                <a:lnTo>
                  <a:pt x="670" y="616"/>
                </a:lnTo>
                <a:lnTo>
                  <a:pt x="675" y="617"/>
                </a:lnTo>
                <a:lnTo>
                  <a:pt x="675" y="617"/>
                </a:lnTo>
                <a:lnTo>
                  <a:pt x="680" y="617"/>
                </a:lnTo>
                <a:lnTo>
                  <a:pt x="687" y="615"/>
                </a:lnTo>
                <a:lnTo>
                  <a:pt x="695" y="611"/>
                </a:lnTo>
                <a:lnTo>
                  <a:pt x="703" y="606"/>
                </a:lnTo>
                <a:lnTo>
                  <a:pt x="723" y="590"/>
                </a:lnTo>
                <a:lnTo>
                  <a:pt x="745" y="571"/>
                </a:lnTo>
                <a:lnTo>
                  <a:pt x="765" y="551"/>
                </a:lnTo>
                <a:lnTo>
                  <a:pt x="785" y="533"/>
                </a:lnTo>
                <a:lnTo>
                  <a:pt x="800" y="515"/>
                </a:lnTo>
                <a:lnTo>
                  <a:pt x="811" y="503"/>
                </a:lnTo>
                <a:lnTo>
                  <a:pt x="811" y="503"/>
                </a:lnTo>
                <a:lnTo>
                  <a:pt x="819" y="492"/>
                </a:lnTo>
                <a:lnTo>
                  <a:pt x="827" y="475"/>
                </a:lnTo>
                <a:lnTo>
                  <a:pt x="846" y="441"/>
                </a:lnTo>
                <a:lnTo>
                  <a:pt x="868" y="398"/>
                </a:lnTo>
                <a:lnTo>
                  <a:pt x="1058" y="334"/>
                </a:lnTo>
                <a:lnTo>
                  <a:pt x="1058" y="334"/>
                </a:lnTo>
                <a:lnTo>
                  <a:pt x="1091" y="323"/>
                </a:lnTo>
                <a:lnTo>
                  <a:pt x="1118" y="310"/>
                </a:lnTo>
                <a:lnTo>
                  <a:pt x="1143" y="298"/>
                </a:lnTo>
                <a:lnTo>
                  <a:pt x="1165" y="287"/>
                </a:lnTo>
                <a:lnTo>
                  <a:pt x="1207" y="263"/>
                </a:lnTo>
                <a:lnTo>
                  <a:pt x="1228" y="252"/>
                </a:lnTo>
                <a:lnTo>
                  <a:pt x="1253" y="242"/>
                </a:lnTo>
                <a:lnTo>
                  <a:pt x="1253" y="242"/>
                </a:lnTo>
                <a:lnTo>
                  <a:pt x="1279" y="233"/>
                </a:lnTo>
                <a:lnTo>
                  <a:pt x="1309" y="225"/>
                </a:lnTo>
                <a:lnTo>
                  <a:pt x="1339" y="218"/>
                </a:lnTo>
                <a:lnTo>
                  <a:pt x="1369" y="213"/>
                </a:lnTo>
                <a:lnTo>
                  <a:pt x="1415" y="206"/>
                </a:lnTo>
                <a:lnTo>
                  <a:pt x="1433" y="203"/>
                </a:lnTo>
                <a:lnTo>
                  <a:pt x="1433" y="203"/>
                </a:lnTo>
                <a:lnTo>
                  <a:pt x="1451" y="205"/>
                </a:lnTo>
                <a:lnTo>
                  <a:pt x="1468" y="206"/>
                </a:lnTo>
                <a:lnTo>
                  <a:pt x="1488" y="206"/>
                </a:lnTo>
                <a:lnTo>
                  <a:pt x="1509" y="205"/>
                </a:lnTo>
                <a:lnTo>
                  <a:pt x="1527" y="202"/>
                </a:lnTo>
                <a:lnTo>
                  <a:pt x="1535" y="200"/>
                </a:lnTo>
                <a:lnTo>
                  <a:pt x="1541" y="197"/>
                </a:lnTo>
                <a:lnTo>
                  <a:pt x="1546" y="195"/>
                </a:lnTo>
                <a:lnTo>
                  <a:pt x="1549" y="191"/>
                </a:lnTo>
                <a:lnTo>
                  <a:pt x="1549" y="191"/>
                </a:lnTo>
                <a:lnTo>
                  <a:pt x="1550" y="184"/>
                </a:lnTo>
                <a:lnTo>
                  <a:pt x="1549" y="176"/>
                </a:lnTo>
                <a:lnTo>
                  <a:pt x="1546" y="170"/>
                </a:lnTo>
                <a:lnTo>
                  <a:pt x="1542" y="164"/>
                </a:lnTo>
                <a:lnTo>
                  <a:pt x="1536" y="159"/>
                </a:lnTo>
                <a:lnTo>
                  <a:pt x="1530" y="154"/>
                </a:lnTo>
                <a:lnTo>
                  <a:pt x="1516" y="143"/>
                </a:lnTo>
                <a:lnTo>
                  <a:pt x="1516" y="143"/>
                </a:lnTo>
                <a:lnTo>
                  <a:pt x="1513" y="140"/>
                </a:lnTo>
                <a:lnTo>
                  <a:pt x="1506" y="138"/>
                </a:lnTo>
                <a:lnTo>
                  <a:pt x="1493" y="134"/>
                </a:lnTo>
                <a:lnTo>
                  <a:pt x="1474" y="130"/>
                </a:lnTo>
                <a:lnTo>
                  <a:pt x="1455" y="128"/>
                </a:lnTo>
                <a:lnTo>
                  <a:pt x="1423" y="125"/>
                </a:lnTo>
                <a:lnTo>
                  <a:pt x="1408" y="124"/>
                </a:lnTo>
                <a:lnTo>
                  <a:pt x="1408" y="124"/>
                </a:lnTo>
                <a:close/>
              </a:path>
            </a:pathLst>
          </a:custGeom>
          <a:solidFill>
            <a:schemeClr val="tx1"/>
          </a:solidFill>
          <a:ln w="1587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id="{F5418ACE-7B7A-4957-BE8F-BB2A8868767C}"/>
              </a:ext>
            </a:extLst>
          </p:cNvPr>
          <p:cNvSpPr>
            <a:spLocks/>
          </p:cNvSpPr>
          <p:nvPr/>
        </p:nvSpPr>
        <p:spPr bwMode="auto">
          <a:xfrm>
            <a:off x="2226528" y="5368367"/>
            <a:ext cx="1650741" cy="593466"/>
          </a:xfrm>
          <a:custGeom>
            <a:avLst/>
            <a:gdLst>
              <a:gd name="T0" fmla="*/ 57 w 1566"/>
              <a:gd name="T1" fmla="*/ 228 h 563"/>
              <a:gd name="T2" fmla="*/ 19 w 1566"/>
              <a:gd name="T3" fmla="*/ 242 h 563"/>
              <a:gd name="T4" fmla="*/ 0 w 1566"/>
              <a:gd name="T5" fmla="*/ 274 h 563"/>
              <a:gd name="T6" fmla="*/ 9 w 1566"/>
              <a:gd name="T7" fmla="*/ 285 h 563"/>
              <a:gd name="T8" fmla="*/ 19 w 1566"/>
              <a:gd name="T9" fmla="*/ 296 h 563"/>
              <a:gd name="T10" fmla="*/ 109 w 1566"/>
              <a:gd name="T11" fmla="*/ 304 h 563"/>
              <a:gd name="T12" fmla="*/ 232 w 1566"/>
              <a:gd name="T13" fmla="*/ 336 h 563"/>
              <a:gd name="T14" fmla="*/ 308 w 1566"/>
              <a:gd name="T15" fmla="*/ 370 h 563"/>
              <a:gd name="T16" fmla="*/ 432 w 1566"/>
              <a:gd name="T17" fmla="*/ 452 h 563"/>
              <a:gd name="T18" fmla="*/ 503 w 1566"/>
              <a:gd name="T19" fmla="*/ 474 h 563"/>
              <a:gd name="T20" fmla="*/ 576 w 1566"/>
              <a:gd name="T21" fmla="*/ 542 h 563"/>
              <a:gd name="T22" fmla="*/ 633 w 1566"/>
              <a:gd name="T23" fmla="*/ 563 h 563"/>
              <a:gd name="T24" fmla="*/ 683 w 1566"/>
              <a:gd name="T25" fmla="*/ 550 h 563"/>
              <a:gd name="T26" fmla="*/ 690 w 1566"/>
              <a:gd name="T27" fmla="*/ 529 h 563"/>
              <a:gd name="T28" fmla="*/ 676 w 1566"/>
              <a:gd name="T29" fmla="*/ 506 h 563"/>
              <a:gd name="T30" fmla="*/ 813 w 1566"/>
              <a:gd name="T31" fmla="*/ 506 h 563"/>
              <a:gd name="T32" fmla="*/ 910 w 1566"/>
              <a:gd name="T33" fmla="*/ 486 h 563"/>
              <a:gd name="T34" fmla="*/ 1005 w 1566"/>
              <a:gd name="T35" fmla="*/ 529 h 563"/>
              <a:gd name="T36" fmla="*/ 1081 w 1566"/>
              <a:gd name="T37" fmla="*/ 554 h 563"/>
              <a:gd name="T38" fmla="*/ 1127 w 1566"/>
              <a:gd name="T39" fmla="*/ 546 h 563"/>
              <a:gd name="T40" fmla="*/ 1124 w 1566"/>
              <a:gd name="T41" fmla="*/ 522 h 563"/>
              <a:gd name="T42" fmla="*/ 1074 w 1566"/>
              <a:gd name="T43" fmla="*/ 493 h 563"/>
              <a:gd name="T44" fmla="*/ 1026 w 1566"/>
              <a:gd name="T45" fmla="*/ 474 h 563"/>
              <a:gd name="T46" fmla="*/ 1026 w 1566"/>
              <a:gd name="T47" fmla="*/ 455 h 563"/>
              <a:gd name="T48" fmla="*/ 1153 w 1566"/>
              <a:gd name="T49" fmla="*/ 388 h 563"/>
              <a:gd name="T50" fmla="*/ 1270 w 1566"/>
              <a:gd name="T51" fmla="*/ 279 h 563"/>
              <a:gd name="T52" fmla="*/ 1342 w 1566"/>
              <a:gd name="T53" fmla="*/ 260 h 563"/>
              <a:gd name="T54" fmla="*/ 1412 w 1566"/>
              <a:gd name="T55" fmla="*/ 249 h 563"/>
              <a:gd name="T56" fmla="*/ 1511 w 1566"/>
              <a:gd name="T57" fmla="*/ 246 h 563"/>
              <a:gd name="T58" fmla="*/ 1527 w 1566"/>
              <a:gd name="T59" fmla="*/ 243 h 563"/>
              <a:gd name="T60" fmla="*/ 1551 w 1566"/>
              <a:gd name="T61" fmla="*/ 236 h 563"/>
              <a:gd name="T62" fmla="*/ 1548 w 1566"/>
              <a:gd name="T63" fmla="*/ 226 h 563"/>
              <a:gd name="T64" fmla="*/ 1547 w 1566"/>
              <a:gd name="T65" fmla="*/ 211 h 563"/>
              <a:gd name="T66" fmla="*/ 1519 w 1566"/>
              <a:gd name="T67" fmla="*/ 197 h 563"/>
              <a:gd name="T68" fmla="*/ 1538 w 1566"/>
              <a:gd name="T69" fmla="*/ 187 h 563"/>
              <a:gd name="T70" fmla="*/ 1538 w 1566"/>
              <a:gd name="T71" fmla="*/ 152 h 563"/>
              <a:gd name="T72" fmla="*/ 1486 w 1566"/>
              <a:gd name="T73" fmla="*/ 161 h 563"/>
              <a:gd name="T74" fmla="*/ 1417 w 1566"/>
              <a:gd name="T75" fmla="*/ 130 h 563"/>
              <a:gd name="T76" fmla="*/ 1379 w 1566"/>
              <a:gd name="T77" fmla="*/ 130 h 563"/>
              <a:gd name="T78" fmla="*/ 1354 w 1566"/>
              <a:gd name="T79" fmla="*/ 139 h 563"/>
              <a:gd name="T80" fmla="*/ 1370 w 1566"/>
              <a:gd name="T81" fmla="*/ 111 h 563"/>
              <a:gd name="T82" fmla="*/ 1401 w 1566"/>
              <a:gd name="T83" fmla="*/ 102 h 563"/>
              <a:gd name="T84" fmla="*/ 1436 w 1566"/>
              <a:gd name="T85" fmla="*/ 34 h 563"/>
              <a:gd name="T86" fmla="*/ 1414 w 1566"/>
              <a:gd name="T87" fmla="*/ 10 h 563"/>
              <a:gd name="T88" fmla="*/ 1383 w 1566"/>
              <a:gd name="T89" fmla="*/ 12 h 563"/>
              <a:gd name="T90" fmla="*/ 1219 w 1566"/>
              <a:gd name="T91" fmla="*/ 7 h 563"/>
              <a:gd name="T92" fmla="*/ 1070 w 1566"/>
              <a:gd name="T93" fmla="*/ 13 h 563"/>
              <a:gd name="T94" fmla="*/ 889 w 1566"/>
              <a:gd name="T95" fmla="*/ 5 h 563"/>
              <a:gd name="T96" fmla="*/ 730 w 1566"/>
              <a:gd name="T97" fmla="*/ 15 h 563"/>
              <a:gd name="T98" fmla="*/ 542 w 1566"/>
              <a:gd name="T99" fmla="*/ 53 h 563"/>
              <a:gd name="T100" fmla="*/ 376 w 1566"/>
              <a:gd name="T101" fmla="*/ 103 h 563"/>
              <a:gd name="T102" fmla="*/ 235 w 1566"/>
              <a:gd name="T103" fmla="*/ 124 h 563"/>
              <a:gd name="T104" fmla="*/ 143 w 1566"/>
              <a:gd name="T105" fmla="*/ 171 h 563"/>
              <a:gd name="T106" fmla="*/ 113 w 1566"/>
              <a:gd name="T107" fmla="*/ 196 h 563"/>
              <a:gd name="T108" fmla="*/ 114 w 1566"/>
              <a:gd name="T109" fmla="*/ 223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66" h="563">
                <a:moveTo>
                  <a:pt x="114" y="223"/>
                </a:moveTo>
                <a:lnTo>
                  <a:pt x="114" y="223"/>
                </a:lnTo>
                <a:lnTo>
                  <a:pt x="102" y="223"/>
                </a:lnTo>
                <a:lnTo>
                  <a:pt x="73" y="226"/>
                </a:lnTo>
                <a:lnTo>
                  <a:pt x="57" y="228"/>
                </a:lnTo>
                <a:lnTo>
                  <a:pt x="41" y="232"/>
                </a:lnTo>
                <a:lnTo>
                  <a:pt x="28" y="237"/>
                </a:lnTo>
                <a:lnTo>
                  <a:pt x="24" y="239"/>
                </a:lnTo>
                <a:lnTo>
                  <a:pt x="19" y="242"/>
                </a:lnTo>
                <a:lnTo>
                  <a:pt x="19" y="242"/>
                </a:lnTo>
                <a:lnTo>
                  <a:pt x="14" y="248"/>
                </a:lnTo>
                <a:lnTo>
                  <a:pt x="9" y="254"/>
                </a:lnTo>
                <a:lnTo>
                  <a:pt x="5" y="260"/>
                </a:lnTo>
                <a:lnTo>
                  <a:pt x="2" y="265"/>
                </a:lnTo>
                <a:lnTo>
                  <a:pt x="0" y="274"/>
                </a:lnTo>
                <a:lnTo>
                  <a:pt x="0" y="277"/>
                </a:lnTo>
                <a:lnTo>
                  <a:pt x="10" y="277"/>
                </a:lnTo>
                <a:lnTo>
                  <a:pt x="10" y="277"/>
                </a:lnTo>
                <a:lnTo>
                  <a:pt x="9" y="279"/>
                </a:lnTo>
                <a:lnTo>
                  <a:pt x="9" y="285"/>
                </a:lnTo>
                <a:lnTo>
                  <a:pt x="10" y="288"/>
                </a:lnTo>
                <a:lnTo>
                  <a:pt x="11" y="292"/>
                </a:lnTo>
                <a:lnTo>
                  <a:pt x="15" y="294"/>
                </a:lnTo>
                <a:lnTo>
                  <a:pt x="19" y="296"/>
                </a:lnTo>
                <a:lnTo>
                  <a:pt x="19" y="296"/>
                </a:lnTo>
                <a:lnTo>
                  <a:pt x="27" y="298"/>
                </a:lnTo>
                <a:lnTo>
                  <a:pt x="38" y="298"/>
                </a:lnTo>
                <a:lnTo>
                  <a:pt x="71" y="300"/>
                </a:lnTo>
                <a:lnTo>
                  <a:pt x="89" y="301"/>
                </a:lnTo>
                <a:lnTo>
                  <a:pt x="109" y="304"/>
                </a:lnTo>
                <a:lnTo>
                  <a:pt x="128" y="308"/>
                </a:lnTo>
                <a:lnTo>
                  <a:pt x="146" y="311"/>
                </a:lnTo>
                <a:lnTo>
                  <a:pt x="146" y="311"/>
                </a:lnTo>
                <a:lnTo>
                  <a:pt x="186" y="324"/>
                </a:lnTo>
                <a:lnTo>
                  <a:pt x="232" y="336"/>
                </a:lnTo>
                <a:lnTo>
                  <a:pt x="254" y="344"/>
                </a:lnTo>
                <a:lnTo>
                  <a:pt x="274" y="352"/>
                </a:lnTo>
                <a:lnTo>
                  <a:pt x="293" y="360"/>
                </a:lnTo>
                <a:lnTo>
                  <a:pt x="308" y="370"/>
                </a:lnTo>
                <a:lnTo>
                  <a:pt x="308" y="370"/>
                </a:lnTo>
                <a:lnTo>
                  <a:pt x="372" y="414"/>
                </a:lnTo>
                <a:lnTo>
                  <a:pt x="406" y="437"/>
                </a:lnTo>
                <a:lnTo>
                  <a:pt x="419" y="445"/>
                </a:lnTo>
                <a:lnTo>
                  <a:pt x="432" y="452"/>
                </a:lnTo>
                <a:lnTo>
                  <a:pt x="432" y="452"/>
                </a:lnTo>
                <a:lnTo>
                  <a:pt x="444" y="457"/>
                </a:lnTo>
                <a:lnTo>
                  <a:pt x="455" y="462"/>
                </a:lnTo>
                <a:lnTo>
                  <a:pt x="478" y="469"/>
                </a:lnTo>
                <a:lnTo>
                  <a:pt x="503" y="474"/>
                </a:lnTo>
                <a:lnTo>
                  <a:pt x="503" y="474"/>
                </a:lnTo>
                <a:lnTo>
                  <a:pt x="514" y="488"/>
                </a:lnTo>
                <a:lnTo>
                  <a:pt x="527" y="503"/>
                </a:lnTo>
                <a:lnTo>
                  <a:pt x="545" y="519"/>
                </a:lnTo>
                <a:lnTo>
                  <a:pt x="565" y="535"/>
                </a:lnTo>
                <a:lnTo>
                  <a:pt x="576" y="542"/>
                </a:lnTo>
                <a:lnTo>
                  <a:pt x="587" y="549"/>
                </a:lnTo>
                <a:lnTo>
                  <a:pt x="598" y="555"/>
                </a:lnTo>
                <a:lnTo>
                  <a:pt x="609" y="560"/>
                </a:lnTo>
                <a:lnTo>
                  <a:pt x="621" y="562"/>
                </a:lnTo>
                <a:lnTo>
                  <a:pt x="633" y="563"/>
                </a:lnTo>
                <a:lnTo>
                  <a:pt x="633" y="563"/>
                </a:lnTo>
                <a:lnTo>
                  <a:pt x="652" y="562"/>
                </a:lnTo>
                <a:lnTo>
                  <a:pt x="666" y="560"/>
                </a:lnTo>
                <a:lnTo>
                  <a:pt x="676" y="556"/>
                </a:lnTo>
                <a:lnTo>
                  <a:pt x="683" y="550"/>
                </a:lnTo>
                <a:lnTo>
                  <a:pt x="688" y="545"/>
                </a:lnTo>
                <a:lnTo>
                  <a:pt x="689" y="539"/>
                </a:lnTo>
                <a:lnTo>
                  <a:pt x="690" y="532"/>
                </a:lnTo>
                <a:lnTo>
                  <a:pt x="690" y="529"/>
                </a:lnTo>
                <a:lnTo>
                  <a:pt x="690" y="529"/>
                </a:lnTo>
                <a:lnTo>
                  <a:pt x="689" y="525"/>
                </a:lnTo>
                <a:lnTo>
                  <a:pt x="688" y="520"/>
                </a:lnTo>
                <a:lnTo>
                  <a:pt x="683" y="514"/>
                </a:lnTo>
                <a:lnTo>
                  <a:pt x="676" y="506"/>
                </a:lnTo>
                <a:lnTo>
                  <a:pt x="676" y="506"/>
                </a:lnTo>
                <a:lnTo>
                  <a:pt x="690" y="508"/>
                </a:lnTo>
                <a:lnTo>
                  <a:pt x="725" y="509"/>
                </a:lnTo>
                <a:lnTo>
                  <a:pt x="769" y="509"/>
                </a:lnTo>
                <a:lnTo>
                  <a:pt x="792" y="508"/>
                </a:lnTo>
                <a:lnTo>
                  <a:pt x="813" y="506"/>
                </a:lnTo>
                <a:lnTo>
                  <a:pt x="813" y="506"/>
                </a:lnTo>
                <a:lnTo>
                  <a:pt x="834" y="504"/>
                </a:lnTo>
                <a:lnTo>
                  <a:pt x="853" y="500"/>
                </a:lnTo>
                <a:lnTo>
                  <a:pt x="886" y="493"/>
                </a:lnTo>
                <a:lnTo>
                  <a:pt x="910" y="486"/>
                </a:lnTo>
                <a:lnTo>
                  <a:pt x="918" y="484"/>
                </a:lnTo>
                <a:lnTo>
                  <a:pt x="918" y="484"/>
                </a:lnTo>
                <a:lnTo>
                  <a:pt x="936" y="494"/>
                </a:lnTo>
                <a:lnTo>
                  <a:pt x="979" y="516"/>
                </a:lnTo>
                <a:lnTo>
                  <a:pt x="1005" y="529"/>
                </a:lnTo>
                <a:lnTo>
                  <a:pt x="1033" y="540"/>
                </a:lnTo>
                <a:lnTo>
                  <a:pt x="1059" y="549"/>
                </a:lnTo>
                <a:lnTo>
                  <a:pt x="1070" y="552"/>
                </a:lnTo>
                <a:lnTo>
                  <a:pt x="1081" y="554"/>
                </a:lnTo>
                <a:lnTo>
                  <a:pt x="1081" y="554"/>
                </a:lnTo>
                <a:lnTo>
                  <a:pt x="1098" y="555"/>
                </a:lnTo>
                <a:lnTo>
                  <a:pt x="1112" y="554"/>
                </a:lnTo>
                <a:lnTo>
                  <a:pt x="1121" y="551"/>
                </a:lnTo>
                <a:lnTo>
                  <a:pt x="1124" y="549"/>
                </a:lnTo>
                <a:lnTo>
                  <a:pt x="1127" y="546"/>
                </a:lnTo>
                <a:lnTo>
                  <a:pt x="1129" y="544"/>
                </a:lnTo>
                <a:lnTo>
                  <a:pt x="1131" y="541"/>
                </a:lnTo>
                <a:lnTo>
                  <a:pt x="1131" y="535"/>
                </a:lnTo>
                <a:lnTo>
                  <a:pt x="1129" y="527"/>
                </a:lnTo>
                <a:lnTo>
                  <a:pt x="1124" y="522"/>
                </a:lnTo>
                <a:lnTo>
                  <a:pt x="1124" y="522"/>
                </a:lnTo>
                <a:lnTo>
                  <a:pt x="1120" y="516"/>
                </a:lnTo>
                <a:lnTo>
                  <a:pt x="1112" y="511"/>
                </a:lnTo>
                <a:lnTo>
                  <a:pt x="1093" y="501"/>
                </a:lnTo>
                <a:lnTo>
                  <a:pt x="1074" y="493"/>
                </a:lnTo>
                <a:lnTo>
                  <a:pt x="1055" y="486"/>
                </a:lnTo>
                <a:lnTo>
                  <a:pt x="1055" y="486"/>
                </a:lnTo>
                <a:lnTo>
                  <a:pt x="1034" y="482"/>
                </a:lnTo>
                <a:lnTo>
                  <a:pt x="1030" y="479"/>
                </a:lnTo>
                <a:lnTo>
                  <a:pt x="1026" y="474"/>
                </a:lnTo>
                <a:lnTo>
                  <a:pt x="1026" y="474"/>
                </a:lnTo>
                <a:lnTo>
                  <a:pt x="1025" y="468"/>
                </a:lnTo>
                <a:lnTo>
                  <a:pt x="1025" y="462"/>
                </a:lnTo>
                <a:lnTo>
                  <a:pt x="1026" y="455"/>
                </a:lnTo>
                <a:lnTo>
                  <a:pt x="1026" y="455"/>
                </a:lnTo>
                <a:lnTo>
                  <a:pt x="1074" y="433"/>
                </a:lnTo>
                <a:lnTo>
                  <a:pt x="1115" y="411"/>
                </a:lnTo>
                <a:lnTo>
                  <a:pt x="1136" y="400"/>
                </a:lnTo>
                <a:lnTo>
                  <a:pt x="1153" y="388"/>
                </a:lnTo>
                <a:lnTo>
                  <a:pt x="1153" y="388"/>
                </a:lnTo>
                <a:lnTo>
                  <a:pt x="1172" y="375"/>
                </a:lnTo>
                <a:lnTo>
                  <a:pt x="1193" y="356"/>
                </a:lnTo>
                <a:lnTo>
                  <a:pt x="1214" y="336"/>
                </a:lnTo>
                <a:lnTo>
                  <a:pt x="1235" y="315"/>
                </a:lnTo>
                <a:lnTo>
                  <a:pt x="1270" y="279"/>
                </a:lnTo>
                <a:lnTo>
                  <a:pt x="1283" y="264"/>
                </a:lnTo>
                <a:lnTo>
                  <a:pt x="1283" y="264"/>
                </a:lnTo>
                <a:lnTo>
                  <a:pt x="1304" y="263"/>
                </a:lnTo>
                <a:lnTo>
                  <a:pt x="1342" y="260"/>
                </a:lnTo>
                <a:lnTo>
                  <a:pt x="1342" y="260"/>
                </a:lnTo>
                <a:lnTo>
                  <a:pt x="1355" y="258"/>
                </a:lnTo>
                <a:lnTo>
                  <a:pt x="1367" y="256"/>
                </a:lnTo>
                <a:lnTo>
                  <a:pt x="1376" y="252"/>
                </a:lnTo>
                <a:lnTo>
                  <a:pt x="1376" y="252"/>
                </a:lnTo>
                <a:lnTo>
                  <a:pt x="1412" y="249"/>
                </a:lnTo>
                <a:lnTo>
                  <a:pt x="1445" y="248"/>
                </a:lnTo>
                <a:lnTo>
                  <a:pt x="1475" y="248"/>
                </a:lnTo>
                <a:lnTo>
                  <a:pt x="1475" y="248"/>
                </a:lnTo>
                <a:lnTo>
                  <a:pt x="1496" y="248"/>
                </a:lnTo>
                <a:lnTo>
                  <a:pt x="1511" y="246"/>
                </a:lnTo>
                <a:lnTo>
                  <a:pt x="1519" y="243"/>
                </a:lnTo>
                <a:lnTo>
                  <a:pt x="1522" y="242"/>
                </a:lnTo>
                <a:lnTo>
                  <a:pt x="1522" y="242"/>
                </a:lnTo>
                <a:lnTo>
                  <a:pt x="1523" y="242"/>
                </a:lnTo>
                <a:lnTo>
                  <a:pt x="1527" y="243"/>
                </a:lnTo>
                <a:lnTo>
                  <a:pt x="1532" y="243"/>
                </a:lnTo>
                <a:lnTo>
                  <a:pt x="1542" y="242"/>
                </a:lnTo>
                <a:lnTo>
                  <a:pt x="1542" y="242"/>
                </a:lnTo>
                <a:lnTo>
                  <a:pt x="1547" y="239"/>
                </a:lnTo>
                <a:lnTo>
                  <a:pt x="1551" y="236"/>
                </a:lnTo>
                <a:lnTo>
                  <a:pt x="1556" y="231"/>
                </a:lnTo>
                <a:lnTo>
                  <a:pt x="1560" y="226"/>
                </a:lnTo>
                <a:lnTo>
                  <a:pt x="1565" y="217"/>
                </a:lnTo>
                <a:lnTo>
                  <a:pt x="1566" y="213"/>
                </a:lnTo>
                <a:lnTo>
                  <a:pt x="1548" y="226"/>
                </a:lnTo>
                <a:lnTo>
                  <a:pt x="1548" y="226"/>
                </a:lnTo>
                <a:lnTo>
                  <a:pt x="1548" y="223"/>
                </a:lnTo>
                <a:lnTo>
                  <a:pt x="1549" y="218"/>
                </a:lnTo>
                <a:lnTo>
                  <a:pt x="1549" y="213"/>
                </a:lnTo>
                <a:lnTo>
                  <a:pt x="1547" y="211"/>
                </a:lnTo>
                <a:lnTo>
                  <a:pt x="1544" y="210"/>
                </a:lnTo>
                <a:lnTo>
                  <a:pt x="1544" y="210"/>
                </a:lnTo>
                <a:lnTo>
                  <a:pt x="1537" y="207"/>
                </a:lnTo>
                <a:lnTo>
                  <a:pt x="1529" y="203"/>
                </a:lnTo>
                <a:lnTo>
                  <a:pt x="1519" y="197"/>
                </a:lnTo>
                <a:lnTo>
                  <a:pt x="1519" y="197"/>
                </a:lnTo>
                <a:lnTo>
                  <a:pt x="1527" y="196"/>
                </a:lnTo>
                <a:lnTo>
                  <a:pt x="1533" y="192"/>
                </a:lnTo>
                <a:lnTo>
                  <a:pt x="1535" y="191"/>
                </a:lnTo>
                <a:lnTo>
                  <a:pt x="1538" y="187"/>
                </a:lnTo>
                <a:lnTo>
                  <a:pt x="1538" y="187"/>
                </a:lnTo>
                <a:lnTo>
                  <a:pt x="1540" y="183"/>
                </a:lnTo>
                <a:lnTo>
                  <a:pt x="1540" y="179"/>
                </a:lnTo>
                <a:lnTo>
                  <a:pt x="1540" y="167"/>
                </a:lnTo>
                <a:lnTo>
                  <a:pt x="1538" y="152"/>
                </a:lnTo>
                <a:lnTo>
                  <a:pt x="1532" y="169"/>
                </a:lnTo>
                <a:lnTo>
                  <a:pt x="1507" y="162"/>
                </a:lnTo>
                <a:lnTo>
                  <a:pt x="1507" y="162"/>
                </a:lnTo>
                <a:lnTo>
                  <a:pt x="1494" y="160"/>
                </a:lnTo>
                <a:lnTo>
                  <a:pt x="1486" y="161"/>
                </a:lnTo>
                <a:lnTo>
                  <a:pt x="1478" y="162"/>
                </a:lnTo>
                <a:lnTo>
                  <a:pt x="1430" y="140"/>
                </a:lnTo>
                <a:lnTo>
                  <a:pt x="1421" y="124"/>
                </a:lnTo>
                <a:lnTo>
                  <a:pt x="1417" y="130"/>
                </a:lnTo>
                <a:lnTo>
                  <a:pt x="1417" y="130"/>
                </a:lnTo>
                <a:lnTo>
                  <a:pt x="1404" y="129"/>
                </a:lnTo>
                <a:lnTo>
                  <a:pt x="1391" y="129"/>
                </a:lnTo>
                <a:lnTo>
                  <a:pt x="1385" y="129"/>
                </a:lnTo>
                <a:lnTo>
                  <a:pt x="1379" y="130"/>
                </a:lnTo>
                <a:lnTo>
                  <a:pt x="1379" y="130"/>
                </a:lnTo>
                <a:lnTo>
                  <a:pt x="1369" y="134"/>
                </a:lnTo>
                <a:lnTo>
                  <a:pt x="1362" y="139"/>
                </a:lnTo>
                <a:lnTo>
                  <a:pt x="1354" y="144"/>
                </a:lnTo>
                <a:lnTo>
                  <a:pt x="1354" y="144"/>
                </a:lnTo>
                <a:lnTo>
                  <a:pt x="1354" y="139"/>
                </a:lnTo>
                <a:lnTo>
                  <a:pt x="1358" y="128"/>
                </a:lnTo>
                <a:lnTo>
                  <a:pt x="1359" y="123"/>
                </a:lnTo>
                <a:lnTo>
                  <a:pt x="1363" y="118"/>
                </a:lnTo>
                <a:lnTo>
                  <a:pt x="1365" y="113"/>
                </a:lnTo>
                <a:lnTo>
                  <a:pt x="1370" y="111"/>
                </a:lnTo>
                <a:lnTo>
                  <a:pt x="1370" y="111"/>
                </a:lnTo>
                <a:lnTo>
                  <a:pt x="1380" y="110"/>
                </a:lnTo>
                <a:lnTo>
                  <a:pt x="1390" y="110"/>
                </a:lnTo>
                <a:lnTo>
                  <a:pt x="1401" y="111"/>
                </a:lnTo>
                <a:lnTo>
                  <a:pt x="1401" y="102"/>
                </a:lnTo>
                <a:lnTo>
                  <a:pt x="1417" y="89"/>
                </a:lnTo>
                <a:lnTo>
                  <a:pt x="1414" y="79"/>
                </a:lnTo>
                <a:lnTo>
                  <a:pt x="1427" y="70"/>
                </a:lnTo>
                <a:lnTo>
                  <a:pt x="1417" y="61"/>
                </a:lnTo>
                <a:lnTo>
                  <a:pt x="1436" y="34"/>
                </a:lnTo>
                <a:lnTo>
                  <a:pt x="1434" y="18"/>
                </a:lnTo>
                <a:lnTo>
                  <a:pt x="1434" y="18"/>
                </a:lnTo>
                <a:lnTo>
                  <a:pt x="1426" y="15"/>
                </a:lnTo>
                <a:lnTo>
                  <a:pt x="1420" y="11"/>
                </a:lnTo>
                <a:lnTo>
                  <a:pt x="1414" y="10"/>
                </a:lnTo>
                <a:lnTo>
                  <a:pt x="1414" y="10"/>
                </a:lnTo>
                <a:lnTo>
                  <a:pt x="1404" y="8"/>
                </a:lnTo>
                <a:lnTo>
                  <a:pt x="1395" y="10"/>
                </a:lnTo>
                <a:lnTo>
                  <a:pt x="1383" y="12"/>
                </a:lnTo>
                <a:lnTo>
                  <a:pt x="1383" y="12"/>
                </a:lnTo>
                <a:lnTo>
                  <a:pt x="1363" y="0"/>
                </a:lnTo>
                <a:lnTo>
                  <a:pt x="1363" y="0"/>
                </a:lnTo>
                <a:lnTo>
                  <a:pt x="1337" y="1"/>
                </a:lnTo>
                <a:lnTo>
                  <a:pt x="1278" y="3"/>
                </a:lnTo>
                <a:lnTo>
                  <a:pt x="1219" y="7"/>
                </a:lnTo>
                <a:lnTo>
                  <a:pt x="1189" y="10"/>
                </a:lnTo>
                <a:lnTo>
                  <a:pt x="1189" y="10"/>
                </a:lnTo>
                <a:lnTo>
                  <a:pt x="1167" y="11"/>
                </a:lnTo>
                <a:lnTo>
                  <a:pt x="1121" y="12"/>
                </a:lnTo>
                <a:lnTo>
                  <a:pt x="1070" y="13"/>
                </a:lnTo>
                <a:lnTo>
                  <a:pt x="1030" y="12"/>
                </a:lnTo>
                <a:lnTo>
                  <a:pt x="1030" y="12"/>
                </a:lnTo>
                <a:lnTo>
                  <a:pt x="988" y="10"/>
                </a:lnTo>
                <a:lnTo>
                  <a:pt x="925" y="6"/>
                </a:lnTo>
                <a:lnTo>
                  <a:pt x="889" y="5"/>
                </a:lnTo>
                <a:lnTo>
                  <a:pt x="849" y="5"/>
                </a:lnTo>
                <a:lnTo>
                  <a:pt x="809" y="6"/>
                </a:lnTo>
                <a:lnTo>
                  <a:pt x="769" y="10"/>
                </a:lnTo>
                <a:lnTo>
                  <a:pt x="769" y="10"/>
                </a:lnTo>
                <a:lnTo>
                  <a:pt x="730" y="15"/>
                </a:lnTo>
                <a:lnTo>
                  <a:pt x="690" y="21"/>
                </a:lnTo>
                <a:lnTo>
                  <a:pt x="653" y="28"/>
                </a:lnTo>
                <a:lnTo>
                  <a:pt x="614" y="36"/>
                </a:lnTo>
                <a:lnTo>
                  <a:pt x="578" y="44"/>
                </a:lnTo>
                <a:lnTo>
                  <a:pt x="542" y="53"/>
                </a:lnTo>
                <a:lnTo>
                  <a:pt x="474" y="73"/>
                </a:lnTo>
                <a:lnTo>
                  <a:pt x="474" y="73"/>
                </a:lnTo>
                <a:lnTo>
                  <a:pt x="423" y="89"/>
                </a:lnTo>
                <a:lnTo>
                  <a:pt x="396" y="98"/>
                </a:lnTo>
                <a:lnTo>
                  <a:pt x="376" y="103"/>
                </a:lnTo>
                <a:lnTo>
                  <a:pt x="344" y="108"/>
                </a:lnTo>
                <a:lnTo>
                  <a:pt x="344" y="108"/>
                </a:lnTo>
                <a:lnTo>
                  <a:pt x="275" y="116"/>
                </a:lnTo>
                <a:lnTo>
                  <a:pt x="253" y="120"/>
                </a:lnTo>
                <a:lnTo>
                  <a:pt x="235" y="124"/>
                </a:lnTo>
                <a:lnTo>
                  <a:pt x="235" y="124"/>
                </a:lnTo>
                <a:lnTo>
                  <a:pt x="225" y="128"/>
                </a:lnTo>
                <a:lnTo>
                  <a:pt x="210" y="134"/>
                </a:lnTo>
                <a:lnTo>
                  <a:pt x="175" y="152"/>
                </a:lnTo>
                <a:lnTo>
                  <a:pt x="143" y="171"/>
                </a:lnTo>
                <a:lnTo>
                  <a:pt x="129" y="179"/>
                </a:lnTo>
                <a:lnTo>
                  <a:pt x="120" y="185"/>
                </a:lnTo>
                <a:lnTo>
                  <a:pt x="120" y="185"/>
                </a:lnTo>
                <a:lnTo>
                  <a:pt x="115" y="190"/>
                </a:lnTo>
                <a:lnTo>
                  <a:pt x="113" y="196"/>
                </a:lnTo>
                <a:lnTo>
                  <a:pt x="112" y="202"/>
                </a:lnTo>
                <a:lnTo>
                  <a:pt x="112" y="208"/>
                </a:lnTo>
                <a:lnTo>
                  <a:pt x="113" y="218"/>
                </a:lnTo>
                <a:lnTo>
                  <a:pt x="114" y="223"/>
                </a:lnTo>
                <a:lnTo>
                  <a:pt x="114" y="2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DB11C4E8-DA21-42B6-A066-54698195205E}"/>
              </a:ext>
            </a:extLst>
          </p:cNvPr>
          <p:cNvSpPr>
            <a:spLocks noEditPoints="1"/>
          </p:cNvSpPr>
          <p:nvPr/>
        </p:nvSpPr>
        <p:spPr bwMode="auto">
          <a:xfrm>
            <a:off x="7882476" y="5009199"/>
            <a:ext cx="1695984" cy="1186672"/>
          </a:xfrm>
          <a:custGeom>
            <a:avLst/>
            <a:gdLst>
              <a:gd name="T0" fmla="*/ 1205 w 1312"/>
              <a:gd name="T1" fmla="*/ 283 h 918"/>
              <a:gd name="T2" fmla="*/ 1198 w 1312"/>
              <a:gd name="T3" fmla="*/ 280 h 918"/>
              <a:gd name="T4" fmla="*/ 1024 w 1312"/>
              <a:gd name="T5" fmla="*/ 169 h 918"/>
              <a:gd name="T6" fmla="*/ 1073 w 1312"/>
              <a:gd name="T7" fmla="*/ 124 h 918"/>
              <a:gd name="T8" fmla="*/ 1222 w 1312"/>
              <a:gd name="T9" fmla="*/ 97 h 918"/>
              <a:gd name="T10" fmla="*/ 1219 w 1312"/>
              <a:gd name="T11" fmla="*/ 82 h 918"/>
              <a:gd name="T12" fmla="*/ 1129 w 1312"/>
              <a:gd name="T13" fmla="*/ 67 h 918"/>
              <a:gd name="T14" fmla="*/ 945 w 1312"/>
              <a:gd name="T15" fmla="*/ 22 h 918"/>
              <a:gd name="T16" fmla="*/ 788 w 1312"/>
              <a:gd name="T17" fmla="*/ 12 h 918"/>
              <a:gd name="T18" fmla="*/ 641 w 1312"/>
              <a:gd name="T19" fmla="*/ 26 h 918"/>
              <a:gd name="T20" fmla="*/ 398 w 1312"/>
              <a:gd name="T21" fmla="*/ 21 h 918"/>
              <a:gd name="T22" fmla="*/ 318 w 1312"/>
              <a:gd name="T23" fmla="*/ 9 h 918"/>
              <a:gd name="T24" fmla="*/ 220 w 1312"/>
              <a:gd name="T25" fmla="*/ 0 h 918"/>
              <a:gd name="T26" fmla="*/ 131 w 1312"/>
              <a:gd name="T27" fmla="*/ 31 h 918"/>
              <a:gd name="T28" fmla="*/ 78 w 1312"/>
              <a:gd name="T29" fmla="*/ 82 h 918"/>
              <a:gd name="T30" fmla="*/ 63 w 1312"/>
              <a:gd name="T31" fmla="*/ 168 h 918"/>
              <a:gd name="T32" fmla="*/ 12 w 1312"/>
              <a:gd name="T33" fmla="*/ 240 h 918"/>
              <a:gd name="T34" fmla="*/ 1 w 1312"/>
              <a:gd name="T35" fmla="*/ 294 h 918"/>
              <a:gd name="T36" fmla="*/ 32 w 1312"/>
              <a:gd name="T37" fmla="*/ 335 h 918"/>
              <a:gd name="T38" fmla="*/ 81 w 1312"/>
              <a:gd name="T39" fmla="*/ 297 h 918"/>
              <a:gd name="T40" fmla="*/ 146 w 1312"/>
              <a:gd name="T41" fmla="*/ 254 h 918"/>
              <a:gd name="T42" fmla="*/ 207 w 1312"/>
              <a:gd name="T43" fmla="*/ 238 h 918"/>
              <a:gd name="T44" fmla="*/ 264 w 1312"/>
              <a:gd name="T45" fmla="*/ 311 h 918"/>
              <a:gd name="T46" fmla="*/ 362 w 1312"/>
              <a:gd name="T47" fmla="*/ 460 h 918"/>
              <a:gd name="T48" fmla="*/ 350 w 1312"/>
              <a:gd name="T49" fmla="*/ 618 h 918"/>
              <a:gd name="T50" fmla="*/ 374 w 1312"/>
              <a:gd name="T51" fmla="*/ 738 h 918"/>
              <a:gd name="T52" fmla="*/ 457 w 1312"/>
              <a:gd name="T53" fmla="*/ 899 h 918"/>
              <a:gd name="T54" fmla="*/ 481 w 1312"/>
              <a:gd name="T55" fmla="*/ 917 h 918"/>
              <a:gd name="T56" fmla="*/ 490 w 1312"/>
              <a:gd name="T57" fmla="*/ 817 h 918"/>
              <a:gd name="T58" fmla="*/ 501 w 1312"/>
              <a:gd name="T59" fmla="*/ 625 h 918"/>
              <a:gd name="T60" fmla="*/ 537 w 1312"/>
              <a:gd name="T61" fmla="*/ 521 h 918"/>
              <a:gd name="T62" fmla="*/ 769 w 1312"/>
              <a:gd name="T63" fmla="*/ 537 h 918"/>
              <a:gd name="T64" fmla="*/ 1007 w 1312"/>
              <a:gd name="T65" fmla="*/ 531 h 918"/>
              <a:gd name="T66" fmla="*/ 1020 w 1312"/>
              <a:gd name="T67" fmla="*/ 557 h 918"/>
              <a:gd name="T68" fmla="*/ 1037 w 1312"/>
              <a:gd name="T69" fmla="*/ 614 h 918"/>
              <a:gd name="T70" fmla="*/ 1074 w 1312"/>
              <a:gd name="T71" fmla="*/ 659 h 918"/>
              <a:gd name="T72" fmla="*/ 1082 w 1312"/>
              <a:gd name="T73" fmla="*/ 631 h 918"/>
              <a:gd name="T74" fmla="*/ 1104 w 1312"/>
              <a:gd name="T75" fmla="*/ 624 h 918"/>
              <a:gd name="T76" fmla="*/ 1140 w 1312"/>
              <a:gd name="T77" fmla="*/ 655 h 918"/>
              <a:gd name="T78" fmla="*/ 1167 w 1312"/>
              <a:gd name="T79" fmla="*/ 674 h 918"/>
              <a:gd name="T80" fmla="*/ 1176 w 1312"/>
              <a:gd name="T81" fmla="*/ 624 h 918"/>
              <a:gd name="T82" fmla="*/ 1212 w 1312"/>
              <a:gd name="T83" fmla="*/ 614 h 918"/>
              <a:gd name="T84" fmla="*/ 1232 w 1312"/>
              <a:gd name="T85" fmla="*/ 671 h 918"/>
              <a:gd name="T86" fmla="*/ 1248 w 1312"/>
              <a:gd name="T87" fmla="*/ 722 h 918"/>
              <a:gd name="T88" fmla="*/ 1266 w 1312"/>
              <a:gd name="T89" fmla="*/ 672 h 918"/>
              <a:gd name="T90" fmla="*/ 1284 w 1312"/>
              <a:gd name="T91" fmla="*/ 665 h 918"/>
              <a:gd name="T92" fmla="*/ 1312 w 1312"/>
              <a:gd name="T93" fmla="*/ 691 h 918"/>
              <a:gd name="T94" fmla="*/ 1297 w 1312"/>
              <a:gd name="T95" fmla="*/ 634 h 918"/>
              <a:gd name="T96" fmla="*/ 1250 w 1312"/>
              <a:gd name="T97" fmla="*/ 546 h 918"/>
              <a:gd name="T98" fmla="*/ 1253 w 1312"/>
              <a:gd name="T99" fmla="*/ 547 h 918"/>
              <a:gd name="T100" fmla="*/ 1217 w 1312"/>
              <a:gd name="T101" fmla="*/ 458 h 918"/>
              <a:gd name="T102" fmla="*/ 1253 w 1312"/>
              <a:gd name="T103" fmla="*/ 423 h 918"/>
              <a:gd name="T104" fmla="*/ 1234 w 1312"/>
              <a:gd name="T105" fmla="*/ 387 h 918"/>
              <a:gd name="T106" fmla="*/ 1253 w 1312"/>
              <a:gd name="T107" fmla="*/ 387 h 918"/>
              <a:gd name="T108" fmla="*/ 1191 w 1312"/>
              <a:gd name="T109" fmla="*/ 310 h 918"/>
              <a:gd name="T110" fmla="*/ 1093 w 1312"/>
              <a:gd name="T111" fmla="*/ 506 h 918"/>
              <a:gd name="T112" fmla="*/ 1149 w 1312"/>
              <a:gd name="T113" fmla="*/ 543 h 918"/>
              <a:gd name="T114" fmla="*/ 1093 w 1312"/>
              <a:gd name="T115" fmla="*/ 506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12" h="918">
                <a:moveTo>
                  <a:pt x="1205" y="283"/>
                </a:moveTo>
                <a:lnTo>
                  <a:pt x="1205" y="283"/>
                </a:lnTo>
                <a:lnTo>
                  <a:pt x="1205" y="283"/>
                </a:lnTo>
                <a:lnTo>
                  <a:pt x="1203" y="283"/>
                </a:lnTo>
                <a:lnTo>
                  <a:pt x="1203" y="283"/>
                </a:lnTo>
                <a:lnTo>
                  <a:pt x="1205" y="283"/>
                </a:lnTo>
                <a:lnTo>
                  <a:pt x="1205" y="283"/>
                </a:lnTo>
                <a:close/>
                <a:moveTo>
                  <a:pt x="1201" y="284"/>
                </a:moveTo>
                <a:lnTo>
                  <a:pt x="1201" y="284"/>
                </a:lnTo>
                <a:lnTo>
                  <a:pt x="1203" y="283"/>
                </a:lnTo>
                <a:lnTo>
                  <a:pt x="1203" y="283"/>
                </a:lnTo>
                <a:lnTo>
                  <a:pt x="1198" y="280"/>
                </a:lnTo>
                <a:lnTo>
                  <a:pt x="1186" y="274"/>
                </a:lnTo>
                <a:lnTo>
                  <a:pt x="1169" y="263"/>
                </a:lnTo>
                <a:lnTo>
                  <a:pt x="1145" y="248"/>
                </a:lnTo>
                <a:lnTo>
                  <a:pt x="1145" y="248"/>
                </a:lnTo>
                <a:lnTo>
                  <a:pt x="1083" y="208"/>
                </a:lnTo>
                <a:lnTo>
                  <a:pt x="1024" y="169"/>
                </a:lnTo>
                <a:lnTo>
                  <a:pt x="959" y="129"/>
                </a:lnTo>
                <a:lnTo>
                  <a:pt x="959" y="129"/>
                </a:lnTo>
                <a:lnTo>
                  <a:pt x="984" y="129"/>
                </a:lnTo>
                <a:lnTo>
                  <a:pt x="1019" y="128"/>
                </a:lnTo>
                <a:lnTo>
                  <a:pt x="1073" y="124"/>
                </a:lnTo>
                <a:lnTo>
                  <a:pt x="1073" y="124"/>
                </a:lnTo>
                <a:lnTo>
                  <a:pt x="1105" y="122"/>
                </a:lnTo>
                <a:lnTo>
                  <a:pt x="1136" y="118"/>
                </a:lnTo>
                <a:lnTo>
                  <a:pt x="1164" y="113"/>
                </a:lnTo>
                <a:lnTo>
                  <a:pt x="1189" y="107"/>
                </a:lnTo>
                <a:lnTo>
                  <a:pt x="1208" y="102"/>
                </a:lnTo>
                <a:lnTo>
                  <a:pt x="1222" y="97"/>
                </a:lnTo>
                <a:lnTo>
                  <a:pt x="1226" y="95"/>
                </a:lnTo>
                <a:lnTo>
                  <a:pt x="1229" y="93"/>
                </a:lnTo>
                <a:lnTo>
                  <a:pt x="1230" y="91"/>
                </a:lnTo>
                <a:lnTo>
                  <a:pt x="1227" y="88"/>
                </a:lnTo>
                <a:lnTo>
                  <a:pt x="1227" y="88"/>
                </a:lnTo>
                <a:lnTo>
                  <a:pt x="1219" y="82"/>
                </a:lnTo>
                <a:lnTo>
                  <a:pt x="1216" y="79"/>
                </a:lnTo>
                <a:lnTo>
                  <a:pt x="1209" y="76"/>
                </a:lnTo>
                <a:lnTo>
                  <a:pt x="1200" y="74"/>
                </a:lnTo>
                <a:lnTo>
                  <a:pt x="1185" y="73"/>
                </a:lnTo>
                <a:lnTo>
                  <a:pt x="1129" y="67"/>
                </a:lnTo>
                <a:lnTo>
                  <a:pt x="1129" y="67"/>
                </a:lnTo>
                <a:lnTo>
                  <a:pt x="1095" y="64"/>
                </a:lnTo>
                <a:lnTo>
                  <a:pt x="1066" y="58"/>
                </a:lnTo>
                <a:lnTo>
                  <a:pt x="1042" y="52"/>
                </a:lnTo>
                <a:lnTo>
                  <a:pt x="1020" y="46"/>
                </a:lnTo>
                <a:lnTo>
                  <a:pt x="973" y="30"/>
                </a:lnTo>
                <a:lnTo>
                  <a:pt x="945" y="22"/>
                </a:lnTo>
                <a:lnTo>
                  <a:pt x="913" y="16"/>
                </a:lnTo>
                <a:lnTo>
                  <a:pt x="913" y="16"/>
                </a:lnTo>
                <a:lnTo>
                  <a:pt x="895" y="13"/>
                </a:lnTo>
                <a:lnTo>
                  <a:pt x="874" y="12"/>
                </a:lnTo>
                <a:lnTo>
                  <a:pt x="832" y="11"/>
                </a:lnTo>
                <a:lnTo>
                  <a:pt x="788" y="12"/>
                </a:lnTo>
                <a:lnTo>
                  <a:pt x="747" y="15"/>
                </a:lnTo>
                <a:lnTo>
                  <a:pt x="709" y="18"/>
                </a:lnTo>
                <a:lnTo>
                  <a:pt x="678" y="21"/>
                </a:lnTo>
                <a:lnTo>
                  <a:pt x="650" y="26"/>
                </a:lnTo>
                <a:lnTo>
                  <a:pt x="650" y="26"/>
                </a:lnTo>
                <a:lnTo>
                  <a:pt x="641" y="26"/>
                </a:lnTo>
                <a:lnTo>
                  <a:pt x="618" y="24"/>
                </a:lnTo>
                <a:lnTo>
                  <a:pt x="584" y="22"/>
                </a:lnTo>
                <a:lnTo>
                  <a:pt x="542" y="21"/>
                </a:lnTo>
                <a:lnTo>
                  <a:pt x="542" y="21"/>
                </a:lnTo>
                <a:lnTo>
                  <a:pt x="440" y="21"/>
                </a:lnTo>
                <a:lnTo>
                  <a:pt x="398" y="21"/>
                </a:lnTo>
                <a:lnTo>
                  <a:pt x="372" y="21"/>
                </a:lnTo>
                <a:lnTo>
                  <a:pt x="372" y="21"/>
                </a:lnTo>
                <a:lnTo>
                  <a:pt x="365" y="21"/>
                </a:lnTo>
                <a:lnTo>
                  <a:pt x="356" y="18"/>
                </a:lnTo>
                <a:lnTo>
                  <a:pt x="333" y="12"/>
                </a:lnTo>
                <a:lnTo>
                  <a:pt x="318" y="9"/>
                </a:lnTo>
                <a:lnTo>
                  <a:pt x="298" y="6"/>
                </a:lnTo>
                <a:lnTo>
                  <a:pt x="275" y="3"/>
                </a:lnTo>
                <a:lnTo>
                  <a:pt x="248" y="0"/>
                </a:lnTo>
                <a:lnTo>
                  <a:pt x="248" y="0"/>
                </a:lnTo>
                <a:lnTo>
                  <a:pt x="234" y="0"/>
                </a:lnTo>
                <a:lnTo>
                  <a:pt x="220" y="0"/>
                </a:lnTo>
                <a:lnTo>
                  <a:pt x="207" y="3"/>
                </a:lnTo>
                <a:lnTo>
                  <a:pt x="194" y="4"/>
                </a:lnTo>
                <a:lnTo>
                  <a:pt x="183" y="8"/>
                </a:lnTo>
                <a:lnTo>
                  <a:pt x="171" y="12"/>
                </a:lnTo>
                <a:lnTo>
                  <a:pt x="150" y="20"/>
                </a:lnTo>
                <a:lnTo>
                  <a:pt x="131" y="31"/>
                </a:lnTo>
                <a:lnTo>
                  <a:pt x="116" y="43"/>
                </a:lnTo>
                <a:lnTo>
                  <a:pt x="101" y="55"/>
                </a:lnTo>
                <a:lnTo>
                  <a:pt x="88" y="67"/>
                </a:lnTo>
                <a:lnTo>
                  <a:pt x="88" y="67"/>
                </a:lnTo>
                <a:lnTo>
                  <a:pt x="83" y="74"/>
                </a:lnTo>
                <a:lnTo>
                  <a:pt x="78" y="82"/>
                </a:lnTo>
                <a:lnTo>
                  <a:pt x="74" y="89"/>
                </a:lnTo>
                <a:lnTo>
                  <a:pt x="72" y="98"/>
                </a:lnTo>
                <a:lnTo>
                  <a:pt x="67" y="118"/>
                </a:lnTo>
                <a:lnTo>
                  <a:pt x="64" y="136"/>
                </a:lnTo>
                <a:lnTo>
                  <a:pt x="63" y="154"/>
                </a:lnTo>
                <a:lnTo>
                  <a:pt x="63" y="168"/>
                </a:lnTo>
                <a:lnTo>
                  <a:pt x="63" y="181"/>
                </a:lnTo>
                <a:lnTo>
                  <a:pt x="63" y="181"/>
                </a:lnTo>
                <a:lnTo>
                  <a:pt x="54" y="190"/>
                </a:lnTo>
                <a:lnTo>
                  <a:pt x="34" y="210"/>
                </a:lnTo>
                <a:lnTo>
                  <a:pt x="23" y="225"/>
                </a:lnTo>
                <a:lnTo>
                  <a:pt x="12" y="240"/>
                </a:lnTo>
                <a:lnTo>
                  <a:pt x="5" y="254"/>
                </a:lnTo>
                <a:lnTo>
                  <a:pt x="2" y="262"/>
                </a:lnTo>
                <a:lnTo>
                  <a:pt x="1" y="268"/>
                </a:lnTo>
                <a:lnTo>
                  <a:pt x="1" y="268"/>
                </a:lnTo>
                <a:lnTo>
                  <a:pt x="0" y="281"/>
                </a:lnTo>
                <a:lnTo>
                  <a:pt x="1" y="294"/>
                </a:lnTo>
                <a:lnTo>
                  <a:pt x="5" y="306"/>
                </a:lnTo>
                <a:lnTo>
                  <a:pt x="9" y="315"/>
                </a:lnTo>
                <a:lnTo>
                  <a:pt x="14" y="324"/>
                </a:lnTo>
                <a:lnTo>
                  <a:pt x="20" y="330"/>
                </a:lnTo>
                <a:lnTo>
                  <a:pt x="25" y="334"/>
                </a:lnTo>
                <a:lnTo>
                  <a:pt x="32" y="335"/>
                </a:lnTo>
                <a:lnTo>
                  <a:pt x="32" y="335"/>
                </a:lnTo>
                <a:lnTo>
                  <a:pt x="38" y="334"/>
                </a:lnTo>
                <a:lnTo>
                  <a:pt x="46" y="329"/>
                </a:lnTo>
                <a:lnTo>
                  <a:pt x="55" y="323"/>
                </a:lnTo>
                <a:lnTo>
                  <a:pt x="64" y="315"/>
                </a:lnTo>
                <a:lnTo>
                  <a:pt x="81" y="297"/>
                </a:lnTo>
                <a:lnTo>
                  <a:pt x="94" y="284"/>
                </a:lnTo>
                <a:lnTo>
                  <a:pt x="94" y="284"/>
                </a:lnTo>
                <a:lnTo>
                  <a:pt x="101" y="278"/>
                </a:lnTo>
                <a:lnTo>
                  <a:pt x="113" y="271"/>
                </a:lnTo>
                <a:lnTo>
                  <a:pt x="128" y="262"/>
                </a:lnTo>
                <a:lnTo>
                  <a:pt x="146" y="254"/>
                </a:lnTo>
                <a:lnTo>
                  <a:pt x="164" y="247"/>
                </a:lnTo>
                <a:lnTo>
                  <a:pt x="181" y="241"/>
                </a:lnTo>
                <a:lnTo>
                  <a:pt x="195" y="238"/>
                </a:lnTo>
                <a:lnTo>
                  <a:pt x="202" y="238"/>
                </a:lnTo>
                <a:lnTo>
                  <a:pt x="207" y="238"/>
                </a:lnTo>
                <a:lnTo>
                  <a:pt x="207" y="238"/>
                </a:lnTo>
                <a:lnTo>
                  <a:pt x="212" y="240"/>
                </a:lnTo>
                <a:lnTo>
                  <a:pt x="217" y="245"/>
                </a:lnTo>
                <a:lnTo>
                  <a:pt x="224" y="252"/>
                </a:lnTo>
                <a:lnTo>
                  <a:pt x="231" y="262"/>
                </a:lnTo>
                <a:lnTo>
                  <a:pt x="247" y="284"/>
                </a:lnTo>
                <a:lnTo>
                  <a:pt x="264" y="311"/>
                </a:lnTo>
                <a:lnTo>
                  <a:pt x="296" y="364"/>
                </a:lnTo>
                <a:lnTo>
                  <a:pt x="310" y="384"/>
                </a:lnTo>
                <a:lnTo>
                  <a:pt x="320" y="397"/>
                </a:lnTo>
                <a:lnTo>
                  <a:pt x="367" y="444"/>
                </a:lnTo>
                <a:lnTo>
                  <a:pt x="367" y="444"/>
                </a:lnTo>
                <a:lnTo>
                  <a:pt x="362" y="460"/>
                </a:lnTo>
                <a:lnTo>
                  <a:pt x="358" y="480"/>
                </a:lnTo>
                <a:lnTo>
                  <a:pt x="353" y="506"/>
                </a:lnTo>
                <a:lnTo>
                  <a:pt x="350" y="538"/>
                </a:lnTo>
                <a:lnTo>
                  <a:pt x="349" y="575"/>
                </a:lnTo>
                <a:lnTo>
                  <a:pt x="349" y="596"/>
                </a:lnTo>
                <a:lnTo>
                  <a:pt x="350" y="618"/>
                </a:lnTo>
                <a:lnTo>
                  <a:pt x="353" y="641"/>
                </a:lnTo>
                <a:lnTo>
                  <a:pt x="356" y="665"/>
                </a:lnTo>
                <a:lnTo>
                  <a:pt x="356" y="665"/>
                </a:lnTo>
                <a:lnTo>
                  <a:pt x="362" y="690"/>
                </a:lnTo>
                <a:lnTo>
                  <a:pt x="368" y="714"/>
                </a:lnTo>
                <a:lnTo>
                  <a:pt x="374" y="738"/>
                </a:lnTo>
                <a:lnTo>
                  <a:pt x="383" y="761"/>
                </a:lnTo>
                <a:lnTo>
                  <a:pt x="391" y="783"/>
                </a:lnTo>
                <a:lnTo>
                  <a:pt x="401" y="803"/>
                </a:lnTo>
                <a:lnTo>
                  <a:pt x="421" y="842"/>
                </a:lnTo>
                <a:lnTo>
                  <a:pt x="439" y="874"/>
                </a:lnTo>
                <a:lnTo>
                  <a:pt x="457" y="899"/>
                </a:lnTo>
                <a:lnTo>
                  <a:pt x="463" y="906"/>
                </a:lnTo>
                <a:lnTo>
                  <a:pt x="471" y="913"/>
                </a:lnTo>
                <a:lnTo>
                  <a:pt x="476" y="917"/>
                </a:lnTo>
                <a:lnTo>
                  <a:pt x="480" y="918"/>
                </a:lnTo>
                <a:lnTo>
                  <a:pt x="480" y="918"/>
                </a:lnTo>
                <a:lnTo>
                  <a:pt x="481" y="917"/>
                </a:lnTo>
                <a:lnTo>
                  <a:pt x="483" y="915"/>
                </a:lnTo>
                <a:lnTo>
                  <a:pt x="485" y="909"/>
                </a:lnTo>
                <a:lnTo>
                  <a:pt x="487" y="900"/>
                </a:lnTo>
                <a:lnTo>
                  <a:pt x="488" y="888"/>
                </a:lnTo>
                <a:lnTo>
                  <a:pt x="489" y="856"/>
                </a:lnTo>
                <a:lnTo>
                  <a:pt x="490" y="817"/>
                </a:lnTo>
                <a:lnTo>
                  <a:pt x="490" y="731"/>
                </a:lnTo>
                <a:lnTo>
                  <a:pt x="492" y="691"/>
                </a:lnTo>
                <a:lnTo>
                  <a:pt x="493" y="672"/>
                </a:lnTo>
                <a:lnTo>
                  <a:pt x="496" y="655"/>
                </a:lnTo>
                <a:lnTo>
                  <a:pt x="496" y="655"/>
                </a:lnTo>
                <a:lnTo>
                  <a:pt x="501" y="625"/>
                </a:lnTo>
                <a:lnTo>
                  <a:pt x="507" y="598"/>
                </a:lnTo>
                <a:lnTo>
                  <a:pt x="515" y="575"/>
                </a:lnTo>
                <a:lnTo>
                  <a:pt x="521" y="556"/>
                </a:lnTo>
                <a:lnTo>
                  <a:pt x="532" y="530"/>
                </a:lnTo>
                <a:lnTo>
                  <a:pt x="537" y="521"/>
                </a:lnTo>
                <a:lnTo>
                  <a:pt x="537" y="521"/>
                </a:lnTo>
                <a:lnTo>
                  <a:pt x="563" y="524"/>
                </a:lnTo>
                <a:lnTo>
                  <a:pt x="624" y="530"/>
                </a:lnTo>
                <a:lnTo>
                  <a:pt x="700" y="535"/>
                </a:lnTo>
                <a:lnTo>
                  <a:pt x="736" y="537"/>
                </a:lnTo>
                <a:lnTo>
                  <a:pt x="769" y="537"/>
                </a:lnTo>
                <a:lnTo>
                  <a:pt x="769" y="537"/>
                </a:lnTo>
                <a:lnTo>
                  <a:pt x="801" y="535"/>
                </a:lnTo>
                <a:lnTo>
                  <a:pt x="836" y="533"/>
                </a:lnTo>
                <a:lnTo>
                  <a:pt x="909" y="525"/>
                </a:lnTo>
                <a:lnTo>
                  <a:pt x="990" y="516"/>
                </a:lnTo>
                <a:lnTo>
                  <a:pt x="990" y="516"/>
                </a:lnTo>
                <a:lnTo>
                  <a:pt x="1007" y="531"/>
                </a:lnTo>
                <a:lnTo>
                  <a:pt x="1017" y="542"/>
                </a:lnTo>
                <a:lnTo>
                  <a:pt x="1021" y="547"/>
                </a:lnTo>
                <a:lnTo>
                  <a:pt x="1021" y="547"/>
                </a:lnTo>
                <a:lnTo>
                  <a:pt x="1020" y="548"/>
                </a:lnTo>
                <a:lnTo>
                  <a:pt x="1020" y="552"/>
                </a:lnTo>
                <a:lnTo>
                  <a:pt x="1020" y="557"/>
                </a:lnTo>
                <a:lnTo>
                  <a:pt x="1020" y="565"/>
                </a:lnTo>
                <a:lnTo>
                  <a:pt x="1022" y="574"/>
                </a:lnTo>
                <a:lnTo>
                  <a:pt x="1025" y="585"/>
                </a:lnTo>
                <a:lnTo>
                  <a:pt x="1030" y="600"/>
                </a:lnTo>
                <a:lnTo>
                  <a:pt x="1037" y="614"/>
                </a:lnTo>
                <a:lnTo>
                  <a:pt x="1037" y="614"/>
                </a:lnTo>
                <a:lnTo>
                  <a:pt x="1044" y="628"/>
                </a:lnTo>
                <a:lnTo>
                  <a:pt x="1052" y="638"/>
                </a:lnTo>
                <a:lnTo>
                  <a:pt x="1058" y="646"/>
                </a:lnTo>
                <a:lnTo>
                  <a:pt x="1065" y="653"/>
                </a:lnTo>
                <a:lnTo>
                  <a:pt x="1070" y="656"/>
                </a:lnTo>
                <a:lnTo>
                  <a:pt x="1074" y="659"/>
                </a:lnTo>
                <a:lnTo>
                  <a:pt x="1078" y="660"/>
                </a:lnTo>
                <a:lnTo>
                  <a:pt x="1078" y="660"/>
                </a:lnTo>
                <a:lnTo>
                  <a:pt x="1078" y="653"/>
                </a:lnTo>
                <a:lnTo>
                  <a:pt x="1078" y="646"/>
                </a:lnTo>
                <a:lnTo>
                  <a:pt x="1079" y="638"/>
                </a:lnTo>
                <a:lnTo>
                  <a:pt x="1082" y="631"/>
                </a:lnTo>
                <a:lnTo>
                  <a:pt x="1083" y="628"/>
                </a:lnTo>
                <a:lnTo>
                  <a:pt x="1086" y="625"/>
                </a:lnTo>
                <a:lnTo>
                  <a:pt x="1089" y="624"/>
                </a:lnTo>
                <a:lnTo>
                  <a:pt x="1093" y="623"/>
                </a:lnTo>
                <a:lnTo>
                  <a:pt x="1098" y="623"/>
                </a:lnTo>
                <a:lnTo>
                  <a:pt x="1104" y="624"/>
                </a:lnTo>
                <a:lnTo>
                  <a:pt x="1104" y="624"/>
                </a:lnTo>
                <a:lnTo>
                  <a:pt x="1110" y="627"/>
                </a:lnTo>
                <a:lnTo>
                  <a:pt x="1115" y="629"/>
                </a:lnTo>
                <a:lnTo>
                  <a:pt x="1124" y="637"/>
                </a:lnTo>
                <a:lnTo>
                  <a:pt x="1133" y="646"/>
                </a:lnTo>
                <a:lnTo>
                  <a:pt x="1140" y="655"/>
                </a:lnTo>
                <a:lnTo>
                  <a:pt x="1150" y="672"/>
                </a:lnTo>
                <a:lnTo>
                  <a:pt x="1155" y="681"/>
                </a:lnTo>
                <a:lnTo>
                  <a:pt x="1155" y="681"/>
                </a:lnTo>
                <a:lnTo>
                  <a:pt x="1158" y="681"/>
                </a:lnTo>
                <a:lnTo>
                  <a:pt x="1160" y="681"/>
                </a:lnTo>
                <a:lnTo>
                  <a:pt x="1167" y="674"/>
                </a:lnTo>
                <a:lnTo>
                  <a:pt x="1173" y="665"/>
                </a:lnTo>
                <a:lnTo>
                  <a:pt x="1174" y="660"/>
                </a:lnTo>
                <a:lnTo>
                  <a:pt x="1176" y="655"/>
                </a:lnTo>
                <a:lnTo>
                  <a:pt x="1176" y="655"/>
                </a:lnTo>
                <a:lnTo>
                  <a:pt x="1176" y="634"/>
                </a:lnTo>
                <a:lnTo>
                  <a:pt x="1176" y="624"/>
                </a:lnTo>
                <a:lnTo>
                  <a:pt x="1191" y="619"/>
                </a:lnTo>
                <a:lnTo>
                  <a:pt x="1191" y="619"/>
                </a:lnTo>
                <a:lnTo>
                  <a:pt x="1199" y="615"/>
                </a:lnTo>
                <a:lnTo>
                  <a:pt x="1205" y="613"/>
                </a:lnTo>
                <a:lnTo>
                  <a:pt x="1209" y="613"/>
                </a:lnTo>
                <a:lnTo>
                  <a:pt x="1212" y="614"/>
                </a:lnTo>
                <a:lnTo>
                  <a:pt x="1212" y="614"/>
                </a:lnTo>
                <a:lnTo>
                  <a:pt x="1214" y="616"/>
                </a:lnTo>
                <a:lnTo>
                  <a:pt x="1218" y="620"/>
                </a:lnTo>
                <a:lnTo>
                  <a:pt x="1223" y="633"/>
                </a:lnTo>
                <a:lnTo>
                  <a:pt x="1229" y="650"/>
                </a:lnTo>
                <a:lnTo>
                  <a:pt x="1232" y="671"/>
                </a:lnTo>
                <a:lnTo>
                  <a:pt x="1232" y="671"/>
                </a:lnTo>
                <a:lnTo>
                  <a:pt x="1236" y="691"/>
                </a:lnTo>
                <a:lnTo>
                  <a:pt x="1240" y="707"/>
                </a:lnTo>
                <a:lnTo>
                  <a:pt x="1244" y="718"/>
                </a:lnTo>
                <a:lnTo>
                  <a:pt x="1245" y="721"/>
                </a:lnTo>
                <a:lnTo>
                  <a:pt x="1248" y="722"/>
                </a:lnTo>
                <a:lnTo>
                  <a:pt x="1248" y="722"/>
                </a:lnTo>
                <a:lnTo>
                  <a:pt x="1249" y="721"/>
                </a:lnTo>
                <a:lnTo>
                  <a:pt x="1250" y="718"/>
                </a:lnTo>
                <a:lnTo>
                  <a:pt x="1253" y="709"/>
                </a:lnTo>
                <a:lnTo>
                  <a:pt x="1261" y="683"/>
                </a:lnTo>
                <a:lnTo>
                  <a:pt x="1266" y="672"/>
                </a:lnTo>
                <a:lnTo>
                  <a:pt x="1268" y="667"/>
                </a:lnTo>
                <a:lnTo>
                  <a:pt x="1271" y="663"/>
                </a:lnTo>
                <a:lnTo>
                  <a:pt x="1274" y="662"/>
                </a:lnTo>
                <a:lnTo>
                  <a:pt x="1277" y="660"/>
                </a:lnTo>
                <a:lnTo>
                  <a:pt x="1280" y="662"/>
                </a:lnTo>
                <a:lnTo>
                  <a:pt x="1284" y="665"/>
                </a:lnTo>
                <a:lnTo>
                  <a:pt x="1284" y="665"/>
                </a:lnTo>
                <a:lnTo>
                  <a:pt x="1296" y="683"/>
                </a:lnTo>
                <a:lnTo>
                  <a:pt x="1305" y="698"/>
                </a:lnTo>
                <a:lnTo>
                  <a:pt x="1310" y="712"/>
                </a:lnTo>
                <a:lnTo>
                  <a:pt x="1310" y="712"/>
                </a:lnTo>
                <a:lnTo>
                  <a:pt x="1312" y="691"/>
                </a:lnTo>
                <a:lnTo>
                  <a:pt x="1312" y="674"/>
                </a:lnTo>
                <a:lnTo>
                  <a:pt x="1311" y="667"/>
                </a:lnTo>
                <a:lnTo>
                  <a:pt x="1310" y="660"/>
                </a:lnTo>
                <a:lnTo>
                  <a:pt x="1310" y="660"/>
                </a:lnTo>
                <a:lnTo>
                  <a:pt x="1305" y="649"/>
                </a:lnTo>
                <a:lnTo>
                  <a:pt x="1297" y="634"/>
                </a:lnTo>
                <a:lnTo>
                  <a:pt x="1288" y="619"/>
                </a:lnTo>
                <a:lnTo>
                  <a:pt x="1279" y="598"/>
                </a:lnTo>
                <a:lnTo>
                  <a:pt x="1279" y="598"/>
                </a:lnTo>
                <a:lnTo>
                  <a:pt x="1271" y="582"/>
                </a:lnTo>
                <a:lnTo>
                  <a:pt x="1263" y="566"/>
                </a:lnTo>
                <a:lnTo>
                  <a:pt x="1250" y="546"/>
                </a:lnTo>
                <a:lnTo>
                  <a:pt x="1250" y="546"/>
                </a:lnTo>
                <a:lnTo>
                  <a:pt x="1248" y="542"/>
                </a:lnTo>
                <a:lnTo>
                  <a:pt x="1250" y="546"/>
                </a:lnTo>
                <a:lnTo>
                  <a:pt x="1250" y="546"/>
                </a:lnTo>
                <a:lnTo>
                  <a:pt x="1252" y="548"/>
                </a:lnTo>
                <a:lnTo>
                  <a:pt x="1253" y="547"/>
                </a:lnTo>
                <a:lnTo>
                  <a:pt x="1253" y="546"/>
                </a:lnTo>
                <a:lnTo>
                  <a:pt x="1250" y="537"/>
                </a:lnTo>
                <a:lnTo>
                  <a:pt x="1243" y="516"/>
                </a:lnTo>
                <a:lnTo>
                  <a:pt x="1243" y="516"/>
                </a:lnTo>
                <a:lnTo>
                  <a:pt x="1229" y="482"/>
                </a:lnTo>
                <a:lnTo>
                  <a:pt x="1217" y="458"/>
                </a:lnTo>
                <a:lnTo>
                  <a:pt x="1207" y="439"/>
                </a:lnTo>
                <a:lnTo>
                  <a:pt x="1191" y="418"/>
                </a:lnTo>
                <a:lnTo>
                  <a:pt x="1222" y="428"/>
                </a:lnTo>
                <a:lnTo>
                  <a:pt x="1227" y="413"/>
                </a:lnTo>
                <a:lnTo>
                  <a:pt x="1253" y="423"/>
                </a:lnTo>
                <a:lnTo>
                  <a:pt x="1253" y="423"/>
                </a:lnTo>
                <a:lnTo>
                  <a:pt x="1241" y="406"/>
                </a:lnTo>
                <a:lnTo>
                  <a:pt x="1235" y="393"/>
                </a:lnTo>
                <a:lnTo>
                  <a:pt x="1232" y="390"/>
                </a:lnTo>
                <a:lnTo>
                  <a:pt x="1232" y="387"/>
                </a:lnTo>
                <a:lnTo>
                  <a:pt x="1232" y="387"/>
                </a:lnTo>
                <a:lnTo>
                  <a:pt x="1234" y="387"/>
                </a:lnTo>
                <a:lnTo>
                  <a:pt x="1236" y="387"/>
                </a:lnTo>
                <a:lnTo>
                  <a:pt x="1244" y="387"/>
                </a:lnTo>
                <a:lnTo>
                  <a:pt x="1250" y="388"/>
                </a:lnTo>
                <a:lnTo>
                  <a:pt x="1253" y="388"/>
                </a:lnTo>
                <a:lnTo>
                  <a:pt x="1253" y="387"/>
                </a:lnTo>
                <a:lnTo>
                  <a:pt x="1253" y="387"/>
                </a:lnTo>
                <a:lnTo>
                  <a:pt x="1243" y="370"/>
                </a:lnTo>
                <a:lnTo>
                  <a:pt x="1232" y="356"/>
                </a:lnTo>
                <a:lnTo>
                  <a:pt x="1238" y="346"/>
                </a:lnTo>
                <a:lnTo>
                  <a:pt x="1238" y="346"/>
                </a:lnTo>
                <a:lnTo>
                  <a:pt x="1191" y="310"/>
                </a:lnTo>
                <a:lnTo>
                  <a:pt x="1191" y="310"/>
                </a:lnTo>
                <a:lnTo>
                  <a:pt x="1191" y="308"/>
                </a:lnTo>
                <a:lnTo>
                  <a:pt x="1191" y="306"/>
                </a:lnTo>
                <a:lnTo>
                  <a:pt x="1194" y="298"/>
                </a:lnTo>
                <a:lnTo>
                  <a:pt x="1201" y="284"/>
                </a:lnTo>
                <a:lnTo>
                  <a:pt x="1201" y="284"/>
                </a:lnTo>
                <a:close/>
                <a:moveTo>
                  <a:pt x="1093" y="506"/>
                </a:moveTo>
                <a:lnTo>
                  <a:pt x="1140" y="490"/>
                </a:lnTo>
                <a:lnTo>
                  <a:pt x="1181" y="521"/>
                </a:lnTo>
                <a:lnTo>
                  <a:pt x="1176" y="567"/>
                </a:lnTo>
                <a:lnTo>
                  <a:pt x="1176" y="567"/>
                </a:lnTo>
                <a:lnTo>
                  <a:pt x="1163" y="555"/>
                </a:lnTo>
                <a:lnTo>
                  <a:pt x="1149" y="543"/>
                </a:lnTo>
                <a:lnTo>
                  <a:pt x="1134" y="531"/>
                </a:lnTo>
                <a:lnTo>
                  <a:pt x="1134" y="531"/>
                </a:lnTo>
                <a:lnTo>
                  <a:pt x="1120" y="521"/>
                </a:lnTo>
                <a:lnTo>
                  <a:pt x="1106" y="513"/>
                </a:lnTo>
                <a:lnTo>
                  <a:pt x="1093" y="506"/>
                </a:lnTo>
                <a:lnTo>
                  <a:pt x="1093" y="50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B45A5BD7-6B54-4DA2-98E1-B7383A512D6B}"/>
              </a:ext>
            </a:extLst>
          </p:cNvPr>
          <p:cNvSpPr>
            <a:spLocks/>
          </p:cNvSpPr>
          <p:nvPr/>
        </p:nvSpPr>
        <p:spPr bwMode="auto">
          <a:xfrm>
            <a:off x="5873327" y="5009199"/>
            <a:ext cx="1894759" cy="955541"/>
          </a:xfrm>
          <a:custGeom>
            <a:avLst/>
            <a:gdLst>
              <a:gd name="T0" fmla="*/ 525 w 1509"/>
              <a:gd name="T1" fmla="*/ 224 h 761"/>
              <a:gd name="T2" fmla="*/ 340 w 1509"/>
              <a:gd name="T3" fmla="*/ 161 h 761"/>
              <a:gd name="T4" fmla="*/ 96 w 1509"/>
              <a:gd name="T5" fmla="*/ 112 h 761"/>
              <a:gd name="T6" fmla="*/ 89 w 1509"/>
              <a:gd name="T7" fmla="*/ 127 h 761"/>
              <a:gd name="T8" fmla="*/ 236 w 1509"/>
              <a:gd name="T9" fmla="*/ 220 h 761"/>
              <a:gd name="T10" fmla="*/ 418 w 1509"/>
              <a:gd name="T11" fmla="*/ 341 h 761"/>
              <a:gd name="T12" fmla="*/ 474 w 1509"/>
              <a:gd name="T13" fmla="*/ 403 h 761"/>
              <a:gd name="T14" fmla="*/ 413 w 1509"/>
              <a:gd name="T15" fmla="*/ 442 h 761"/>
              <a:gd name="T16" fmla="*/ 253 w 1509"/>
              <a:gd name="T17" fmla="*/ 391 h 761"/>
              <a:gd name="T18" fmla="*/ 206 w 1509"/>
              <a:gd name="T19" fmla="*/ 387 h 761"/>
              <a:gd name="T20" fmla="*/ 181 w 1509"/>
              <a:gd name="T21" fmla="*/ 444 h 761"/>
              <a:gd name="T22" fmla="*/ 176 w 1509"/>
              <a:gd name="T23" fmla="*/ 470 h 761"/>
              <a:gd name="T24" fmla="*/ 176 w 1509"/>
              <a:gd name="T25" fmla="*/ 484 h 761"/>
              <a:gd name="T26" fmla="*/ 232 w 1509"/>
              <a:gd name="T27" fmla="*/ 527 h 761"/>
              <a:gd name="T28" fmla="*/ 244 w 1509"/>
              <a:gd name="T29" fmla="*/ 552 h 761"/>
              <a:gd name="T30" fmla="*/ 206 w 1509"/>
              <a:gd name="T31" fmla="*/ 547 h 761"/>
              <a:gd name="T32" fmla="*/ 88 w 1509"/>
              <a:gd name="T33" fmla="*/ 527 h 761"/>
              <a:gd name="T34" fmla="*/ 52 w 1509"/>
              <a:gd name="T35" fmla="*/ 537 h 761"/>
              <a:gd name="T36" fmla="*/ 85 w 1509"/>
              <a:gd name="T37" fmla="*/ 560 h 761"/>
              <a:gd name="T38" fmla="*/ 42 w 1509"/>
              <a:gd name="T39" fmla="*/ 573 h 761"/>
              <a:gd name="T40" fmla="*/ 26 w 1509"/>
              <a:gd name="T41" fmla="*/ 588 h 761"/>
              <a:gd name="T42" fmla="*/ 2 w 1509"/>
              <a:gd name="T43" fmla="*/ 599 h 761"/>
              <a:gd name="T44" fmla="*/ 63 w 1509"/>
              <a:gd name="T45" fmla="*/ 632 h 761"/>
              <a:gd name="T46" fmla="*/ 140 w 1509"/>
              <a:gd name="T47" fmla="*/ 649 h 761"/>
              <a:gd name="T48" fmla="*/ 258 w 1509"/>
              <a:gd name="T49" fmla="*/ 609 h 761"/>
              <a:gd name="T50" fmla="*/ 179 w 1509"/>
              <a:gd name="T51" fmla="*/ 710 h 761"/>
              <a:gd name="T52" fmla="*/ 186 w 1509"/>
              <a:gd name="T53" fmla="*/ 721 h 761"/>
              <a:gd name="T54" fmla="*/ 249 w 1509"/>
              <a:gd name="T55" fmla="*/ 707 h 761"/>
              <a:gd name="T56" fmla="*/ 248 w 1509"/>
              <a:gd name="T57" fmla="*/ 728 h 761"/>
              <a:gd name="T58" fmla="*/ 239 w 1509"/>
              <a:gd name="T59" fmla="*/ 757 h 761"/>
              <a:gd name="T60" fmla="*/ 293 w 1509"/>
              <a:gd name="T61" fmla="*/ 750 h 761"/>
              <a:gd name="T62" fmla="*/ 377 w 1509"/>
              <a:gd name="T63" fmla="*/ 702 h 761"/>
              <a:gd name="T64" fmla="*/ 434 w 1509"/>
              <a:gd name="T65" fmla="*/ 735 h 761"/>
              <a:gd name="T66" fmla="*/ 583 w 1509"/>
              <a:gd name="T67" fmla="*/ 761 h 761"/>
              <a:gd name="T68" fmla="*/ 731 w 1509"/>
              <a:gd name="T69" fmla="*/ 737 h 761"/>
              <a:gd name="T70" fmla="*/ 900 w 1509"/>
              <a:gd name="T71" fmla="*/ 668 h 761"/>
              <a:gd name="T72" fmla="*/ 1008 w 1509"/>
              <a:gd name="T73" fmla="*/ 547 h 761"/>
              <a:gd name="T74" fmla="*/ 1299 w 1509"/>
              <a:gd name="T75" fmla="*/ 351 h 761"/>
              <a:gd name="T76" fmla="*/ 1426 w 1509"/>
              <a:gd name="T77" fmla="*/ 320 h 761"/>
              <a:gd name="T78" fmla="*/ 1464 w 1509"/>
              <a:gd name="T79" fmla="*/ 305 h 761"/>
              <a:gd name="T80" fmla="*/ 1508 w 1509"/>
              <a:gd name="T81" fmla="*/ 260 h 761"/>
              <a:gd name="T82" fmla="*/ 1412 w 1509"/>
              <a:gd name="T83" fmla="*/ 279 h 761"/>
              <a:gd name="T84" fmla="*/ 1316 w 1509"/>
              <a:gd name="T85" fmla="*/ 318 h 761"/>
              <a:gd name="T86" fmla="*/ 1160 w 1509"/>
              <a:gd name="T87" fmla="*/ 340 h 761"/>
              <a:gd name="T88" fmla="*/ 1117 w 1509"/>
              <a:gd name="T89" fmla="*/ 336 h 761"/>
              <a:gd name="T90" fmla="*/ 1107 w 1509"/>
              <a:gd name="T91" fmla="*/ 308 h 761"/>
              <a:gd name="T92" fmla="*/ 1144 w 1509"/>
              <a:gd name="T93" fmla="*/ 192 h 761"/>
              <a:gd name="T94" fmla="*/ 1224 w 1509"/>
              <a:gd name="T95" fmla="*/ 105 h 761"/>
              <a:gd name="T96" fmla="*/ 1291 w 1509"/>
              <a:gd name="T97" fmla="*/ 70 h 761"/>
              <a:gd name="T98" fmla="*/ 1335 w 1509"/>
              <a:gd name="T99" fmla="*/ 32 h 761"/>
              <a:gd name="T100" fmla="*/ 1316 w 1509"/>
              <a:gd name="T101" fmla="*/ 10 h 761"/>
              <a:gd name="T102" fmla="*/ 1229 w 1509"/>
              <a:gd name="T103" fmla="*/ 3 h 761"/>
              <a:gd name="T104" fmla="*/ 1158 w 1509"/>
              <a:gd name="T105" fmla="*/ 24 h 761"/>
              <a:gd name="T106" fmla="*/ 1040 w 1509"/>
              <a:gd name="T107" fmla="*/ 28 h 761"/>
              <a:gd name="T108" fmla="*/ 978 w 1509"/>
              <a:gd name="T109" fmla="*/ 59 h 761"/>
              <a:gd name="T110" fmla="*/ 894 w 1509"/>
              <a:gd name="T111" fmla="*/ 157 h 761"/>
              <a:gd name="T112" fmla="*/ 798 w 1509"/>
              <a:gd name="T113" fmla="*/ 229 h 761"/>
              <a:gd name="T114" fmla="*/ 691 w 1509"/>
              <a:gd name="T115" fmla="*/ 274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09" h="761">
                <a:moveTo>
                  <a:pt x="655" y="289"/>
                </a:moveTo>
                <a:lnTo>
                  <a:pt x="655" y="289"/>
                </a:lnTo>
                <a:lnTo>
                  <a:pt x="633" y="277"/>
                </a:lnTo>
                <a:lnTo>
                  <a:pt x="606" y="262"/>
                </a:lnTo>
                <a:lnTo>
                  <a:pt x="570" y="244"/>
                </a:lnTo>
                <a:lnTo>
                  <a:pt x="525" y="224"/>
                </a:lnTo>
                <a:lnTo>
                  <a:pt x="471" y="202"/>
                </a:lnTo>
                <a:lnTo>
                  <a:pt x="441" y="192"/>
                </a:lnTo>
                <a:lnTo>
                  <a:pt x="409" y="180"/>
                </a:lnTo>
                <a:lnTo>
                  <a:pt x="375" y="170"/>
                </a:lnTo>
                <a:lnTo>
                  <a:pt x="340" y="161"/>
                </a:lnTo>
                <a:lnTo>
                  <a:pt x="340" y="161"/>
                </a:lnTo>
                <a:lnTo>
                  <a:pt x="218" y="130"/>
                </a:lnTo>
                <a:lnTo>
                  <a:pt x="173" y="121"/>
                </a:lnTo>
                <a:lnTo>
                  <a:pt x="138" y="113"/>
                </a:lnTo>
                <a:lnTo>
                  <a:pt x="112" y="110"/>
                </a:lnTo>
                <a:lnTo>
                  <a:pt x="103" y="110"/>
                </a:lnTo>
                <a:lnTo>
                  <a:pt x="96" y="112"/>
                </a:lnTo>
                <a:lnTo>
                  <a:pt x="91" y="113"/>
                </a:lnTo>
                <a:lnTo>
                  <a:pt x="88" y="116"/>
                </a:lnTo>
                <a:lnTo>
                  <a:pt x="87" y="119"/>
                </a:lnTo>
                <a:lnTo>
                  <a:pt x="88" y="125"/>
                </a:lnTo>
                <a:lnTo>
                  <a:pt x="88" y="125"/>
                </a:lnTo>
                <a:lnTo>
                  <a:pt x="89" y="127"/>
                </a:lnTo>
                <a:lnTo>
                  <a:pt x="93" y="131"/>
                </a:lnTo>
                <a:lnTo>
                  <a:pt x="103" y="139"/>
                </a:lnTo>
                <a:lnTo>
                  <a:pt x="118" y="149"/>
                </a:lnTo>
                <a:lnTo>
                  <a:pt x="136" y="161"/>
                </a:lnTo>
                <a:lnTo>
                  <a:pt x="182" y="189"/>
                </a:lnTo>
                <a:lnTo>
                  <a:pt x="236" y="220"/>
                </a:lnTo>
                <a:lnTo>
                  <a:pt x="292" y="252"/>
                </a:lnTo>
                <a:lnTo>
                  <a:pt x="344" y="284"/>
                </a:lnTo>
                <a:lnTo>
                  <a:pt x="368" y="300"/>
                </a:lnTo>
                <a:lnTo>
                  <a:pt x="388" y="315"/>
                </a:lnTo>
                <a:lnTo>
                  <a:pt x="405" y="328"/>
                </a:lnTo>
                <a:lnTo>
                  <a:pt x="418" y="341"/>
                </a:lnTo>
                <a:lnTo>
                  <a:pt x="418" y="341"/>
                </a:lnTo>
                <a:lnTo>
                  <a:pt x="450" y="376"/>
                </a:lnTo>
                <a:lnTo>
                  <a:pt x="468" y="393"/>
                </a:lnTo>
                <a:lnTo>
                  <a:pt x="474" y="400"/>
                </a:lnTo>
                <a:lnTo>
                  <a:pt x="476" y="402"/>
                </a:lnTo>
                <a:lnTo>
                  <a:pt x="474" y="403"/>
                </a:lnTo>
                <a:lnTo>
                  <a:pt x="474" y="403"/>
                </a:lnTo>
                <a:lnTo>
                  <a:pt x="465" y="412"/>
                </a:lnTo>
                <a:lnTo>
                  <a:pt x="447" y="425"/>
                </a:lnTo>
                <a:lnTo>
                  <a:pt x="423" y="444"/>
                </a:lnTo>
                <a:lnTo>
                  <a:pt x="423" y="444"/>
                </a:lnTo>
                <a:lnTo>
                  <a:pt x="413" y="442"/>
                </a:lnTo>
                <a:lnTo>
                  <a:pt x="384" y="435"/>
                </a:lnTo>
                <a:lnTo>
                  <a:pt x="343" y="425"/>
                </a:lnTo>
                <a:lnTo>
                  <a:pt x="320" y="417"/>
                </a:lnTo>
                <a:lnTo>
                  <a:pt x="294" y="408"/>
                </a:lnTo>
                <a:lnTo>
                  <a:pt x="294" y="408"/>
                </a:lnTo>
                <a:lnTo>
                  <a:pt x="253" y="391"/>
                </a:lnTo>
                <a:lnTo>
                  <a:pt x="230" y="382"/>
                </a:lnTo>
                <a:lnTo>
                  <a:pt x="222" y="380"/>
                </a:lnTo>
                <a:lnTo>
                  <a:pt x="216" y="380"/>
                </a:lnTo>
                <a:lnTo>
                  <a:pt x="210" y="382"/>
                </a:lnTo>
                <a:lnTo>
                  <a:pt x="206" y="387"/>
                </a:lnTo>
                <a:lnTo>
                  <a:pt x="206" y="387"/>
                </a:lnTo>
                <a:lnTo>
                  <a:pt x="199" y="399"/>
                </a:lnTo>
                <a:lnTo>
                  <a:pt x="195" y="411"/>
                </a:lnTo>
                <a:lnTo>
                  <a:pt x="186" y="434"/>
                </a:lnTo>
                <a:lnTo>
                  <a:pt x="186" y="434"/>
                </a:lnTo>
                <a:lnTo>
                  <a:pt x="183" y="439"/>
                </a:lnTo>
                <a:lnTo>
                  <a:pt x="181" y="444"/>
                </a:lnTo>
                <a:lnTo>
                  <a:pt x="176" y="451"/>
                </a:lnTo>
                <a:lnTo>
                  <a:pt x="173" y="454"/>
                </a:lnTo>
                <a:lnTo>
                  <a:pt x="173" y="458"/>
                </a:lnTo>
                <a:lnTo>
                  <a:pt x="173" y="463"/>
                </a:lnTo>
                <a:lnTo>
                  <a:pt x="176" y="470"/>
                </a:lnTo>
                <a:lnTo>
                  <a:pt x="176" y="470"/>
                </a:lnTo>
                <a:lnTo>
                  <a:pt x="177" y="475"/>
                </a:lnTo>
                <a:lnTo>
                  <a:pt x="177" y="479"/>
                </a:lnTo>
                <a:lnTo>
                  <a:pt x="176" y="480"/>
                </a:lnTo>
                <a:lnTo>
                  <a:pt x="174" y="480"/>
                </a:lnTo>
                <a:lnTo>
                  <a:pt x="174" y="482"/>
                </a:lnTo>
                <a:lnTo>
                  <a:pt x="176" y="484"/>
                </a:lnTo>
                <a:lnTo>
                  <a:pt x="191" y="496"/>
                </a:lnTo>
                <a:lnTo>
                  <a:pt x="191" y="496"/>
                </a:lnTo>
                <a:lnTo>
                  <a:pt x="222" y="516"/>
                </a:lnTo>
                <a:lnTo>
                  <a:pt x="227" y="521"/>
                </a:lnTo>
                <a:lnTo>
                  <a:pt x="232" y="527"/>
                </a:lnTo>
                <a:lnTo>
                  <a:pt x="232" y="527"/>
                </a:lnTo>
                <a:lnTo>
                  <a:pt x="236" y="533"/>
                </a:lnTo>
                <a:lnTo>
                  <a:pt x="240" y="541"/>
                </a:lnTo>
                <a:lnTo>
                  <a:pt x="243" y="547"/>
                </a:lnTo>
                <a:lnTo>
                  <a:pt x="243" y="547"/>
                </a:lnTo>
                <a:lnTo>
                  <a:pt x="244" y="550"/>
                </a:lnTo>
                <a:lnTo>
                  <a:pt x="244" y="552"/>
                </a:lnTo>
                <a:lnTo>
                  <a:pt x="244" y="555"/>
                </a:lnTo>
                <a:lnTo>
                  <a:pt x="240" y="555"/>
                </a:lnTo>
                <a:lnTo>
                  <a:pt x="234" y="555"/>
                </a:lnTo>
                <a:lnTo>
                  <a:pt x="222" y="552"/>
                </a:lnTo>
                <a:lnTo>
                  <a:pt x="206" y="547"/>
                </a:lnTo>
                <a:lnTo>
                  <a:pt x="206" y="547"/>
                </a:lnTo>
                <a:lnTo>
                  <a:pt x="176" y="536"/>
                </a:lnTo>
                <a:lnTo>
                  <a:pt x="155" y="530"/>
                </a:lnTo>
                <a:lnTo>
                  <a:pt x="137" y="528"/>
                </a:lnTo>
                <a:lnTo>
                  <a:pt x="114" y="527"/>
                </a:lnTo>
                <a:lnTo>
                  <a:pt x="114" y="527"/>
                </a:lnTo>
                <a:lnTo>
                  <a:pt x="88" y="527"/>
                </a:lnTo>
                <a:lnTo>
                  <a:pt x="66" y="529"/>
                </a:lnTo>
                <a:lnTo>
                  <a:pt x="58" y="530"/>
                </a:lnTo>
                <a:lnTo>
                  <a:pt x="53" y="532"/>
                </a:lnTo>
                <a:lnTo>
                  <a:pt x="51" y="534"/>
                </a:lnTo>
                <a:lnTo>
                  <a:pt x="51" y="536"/>
                </a:lnTo>
                <a:lnTo>
                  <a:pt x="52" y="537"/>
                </a:lnTo>
                <a:lnTo>
                  <a:pt x="52" y="537"/>
                </a:lnTo>
                <a:lnTo>
                  <a:pt x="62" y="543"/>
                </a:lnTo>
                <a:lnTo>
                  <a:pt x="75" y="550"/>
                </a:lnTo>
                <a:lnTo>
                  <a:pt x="80" y="554"/>
                </a:lnTo>
                <a:lnTo>
                  <a:pt x="84" y="558"/>
                </a:lnTo>
                <a:lnTo>
                  <a:pt x="85" y="560"/>
                </a:lnTo>
                <a:lnTo>
                  <a:pt x="84" y="561"/>
                </a:lnTo>
                <a:lnTo>
                  <a:pt x="83" y="563"/>
                </a:lnTo>
                <a:lnTo>
                  <a:pt x="83" y="563"/>
                </a:lnTo>
                <a:lnTo>
                  <a:pt x="73" y="567"/>
                </a:lnTo>
                <a:lnTo>
                  <a:pt x="58" y="569"/>
                </a:lnTo>
                <a:lnTo>
                  <a:pt x="42" y="573"/>
                </a:lnTo>
                <a:lnTo>
                  <a:pt x="42" y="573"/>
                </a:lnTo>
                <a:lnTo>
                  <a:pt x="42" y="574"/>
                </a:lnTo>
                <a:lnTo>
                  <a:pt x="39" y="579"/>
                </a:lnTo>
                <a:lnTo>
                  <a:pt x="34" y="585"/>
                </a:lnTo>
                <a:lnTo>
                  <a:pt x="31" y="587"/>
                </a:lnTo>
                <a:lnTo>
                  <a:pt x="26" y="588"/>
                </a:lnTo>
                <a:lnTo>
                  <a:pt x="26" y="588"/>
                </a:lnTo>
                <a:lnTo>
                  <a:pt x="15" y="590"/>
                </a:lnTo>
                <a:lnTo>
                  <a:pt x="6" y="592"/>
                </a:lnTo>
                <a:lnTo>
                  <a:pt x="3" y="594"/>
                </a:lnTo>
                <a:lnTo>
                  <a:pt x="0" y="595"/>
                </a:lnTo>
                <a:lnTo>
                  <a:pt x="2" y="599"/>
                </a:lnTo>
                <a:lnTo>
                  <a:pt x="6" y="604"/>
                </a:lnTo>
                <a:lnTo>
                  <a:pt x="6" y="604"/>
                </a:lnTo>
                <a:lnTo>
                  <a:pt x="13" y="610"/>
                </a:lnTo>
                <a:lnTo>
                  <a:pt x="27" y="618"/>
                </a:lnTo>
                <a:lnTo>
                  <a:pt x="44" y="626"/>
                </a:lnTo>
                <a:lnTo>
                  <a:pt x="63" y="632"/>
                </a:lnTo>
                <a:lnTo>
                  <a:pt x="83" y="640"/>
                </a:lnTo>
                <a:lnTo>
                  <a:pt x="101" y="645"/>
                </a:lnTo>
                <a:lnTo>
                  <a:pt x="118" y="649"/>
                </a:lnTo>
                <a:lnTo>
                  <a:pt x="129" y="650"/>
                </a:lnTo>
                <a:lnTo>
                  <a:pt x="129" y="650"/>
                </a:lnTo>
                <a:lnTo>
                  <a:pt x="140" y="649"/>
                </a:lnTo>
                <a:lnTo>
                  <a:pt x="152" y="646"/>
                </a:lnTo>
                <a:lnTo>
                  <a:pt x="178" y="640"/>
                </a:lnTo>
                <a:lnTo>
                  <a:pt x="197" y="632"/>
                </a:lnTo>
                <a:lnTo>
                  <a:pt x="206" y="630"/>
                </a:lnTo>
                <a:lnTo>
                  <a:pt x="258" y="609"/>
                </a:lnTo>
                <a:lnTo>
                  <a:pt x="258" y="609"/>
                </a:lnTo>
                <a:lnTo>
                  <a:pt x="226" y="645"/>
                </a:lnTo>
                <a:lnTo>
                  <a:pt x="203" y="674"/>
                </a:lnTo>
                <a:lnTo>
                  <a:pt x="192" y="686"/>
                </a:lnTo>
                <a:lnTo>
                  <a:pt x="186" y="697"/>
                </a:lnTo>
                <a:lnTo>
                  <a:pt x="186" y="697"/>
                </a:lnTo>
                <a:lnTo>
                  <a:pt x="179" y="710"/>
                </a:lnTo>
                <a:lnTo>
                  <a:pt x="177" y="717"/>
                </a:lnTo>
                <a:lnTo>
                  <a:pt x="176" y="720"/>
                </a:lnTo>
                <a:lnTo>
                  <a:pt x="177" y="721"/>
                </a:lnTo>
                <a:lnTo>
                  <a:pt x="181" y="722"/>
                </a:lnTo>
                <a:lnTo>
                  <a:pt x="181" y="722"/>
                </a:lnTo>
                <a:lnTo>
                  <a:pt x="186" y="721"/>
                </a:lnTo>
                <a:lnTo>
                  <a:pt x="194" y="719"/>
                </a:lnTo>
                <a:lnTo>
                  <a:pt x="217" y="710"/>
                </a:lnTo>
                <a:lnTo>
                  <a:pt x="230" y="707"/>
                </a:lnTo>
                <a:lnTo>
                  <a:pt x="240" y="706"/>
                </a:lnTo>
                <a:lnTo>
                  <a:pt x="245" y="706"/>
                </a:lnTo>
                <a:lnTo>
                  <a:pt x="249" y="707"/>
                </a:lnTo>
                <a:lnTo>
                  <a:pt x="252" y="708"/>
                </a:lnTo>
                <a:lnTo>
                  <a:pt x="253" y="712"/>
                </a:lnTo>
                <a:lnTo>
                  <a:pt x="253" y="712"/>
                </a:lnTo>
                <a:lnTo>
                  <a:pt x="253" y="716"/>
                </a:lnTo>
                <a:lnTo>
                  <a:pt x="253" y="720"/>
                </a:lnTo>
                <a:lnTo>
                  <a:pt x="248" y="728"/>
                </a:lnTo>
                <a:lnTo>
                  <a:pt x="236" y="743"/>
                </a:lnTo>
                <a:lnTo>
                  <a:pt x="231" y="748"/>
                </a:lnTo>
                <a:lnTo>
                  <a:pt x="231" y="751"/>
                </a:lnTo>
                <a:lnTo>
                  <a:pt x="232" y="753"/>
                </a:lnTo>
                <a:lnTo>
                  <a:pt x="234" y="756"/>
                </a:lnTo>
                <a:lnTo>
                  <a:pt x="239" y="757"/>
                </a:lnTo>
                <a:lnTo>
                  <a:pt x="253" y="759"/>
                </a:lnTo>
                <a:lnTo>
                  <a:pt x="253" y="759"/>
                </a:lnTo>
                <a:lnTo>
                  <a:pt x="263" y="759"/>
                </a:lnTo>
                <a:lnTo>
                  <a:pt x="272" y="756"/>
                </a:lnTo>
                <a:lnTo>
                  <a:pt x="282" y="753"/>
                </a:lnTo>
                <a:lnTo>
                  <a:pt x="293" y="750"/>
                </a:lnTo>
                <a:lnTo>
                  <a:pt x="313" y="741"/>
                </a:lnTo>
                <a:lnTo>
                  <a:pt x="333" y="729"/>
                </a:lnTo>
                <a:lnTo>
                  <a:pt x="362" y="708"/>
                </a:lnTo>
                <a:lnTo>
                  <a:pt x="373" y="703"/>
                </a:lnTo>
                <a:lnTo>
                  <a:pt x="375" y="702"/>
                </a:lnTo>
                <a:lnTo>
                  <a:pt x="377" y="702"/>
                </a:lnTo>
                <a:lnTo>
                  <a:pt x="377" y="702"/>
                </a:lnTo>
                <a:lnTo>
                  <a:pt x="379" y="706"/>
                </a:lnTo>
                <a:lnTo>
                  <a:pt x="387" y="711"/>
                </a:lnTo>
                <a:lnTo>
                  <a:pt x="397" y="719"/>
                </a:lnTo>
                <a:lnTo>
                  <a:pt x="414" y="726"/>
                </a:lnTo>
                <a:lnTo>
                  <a:pt x="434" y="735"/>
                </a:lnTo>
                <a:lnTo>
                  <a:pt x="462" y="744"/>
                </a:lnTo>
                <a:lnTo>
                  <a:pt x="495" y="752"/>
                </a:lnTo>
                <a:lnTo>
                  <a:pt x="536" y="759"/>
                </a:lnTo>
                <a:lnTo>
                  <a:pt x="536" y="759"/>
                </a:lnTo>
                <a:lnTo>
                  <a:pt x="559" y="761"/>
                </a:lnTo>
                <a:lnTo>
                  <a:pt x="583" y="761"/>
                </a:lnTo>
                <a:lnTo>
                  <a:pt x="607" y="760"/>
                </a:lnTo>
                <a:lnTo>
                  <a:pt x="632" y="757"/>
                </a:lnTo>
                <a:lnTo>
                  <a:pt x="656" y="753"/>
                </a:lnTo>
                <a:lnTo>
                  <a:pt x="681" y="748"/>
                </a:lnTo>
                <a:lnTo>
                  <a:pt x="706" y="743"/>
                </a:lnTo>
                <a:lnTo>
                  <a:pt x="731" y="737"/>
                </a:lnTo>
                <a:lnTo>
                  <a:pt x="777" y="721"/>
                </a:lnTo>
                <a:lnTo>
                  <a:pt x="820" y="706"/>
                </a:lnTo>
                <a:lnTo>
                  <a:pt x="857" y="690"/>
                </a:lnTo>
                <a:lnTo>
                  <a:pt x="887" y="676"/>
                </a:lnTo>
                <a:lnTo>
                  <a:pt x="887" y="676"/>
                </a:lnTo>
                <a:lnTo>
                  <a:pt x="900" y="668"/>
                </a:lnTo>
                <a:lnTo>
                  <a:pt x="915" y="657"/>
                </a:lnTo>
                <a:lnTo>
                  <a:pt x="929" y="641"/>
                </a:lnTo>
                <a:lnTo>
                  <a:pt x="946" y="626"/>
                </a:lnTo>
                <a:lnTo>
                  <a:pt x="961" y="607"/>
                </a:lnTo>
                <a:lnTo>
                  <a:pt x="977" y="587"/>
                </a:lnTo>
                <a:lnTo>
                  <a:pt x="1008" y="547"/>
                </a:lnTo>
                <a:lnTo>
                  <a:pt x="1035" y="509"/>
                </a:lnTo>
                <a:lnTo>
                  <a:pt x="1057" y="475"/>
                </a:lnTo>
                <a:lnTo>
                  <a:pt x="1077" y="444"/>
                </a:lnTo>
                <a:lnTo>
                  <a:pt x="1077" y="444"/>
                </a:lnTo>
                <a:lnTo>
                  <a:pt x="1299" y="351"/>
                </a:lnTo>
                <a:lnTo>
                  <a:pt x="1299" y="351"/>
                </a:lnTo>
                <a:lnTo>
                  <a:pt x="1317" y="344"/>
                </a:lnTo>
                <a:lnTo>
                  <a:pt x="1335" y="338"/>
                </a:lnTo>
                <a:lnTo>
                  <a:pt x="1365" y="329"/>
                </a:lnTo>
                <a:lnTo>
                  <a:pt x="1389" y="326"/>
                </a:lnTo>
                <a:lnTo>
                  <a:pt x="1408" y="322"/>
                </a:lnTo>
                <a:lnTo>
                  <a:pt x="1426" y="320"/>
                </a:lnTo>
                <a:lnTo>
                  <a:pt x="1441" y="318"/>
                </a:lnTo>
                <a:lnTo>
                  <a:pt x="1447" y="315"/>
                </a:lnTo>
                <a:lnTo>
                  <a:pt x="1452" y="313"/>
                </a:lnTo>
                <a:lnTo>
                  <a:pt x="1459" y="310"/>
                </a:lnTo>
                <a:lnTo>
                  <a:pt x="1464" y="305"/>
                </a:lnTo>
                <a:lnTo>
                  <a:pt x="1464" y="305"/>
                </a:lnTo>
                <a:lnTo>
                  <a:pt x="1486" y="286"/>
                </a:lnTo>
                <a:lnTo>
                  <a:pt x="1504" y="270"/>
                </a:lnTo>
                <a:lnTo>
                  <a:pt x="1508" y="265"/>
                </a:lnTo>
                <a:lnTo>
                  <a:pt x="1509" y="262"/>
                </a:lnTo>
                <a:lnTo>
                  <a:pt x="1509" y="260"/>
                </a:lnTo>
                <a:lnTo>
                  <a:pt x="1508" y="260"/>
                </a:lnTo>
                <a:lnTo>
                  <a:pt x="1505" y="259"/>
                </a:lnTo>
                <a:lnTo>
                  <a:pt x="1495" y="259"/>
                </a:lnTo>
                <a:lnTo>
                  <a:pt x="1495" y="259"/>
                </a:lnTo>
                <a:lnTo>
                  <a:pt x="1477" y="261"/>
                </a:lnTo>
                <a:lnTo>
                  <a:pt x="1465" y="262"/>
                </a:lnTo>
                <a:lnTo>
                  <a:pt x="1412" y="279"/>
                </a:lnTo>
                <a:lnTo>
                  <a:pt x="1412" y="279"/>
                </a:lnTo>
                <a:lnTo>
                  <a:pt x="1390" y="287"/>
                </a:lnTo>
                <a:lnTo>
                  <a:pt x="1374" y="293"/>
                </a:lnTo>
                <a:lnTo>
                  <a:pt x="1347" y="308"/>
                </a:lnTo>
                <a:lnTo>
                  <a:pt x="1332" y="313"/>
                </a:lnTo>
                <a:lnTo>
                  <a:pt x="1316" y="318"/>
                </a:lnTo>
                <a:lnTo>
                  <a:pt x="1295" y="323"/>
                </a:lnTo>
                <a:lnTo>
                  <a:pt x="1268" y="326"/>
                </a:lnTo>
                <a:lnTo>
                  <a:pt x="1268" y="326"/>
                </a:lnTo>
                <a:lnTo>
                  <a:pt x="1216" y="331"/>
                </a:lnTo>
                <a:lnTo>
                  <a:pt x="1182" y="336"/>
                </a:lnTo>
                <a:lnTo>
                  <a:pt x="1160" y="340"/>
                </a:lnTo>
                <a:lnTo>
                  <a:pt x="1151" y="341"/>
                </a:lnTo>
                <a:lnTo>
                  <a:pt x="1144" y="341"/>
                </a:lnTo>
                <a:lnTo>
                  <a:pt x="1144" y="341"/>
                </a:lnTo>
                <a:lnTo>
                  <a:pt x="1133" y="340"/>
                </a:lnTo>
                <a:lnTo>
                  <a:pt x="1122" y="338"/>
                </a:lnTo>
                <a:lnTo>
                  <a:pt x="1117" y="336"/>
                </a:lnTo>
                <a:lnTo>
                  <a:pt x="1113" y="333"/>
                </a:lnTo>
                <a:lnTo>
                  <a:pt x="1111" y="331"/>
                </a:lnTo>
                <a:lnTo>
                  <a:pt x="1108" y="326"/>
                </a:lnTo>
                <a:lnTo>
                  <a:pt x="1108" y="326"/>
                </a:lnTo>
                <a:lnTo>
                  <a:pt x="1107" y="318"/>
                </a:lnTo>
                <a:lnTo>
                  <a:pt x="1107" y="308"/>
                </a:lnTo>
                <a:lnTo>
                  <a:pt x="1108" y="292"/>
                </a:lnTo>
                <a:lnTo>
                  <a:pt x="1111" y="275"/>
                </a:lnTo>
                <a:lnTo>
                  <a:pt x="1116" y="256"/>
                </a:lnTo>
                <a:lnTo>
                  <a:pt x="1122" y="235"/>
                </a:lnTo>
                <a:lnTo>
                  <a:pt x="1133" y="213"/>
                </a:lnTo>
                <a:lnTo>
                  <a:pt x="1144" y="192"/>
                </a:lnTo>
                <a:lnTo>
                  <a:pt x="1144" y="192"/>
                </a:lnTo>
                <a:lnTo>
                  <a:pt x="1158" y="171"/>
                </a:lnTo>
                <a:lnTo>
                  <a:pt x="1175" y="150"/>
                </a:lnTo>
                <a:lnTo>
                  <a:pt x="1193" y="134"/>
                </a:lnTo>
                <a:lnTo>
                  <a:pt x="1210" y="118"/>
                </a:lnTo>
                <a:lnTo>
                  <a:pt x="1224" y="105"/>
                </a:lnTo>
                <a:lnTo>
                  <a:pt x="1236" y="96"/>
                </a:lnTo>
                <a:lnTo>
                  <a:pt x="1247" y="88"/>
                </a:lnTo>
                <a:lnTo>
                  <a:pt x="1247" y="88"/>
                </a:lnTo>
                <a:lnTo>
                  <a:pt x="1262" y="83"/>
                </a:lnTo>
                <a:lnTo>
                  <a:pt x="1276" y="78"/>
                </a:lnTo>
                <a:lnTo>
                  <a:pt x="1291" y="70"/>
                </a:lnTo>
                <a:lnTo>
                  <a:pt x="1308" y="61"/>
                </a:lnTo>
                <a:lnTo>
                  <a:pt x="1322" y="52"/>
                </a:lnTo>
                <a:lnTo>
                  <a:pt x="1327" y="47"/>
                </a:lnTo>
                <a:lnTo>
                  <a:pt x="1331" y="42"/>
                </a:lnTo>
                <a:lnTo>
                  <a:pt x="1334" y="37"/>
                </a:lnTo>
                <a:lnTo>
                  <a:pt x="1335" y="32"/>
                </a:lnTo>
                <a:lnTo>
                  <a:pt x="1335" y="32"/>
                </a:lnTo>
                <a:lnTo>
                  <a:pt x="1334" y="27"/>
                </a:lnTo>
                <a:lnTo>
                  <a:pt x="1331" y="23"/>
                </a:lnTo>
                <a:lnTo>
                  <a:pt x="1327" y="18"/>
                </a:lnTo>
                <a:lnTo>
                  <a:pt x="1322" y="14"/>
                </a:lnTo>
                <a:lnTo>
                  <a:pt x="1316" y="10"/>
                </a:lnTo>
                <a:lnTo>
                  <a:pt x="1309" y="7"/>
                </a:lnTo>
                <a:lnTo>
                  <a:pt x="1294" y="3"/>
                </a:lnTo>
                <a:lnTo>
                  <a:pt x="1276" y="0"/>
                </a:lnTo>
                <a:lnTo>
                  <a:pt x="1256" y="0"/>
                </a:lnTo>
                <a:lnTo>
                  <a:pt x="1238" y="2"/>
                </a:lnTo>
                <a:lnTo>
                  <a:pt x="1229" y="3"/>
                </a:lnTo>
                <a:lnTo>
                  <a:pt x="1222" y="6"/>
                </a:lnTo>
                <a:lnTo>
                  <a:pt x="1222" y="6"/>
                </a:lnTo>
                <a:lnTo>
                  <a:pt x="1180" y="21"/>
                </a:lnTo>
                <a:lnTo>
                  <a:pt x="1170" y="27"/>
                </a:lnTo>
                <a:lnTo>
                  <a:pt x="1170" y="27"/>
                </a:lnTo>
                <a:lnTo>
                  <a:pt x="1158" y="24"/>
                </a:lnTo>
                <a:lnTo>
                  <a:pt x="1144" y="21"/>
                </a:lnTo>
                <a:lnTo>
                  <a:pt x="1128" y="19"/>
                </a:lnTo>
                <a:lnTo>
                  <a:pt x="1106" y="19"/>
                </a:lnTo>
                <a:lnTo>
                  <a:pt x="1081" y="20"/>
                </a:lnTo>
                <a:lnTo>
                  <a:pt x="1054" y="24"/>
                </a:lnTo>
                <a:lnTo>
                  <a:pt x="1040" y="28"/>
                </a:lnTo>
                <a:lnTo>
                  <a:pt x="1026" y="32"/>
                </a:lnTo>
                <a:lnTo>
                  <a:pt x="1026" y="32"/>
                </a:lnTo>
                <a:lnTo>
                  <a:pt x="1012" y="37"/>
                </a:lnTo>
                <a:lnTo>
                  <a:pt x="1000" y="43"/>
                </a:lnTo>
                <a:lnTo>
                  <a:pt x="988" y="51"/>
                </a:lnTo>
                <a:lnTo>
                  <a:pt x="978" y="59"/>
                </a:lnTo>
                <a:lnTo>
                  <a:pt x="968" y="68"/>
                </a:lnTo>
                <a:lnTo>
                  <a:pt x="959" y="78"/>
                </a:lnTo>
                <a:lnTo>
                  <a:pt x="942" y="100"/>
                </a:lnTo>
                <a:lnTo>
                  <a:pt x="924" y="122"/>
                </a:lnTo>
                <a:lnTo>
                  <a:pt x="906" y="145"/>
                </a:lnTo>
                <a:lnTo>
                  <a:pt x="894" y="157"/>
                </a:lnTo>
                <a:lnTo>
                  <a:pt x="883" y="168"/>
                </a:lnTo>
                <a:lnTo>
                  <a:pt x="870" y="180"/>
                </a:lnTo>
                <a:lnTo>
                  <a:pt x="856" y="192"/>
                </a:lnTo>
                <a:lnTo>
                  <a:pt x="856" y="192"/>
                </a:lnTo>
                <a:lnTo>
                  <a:pt x="826" y="212"/>
                </a:lnTo>
                <a:lnTo>
                  <a:pt x="798" y="229"/>
                </a:lnTo>
                <a:lnTo>
                  <a:pt x="772" y="242"/>
                </a:lnTo>
                <a:lnTo>
                  <a:pt x="749" y="253"/>
                </a:lnTo>
                <a:lnTo>
                  <a:pt x="728" y="262"/>
                </a:lnTo>
                <a:lnTo>
                  <a:pt x="711" y="268"/>
                </a:lnTo>
                <a:lnTo>
                  <a:pt x="691" y="274"/>
                </a:lnTo>
                <a:lnTo>
                  <a:pt x="691" y="274"/>
                </a:lnTo>
                <a:lnTo>
                  <a:pt x="679" y="278"/>
                </a:lnTo>
                <a:lnTo>
                  <a:pt x="668" y="283"/>
                </a:lnTo>
                <a:lnTo>
                  <a:pt x="655" y="289"/>
                </a:lnTo>
                <a:lnTo>
                  <a:pt x="655" y="28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2">
            <a:extLst>
              <a:ext uri="{FF2B5EF4-FFF2-40B4-BE49-F238E27FC236}">
                <a16:creationId xmlns:a16="http://schemas.microsoft.com/office/drawing/2014/main" id="{4F57D472-0D3D-4BA3-8B6A-6675E1D53817}"/>
              </a:ext>
            </a:extLst>
          </p:cNvPr>
          <p:cNvSpPr>
            <a:spLocks/>
          </p:cNvSpPr>
          <p:nvPr/>
        </p:nvSpPr>
        <p:spPr bwMode="auto">
          <a:xfrm>
            <a:off x="2252700" y="3373995"/>
            <a:ext cx="1665185" cy="593466"/>
          </a:xfrm>
          <a:custGeom>
            <a:avLst/>
            <a:gdLst>
              <a:gd name="T0" fmla="*/ 100 w 1243"/>
              <a:gd name="T1" fmla="*/ 152 h 443"/>
              <a:gd name="T2" fmla="*/ 70 w 1243"/>
              <a:gd name="T3" fmla="*/ 167 h 443"/>
              <a:gd name="T4" fmla="*/ 107 w 1243"/>
              <a:gd name="T5" fmla="*/ 188 h 443"/>
              <a:gd name="T6" fmla="*/ 104 w 1243"/>
              <a:gd name="T7" fmla="*/ 198 h 443"/>
              <a:gd name="T8" fmla="*/ 116 w 1243"/>
              <a:gd name="T9" fmla="*/ 231 h 443"/>
              <a:gd name="T10" fmla="*/ 186 w 1243"/>
              <a:gd name="T11" fmla="*/ 269 h 443"/>
              <a:gd name="T12" fmla="*/ 179 w 1243"/>
              <a:gd name="T13" fmla="*/ 284 h 443"/>
              <a:gd name="T14" fmla="*/ 150 w 1243"/>
              <a:gd name="T15" fmla="*/ 277 h 443"/>
              <a:gd name="T16" fmla="*/ 120 w 1243"/>
              <a:gd name="T17" fmla="*/ 273 h 443"/>
              <a:gd name="T18" fmla="*/ 110 w 1243"/>
              <a:gd name="T19" fmla="*/ 277 h 443"/>
              <a:gd name="T20" fmla="*/ 100 w 1243"/>
              <a:gd name="T21" fmla="*/ 291 h 443"/>
              <a:gd name="T22" fmla="*/ 88 w 1243"/>
              <a:gd name="T23" fmla="*/ 277 h 443"/>
              <a:gd name="T24" fmla="*/ 82 w 1243"/>
              <a:gd name="T25" fmla="*/ 267 h 443"/>
              <a:gd name="T26" fmla="*/ 81 w 1243"/>
              <a:gd name="T27" fmla="*/ 290 h 443"/>
              <a:gd name="T28" fmla="*/ 38 w 1243"/>
              <a:gd name="T29" fmla="*/ 295 h 443"/>
              <a:gd name="T30" fmla="*/ 23 w 1243"/>
              <a:gd name="T31" fmla="*/ 306 h 443"/>
              <a:gd name="T32" fmla="*/ 10 w 1243"/>
              <a:gd name="T33" fmla="*/ 297 h 443"/>
              <a:gd name="T34" fmla="*/ 17 w 1243"/>
              <a:gd name="T35" fmla="*/ 318 h 443"/>
              <a:gd name="T36" fmla="*/ 29 w 1243"/>
              <a:gd name="T37" fmla="*/ 330 h 443"/>
              <a:gd name="T38" fmla="*/ 62 w 1243"/>
              <a:gd name="T39" fmla="*/ 349 h 443"/>
              <a:gd name="T40" fmla="*/ 50 w 1243"/>
              <a:gd name="T41" fmla="*/ 360 h 443"/>
              <a:gd name="T42" fmla="*/ 35 w 1243"/>
              <a:gd name="T43" fmla="*/ 366 h 443"/>
              <a:gd name="T44" fmla="*/ 22 w 1243"/>
              <a:gd name="T45" fmla="*/ 378 h 443"/>
              <a:gd name="T46" fmla="*/ 9 w 1243"/>
              <a:gd name="T47" fmla="*/ 385 h 443"/>
              <a:gd name="T48" fmla="*/ 21 w 1243"/>
              <a:gd name="T49" fmla="*/ 393 h 443"/>
              <a:gd name="T50" fmla="*/ 56 w 1243"/>
              <a:gd name="T51" fmla="*/ 395 h 443"/>
              <a:gd name="T52" fmla="*/ 112 w 1243"/>
              <a:gd name="T53" fmla="*/ 411 h 443"/>
              <a:gd name="T54" fmla="*/ 186 w 1243"/>
              <a:gd name="T55" fmla="*/ 393 h 443"/>
              <a:gd name="T56" fmla="*/ 250 w 1243"/>
              <a:gd name="T57" fmla="*/ 396 h 443"/>
              <a:gd name="T58" fmla="*/ 294 w 1243"/>
              <a:gd name="T59" fmla="*/ 384 h 443"/>
              <a:gd name="T60" fmla="*/ 411 w 1243"/>
              <a:gd name="T61" fmla="*/ 422 h 443"/>
              <a:gd name="T62" fmla="*/ 519 w 1243"/>
              <a:gd name="T63" fmla="*/ 442 h 443"/>
              <a:gd name="T64" fmla="*/ 625 w 1243"/>
              <a:gd name="T65" fmla="*/ 438 h 443"/>
              <a:gd name="T66" fmla="*/ 816 w 1243"/>
              <a:gd name="T67" fmla="*/ 396 h 443"/>
              <a:gd name="T68" fmla="*/ 931 w 1243"/>
              <a:gd name="T69" fmla="*/ 352 h 443"/>
              <a:gd name="T70" fmla="*/ 1018 w 1243"/>
              <a:gd name="T71" fmla="*/ 287 h 443"/>
              <a:gd name="T72" fmla="*/ 1072 w 1243"/>
              <a:gd name="T73" fmla="*/ 222 h 443"/>
              <a:gd name="T74" fmla="*/ 1160 w 1243"/>
              <a:gd name="T75" fmla="*/ 125 h 443"/>
              <a:gd name="T76" fmla="*/ 1183 w 1243"/>
              <a:gd name="T77" fmla="*/ 117 h 443"/>
              <a:gd name="T78" fmla="*/ 1214 w 1243"/>
              <a:gd name="T79" fmla="*/ 111 h 443"/>
              <a:gd name="T80" fmla="*/ 1243 w 1243"/>
              <a:gd name="T81" fmla="*/ 96 h 443"/>
              <a:gd name="T82" fmla="*/ 1238 w 1243"/>
              <a:gd name="T83" fmla="*/ 75 h 443"/>
              <a:gd name="T84" fmla="*/ 1213 w 1243"/>
              <a:gd name="T85" fmla="*/ 57 h 443"/>
              <a:gd name="T86" fmla="*/ 1167 w 1243"/>
              <a:gd name="T87" fmla="*/ 53 h 443"/>
              <a:gd name="T88" fmla="*/ 1160 w 1243"/>
              <a:gd name="T89" fmla="*/ 46 h 443"/>
              <a:gd name="T90" fmla="*/ 1142 w 1243"/>
              <a:gd name="T91" fmla="*/ 23 h 443"/>
              <a:gd name="T92" fmla="*/ 1105 w 1243"/>
              <a:gd name="T93" fmla="*/ 9 h 443"/>
              <a:gd name="T94" fmla="*/ 1020 w 1243"/>
              <a:gd name="T95" fmla="*/ 0 h 443"/>
              <a:gd name="T96" fmla="*/ 790 w 1243"/>
              <a:gd name="T97" fmla="*/ 48 h 443"/>
              <a:gd name="T98" fmla="*/ 693 w 1243"/>
              <a:gd name="T99" fmla="*/ 55 h 443"/>
              <a:gd name="T100" fmla="*/ 541 w 1243"/>
              <a:gd name="T101" fmla="*/ 82 h 443"/>
              <a:gd name="T102" fmla="*/ 445 w 1243"/>
              <a:gd name="T103" fmla="*/ 116 h 443"/>
              <a:gd name="T104" fmla="*/ 342 w 1243"/>
              <a:gd name="T105" fmla="*/ 159 h 443"/>
              <a:gd name="T106" fmla="*/ 286 w 1243"/>
              <a:gd name="T107" fmla="*/ 171 h 443"/>
              <a:gd name="T108" fmla="*/ 210 w 1243"/>
              <a:gd name="T109" fmla="*/ 161 h 443"/>
              <a:gd name="T110" fmla="*/ 170 w 1243"/>
              <a:gd name="T111" fmla="*/ 148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43" h="443">
                <a:moveTo>
                  <a:pt x="170" y="148"/>
                </a:moveTo>
                <a:lnTo>
                  <a:pt x="164" y="155"/>
                </a:lnTo>
                <a:lnTo>
                  <a:pt x="98" y="142"/>
                </a:lnTo>
                <a:lnTo>
                  <a:pt x="100" y="152"/>
                </a:lnTo>
                <a:lnTo>
                  <a:pt x="70" y="140"/>
                </a:lnTo>
                <a:lnTo>
                  <a:pt x="82" y="155"/>
                </a:lnTo>
                <a:lnTo>
                  <a:pt x="92" y="167"/>
                </a:lnTo>
                <a:lnTo>
                  <a:pt x="70" y="167"/>
                </a:lnTo>
                <a:lnTo>
                  <a:pt x="70" y="167"/>
                </a:lnTo>
                <a:lnTo>
                  <a:pt x="91" y="178"/>
                </a:lnTo>
                <a:lnTo>
                  <a:pt x="104" y="186"/>
                </a:lnTo>
                <a:lnTo>
                  <a:pt x="107" y="188"/>
                </a:lnTo>
                <a:lnTo>
                  <a:pt x="107" y="189"/>
                </a:lnTo>
                <a:lnTo>
                  <a:pt x="93" y="189"/>
                </a:lnTo>
                <a:lnTo>
                  <a:pt x="82" y="189"/>
                </a:lnTo>
                <a:lnTo>
                  <a:pt x="104" y="198"/>
                </a:lnTo>
                <a:lnTo>
                  <a:pt x="91" y="204"/>
                </a:lnTo>
                <a:lnTo>
                  <a:pt x="112" y="211"/>
                </a:lnTo>
                <a:lnTo>
                  <a:pt x="92" y="216"/>
                </a:lnTo>
                <a:lnTo>
                  <a:pt x="116" y="231"/>
                </a:lnTo>
                <a:lnTo>
                  <a:pt x="94" y="231"/>
                </a:lnTo>
                <a:lnTo>
                  <a:pt x="134" y="246"/>
                </a:lnTo>
                <a:lnTo>
                  <a:pt x="122" y="252"/>
                </a:lnTo>
                <a:lnTo>
                  <a:pt x="186" y="269"/>
                </a:lnTo>
                <a:lnTo>
                  <a:pt x="188" y="291"/>
                </a:lnTo>
                <a:lnTo>
                  <a:pt x="188" y="291"/>
                </a:lnTo>
                <a:lnTo>
                  <a:pt x="186" y="289"/>
                </a:lnTo>
                <a:lnTo>
                  <a:pt x="179" y="284"/>
                </a:lnTo>
                <a:lnTo>
                  <a:pt x="172" y="282"/>
                </a:lnTo>
                <a:lnTo>
                  <a:pt x="166" y="279"/>
                </a:lnTo>
                <a:lnTo>
                  <a:pt x="159" y="278"/>
                </a:lnTo>
                <a:lnTo>
                  <a:pt x="150" y="277"/>
                </a:lnTo>
                <a:lnTo>
                  <a:pt x="150" y="277"/>
                </a:lnTo>
                <a:lnTo>
                  <a:pt x="134" y="276"/>
                </a:lnTo>
                <a:lnTo>
                  <a:pt x="123" y="273"/>
                </a:lnTo>
                <a:lnTo>
                  <a:pt x="120" y="273"/>
                </a:lnTo>
                <a:lnTo>
                  <a:pt x="116" y="273"/>
                </a:lnTo>
                <a:lnTo>
                  <a:pt x="113" y="275"/>
                </a:lnTo>
                <a:lnTo>
                  <a:pt x="110" y="277"/>
                </a:lnTo>
                <a:lnTo>
                  <a:pt x="110" y="277"/>
                </a:lnTo>
                <a:lnTo>
                  <a:pt x="105" y="283"/>
                </a:lnTo>
                <a:lnTo>
                  <a:pt x="103" y="287"/>
                </a:lnTo>
                <a:lnTo>
                  <a:pt x="100" y="291"/>
                </a:lnTo>
                <a:lnTo>
                  <a:pt x="100" y="291"/>
                </a:lnTo>
                <a:lnTo>
                  <a:pt x="95" y="287"/>
                </a:lnTo>
                <a:lnTo>
                  <a:pt x="92" y="283"/>
                </a:lnTo>
                <a:lnTo>
                  <a:pt x="88" y="277"/>
                </a:lnTo>
                <a:lnTo>
                  <a:pt x="88" y="277"/>
                </a:lnTo>
                <a:lnTo>
                  <a:pt x="86" y="272"/>
                </a:lnTo>
                <a:lnTo>
                  <a:pt x="85" y="269"/>
                </a:lnTo>
                <a:lnTo>
                  <a:pt x="82" y="267"/>
                </a:lnTo>
                <a:lnTo>
                  <a:pt x="82" y="267"/>
                </a:lnTo>
                <a:lnTo>
                  <a:pt x="86" y="289"/>
                </a:lnTo>
                <a:lnTo>
                  <a:pt x="86" y="289"/>
                </a:lnTo>
                <a:lnTo>
                  <a:pt x="85" y="290"/>
                </a:lnTo>
                <a:lnTo>
                  <a:pt x="81" y="290"/>
                </a:lnTo>
                <a:lnTo>
                  <a:pt x="69" y="291"/>
                </a:lnTo>
                <a:lnTo>
                  <a:pt x="53" y="293"/>
                </a:lnTo>
                <a:lnTo>
                  <a:pt x="38" y="295"/>
                </a:lnTo>
                <a:lnTo>
                  <a:pt x="38" y="295"/>
                </a:lnTo>
                <a:lnTo>
                  <a:pt x="33" y="297"/>
                </a:lnTo>
                <a:lnTo>
                  <a:pt x="28" y="300"/>
                </a:lnTo>
                <a:lnTo>
                  <a:pt x="26" y="304"/>
                </a:lnTo>
                <a:lnTo>
                  <a:pt x="23" y="306"/>
                </a:lnTo>
                <a:lnTo>
                  <a:pt x="22" y="312"/>
                </a:lnTo>
                <a:lnTo>
                  <a:pt x="22" y="314"/>
                </a:lnTo>
                <a:lnTo>
                  <a:pt x="10" y="297"/>
                </a:lnTo>
                <a:lnTo>
                  <a:pt x="10" y="297"/>
                </a:lnTo>
                <a:lnTo>
                  <a:pt x="10" y="300"/>
                </a:lnTo>
                <a:lnTo>
                  <a:pt x="11" y="306"/>
                </a:lnTo>
                <a:lnTo>
                  <a:pt x="15" y="314"/>
                </a:lnTo>
                <a:lnTo>
                  <a:pt x="17" y="318"/>
                </a:lnTo>
                <a:lnTo>
                  <a:pt x="21" y="323"/>
                </a:lnTo>
                <a:lnTo>
                  <a:pt x="21" y="323"/>
                </a:lnTo>
                <a:lnTo>
                  <a:pt x="24" y="326"/>
                </a:lnTo>
                <a:lnTo>
                  <a:pt x="29" y="330"/>
                </a:lnTo>
                <a:lnTo>
                  <a:pt x="39" y="335"/>
                </a:lnTo>
                <a:lnTo>
                  <a:pt x="47" y="336"/>
                </a:lnTo>
                <a:lnTo>
                  <a:pt x="50" y="337"/>
                </a:lnTo>
                <a:lnTo>
                  <a:pt x="62" y="349"/>
                </a:lnTo>
                <a:lnTo>
                  <a:pt x="62" y="349"/>
                </a:lnTo>
                <a:lnTo>
                  <a:pt x="61" y="350"/>
                </a:lnTo>
                <a:lnTo>
                  <a:pt x="57" y="355"/>
                </a:lnTo>
                <a:lnTo>
                  <a:pt x="50" y="360"/>
                </a:lnTo>
                <a:lnTo>
                  <a:pt x="46" y="363"/>
                </a:lnTo>
                <a:lnTo>
                  <a:pt x="40" y="365"/>
                </a:lnTo>
                <a:lnTo>
                  <a:pt x="40" y="365"/>
                </a:lnTo>
                <a:lnTo>
                  <a:pt x="35" y="366"/>
                </a:lnTo>
                <a:lnTo>
                  <a:pt x="32" y="369"/>
                </a:lnTo>
                <a:lnTo>
                  <a:pt x="26" y="373"/>
                </a:lnTo>
                <a:lnTo>
                  <a:pt x="23" y="377"/>
                </a:lnTo>
                <a:lnTo>
                  <a:pt x="22" y="378"/>
                </a:lnTo>
                <a:lnTo>
                  <a:pt x="0" y="371"/>
                </a:lnTo>
                <a:lnTo>
                  <a:pt x="0" y="371"/>
                </a:lnTo>
                <a:lnTo>
                  <a:pt x="4" y="378"/>
                </a:lnTo>
                <a:lnTo>
                  <a:pt x="9" y="385"/>
                </a:lnTo>
                <a:lnTo>
                  <a:pt x="12" y="388"/>
                </a:lnTo>
                <a:lnTo>
                  <a:pt x="16" y="390"/>
                </a:lnTo>
                <a:lnTo>
                  <a:pt x="16" y="390"/>
                </a:lnTo>
                <a:lnTo>
                  <a:pt x="21" y="393"/>
                </a:lnTo>
                <a:lnTo>
                  <a:pt x="27" y="393"/>
                </a:lnTo>
                <a:lnTo>
                  <a:pt x="40" y="394"/>
                </a:lnTo>
                <a:lnTo>
                  <a:pt x="56" y="395"/>
                </a:lnTo>
                <a:lnTo>
                  <a:pt x="56" y="395"/>
                </a:lnTo>
                <a:lnTo>
                  <a:pt x="65" y="397"/>
                </a:lnTo>
                <a:lnTo>
                  <a:pt x="83" y="405"/>
                </a:lnTo>
                <a:lnTo>
                  <a:pt x="104" y="409"/>
                </a:lnTo>
                <a:lnTo>
                  <a:pt x="112" y="411"/>
                </a:lnTo>
                <a:lnTo>
                  <a:pt x="118" y="411"/>
                </a:lnTo>
                <a:lnTo>
                  <a:pt x="118" y="411"/>
                </a:lnTo>
                <a:lnTo>
                  <a:pt x="156" y="400"/>
                </a:lnTo>
                <a:lnTo>
                  <a:pt x="186" y="393"/>
                </a:lnTo>
                <a:lnTo>
                  <a:pt x="186" y="393"/>
                </a:lnTo>
                <a:lnTo>
                  <a:pt x="212" y="395"/>
                </a:lnTo>
                <a:lnTo>
                  <a:pt x="234" y="396"/>
                </a:lnTo>
                <a:lnTo>
                  <a:pt x="250" y="396"/>
                </a:lnTo>
                <a:lnTo>
                  <a:pt x="250" y="396"/>
                </a:lnTo>
                <a:lnTo>
                  <a:pt x="263" y="394"/>
                </a:lnTo>
                <a:lnTo>
                  <a:pt x="277" y="390"/>
                </a:lnTo>
                <a:lnTo>
                  <a:pt x="294" y="384"/>
                </a:lnTo>
                <a:lnTo>
                  <a:pt x="294" y="384"/>
                </a:lnTo>
                <a:lnTo>
                  <a:pt x="317" y="393"/>
                </a:lnTo>
                <a:lnTo>
                  <a:pt x="375" y="412"/>
                </a:lnTo>
                <a:lnTo>
                  <a:pt x="411" y="422"/>
                </a:lnTo>
                <a:lnTo>
                  <a:pt x="448" y="431"/>
                </a:lnTo>
                <a:lnTo>
                  <a:pt x="486" y="438"/>
                </a:lnTo>
                <a:lnTo>
                  <a:pt x="502" y="441"/>
                </a:lnTo>
                <a:lnTo>
                  <a:pt x="519" y="442"/>
                </a:lnTo>
                <a:lnTo>
                  <a:pt x="519" y="442"/>
                </a:lnTo>
                <a:lnTo>
                  <a:pt x="552" y="443"/>
                </a:lnTo>
                <a:lnTo>
                  <a:pt x="587" y="442"/>
                </a:lnTo>
                <a:lnTo>
                  <a:pt x="625" y="438"/>
                </a:lnTo>
                <a:lnTo>
                  <a:pt x="667" y="432"/>
                </a:lnTo>
                <a:lnTo>
                  <a:pt x="712" y="423"/>
                </a:lnTo>
                <a:lnTo>
                  <a:pt x="761" y="411"/>
                </a:lnTo>
                <a:lnTo>
                  <a:pt x="816" y="396"/>
                </a:lnTo>
                <a:lnTo>
                  <a:pt x="875" y="377"/>
                </a:lnTo>
                <a:lnTo>
                  <a:pt x="875" y="377"/>
                </a:lnTo>
                <a:lnTo>
                  <a:pt x="903" y="365"/>
                </a:lnTo>
                <a:lnTo>
                  <a:pt x="931" y="352"/>
                </a:lnTo>
                <a:lnTo>
                  <a:pt x="956" y="337"/>
                </a:lnTo>
                <a:lnTo>
                  <a:pt x="978" y="322"/>
                </a:lnTo>
                <a:lnTo>
                  <a:pt x="1000" y="305"/>
                </a:lnTo>
                <a:lnTo>
                  <a:pt x="1018" y="287"/>
                </a:lnTo>
                <a:lnTo>
                  <a:pt x="1033" y="270"/>
                </a:lnTo>
                <a:lnTo>
                  <a:pt x="1048" y="253"/>
                </a:lnTo>
                <a:lnTo>
                  <a:pt x="1061" y="237"/>
                </a:lnTo>
                <a:lnTo>
                  <a:pt x="1072" y="222"/>
                </a:lnTo>
                <a:lnTo>
                  <a:pt x="1088" y="196"/>
                </a:lnTo>
                <a:lnTo>
                  <a:pt x="1097" y="178"/>
                </a:lnTo>
                <a:lnTo>
                  <a:pt x="1100" y="171"/>
                </a:lnTo>
                <a:lnTo>
                  <a:pt x="1160" y="125"/>
                </a:lnTo>
                <a:lnTo>
                  <a:pt x="1160" y="125"/>
                </a:lnTo>
                <a:lnTo>
                  <a:pt x="1162" y="124"/>
                </a:lnTo>
                <a:lnTo>
                  <a:pt x="1171" y="121"/>
                </a:lnTo>
                <a:lnTo>
                  <a:pt x="1183" y="117"/>
                </a:lnTo>
                <a:lnTo>
                  <a:pt x="1197" y="113"/>
                </a:lnTo>
                <a:lnTo>
                  <a:pt x="1197" y="113"/>
                </a:lnTo>
                <a:lnTo>
                  <a:pt x="1206" y="113"/>
                </a:lnTo>
                <a:lnTo>
                  <a:pt x="1214" y="111"/>
                </a:lnTo>
                <a:lnTo>
                  <a:pt x="1227" y="106"/>
                </a:lnTo>
                <a:lnTo>
                  <a:pt x="1242" y="100"/>
                </a:lnTo>
                <a:lnTo>
                  <a:pt x="1242" y="100"/>
                </a:lnTo>
                <a:lnTo>
                  <a:pt x="1243" y="96"/>
                </a:lnTo>
                <a:lnTo>
                  <a:pt x="1243" y="93"/>
                </a:lnTo>
                <a:lnTo>
                  <a:pt x="1243" y="87"/>
                </a:lnTo>
                <a:lnTo>
                  <a:pt x="1241" y="82"/>
                </a:lnTo>
                <a:lnTo>
                  <a:pt x="1238" y="75"/>
                </a:lnTo>
                <a:lnTo>
                  <a:pt x="1232" y="69"/>
                </a:lnTo>
                <a:lnTo>
                  <a:pt x="1224" y="62"/>
                </a:lnTo>
                <a:lnTo>
                  <a:pt x="1224" y="62"/>
                </a:lnTo>
                <a:lnTo>
                  <a:pt x="1213" y="57"/>
                </a:lnTo>
                <a:lnTo>
                  <a:pt x="1202" y="54"/>
                </a:lnTo>
                <a:lnTo>
                  <a:pt x="1192" y="52"/>
                </a:lnTo>
                <a:lnTo>
                  <a:pt x="1183" y="52"/>
                </a:lnTo>
                <a:lnTo>
                  <a:pt x="1167" y="53"/>
                </a:lnTo>
                <a:lnTo>
                  <a:pt x="1162" y="54"/>
                </a:lnTo>
                <a:lnTo>
                  <a:pt x="1162" y="54"/>
                </a:lnTo>
                <a:lnTo>
                  <a:pt x="1161" y="51"/>
                </a:lnTo>
                <a:lnTo>
                  <a:pt x="1160" y="46"/>
                </a:lnTo>
                <a:lnTo>
                  <a:pt x="1158" y="41"/>
                </a:lnTo>
                <a:lnTo>
                  <a:pt x="1154" y="35"/>
                </a:lnTo>
                <a:lnTo>
                  <a:pt x="1149" y="29"/>
                </a:lnTo>
                <a:lnTo>
                  <a:pt x="1142" y="23"/>
                </a:lnTo>
                <a:lnTo>
                  <a:pt x="1132" y="18"/>
                </a:lnTo>
                <a:lnTo>
                  <a:pt x="1132" y="18"/>
                </a:lnTo>
                <a:lnTo>
                  <a:pt x="1119" y="13"/>
                </a:lnTo>
                <a:lnTo>
                  <a:pt x="1105" y="9"/>
                </a:lnTo>
                <a:lnTo>
                  <a:pt x="1086" y="5"/>
                </a:lnTo>
                <a:lnTo>
                  <a:pt x="1067" y="1"/>
                </a:lnTo>
                <a:lnTo>
                  <a:pt x="1044" y="0"/>
                </a:lnTo>
                <a:lnTo>
                  <a:pt x="1020" y="0"/>
                </a:lnTo>
                <a:lnTo>
                  <a:pt x="994" y="3"/>
                </a:lnTo>
                <a:lnTo>
                  <a:pt x="966" y="9"/>
                </a:lnTo>
                <a:lnTo>
                  <a:pt x="966" y="9"/>
                </a:lnTo>
                <a:lnTo>
                  <a:pt x="790" y="48"/>
                </a:lnTo>
                <a:lnTo>
                  <a:pt x="790" y="48"/>
                </a:lnTo>
                <a:lnTo>
                  <a:pt x="758" y="51"/>
                </a:lnTo>
                <a:lnTo>
                  <a:pt x="729" y="52"/>
                </a:lnTo>
                <a:lnTo>
                  <a:pt x="693" y="55"/>
                </a:lnTo>
                <a:lnTo>
                  <a:pt x="652" y="60"/>
                </a:lnTo>
                <a:lnTo>
                  <a:pt x="608" y="66"/>
                </a:lnTo>
                <a:lnTo>
                  <a:pt x="564" y="76"/>
                </a:lnTo>
                <a:lnTo>
                  <a:pt x="541" y="82"/>
                </a:lnTo>
                <a:lnTo>
                  <a:pt x="519" y="88"/>
                </a:lnTo>
                <a:lnTo>
                  <a:pt x="519" y="88"/>
                </a:lnTo>
                <a:lnTo>
                  <a:pt x="480" y="101"/>
                </a:lnTo>
                <a:lnTo>
                  <a:pt x="445" y="116"/>
                </a:lnTo>
                <a:lnTo>
                  <a:pt x="415" y="128"/>
                </a:lnTo>
                <a:lnTo>
                  <a:pt x="388" y="140"/>
                </a:lnTo>
                <a:lnTo>
                  <a:pt x="365" y="149"/>
                </a:lnTo>
                <a:lnTo>
                  <a:pt x="342" y="159"/>
                </a:lnTo>
                <a:lnTo>
                  <a:pt x="321" y="165"/>
                </a:lnTo>
                <a:lnTo>
                  <a:pt x="298" y="170"/>
                </a:lnTo>
                <a:lnTo>
                  <a:pt x="298" y="170"/>
                </a:lnTo>
                <a:lnTo>
                  <a:pt x="286" y="171"/>
                </a:lnTo>
                <a:lnTo>
                  <a:pt x="274" y="171"/>
                </a:lnTo>
                <a:lnTo>
                  <a:pt x="251" y="170"/>
                </a:lnTo>
                <a:lnTo>
                  <a:pt x="229" y="166"/>
                </a:lnTo>
                <a:lnTo>
                  <a:pt x="210" y="161"/>
                </a:lnTo>
                <a:lnTo>
                  <a:pt x="194" y="157"/>
                </a:lnTo>
                <a:lnTo>
                  <a:pt x="181" y="152"/>
                </a:lnTo>
                <a:lnTo>
                  <a:pt x="170" y="148"/>
                </a:lnTo>
                <a:lnTo>
                  <a:pt x="170" y="14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1E41730D-8902-4985-810B-50FBC30A3DD4}"/>
              </a:ext>
            </a:extLst>
          </p:cNvPr>
          <p:cNvSpPr>
            <a:spLocks/>
          </p:cNvSpPr>
          <p:nvPr/>
        </p:nvSpPr>
        <p:spPr bwMode="auto">
          <a:xfrm>
            <a:off x="362490" y="3248980"/>
            <a:ext cx="1620180" cy="718481"/>
          </a:xfrm>
          <a:custGeom>
            <a:avLst/>
            <a:gdLst>
              <a:gd name="T0" fmla="*/ 558 w 1238"/>
              <a:gd name="T1" fmla="*/ 99 h 549"/>
              <a:gd name="T2" fmla="*/ 433 w 1238"/>
              <a:gd name="T3" fmla="*/ 94 h 549"/>
              <a:gd name="T4" fmla="*/ 300 w 1238"/>
              <a:gd name="T5" fmla="*/ 123 h 549"/>
              <a:gd name="T6" fmla="*/ 291 w 1238"/>
              <a:gd name="T7" fmla="*/ 136 h 549"/>
              <a:gd name="T8" fmla="*/ 368 w 1238"/>
              <a:gd name="T9" fmla="*/ 130 h 549"/>
              <a:gd name="T10" fmla="*/ 438 w 1238"/>
              <a:gd name="T11" fmla="*/ 134 h 549"/>
              <a:gd name="T12" fmla="*/ 486 w 1238"/>
              <a:gd name="T13" fmla="*/ 147 h 549"/>
              <a:gd name="T14" fmla="*/ 312 w 1238"/>
              <a:gd name="T15" fmla="*/ 234 h 549"/>
              <a:gd name="T16" fmla="*/ 202 w 1238"/>
              <a:gd name="T17" fmla="*/ 262 h 549"/>
              <a:gd name="T18" fmla="*/ 129 w 1238"/>
              <a:gd name="T19" fmla="*/ 270 h 549"/>
              <a:gd name="T20" fmla="*/ 29 w 1238"/>
              <a:gd name="T21" fmla="*/ 305 h 549"/>
              <a:gd name="T22" fmla="*/ 47 w 1238"/>
              <a:gd name="T23" fmla="*/ 318 h 549"/>
              <a:gd name="T24" fmla="*/ 103 w 1238"/>
              <a:gd name="T25" fmla="*/ 364 h 549"/>
              <a:gd name="T26" fmla="*/ 151 w 1238"/>
              <a:gd name="T27" fmla="*/ 363 h 549"/>
              <a:gd name="T28" fmla="*/ 253 w 1238"/>
              <a:gd name="T29" fmla="*/ 413 h 549"/>
              <a:gd name="T30" fmla="*/ 241 w 1238"/>
              <a:gd name="T31" fmla="*/ 417 h 549"/>
              <a:gd name="T32" fmla="*/ 188 w 1238"/>
              <a:gd name="T33" fmla="*/ 410 h 549"/>
              <a:gd name="T34" fmla="*/ 156 w 1238"/>
              <a:gd name="T35" fmla="*/ 403 h 549"/>
              <a:gd name="T36" fmla="*/ 78 w 1238"/>
              <a:gd name="T37" fmla="*/ 424 h 549"/>
              <a:gd name="T38" fmla="*/ 8 w 1238"/>
              <a:gd name="T39" fmla="*/ 451 h 549"/>
              <a:gd name="T40" fmla="*/ 7 w 1238"/>
              <a:gd name="T41" fmla="*/ 465 h 549"/>
              <a:gd name="T42" fmla="*/ 30 w 1238"/>
              <a:gd name="T43" fmla="*/ 478 h 549"/>
              <a:gd name="T44" fmla="*/ 5 w 1238"/>
              <a:gd name="T45" fmla="*/ 490 h 549"/>
              <a:gd name="T46" fmla="*/ 12 w 1238"/>
              <a:gd name="T47" fmla="*/ 494 h 549"/>
              <a:gd name="T48" fmla="*/ 86 w 1238"/>
              <a:gd name="T49" fmla="*/ 482 h 549"/>
              <a:gd name="T50" fmla="*/ 104 w 1238"/>
              <a:gd name="T51" fmla="*/ 492 h 549"/>
              <a:gd name="T52" fmla="*/ 102 w 1238"/>
              <a:gd name="T53" fmla="*/ 516 h 549"/>
              <a:gd name="T54" fmla="*/ 89 w 1238"/>
              <a:gd name="T55" fmla="*/ 542 h 549"/>
              <a:gd name="T56" fmla="*/ 98 w 1238"/>
              <a:gd name="T57" fmla="*/ 549 h 549"/>
              <a:gd name="T58" fmla="*/ 225 w 1238"/>
              <a:gd name="T59" fmla="*/ 511 h 549"/>
              <a:gd name="T60" fmla="*/ 350 w 1238"/>
              <a:gd name="T61" fmla="*/ 468 h 549"/>
              <a:gd name="T62" fmla="*/ 434 w 1238"/>
              <a:gd name="T63" fmla="*/ 481 h 549"/>
              <a:gd name="T64" fmla="*/ 583 w 1238"/>
              <a:gd name="T65" fmla="*/ 483 h 549"/>
              <a:gd name="T66" fmla="*/ 709 w 1238"/>
              <a:gd name="T67" fmla="*/ 449 h 549"/>
              <a:gd name="T68" fmla="*/ 845 w 1238"/>
              <a:gd name="T69" fmla="*/ 384 h 549"/>
              <a:gd name="T70" fmla="*/ 862 w 1238"/>
              <a:gd name="T71" fmla="*/ 394 h 549"/>
              <a:gd name="T72" fmla="*/ 891 w 1238"/>
              <a:gd name="T73" fmla="*/ 474 h 549"/>
              <a:gd name="T74" fmla="*/ 894 w 1238"/>
              <a:gd name="T75" fmla="*/ 531 h 549"/>
              <a:gd name="T76" fmla="*/ 911 w 1238"/>
              <a:gd name="T77" fmla="*/ 542 h 549"/>
              <a:gd name="T78" fmla="*/ 957 w 1238"/>
              <a:gd name="T79" fmla="*/ 518 h 549"/>
              <a:gd name="T80" fmla="*/ 983 w 1238"/>
              <a:gd name="T81" fmla="*/ 471 h 549"/>
              <a:gd name="T82" fmla="*/ 987 w 1238"/>
              <a:gd name="T83" fmla="*/ 428 h 549"/>
              <a:gd name="T84" fmla="*/ 962 w 1238"/>
              <a:gd name="T85" fmla="*/ 321 h 549"/>
              <a:gd name="T86" fmla="*/ 1024 w 1238"/>
              <a:gd name="T87" fmla="*/ 211 h 549"/>
              <a:gd name="T88" fmla="*/ 1058 w 1238"/>
              <a:gd name="T89" fmla="*/ 167 h 549"/>
              <a:gd name="T90" fmla="*/ 1142 w 1238"/>
              <a:gd name="T91" fmla="*/ 102 h 549"/>
              <a:gd name="T92" fmla="*/ 1194 w 1238"/>
              <a:gd name="T93" fmla="*/ 63 h 549"/>
              <a:gd name="T94" fmla="*/ 1230 w 1238"/>
              <a:gd name="T95" fmla="*/ 43 h 549"/>
              <a:gd name="T96" fmla="*/ 1238 w 1238"/>
              <a:gd name="T97" fmla="*/ 23 h 549"/>
              <a:gd name="T98" fmla="*/ 1223 w 1238"/>
              <a:gd name="T99" fmla="*/ 9 h 549"/>
              <a:gd name="T100" fmla="*/ 1189 w 1238"/>
              <a:gd name="T101" fmla="*/ 9 h 549"/>
              <a:gd name="T102" fmla="*/ 1124 w 1238"/>
              <a:gd name="T103" fmla="*/ 15 h 549"/>
              <a:gd name="T104" fmla="*/ 1026 w 1238"/>
              <a:gd name="T105" fmla="*/ 0 h 549"/>
              <a:gd name="T106" fmla="*/ 980 w 1238"/>
              <a:gd name="T107" fmla="*/ 12 h 549"/>
              <a:gd name="T108" fmla="*/ 891 w 1238"/>
              <a:gd name="T109" fmla="*/ 65 h 549"/>
              <a:gd name="T110" fmla="*/ 733 w 1238"/>
              <a:gd name="T111" fmla="*/ 83 h 549"/>
              <a:gd name="T112" fmla="*/ 613 w 1238"/>
              <a:gd name="T113" fmla="*/ 109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38" h="549">
                <a:moveTo>
                  <a:pt x="613" y="109"/>
                </a:moveTo>
                <a:lnTo>
                  <a:pt x="613" y="109"/>
                </a:lnTo>
                <a:lnTo>
                  <a:pt x="598" y="105"/>
                </a:lnTo>
                <a:lnTo>
                  <a:pt x="581" y="103"/>
                </a:lnTo>
                <a:lnTo>
                  <a:pt x="558" y="99"/>
                </a:lnTo>
                <a:lnTo>
                  <a:pt x="532" y="96"/>
                </a:lnTo>
                <a:lnTo>
                  <a:pt x="502" y="94"/>
                </a:lnTo>
                <a:lnTo>
                  <a:pt x="468" y="93"/>
                </a:lnTo>
                <a:lnTo>
                  <a:pt x="433" y="94"/>
                </a:lnTo>
                <a:lnTo>
                  <a:pt x="433" y="94"/>
                </a:lnTo>
                <a:lnTo>
                  <a:pt x="398" y="98"/>
                </a:lnTo>
                <a:lnTo>
                  <a:pt x="367" y="103"/>
                </a:lnTo>
                <a:lnTo>
                  <a:pt x="339" y="109"/>
                </a:lnTo>
                <a:lnTo>
                  <a:pt x="316" y="116"/>
                </a:lnTo>
                <a:lnTo>
                  <a:pt x="300" y="123"/>
                </a:lnTo>
                <a:lnTo>
                  <a:pt x="289" y="129"/>
                </a:lnTo>
                <a:lnTo>
                  <a:pt x="286" y="132"/>
                </a:lnTo>
                <a:lnTo>
                  <a:pt x="286" y="134"/>
                </a:lnTo>
                <a:lnTo>
                  <a:pt x="287" y="135"/>
                </a:lnTo>
                <a:lnTo>
                  <a:pt x="291" y="136"/>
                </a:lnTo>
                <a:lnTo>
                  <a:pt x="291" y="136"/>
                </a:lnTo>
                <a:lnTo>
                  <a:pt x="301" y="136"/>
                </a:lnTo>
                <a:lnTo>
                  <a:pt x="312" y="136"/>
                </a:lnTo>
                <a:lnTo>
                  <a:pt x="338" y="133"/>
                </a:lnTo>
                <a:lnTo>
                  <a:pt x="368" y="130"/>
                </a:lnTo>
                <a:lnTo>
                  <a:pt x="386" y="130"/>
                </a:lnTo>
                <a:lnTo>
                  <a:pt x="404" y="130"/>
                </a:lnTo>
                <a:lnTo>
                  <a:pt x="404" y="130"/>
                </a:lnTo>
                <a:lnTo>
                  <a:pt x="422" y="132"/>
                </a:lnTo>
                <a:lnTo>
                  <a:pt x="438" y="134"/>
                </a:lnTo>
                <a:lnTo>
                  <a:pt x="452" y="138"/>
                </a:lnTo>
                <a:lnTo>
                  <a:pt x="464" y="140"/>
                </a:lnTo>
                <a:lnTo>
                  <a:pt x="480" y="146"/>
                </a:lnTo>
                <a:lnTo>
                  <a:pt x="486" y="147"/>
                </a:lnTo>
                <a:lnTo>
                  <a:pt x="486" y="147"/>
                </a:lnTo>
                <a:lnTo>
                  <a:pt x="454" y="164"/>
                </a:lnTo>
                <a:lnTo>
                  <a:pt x="363" y="209"/>
                </a:lnTo>
                <a:lnTo>
                  <a:pt x="363" y="209"/>
                </a:lnTo>
                <a:lnTo>
                  <a:pt x="337" y="222"/>
                </a:lnTo>
                <a:lnTo>
                  <a:pt x="312" y="234"/>
                </a:lnTo>
                <a:lnTo>
                  <a:pt x="289" y="242"/>
                </a:lnTo>
                <a:lnTo>
                  <a:pt x="267" y="250"/>
                </a:lnTo>
                <a:lnTo>
                  <a:pt x="245" y="256"/>
                </a:lnTo>
                <a:lnTo>
                  <a:pt x="224" y="259"/>
                </a:lnTo>
                <a:lnTo>
                  <a:pt x="202" y="262"/>
                </a:lnTo>
                <a:lnTo>
                  <a:pt x="179" y="263"/>
                </a:lnTo>
                <a:lnTo>
                  <a:pt x="179" y="263"/>
                </a:lnTo>
                <a:lnTo>
                  <a:pt x="166" y="263"/>
                </a:lnTo>
                <a:lnTo>
                  <a:pt x="154" y="265"/>
                </a:lnTo>
                <a:lnTo>
                  <a:pt x="129" y="270"/>
                </a:lnTo>
                <a:lnTo>
                  <a:pt x="104" y="276"/>
                </a:lnTo>
                <a:lnTo>
                  <a:pt x="82" y="283"/>
                </a:lnTo>
                <a:lnTo>
                  <a:pt x="62" y="291"/>
                </a:lnTo>
                <a:lnTo>
                  <a:pt x="45" y="298"/>
                </a:lnTo>
                <a:lnTo>
                  <a:pt x="29" y="305"/>
                </a:lnTo>
                <a:lnTo>
                  <a:pt x="29" y="305"/>
                </a:lnTo>
                <a:lnTo>
                  <a:pt x="29" y="306"/>
                </a:lnTo>
                <a:lnTo>
                  <a:pt x="29" y="307"/>
                </a:lnTo>
                <a:lnTo>
                  <a:pt x="32" y="310"/>
                </a:lnTo>
                <a:lnTo>
                  <a:pt x="47" y="318"/>
                </a:lnTo>
                <a:lnTo>
                  <a:pt x="68" y="330"/>
                </a:lnTo>
                <a:lnTo>
                  <a:pt x="119" y="341"/>
                </a:lnTo>
                <a:lnTo>
                  <a:pt x="119" y="341"/>
                </a:lnTo>
                <a:lnTo>
                  <a:pt x="109" y="354"/>
                </a:lnTo>
                <a:lnTo>
                  <a:pt x="103" y="364"/>
                </a:lnTo>
                <a:lnTo>
                  <a:pt x="102" y="366"/>
                </a:lnTo>
                <a:lnTo>
                  <a:pt x="102" y="368"/>
                </a:lnTo>
                <a:lnTo>
                  <a:pt x="103" y="368"/>
                </a:lnTo>
                <a:lnTo>
                  <a:pt x="103" y="368"/>
                </a:lnTo>
                <a:lnTo>
                  <a:pt x="151" y="363"/>
                </a:lnTo>
                <a:lnTo>
                  <a:pt x="202" y="372"/>
                </a:lnTo>
                <a:lnTo>
                  <a:pt x="202" y="372"/>
                </a:lnTo>
                <a:lnTo>
                  <a:pt x="230" y="393"/>
                </a:lnTo>
                <a:lnTo>
                  <a:pt x="248" y="407"/>
                </a:lnTo>
                <a:lnTo>
                  <a:pt x="253" y="413"/>
                </a:lnTo>
                <a:lnTo>
                  <a:pt x="254" y="415"/>
                </a:lnTo>
                <a:lnTo>
                  <a:pt x="253" y="416"/>
                </a:lnTo>
                <a:lnTo>
                  <a:pt x="253" y="416"/>
                </a:lnTo>
                <a:lnTo>
                  <a:pt x="248" y="417"/>
                </a:lnTo>
                <a:lnTo>
                  <a:pt x="241" y="417"/>
                </a:lnTo>
                <a:lnTo>
                  <a:pt x="220" y="417"/>
                </a:lnTo>
                <a:lnTo>
                  <a:pt x="191" y="417"/>
                </a:lnTo>
                <a:lnTo>
                  <a:pt x="191" y="417"/>
                </a:lnTo>
                <a:lnTo>
                  <a:pt x="190" y="413"/>
                </a:lnTo>
                <a:lnTo>
                  <a:pt x="188" y="410"/>
                </a:lnTo>
                <a:lnTo>
                  <a:pt x="184" y="405"/>
                </a:lnTo>
                <a:lnTo>
                  <a:pt x="179" y="403"/>
                </a:lnTo>
                <a:lnTo>
                  <a:pt x="173" y="400"/>
                </a:lnTo>
                <a:lnTo>
                  <a:pt x="166" y="400"/>
                </a:lnTo>
                <a:lnTo>
                  <a:pt x="156" y="403"/>
                </a:lnTo>
                <a:lnTo>
                  <a:pt x="156" y="403"/>
                </a:lnTo>
                <a:lnTo>
                  <a:pt x="147" y="406"/>
                </a:lnTo>
                <a:lnTo>
                  <a:pt x="133" y="410"/>
                </a:lnTo>
                <a:lnTo>
                  <a:pt x="107" y="417"/>
                </a:lnTo>
                <a:lnTo>
                  <a:pt x="78" y="424"/>
                </a:lnTo>
                <a:lnTo>
                  <a:pt x="64" y="428"/>
                </a:lnTo>
                <a:lnTo>
                  <a:pt x="50" y="433"/>
                </a:lnTo>
                <a:lnTo>
                  <a:pt x="50" y="433"/>
                </a:lnTo>
                <a:lnTo>
                  <a:pt x="26" y="443"/>
                </a:lnTo>
                <a:lnTo>
                  <a:pt x="8" y="451"/>
                </a:lnTo>
                <a:lnTo>
                  <a:pt x="2" y="456"/>
                </a:lnTo>
                <a:lnTo>
                  <a:pt x="0" y="458"/>
                </a:lnTo>
                <a:lnTo>
                  <a:pt x="0" y="460"/>
                </a:lnTo>
                <a:lnTo>
                  <a:pt x="1" y="462"/>
                </a:lnTo>
                <a:lnTo>
                  <a:pt x="7" y="465"/>
                </a:lnTo>
                <a:lnTo>
                  <a:pt x="7" y="465"/>
                </a:lnTo>
                <a:lnTo>
                  <a:pt x="27" y="474"/>
                </a:lnTo>
                <a:lnTo>
                  <a:pt x="30" y="476"/>
                </a:lnTo>
                <a:lnTo>
                  <a:pt x="30" y="478"/>
                </a:lnTo>
                <a:lnTo>
                  <a:pt x="30" y="478"/>
                </a:lnTo>
                <a:lnTo>
                  <a:pt x="29" y="480"/>
                </a:lnTo>
                <a:lnTo>
                  <a:pt x="24" y="481"/>
                </a:lnTo>
                <a:lnTo>
                  <a:pt x="12" y="486"/>
                </a:lnTo>
                <a:lnTo>
                  <a:pt x="7" y="488"/>
                </a:lnTo>
                <a:lnTo>
                  <a:pt x="5" y="490"/>
                </a:lnTo>
                <a:lnTo>
                  <a:pt x="3" y="492"/>
                </a:lnTo>
                <a:lnTo>
                  <a:pt x="5" y="493"/>
                </a:lnTo>
                <a:lnTo>
                  <a:pt x="8" y="494"/>
                </a:lnTo>
                <a:lnTo>
                  <a:pt x="8" y="494"/>
                </a:lnTo>
                <a:lnTo>
                  <a:pt x="12" y="494"/>
                </a:lnTo>
                <a:lnTo>
                  <a:pt x="17" y="494"/>
                </a:lnTo>
                <a:lnTo>
                  <a:pt x="29" y="493"/>
                </a:lnTo>
                <a:lnTo>
                  <a:pt x="57" y="486"/>
                </a:lnTo>
                <a:lnTo>
                  <a:pt x="73" y="483"/>
                </a:lnTo>
                <a:lnTo>
                  <a:pt x="86" y="482"/>
                </a:lnTo>
                <a:lnTo>
                  <a:pt x="92" y="483"/>
                </a:lnTo>
                <a:lnTo>
                  <a:pt x="97" y="484"/>
                </a:lnTo>
                <a:lnTo>
                  <a:pt x="101" y="488"/>
                </a:lnTo>
                <a:lnTo>
                  <a:pt x="104" y="492"/>
                </a:lnTo>
                <a:lnTo>
                  <a:pt x="104" y="492"/>
                </a:lnTo>
                <a:lnTo>
                  <a:pt x="106" y="495"/>
                </a:lnTo>
                <a:lnTo>
                  <a:pt x="107" y="500"/>
                </a:lnTo>
                <a:lnTo>
                  <a:pt x="107" y="504"/>
                </a:lnTo>
                <a:lnTo>
                  <a:pt x="106" y="507"/>
                </a:lnTo>
                <a:lnTo>
                  <a:pt x="102" y="516"/>
                </a:lnTo>
                <a:lnTo>
                  <a:pt x="97" y="523"/>
                </a:lnTo>
                <a:lnTo>
                  <a:pt x="92" y="530"/>
                </a:lnTo>
                <a:lnTo>
                  <a:pt x="89" y="536"/>
                </a:lnTo>
                <a:lnTo>
                  <a:pt x="89" y="540"/>
                </a:lnTo>
                <a:lnTo>
                  <a:pt x="89" y="542"/>
                </a:lnTo>
                <a:lnTo>
                  <a:pt x="90" y="545"/>
                </a:lnTo>
                <a:lnTo>
                  <a:pt x="92" y="548"/>
                </a:lnTo>
                <a:lnTo>
                  <a:pt x="92" y="548"/>
                </a:lnTo>
                <a:lnTo>
                  <a:pt x="95" y="549"/>
                </a:lnTo>
                <a:lnTo>
                  <a:pt x="98" y="549"/>
                </a:lnTo>
                <a:lnTo>
                  <a:pt x="108" y="548"/>
                </a:lnTo>
                <a:lnTo>
                  <a:pt x="123" y="546"/>
                </a:lnTo>
                <a:lnTo>
                  <a:pt x="139" y="541"/>
                </a:lnTo>
                <a:lnTo>
                  <a:pt x="180" y="528"/>
                </a:lnTo>
                <a:lnTo>
                  <a:pt x="225" y="511"/>
                </a:lnTo>
                <a:lnTo>
                  <a:pt x="309" y="480"/>
                </a:lnTo>
                <a:lnTo>
                  <a:pt x="338" y="470"/>
                </a:lnTo>
                <a:lnTo>
                  <a:pt x="346" y="468"/>
                </a:lnTo>
                <a:lnTo>
                  <a:pt x="350" y="468"/>
                </a:lnTo>
                <a:lnTo>
                  <a:pt x="350" y="468"/>
                </a:lnTo>
                <a:lnTo>
                  <a:pt x="356" y="470"/>
                </a:lnTo>
                <a:lnTo>
                  <a:pt x="367" y="472"/>
                </a:lnTo>
                <a:lnTo>
                  <a:pt x="384" y="476"/>
                </a:lnTo>
                <a:lnTo>
                  <a:pt x="407" y="478"/>
                </a:lnTo>
                <a:lnTo>
                  <a:pt x="434" y="481"/>
                </a:lnTo>
                <a:lnTo>
                  <a:pt x="469" y="482"/>
                </a:lnTo>
                <a:lnTo>
                  <a:pt x="510" y="483"/>
                </a:lnTo>
                <a:lnTo>
                  <a:pt x="557" y="484"/>
                </a:lnTo>
                <a:lnTo>
                  <a:pt x="557" y="484"/>
                </a:lnTo>
                <a:lnTo>
                  <a:pt x="583" y="483"/>
                </a:lnTo>
                <a:lnTo>
                  <a:pt x="608" y="480"/>
                </a:lnTo>
                <a:lnTo>
                  <a:pt x="634" y="474"/>
                </a:lnTo>
                <a:lnTo>
                  <a:pt x="660" y="466"/>
                </a:lnTo>
                <a:lnTo>
                  <a:pt x="684" y="459"/>
                </a:lnTo>
                <a:lnTo>
                  <a:pt x="709" y="449"/>
                </a:lnTo>
                <a:lnTo>
                  <a:pt x="732" y="440"/>
                </a:lnTo>
                <a:lnTo>
                  <a:pt x="754" y="430"/>
                </a:lnTo>
                <a:lnTo>
                  <a:pt x="793" y="411"/>
                </a:lnTo>
                <a:lnTo>
                  <a:pt x="825" y="394"/>
                </a:lnTo>
                <a:lnTo>
                  <a:pt x="845" y="384"/>
                </a:lnTo>
                <a:lnTo>
                  <a:pt x="851" y="382"/>
                </a:lnTo>
                <a:lnTo>
                  <a:pt x="853" y="382"/>
                </a:lnTo>
                <a:lnTo>
                  <a:pt x="855" y="382"/>
                </a:lnTo>
                <a:lnTo>
                  <a:pt x="855" y="382"/>
                </a:lnTo>
                <a:lnTo>
                  <a:pt x="862" y="394"/>
                </a:lnTo>
                <a:lnTo>
                  <a:pt x="873" y="416"/>
                </a:lnTo>
                <a:lnTo>
                  <a:pt x="879" y="429"/>
                </a:lnTo>
                <a:lnTo>
                  <a:pt x="884" y="443"/>
                </a:lnTo>
                <a:lnTo>
                  <a:pt x="888" y="458"/>
                </a:lnTo>
                <a:lnTo>
                  <a:pt x="891" y="474"/>
                </a:lnTo>
                <a:lnTo>
                  <a:pt x="891" y="474"/>
                </a:lnTo>
                <a:lnTo>
                  <a:pt x="892" y="488"/>
                </a:lnTo>
                <a:lnTo>
                  <a:pt x="892" y="501"/>
                </a:lnTo>
                <a:lnTo>
                  <a:pt x="892" y="524"/>
                </a:lnTo>
                <a:lnTo>
                  <a:pt x="894" y="531"/>
                </a:lnTo>
                <a:lnTo>
                  <a:pt x="897" y="537"/>
                </a:lnTo>
                <a:lnTo>
                  <a:pt x="899" y="540"/>
                </a:lnTo>
                <a:lnTo>
                  <a:pt x="903" y="541"/>
                </a:lnTo>
                <a:lnTo>
                  <a:pt x="906" y="542"/>
                </a:lnTo>
                <a:lnTo>
                  <a:pt x="911" y="542"/>
                </a:lnTo>
                <a:lnTo>
                  <a:pt x="911" y="542"/>
                </a:lnTo>
                <a:lnTo>
                  <a:pt x="922" y="540"/>
                </a:lnTo>
                <a:lnTo>
                  <a:pt x="933" y="535"/>
                </a:lnTo>
                <a:lnTo>
                  <a:pt x="945" y="528"/>
                </a:lnTo>
                <a:lnTo>
                  <a:pt x="957" y="518"/>
                </a:lnTo>
                <a:lnTo>
                  <a:pt x="968" y="505"/>
                </a:lnTo>
                <a:lnTo>
                  <a:pt x="973" y="498"/>
                </a:lnTo>
                <a:lnTo>
                  <a:pt x="976" y="489"/>
                </a:lnTo>
                <a:lnTo>
                  <a:pt x="980" y="481"/>
                </a:lnTo>
                <a:lnTo>
                  <a:pt x="983" y="471"/>
                </a:lnTo>
                <a:lnTo>
                  <a:pt x="986" y="462"/>
                </a:lnTo>
                <a:lnTo>
                  <a:pt x="987" y="451"/>
                </a:lnTo>
                <a:lnTo>
                  <a:pt x="987" y="451"/>
                </a:lnTo>
                <a:lnTo>
                  <a:pt x="987" y="440"/>
                </a:lnTo>
                <a:lnTo>
                  <a:pt x="987" y="428"/>
                </a:lnTo>
                <a:lnTo>
                  <a:pt x="983" y="404"/>
                </a:lnTo>
                <a:lnTo>
                  <a:pt x="979" y="380"/>
                </a:lnTo>
                <a:lnTo>
                  <a:pt x="973" y="357"/>
                </a:lnTo>
                <a:lnTo>
                  <a:pt x="967" y="336"/>
                </a:lnTo>
                <a:lnTo>
                  <a:pt x="962" y="321"/>
                </a:lnTo>
                <a:lnTo>
                  <a:pt x="956" y="306"/>
                </a:lnTo>
                <a:lnTo>
                  <a:pt x="956" y="306"/>
                </a:lnTo>
                <a:lnTo>
                  <a:pt x="987" y="265"/>
                </a:lnTo>
                <a:lnTo>
                  <a:pt x="1014" y="229"/>
                </a:lnTo>
                <a:lnTo>
                  <a:pt x="1024" y="211"/>
                </a:lnTo>
                <a:lnTo>
                  <a:pt x="1034" y="195"/>
                </a:lnTo>
                <a:lnTo>
                  <a:pt x="1034" y="195"/>
                </a:lnTo>
                <a:lnTo>
                  <a:pt x="1039" y="188"/>
                </a:lnTo>
                <a:lnTo>
                  <a:pt x="1045" y="181"/>
                </a:lnTo>
                <a:lnTo>
                  <a:pt x="1058" y="167"/>
                </a:lnTo>
                <a:lnTo>
                  <a:pt x="1074" y="152"/>
                </a:lnTo>
                <a:lnTo>
                  <a:pt x="1091" y="139"/>
                </a:lnTo>
                <a:lnTo>
                  <a:pt x="1121" y="116"/>
                </a:lnTo>
                <a:lnTo>
                  <a:pt x="1142" y="102"/>
                </a:lnTo>
                <a:lnTo>
                  <a:pt x="1142" y="102"/>
                </a:lnTo>
                <a:lnTo>
                  <a:pt x="1154" y="92"/>
                </a:lnTo>
                <a:lnTo>
                  <a:pt x="1165" y="81"/>
                </a:lnTo>
                <a:lnTo>
                  <a:pt x="1176" y="69"/>
                </a:lnTo>
                <a:lnTo>
                  <a:pt x="1176" y="69"/>
                </a:lnTo>
                <a:lnTo>
                  <a:pt x="1194" y="63"/>
                </a:lnTo>
                <a:lnTo>
                  <a:pt x="1211" y="56"/>
                </a:lnTo>
                <a:lnTo>
                  <a:pt x="1218" y="52"/>
                </a:lnTo>
                <a:lnTo>
                  <a:pt x="1226" y="47"/>
                </a:lnTo>
                <a:lnTo>
                  <a:pt x="1226" y="47"/>
                </a:lnTo>
                <a:lnTo>
                  <a:pt x="1230" y="43"/>
                </a:lnTo>
                <a:lnTo>
                  <a:pt x="1234" y="39"/>
                </a:lnTo>
                <a:lnTo>
                  <a:pt x="1236" y="34"/>
                </a:lnTo>
                <a:lnTo>
                  <a:pt x="1238" y="30"/>
                </a:lnTo>
                <a:lnTo>
                  <a:pt x="1238" y="24"/>
                </a:lnTo>
                <a:lnTo>
                  <a:pt x="1238" y="23"/>
                </a:lnTo>
                <a:lnTo>
                  <a:pt x="1238" y="23"/>
                </a:lnTo>
                <a:lnTo>
                  <a:pt x="1236" y="20"/>
                </a:lnTo>
                <a:lnTo>
                  <a:pt x="1232" y="15"/>
                </a:lnTo>
                <a:lnTo>
                  <a:pt x="1228" y="11"/>
                </a:lnTo>
                <a:lnTo>
                  <a:pt x="1223" y="9"/>
                </a:lnTo>
                <a:lnTo>
                  <a:pt x="1217" y="8"/>
                </a:lnTo>
                <a:lnTo>
                  <a:pt x="1210" y="6"/>
                </a:lnTo>
                <a:lnTo>
                  <a:pt x="1210" y="6"/>
                </a:lnTo>
                <a:lnTo>
                  <a:pt x="1200" y="8"/>
                </a:lnTo>
                <a:lnTo>
                  <a:pt x="1189" y="9"/>
                </a:lnTo>
                <a:lnTo>
                  <a:pt x="1169" y="15"/>
                </a:lnTo>
                <a:lnTo>
                  <a:pt x="1144" y="23"/>
                </a:lnTo>
                <a:lnTo>
                  <a:pt x="1144" y="23"/>
                </a:lnTo>
                <a:lnTo>
                  <a:pt x="1135" y="18"/>
                </a:lnTo>
                <a:lnTo>
                  <a:pt x="1124" y="15"/>
                </a:lnTo>
                <a:lnTo>
                  <a:pt x="1110" y="10"/>
                </a:lnTo>
                <a:lnTo>
                  <a:pt x="1093" y="6"/>
                </a:lnTo>
                <a:lnTo>
                  <a:pt x="1073" y="3"/>
                </a:lnTo>
                <a:lnTo>
                  <a:pt x="1050" y="0"/>
                </a:lnTo>
                <a:lnTo>
                  <a:pt x="1026" y="0"/>
                </a:lnTo>
                <a:lnTo>
                  <a:pt x="1026" y="0"/>
                </a:lnTo>
                <a:lnTo>
                  <a:pt x="1014" y="3"/>
                </a:lnTo>
                <a:lnTo>
                  <a:pt x="1002" y="5"/>
                </a:lnTo>
                <a:lnTo>
                  <a:pt x="991" y="8"/>
                </a:lnTo>
                <a:lnTo>
                  <a:pt x="980" y="12"/>
                </a:lnTo>
                <a:lnTo>
                  <a:pt x="959" y="22"/>
                </a:lnTo>
                <a:lnTo>
                  <a:pt x="941" y="34"/>
                </a:lnTo>
                <a:lnTo>
                  <a:pt x="910" y="55"/>
                </a:lnTo>
                <a:lnTo>
                  <a:pt x="897" y="63"/>
                </a:lnTo>
                <a:lnTo>
                  <a:pt x="891" y="65"/>
                </a:lnTo>
                <a:lnTo>
                  <a:pt x="885" y="67"/>
                </a:lnTo>
                <a:lnTo>
                  <a:pt x="885" y="67"/>
                </a:lnTo>
                <a:lnTo>
                  <a:pt x="817" y="75"/>
                </a:lnTo>
                <a:lnTo>
                  <a:pt x="733" y="83"/>
                </a:lnTo>
                <a:lnTo>
                  <a:pt x="733" y="83"/>
                </a:lnTo>
                <a:lnTo>
                  <a:pt x="713" y="87"/>
                </a:lnTo>
                <a:lnTo>
                  <a:pt x="692" y="91"/>
                </a:lnTo>
                <a:lnTo>
                  <a:pt x="654" y="98"/>
                </a:lnTo>
                <a:lnTo>
                  <a:pt x="613" y="109"/>
                </a:lnTo>
                <a:lnTo>
                  <a:pt x="613" y="10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5">
            <a:extLst>
              <a:ext uri="{FF2B5EF4-FFF2-40B4-BE49-F238E27FC236}">
                <a16:creationId xmlns:a16="http://schemas.microsoft.com/office/drawing/2014/main" id="{3D3C8BE9-42EF-4A93-8285-E78DBB3AFF4D}"/>
              </a:ext>
            </a:extLst>
          </p:cNvPr>
          <p:cNvSpPr>
            <a:spLocks/>
          </p:cNvSpPr>
          <p:nvPr/>
        </p:nvSpPr>
        <p:spPr bwMode="auto">
          <a:xfrm>
            <a:off x="4052900" y="3158970"/>
            <a:ext cx="1731813" cy="940200"/>
          </a:xfrm>
          <a:custGeom>
            <a:avLst/>
            <a:gdLst>
              <a:gd name="T0" fmla="*/ 261 w 1352"/>
              <a:gd name="T1" fmla="*/ 344 h 734"/>
              <a:gd name="T2" fmla="*/ 204 w 1352"/>
              <a:gd name="T3" fmla="*/ 370 h 734"/>
              <a:gd name="T4" fmla="*/ 169 w 1352"/>
              <a:gd name="T5" fmla="*/ 372 h 734"/>
              <a:gd name="T6" fmla="*/ 138 w 1352"/>
              <a:gd name="T7" fmla="*/ 384 h 734"/>
              <a:gd name="T8" fmla="*/ 160 w 1352"/>
              <a:gd name="T9" fmla="*/ 408 h 734"/>
              <a:gd name="T10" fmla="*/ 160 w 1352"/>
              <a:gd name="T11" fmla="*/ 439 h 734"/>
              <a:gd name="T12" fmla="*/ 172 w 1352"/>
              <a:gd name="T13" fmla="*/ 445 h 734"/>
              <a:gd name="T14" fmla="*/ 216 w 1352"/>
              <a:gd name="T15" fmla="*/ 468 h 734"/>
              <a:gd name="T16" fmla="*/ 226 w 1352"/>
              <a:gd name="T17" fmla="*/ 473 h 734"/>
              <a:gd name="T18" fmla="*/ 245 w 1352"/>
              <a:gd name="T19" fmla="*/ 472 h 734"/>
              <a:gd name="T20" fmla="*/ 225 w 1352"/>
              <a:gd name="T21" fmla="*/ 521 h 734"/>
              <a:gd name="T22" fmla="*/ 191 w 1352"/>
              <a:gd name="T23" fmla="*/ 555 h 734"/>
              <a:gd name="T24" fmla="*/ 101 w 1352"/>
              <a:gd name="T25" fmla="*/ 606 h 734"/>
              <a:gd name="T26" fmla="*/ 68 w 1352"/>
              <a:gd name="T27" fmla="*/ 637 h 734"/>
              <a:gd name="T28" fmla="*/ 36 w 1352"/>
              <a:gd name="T29" fmla="*/ 666 h 734"/>
              <a:gd name="T30" fmla="*/ 12 w 1352"/>
              <a:gd name="T31" fmla="*/ 685 h 734"/>
              <a:gd name="T32" fmla="*/ 0 w 1352"/>
              <a:gd name="T33" fmla="*/ 690 h 734"/>
              <a:gd name="T34" fmla="*/ 39 w 1352"/>
              <a:gd name="T35" fmla="*/ 697 h 734"/>
              <a:gd name="T36" fmla="*/ 91 w 1352"/>
              <a:gd name="T37" fmla="*/ 680 h 734"/>
              <a:gd name="T38" fmla="*/ 156 w 1352"/>
              <a:gd name="T39" fmla="*/ 659 h 734"/>
              <a:gd name="T40" fmla="*/ 215 w 1352"/>
              <a:gd name="T41" fmla="*/ 639 h 734"/>
              <a:gd name="T42" fmla="*/ 237 w 1352"/>
              <a:gd name="T43" fmla="*/ 655 h 734"/>
              <a:gd name="T44" fmla="*/ 230 w 1352"/>
              <a:gd name="T45" fmla="*/ 685 h 734"/>
              <a:gd name="T46" fmla="*/ 236 w 1352"/>
              <a:gd name="T47" fmla="*/ 710 h 734"/>
              <a:gd name="T48" fmla="*/ 229 w 1352"/>
              <a:gd name="T49" fmla="*/ 719 h 734"/>
              <a:gd name="T50" fmla="*/ 204 w 1352"/>
              <a:gd name="T51" fmla="*/ 718 h 734"/>
              <a:gd name="T52" fmla="*/ 214 w 1352"/>
              <a:gd name="T53" fmla="*/ 730 h 734"/>
              <a:gd name="T54" fmla="*/ 245 w 1352"/>
              <a:gd name="T55" fmla="*/ 733 h 734"/>
              <a:gd name="T56" fmla="*/ 273 w 1352"/>
              <a:gd name="T57" fmla="*/ 715 h 734"/>
              <a:gd name="T58" fmla="*/ 308 w 1352"/>
              <a:gd name="T59" fmla="*/ 713 h 734"/>
              <a:gd name="T60" fmla="*/ 361 w 1352"/>
              <a:gd name="T61" fmla="*/ 690 h 734"/>
              <a:gd name="T62" fmla="*/ 416 w 1352"/>
              <a:gd name="T63" fmla="*/ 645 h 734"/>
              <a:gd name="T64" fmla="*/ 522 w 1352"/>
              <a:gd name="T65" fmla="*/ 633 h 734"/>
              <a:gd name="T66" fmla="*/ 720 w 1352"/>
              <a:gd name="T67" fmla="*/ 608 h 734"/>
              <a:gd name="T68" fmla="*/ 909 w 1352"/>
              <a:gd name="T69" fmla="*/ 557 h 734"/>
              <a:gd name="T70" fmla="*/ 980 w 1352"/>
              <a:gd name="T71" fmla="*/ 518 h 734"/>
              <a:gd name="T72" fmla="*/ 1068 w 1352"/>
              <a:gd name="T73" fmla="*/ 430 h 734"/>
              <a:gd name="T74" fmla="*/ 1176 w 1352"/>
              <a:gd name="T75" fmla="*/ 510 h 734"/>
              <a:gd name="T76" fmla="*/ 1235 w 1352"/>
              <a:gd name="T77" fmla="*/ 604 h 734"/>
              <a:gd name="T78" fmla="*/ 1257 w 1352"/>
              <a:gd name="T79" fmla="*/ 651 h 734"/>
              <a:gd name="T80" fmla="*/ 1280 w 1352"/>
              <a:gd name="T81" fmla="*/ 643 h 734"/>
              <a:gd name="T82" fmla="*/ 1303 w 1352"/>
              <a:gd name="T83" fmla="*/ 588 h 734"/>
              <a:gd name="T84" fmla="*/ 1287 w 1352"/>
              <a:gd name="T85" fmla="*/ 524 h 734"/>
              <a:gd name="T86" fmla="*/ 1226 w 1352"/>
              <a:gd name="T87" fmla="*/ 414 h 734"/>
              <a:gd name="T88" fmla="*/ 1212 w 1352"/>
              <a:gd name="T89" fmla="*/ 189 h 734"/>
              <a:gd name="T90" fmla="*/ 1263 w 1352"/>
              <a:gd name="T91" fmla="*/ 140 h 734"/>
              <a:gd name="T92" fmla="*/ 1303 w 1352"/>
              <a:gd name="T93" fmla="*/ 114 h 734"/>
              <a:gd name="T94" fmla="*/ 1345 w 1352"/>
              <a:gd name="T95" fmla="*/ 96 h 734"/>
              <a:gd name="T96" fmla="*/ 1350 w 1352"/>
              <a:gd name="T97" fmla="*/ 70 h 734"/>
              <a:gd name="T98" fmla="*/ 1350 w 1352"/>
              <a:gd name="T99" fmla="*/ 57 h 734"/>
              <a:gd name="T100" fmla="*/ 1329 w 1352"/>
              <a:gd name="T101" fmla="*/ 40 h 734"/>
              <a:gd name="T102" fmla="*/ 1271 w 1352"/>
              <a:gd name="T103" fmla="*/ 45 h 734"/>
              <a:gd name="T104" fmla="*/ 1244 w 1352"/>
              <a:gd name="T105" fmla="*/ 22 h 734"/>
              <a:gd name="T106" fmla="*/ 1194 w 1352"/>
              <a:gd name="T107" fmla="*/ 1 h 734"/>
              <a:gd name="T108" fmla="*/ 1141 w 1352"/>
              <a:gd name="T109" fmla="*/ 4 h 734"/>
              <a:gd name="T110" fmla="*/ 1039 w 1352"/>
              <a:gd name="T111" fmla="*/ 48 h 734"/>
              <a:gd name="T112" fmla="*/ 968 w 1352"/>
              <a:gd name="T113" fmla="*/ 88 h 734"/>
              <a:gd name="T114" fmla="*/ 737 w 1352"/>
              <a:gd name="T115" fmla="*/ 132 h 734"/>
              <a:gd name="T116" fmla="*/ 578 w 1352"/>
              <a:gd name="T117" fmla="*/ 176 h 734"/>
              <a:gd name="T118" fmla="*/ 511 w 1352"/>
              <a:gd name="T119" fmla="*/ 213 h 734"/>
              <a:gd name="T120" fmla="*/ 402 w 1352"/>
              <a:gd name="T121" fmla="*/ 311 h 734"/>
              <a:gd name="T122" fmla="*/ 351 w 1352"/>
              <a:gd name="T123" fmla="*/ 33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52" h="734">
                <a:moveTo>
                  <a:pt x="301" y="338"/>
                </a:moveTo>
                <a:lnTo>
                  <a:pt x="301" y="338"/>
                </a:lnTo>
                <a:lnTo>
                  <a:pt x="292" y="340"/>
                </a:lnTo>
                <a:lnTo>
                  <a:pt x="273" y="342"/>
                </a:lnTo>
                <a:lnTo>
                  <a:pt x="261" y="344"/>
                </a:lnTo>
                <a:lnTo>
                  <a:pt x="250" y="347"/>
                </a:lnTo>
                <a:lnTo>
                  <a:pt x="238" y="350"/>
                </a:lnTo>
                <a:lnTo>
                  <a:pt x="229" y="355"/>
                </a:lnTo>
                <a:lnTo>
                  <a:pt x="229" y="355"/>
                </a:lnTo>
                <a:lnTo>
                  <a:pt x="204" y="370"/>
                </a:lnTo>
                <a:lnTo>
                  <a:pt x="197" y="374"/>
                </a:lnTo>
                <a:lnTo>
                  <a:pt x="197" y="374"/>
                </a:lnTo>
                <a:lnTo>
                  <a:pt x="191" y="373"/>
                </a:lnTo>
                <a:lnTo>
                  <a:pt x="178" y="372"/>
                </a:lnTo>
                <a:lnTo>
                  <a:pt x="169" y="372"/>
                </a:lnTo>
                <a:lnTo>
                  <a:pt x="161" y="373"/>
                </a:lnTo>
                <a:lnTo>
                  <a:pt x="154" y="374"/>
                </a:lnTo>
                <a:lnTo>
                  <a:pt x="148" y="378"/>
                </a:lnTo>
                <a:lnTo>
                  <a:pt x="148" y="378"/>
                </a:lnTo>
                <a:lnTo>
                  <a:pt x="138" y="384"/>
                </a:lnTo>
                <a:lnTo>
                  <a:pt x="132" y="389"/>
                </a:lnTo>
                <a:lnTo>
                  <a:pt x="129" y="394"/>
                </a:lnTo>
                <a:lnTo>
                  <a:pt x="163" y="395"/>
                </a:lnTo>
                <a:lnTo>
                  <a:pt x="132" y="411"/>
                </a:lnTo>
                <a:lnTo>
                  <a:pt x="160" y="408"/>
                </a:lnTo>
                <a:lnTo>
                  <a:pt x="141" y="423"/>
                </a:lnTo>
                <a:lnTo>
                  <a:pt x="172" y="423"/>
                </a:lnTo>
                <a:lnTo>
                  <a:pt x="172" y="423"/>
                </a:lnTo>
                <a:lnTo>
                  <a:pt x="165" y="432"/>
                </a:lnTo>
                <a:lnTo>
                  <a:pt x="160" y="439"/>
                </a:lnTo>
                <a:lnTo>
                  <a:pt x="156" y="443"/>
                </a:lnTo>
                <a:lnTo>
                  <a:pt x="156" y="443"/>
                </a:lnTo>
                <a:lnTo>
                  <a:pt x="156" y="443"/>
                </a:lnTo>
                <a:lnTo>
                  <a:pt x="160" y="444"/>
                </a:lnTo>
                <a:lnTo>
                  <a:pt x="172" y="445"/>
                </a:lnTo>
                <a:lnTo>
                  <a:pt x="191" y="447"/>
                </a:lnTo>
                <a:lnTo>
                  <a:pt x="179" y="472"/>
                </a:lnTo>
                <a:lnTo>
                  <a:pt x="216" y="464"/>
                </a:lnTo>
                <a:lnTo>
                  <a:pt x="216" y="464"/>
                </a:lnTo>
                <a:lnTo>
                  <a:pt x="216" y="468"/>
                </a:lnTo>
                <a:lnTo>
                  <a:pt x="218" y="472"/>
                </a:lnTo>
                <a:lnTo>
                  <a:pt x="219" y="473"/>
                </a:lnTo>
                <a:lnTo>
                  <a:pt x="220" y="474"/>
                </a:lnTo>
                <a:lnTo>
                  <a:pt x="220" y="474"/>
                </a:lnTo>
                <a:lnTo>
                  <a:pt x="226" y="473"/>
                </a:lnTo>
                <a:lnTo>
                  <a:pt x="235" y="472"/>
                </a:lnTo>
                <a:lnTo>
                  <a:pt x="243" y="471"/>
                </a:lnTo>
                <a:lnTo>
                  <a:pt x="245" y="471"/>
                </a:lnTo>
                <a:lnTo>
                  <a:pt x="245" y="472"/>
                </a:lnTo>
                <a:lnTo>
                  <a:pt x="245" y="472"/>
                </a:lnTo>
                <a:lnTo>
                  <a:pt x="242" y="489"/>
                </a:lnTo>
                <a:lnTo>
                  <a:pt x="238" y="501"/>
                </a:lnTo>
                <a:lnTo>
                  <a:pt x="238" y="501"/>
                </a:lnTo>
                <a:lnTo>
                  <a:pt x="235" y="507"/>
                </a:lnTo>
                <a:lnTo>
                  <a:pt x="225" y="521"/>
                </a:lnTo>
                <a:lnTo>
                  <a:pt x="218" y="531"/>
                </a:lnTo>
                <a:lnTo>
                  <a:pt x="209" y="539"/>
                </a:lnTo>
                <a:lnTo>
                  <a:pt x="201" y="548"/>
                </a:lnTo>
                <a:lnTo>
                  <a:pt x="191" y="555"/>
                </a:lnTo>
                <a:lnTo>
                  <a:pt x="191" y="555"/>
                </a:lnTo>
                <a:lnTo>
                  <a:pt x="151" y="578"/>
                </a:lnTo>
                <a:lnTo>
                  <a:pt x="124" y="594"/>
                </a:lnTo>
                <a:lnTo>
                  <a:pt x="124" y="594"/>
                </a:lnTo>
                <a:lnTo>
                  <a:pt x="113" y="600"/>
                </a:lnTo>
                <a:lnTo>
                  <a:pt x="101" y="606"/>
                </a:lnTo>
                <a:lnTo>
                  <a:pt x="89" y="614"/>
                </a:lnTo>
                <a:lnTo>
                  <a:pt x="84" y="619"/>
                </a:lnTo>
                <a:lnTo>
                  <a:pt x="79" y="625"/>
                </a:lnTo>
                <a:lnTo>
                  <a:pt x="79" y="625"/>
                </a:lnTo>
                <a:lnTo>
                  <a:pt x="68" y="637"/>
                </a:lnTo>
                <a:lnTo>
                  <a:pt x="58" y="649"/>
                </a:lnTo>
                <a:lnTo>
                  <a:pt x="47" y="659"/>
                </a:lnTo>
                <a:lnTo>
                  <a:pt x="41" y="663"/>
                </a:lnTo>
                <a:lnTo>
                  <a:pt x="36" y="666"/>
                </a:lnTo>
                <a:lnTo>
                  <a:pt x="36" y="666"/>
                </a:lnTo>
                <a:lnTo>
                  <a:pt x="26" y="671"/>
                </a:lnTo>
                <a:lnTo>
                  <a:pt x="19" y="677"/>
                </a:lnTo>
                <a:lnTo>
                  <a:pt x="14" y="681"/>
                </a:lnTo>
                <a:lnTo>
                  <a:pt x="12" y="685"/>
                </a:lnTo>
                <a:lnTo>
                  <a:pt x="12" y="685"/>
                </a:lnTo>
                <a:lnTo>
                  <a:pt x="11" y="686"/>
                </a:lnTo>
                <a:lnTo>
                  <a:pt x="9" y="687"/>
                </a:lnTo>
                <a:lnTo>
                  <a:pt x="6" y="689"/>
                </a:lnTo>
                <a:lnTo>
                  <a:pt x="0" y="690"/>
                </a:lnTo>
                <a:lnTo>
                  <a:pt x="0" y="690"/>
                </a:lnTo>
                <a:lnTo>
                  <a:pt x="14" y="695"/>
                </a:lnTo>
                <a:lnTo>
                  <a:pt x="26" y="697"/>
                </a:lnTo>
                <a:lnTo>
                  <a:pt x="33" y="697"/>
                </a:lnTo>
                <a:lnTo>
                  <a:pt x="39" y="697"/>
                </a:lnTo>
                <a:lnTo>
                  <a:pt x="39" y="697"/>
                </a:lnTo>
                <a:lnTo>
                  <a:pt x="50" y="693"/>
                </a:lnTo>
                <a:lnTo>
                  <a:pt x="61" y="689"/>
                </a:lnTo>
                <a:lnTo>
                  <a:pt x="73" y="684"/>
                </a:lnTo>
                <a:lnTo>
                  <a:pt x="91" y="680"/>
                </a:lnTo>
                <a:lnTo>
                  <a:pt x="91" y="680"/>
                </a:lnTo>
                <a:lnTo>
                  <a:pt x="107" y="675"/>
                </a:lnTo>
                <a:lnTo>
                  <a:pt x="118" y="672"/>
                </a:lnTo>
                <a:lnTo>
                  <a:pt x="132" y="667"/>
                </a:lnTo>
                <a:lnTo>
                  <a:pt x="156" y="659"/>
                </a:lnTo>
                <a:lnTo>
                  <a:pt x="156" y="659"/>
                </a:lnTo>
                <a:lnTo>
                  <a:pt x="171" y="655"/>
                </a:lnTo>
                <a:lnTo>
                  <a:pt x="183" y="650"/>
                </a:lnTo>
                <a:lnTo>
                  <a:pt x="201" y="642"/>
                </a:lnTo>
                <a:lnTo>
                  <a:pt x="208" y="639"/>
                </a:lnTo>
                <a:lnTo>
                  <a:pt x="215" y="639"/>
                </a:lnTo>
                <a:lnTo>
                  <a:pt x="221" y="641"/>
                </a:lnTo>
                <a:lnTo>
                  <a:pt x="229" y="645"/>
                </a:lnTo>
                <a:lnTo>
                  <a:pt x="229" y="645"/>
                </a:lnTo>
                <a:lnTo>
                  <a:pt x="233" y="650"/>
                </a:lnTo>
                <a:lnTo>
                  <a:pt x="237" y="655"/>
                </a:lnTo>
                <a:lnTo>
                  <a:pt x="237" y="659"/>
                </a:lnTo>
                <a:lnTo>
                  <a:pt x="237" y="662"/>
                </a:lnTo>
                <a:lnTo>
                  <a:pt x="232" y="672"/>
                </a:lnTo>
                <a:lnTo>
                  <a:pt x="231" y="678"/>
                </a:lnTo>
                <a:lnTo>
                  <a:pt x="230" y="685"/>
                </a:lnTo>
                <a:lnTo>
                  <a:pt x="230" y="685"/>
                </a:lnTo>
                <a:lnTo>
                  <a:pt x="231" y="698"/>
                </a:lnTo>
                <a:lnTo>
                  <a:pt x="233" y="706"/>
                </a:lnTo>
                <a:lnTo>
                  <a:pt x="235" y="709"/>
                </a:lnTo>
                <a:lnTo>
                  <a:pt x="236" y="710"/>
                </a:lnTo>
                <a:lnTo>
                  <a:pt x="236" y="710"/>
                </a:lnTo>
                <a:lnTo>
                  <a:pt x="235" y="713"/>
                </a:lnTo>
                <a:lnTo>
                  <a:pt x="233" y="715"/>
                </a:lnTo>
                <a:lnTo>
                  <a:pt x="229" y="719"/>
                </a:lnTo>
                <a:lnTo>
                  <a:pt x="229" y="719"/>
                </a:lnTo>
                <a:lnTo>
                  <a:pt x="225" y="721"/>
                </a:lnTo>
                <a:lnTo>
                  <a:pt x="220" y="721"/>
                </a:lnTo>
                <a:lnTo>
                  <a:pt x="216" y="721"/>
                </a:lnTo>
                <a:lnTo>
                  <a:pt x="212" y="720"/>
                </a:lnTo>
                <a:lnTo>
                  <a:pt x="204" y="718"/>
                </a:lnTo>
                <a:lnTo>
                  <a:pt x="201" y="715"/>
                </a:lnTo>
                <a:lnTo>
                  <a:pt x="201" y="715"/>
                </a:lnTo>
                <a:lnTo>
                  <a:pt x="203" y="719"/>
                </a:lnTo>
                <a:lnTo>
                  <a:pt x="209" y="726"/>
                </a:lnTo>
                <a:lnTo>
                  <a:pt x="214" y="730"/>
                </a:lnTo>
                <a:lnTo>
                  <a:pt x="220" y="732"/>
                </a:lnTo>
                <a:lnTo>
                  <a:pt x="227" y="734"/>
                </a:lnTo>
                <a:lnTo>
                  <a:pt x="237" y="734"/>
                </a:lnTo>
                <a:lnTo>
                  <a:pt x="237" y="734"/>
                </a:lnTo>
                <a:lnTo>
                  <a:pt x="245" y="733"/>
                </a:lnTo>
                <a:lnTo>
                  <a:pt x="253" y="731"/>
                </a:lnTo>
                <a:lnTo>
                  <a:pt x="259" y="727"/>
                </a:lnTo>
                <a:lnTo>
                  <a:pt x="262" y="725"/>
                </a:lnTo>
                <a:lnTo>
                  <a:pt x="269" y="718"/>
                </a:lnTo>
                <a:lnTo>
                  <a:pt x="273" y="715"/>
                </a:lnTo>
                <a:lnTo>
                  <a:pt x="278" y="714"/>
                </a:lnTo>
                <a:lnTo>
                  <a:pt x="278" y="714"/>
                </a:lnTo>
                <a:lnTo>
                  <a:pt x="289" y="714"/>
                </a:lnTo>
                <a:lnTo>
                  <a:pt x="300" y="714"/>
                </a:lnTo>
                <a:lnTo>
                  <a:pt x="308" y="713"/>
                </a:lnTo>
                <a:lnTo>
                  <a:pt x="318" y="710"/>
                </a:lnTo>
                <a:lnTo>
                  <a:pt x="330" y="706"/>
                </a:lnTo>
                <a:lnTo>
                  <a:pt x="345" y="698"/>
                </a:lnTo>
                <a:lnTo>
                  <a:pt x="345" y="698"/>
                </a:lnTo>
                <a:lnTo>
                  <a:pt x="361" y="690"/>
                </a:lnTo>
                <a:lnTo>
                  <a:pt x="375" y="681"/>
                </a:lnTo>
                <a:lnTo>
                  <a:pt x="387" y="672"/>
                </a:lnTo>
                <a:lnTo>
                  <a:pt x="397" y="663"/>
                </a:lnTo>
                <a:lnTo>
                  <a:pt x="412" y="650"/>
                </a:lnTo>
                <a:lnTo>
                  <a:pt x="416" y="645"/>
                </a:lnTo>
                <a:lnTo>
                  <a:pt x="501" y="630"/>
                </a:lnTo>
                <a:lnTo>
                  <a:pt x="501" y="630"/>
                </a:lnTo>
                <a:lnTo>
                  <a:pt x="502" y="631"/>
                </a:lnTo>
                <a:lnTo>
                  <a:pt x="509" y="632"/>
                </a:lnTo>
                <a:lnTo>
                  <a:pt x="522" y="633"/>
                </a:lnTo>
                <a:lnTo>
                  <a:pt x="543" y="634"/>
                </a:lnTo>
                <a:lnTo>
                  <a:pt x="572" y="633"/>
                </a:lnTo>
                <a:lnTo>
                  <a:pt x="610" y="628"/>
                </a:lnTo>
                <a:lnTo>
                  <a:pt x="660" y="620"/>
                </a:lnTo>
                <a:lnTo>
                  <a:pt x="720" y="608"/>
                </a:lnTo>
                <a:lnTo>
                  <a:pt x="720" y="608"/>
                </a:lnTo>
                <a:lnTo>
                  <a:pt x="826" y="583"/>
                </a:lnTo>
                <a:lnTo>
                  <a:pt x="861" y="574"/>
                </a:lnTo>
                <a:lnTo>
                  <a:pt x="887" y="566"/>
                </a:lnTo>
                <a:lnTo>
                  <a:pt x="909" y="557"/>
                </a:lnTo>
                <a:lnTo>
                  <a:pt x="927" y="549"/>
                </a:lnTo>
                <a:lnTo>
                  <a:pt x="946" y="538"/>
                </a:lnTo>
                <a:lnTo>
                  <a:pt x="968" y="525"/>
                </a:lnTo>
                <a:lnTo>
                  <a:pt x="968" y="525"/>
                </a:lnTo>
                <a:lnTo>
                  <a:pt x="980" y="518"/>
                </a:lnTo>
                <a:lnTo>
                  <a:pt x="991" y="508"/>
                </a:lnTo>
                <a:lnTo>
                  <a:pt x="1014" y="489"/>
                </a:lnTo>
                <a:lnTo>
                  <a:pt x="1034" y="468"/>
                </a:lnTo>
                <a:lnTo>
                  <a:pt x="1052" y="448"/>
                </a:lnTo>
                <a:lnTo>
                  <a:pt x="1068" y="430"/>
                </a:lnTo>
                <a:lnTo>
                  <a:pt x="1080" y="414"/>
                </a:lnTo>
                <a:lnTo>
                  <a:pt x="1089" y="400"/>
                </a:lnTo>
                <a:lnTo>
                  <a:pt x="1089" y="400"/>
                </a:lnTo>
                <a:lnTo>
                  <a:pt x="1136" y="460"/>
                </a:lnTo>
                <a:lnTo>
                  <a:pt x="1176" y="510"/>
                </a:lnTo>
                <a:lnTo>
                  <a:pt x="1209" y="553"/>
                </a:lnTo>
                <a:lnTo>
                  <a:pt x="1209" y="553"/>
                </a:lnTo>
                <a:lnTo>
                  <a:pt x="1220" y="569"/>
                </a:lnTo>
                <a:lnTo>
                  <a:pt x="1228" y="588"/>
                </a:lnTo>
                <a:lnTo>
                  <a:pt x="1235" y="604"/>
                </a:lnTo>
                <a:lnTo>
                  <a:pt x="1241" y="619"/>
                </a:lnTo>
                <a:lnTo>
                  <a:pt x="1246" y="632"/>
                </a:lnTo>
                <a:lnTo>
                  <a:pt x="1250" y="643"/>
                </a:lnTo>
                <a:lnTo>
                  <a:pt x="1254" y="650"/>
                </a:lnTo>
                <a:lnTo>
                  <a:pt x="1257" y="651"/>
                </a:lnTo>
                <a:lnTo>
                  <a:pt x="1260" y="653"/>
                </a:lnTo>
                <a:lnTo>
                  <a:pt x="1260" y="653"/>
                </a:lnTo>
                <a:lnTo>
                  <a:pt x="1266" y="651"/>
                </a:lnTo>
                <a:lnTo>
                  <a:pt x="1273" y="648"/>
                </a:lnTo>
                <a:lnTo>
                  <a:pt x="1280" y="643"/>
                </a:lnTo>
                <a:lnTo>
                  <a:pt x="1287" y="636"/>
                </a:lnTo>
                <a:lnTo>
                  <a:pt x="1293" y="626"/>
                </a:lnTo>
                <a:lnTo>
                  <a:pt x="1298" y="614"/>
                </a:lnTo>
                <a:lnTo>
                  <a:pt x="1301" y="602"/>
                </a:lnTo>
                <a:lnTo>
                  <a:pt x="1303" y="588"/>
                </a:lnTo>
                <a:lnTo>
                  <a:pt x="1303" y="588"/>
                </a:lnTo>
                <a:lnTo>
                  <a:pt x="1303" y="579"/>
                </a:lnTo>
                <a:lnTo>
                  <a:pt x="1301" y="569"/>
                </a:lnTo>
                <a:lnTo>
                  <a:pt x="1295" y="548"/>
                </a:lnTo>
                <a:lnTo>
                  <a:pt x="1287" y="524"/>
                </a:lnTo>
                <a:lnTo>
                  <a:pt x="1276" y="497"/>
                </a:lnTo>
                <a:lnTo>
                  <a:pt x="1263" y="473"/>
                </a:lnTo>
                <a:lnTo>
                  <a:pt x="1251" y="449"/>
                </a:lnTo>
                <a:lnTo>
                  <a:pt x="1238" y="430"/>
                </a:lnTo>
                <a:lnTo>
                  <a:pt x="1226" y="414"/>
                </a:lnTo>
                <a:lnTo>
                  <a:pt x="1226" y="414"/>
                </a:lnTo>
                <a:lnTo>
                  <a:pt x="1199" y="385"/>
                </a:lnTo>
                <a:lnTo>
                  <a:pt x="1170" y="356"/>
                </a:lnTo>
                <a:lnTo>
                  <a:pt x="1136" y="325"/>
                </a:lnTo>
                <a:lnTo>
                  <a:pt x="1212" y="189"/>
                </a:lnTo>
                <a:lnTo>
                  <a:pt x="1212" y="189"/>
                </a:lnTo>
                <a:lnTo>
                  <a:pt x="1229" y="173"/>
                </a:lnTo>
                <a:lnTo>
                  <a:pt x="1254" y="149"/>
                </a:lnTo>
                <a:lnTo>
                  <a:pt x="1254" y="149"/>
                </a:lnTo>
                <a:lnTo>
                  <a:pt x="1263" y="140"/>
                </a:lnTo>
                <a:lnTo>
                  <a:pt x="1268" y="131"/>
                </a:lnTo>
                <a:lnTo>
                  <a:pt x="1270" y="122"/>
                </a:lnTo>
                <a:lnTo>
                  <a:pt x="1270" y="122"/>
                </a:lnTo>
                <a:lnTo>
                  <a:pt x="1280" y="120"/>
                </a:lnTo>
                <a:lnTo>
                  <a:pt x="1303" y="114"/>
                </a:lnTo>
                <a:lnTo>
                  <a:pt x="1315" y="111"/>
                </a:lnTo>
                <a:lnTo>
                  <a:pt x="1327" y="106"/>
                </a:lnTo>
                <a:lnTo>
                  <a:pt x="1338" y="101"/>
                </a:lnTo>
                <a:lnTo>
                  <a:pt x="1345" y="96"/>
                </a:lnTo>
                <a:lnTo>
                  <a:pt x="1345" y="96"/>
                </a:lnTo>
                <a:lnTo>
                  <a:pt x="1348" y="91"/>
                </a:lnTo>
                <a:lnTo>
                  <a:pt x="1351" y="85"/>
                </a:lnTo>
                <a:lnTo>
                  <a:pt x="1352" y="81"/>
                </a:lnTo>
                <a:lnTo>
                  <a:pt x="1351" y="77"/>
                </a:lnTo>
                <a:lnTo>
                  <a:pt x="1350" y="70"/>
                </a:lnTo>
                <a:lnTo>
                  <a:pt x="1347" y="67"/>
                </a:lnTo>
                <a:lnTo>
                  <a:pt x="1347" y="67"/>
                </a:lnTo>
                <a:lnTo>
                  <a:pt x="1348" y="64"/>
                </a:lnTo>
                <a:lnTo>
                  <a:pt x="1350" y="60"/>
                </a:lnTo>
                <a:lnTo>
                  <a:pt x="1350" y="57"/>
                </a:lnTo>
                <a:lnTo>
                  <a:pt x="1347" y="52"/>
                </a:lnTo>
                <a:lnTo>
                  <a:pt x="1344" y="47"/>
                </a:lnTo>
                <a:lnTo>
                  <a:pt x="1338" y="43"/>
                </a:lnTo>
                <a:lnTo>
                  <a:pt x="1329" y="40"/>
                </a:lnTo>
                <a:lnTo>
                  <a:pt x="1329" y="40"/>
                </a:lnTo>
                <a:lnTo>
                  <a:pt x="1318" y="37"/>
                </a:lnTo>
                <a:lnTo>
                  <a:pt x="1306" y="37"/>
                </a:lnTo>
                <a:lnTo>
                  <a:pt x="1295" y="39"/>
                </a:lnTo>
                <a:lnTo>
                  <a:pt x="1286" y="40"/>
                </a:lnTo>
                <a:lnTo>
                  <a:pt x="1271" y="45"/>
                </a:lnTo>
                <a:lnTo>
                  <a:pt x="1265" y="47"/>
                </a:lnTo>
                <a:lnTo>
                  <a:pt x="1265" y="47"/>
                </a:lnTo>
                <a:lnTo>
                  <a:pt x="1260" y="39"/>
                </a:lnTo>
                <a:lnTo>
                  <a:pt x="1253" y="31"/>
                </a:lnTo>
                <a:lnTo>
                  <a:pt x="1244" y="22"/>
                </a:lnTo>
                <a:lnTo>
                  <a:pt x="1232" y="13"/>
                </a:lnTo>
                <a:lnTo>
                  <a:pt x="1223" y="10"/>
                </a:lnTo>
                <a:lnTo>
                  <a:pt x="1215" y="6"/>
                </a:lnTo>
                <a:lnTo>
                  <a:pt x="1205" y="4"/>
                </a:lnTo>
                <a:lnTo>
                  <a:pt x="1194" y="1"/>
                </a:lnTo>
                <a:lnTo>
                  <a:pt x="1182" y="0"/>
                </a:lnTo>
                <a:lnTo>
                  <a:pt x="1169" y="0"/>
                </a:lnTo>
                <a:lnTo>
                  <a:pt x="1169" y="0"/>
                </a:lnTo>
                <a:lnTo>
                  <a:pt x="1156" y="1"/>
                </a:lnTo>
                <a:lnTo>
                  <a:pt x="1141" y="4"/>
                </a:lnTo>
                <a:lnTo>
                  <a:pt x="1128" y="7"/>
                </a:lnTo>
                <a:lnTo>
                  <a:pt x="1115" y="12"/>
                </a:lnTo>
                <a:lnTo>
                  <a:pt x="1088" y="23"/>
                </a:lnTo>
                <a:lnTo>
                  <a:pt x="1063" y="35"/>
                </a:lnTo>
                <a:lnTo>
                  <a:pt x="1039" y="48"/>
                </a:lnTo>
                <a:lnTo>
                  <a:pt x="1016" y="63"/>
                </a:lnTo>
                <a:lnTo>
                  <a:pt x="996" y="75"/>
                </a:lnTo>
                <a:lnTo>
                  <a:pt x="977" y="84"/>
                </a:lnTo>
                <a:lnTo>
                  <a:pt x="977" y="84"/>
                </a:lnTo>
                <a:lnTo>
                  <a:pt x="968" y="88"/>
                </a:lnTo>
                <a:lnTo>
                  <a:pt x="952" y="93"/>
                </a:lnTo>
                <a:lnTo>
                  <a:pt x="911" y="101"/>
                </a:lnTo>
                <a:lnTo>
                  <a:pt x="858" y="111"/>
                </a:lnTo>
                <a:lnTo>
                  <a:pt x="799" y="122"/>
                </a:lnTo>
                <a:lnTo>
                  <a:pt x="737" y="132"/>
                </a:lnTo>
                <a:lnTo>
                  <a:pt x="676" y="146"/>
                </a:lnTo>
                <a:lnTo>
                  <a:pt x="648" y="152"/>
                </a:lnTo>
                <a:lnTo>
                  <a:pt x="621" y="159"/>
                </a:lnTo>
                <a:lnTo>
                  <a:pt x="598" y="167"/>
                </a:lnTo>
                <a:lnTo>
                  <a:pt x="578" y="176"/>
                </a:lnTo>
                <a:lnTo>
                  <a:pt x="578" y="176"/>
                </a:lnTo>
                <a:lnTo>
                  <a:pt x="560" y="184"/>
                </a:lnTo>
                <a:lnTo>
                  <a:pt x="543" y="194"/>
                </a:lnTo>
                <a:lnTo>
                  <a:pt x="526" y="203"/>
                </a:lnTo>
                <a:lnTo>
                  <a:pt x="511" y="213"/>
                </a:lnTo>
                <a:lnTo>
                  <a:pt x="485" y="235"/>
                </a:lnTo>
                <a:lnTo>
                  <a:pt x="461" y="255"/>
                </a:lnTo>
                <a:lnTo>
                  <a:pt x="424" y="291"/>
                </a:lnTo>
                <a:lnTo>
                  <a:pt x="408" y="305"/>
                </a:lnTo>
                <a:lnTo>
                  <a:pt x="402" y="311"/>
                </a:lnTo>
                <a:lnTo>
                  <a:pt x="395" y="314"/>
                </a:lnTo>
                <a:lnTo>
                  <a:pt x="395" y="314"/>
                </a:lnTo>
                <a:lnTo>
                  <a:pt x="381" y="320"/>
                </a:lnTo>
                <a:lnTo>
                  <a:pt x="367" y="325"/>
                </a:lnTo>
                <a:lnTo>
                  <a:pt x="351" y="330"/>
                </a:lnTo>
                <a:lnTo>
                  <a:pt x="336" y="332"/>
                </a:lnTo>
                <a:lnTo>
                  <a:pt x="310" y="337"/>
                </a:lnTo>
                <a:lnTo>
                  <a:pt x="301" y="338"/>
                </a:lnTo>
                <a:lnTo>
                  <a:pt x="301" y="33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6">
            <a:extLst>
              <a:ext uri="{FF2B5EF4-FFF2-40B4-BE49-F238E27FC236}">
                <a16:creationId xmlns:a16="http://schemas.microsoft.com/office/drawing/2014/main" id="{99F2FEC5-4800-4654-BBC7-6F94353B5CBC}"/>
              </a:ext>
            </a:extLst>
          </p:cNvPr>
          <p:cNvSpPr>
            <a:spLocks/>
          </p:cNvSpPr>
          <p:nvPr/>
        </p:nvSpPr>
        <p:spPr bwMode="auto">
          <a:xfrm>
            <a:off x="5988115" y="3083083"/>
            <a:ext cx="1665185" cy="884668"/>
          </a:xfrm>
          <a:custGeom>
            <a:avLst/>
            <a:gdLst>
              <a:gd name="T0" fmla="*/ 919 w 1359"/>
              <a:gd name="T1" fmla="*/ 2 h 722"/>
              <a:gd name="T2" fmla="*/ 932 w 1359"/>
              <a:gd name="T3" fmla="*/ 8 h 722"/>
              <a:gd name="T4" fmla="*/ 922 w 1359"/>
              <a:gd name="T5" fmla="*/ 82 h 722"/>
              <a:gd name="T6" fmla="*/ 934 w 1359"/>
              <a:gd name="T7" fmla="*/ 148 h 722"/>
              <a:gd name="T8" fmla="*/ 922 w 1359"/>
              <a:gd name="T9" fmla="*/ 243 h 722"/>
              <a:gd name="T10" fmla="*/ 930 w 1359"/>
              <a:gd name="T11" fmla="*/ 356 h 722"/>
              <a:gd name="T12" fmla="*/ 957 w 1359"/>
              <a:gd name="T13" fmla="*/ 350 h 722"/>
              <a:gd name="T14" fmla="*/ 1138 w 1359"/>
              <a:gd name="T15" fmla="*/ 492 h 722"/>
              <a:gd name="T16" fmla="*/ 1250 w 1359"/>
              <a:gd name="T17" fmla="*/ 577 h 722"/>
              <a:gd name="T18" fmla="*/ 1356 w 1359"/>
              <a:gd name="T19" fmla="*/ 638 h 722"/>
              <a:gd name="T20" fmla="*/ 1355 w 1359"/>
              <a:gd name="T21" fmla="*/ 660 h 722"/>
              <a:gd name="T22" fmla="*/ 1302 w 1359"/>
              <a:gd name="T23" fmla="*/ 678 h 722"/>
              <a:gd name="T24" fmla="*/ 1232 w 1359"/>
              <a:gd name="T25" fmla="*/ 661 h 722"/>
              <a:gd name="T26" fmla="*/ 1078 w 1359"/>
              <a:gd name="T27" fmla="*/ 525 h 722"/>
              <a:gd name="T28" fmla="*/ 983 w 1359"/>
              <a:gd name="T29" fmla="*/ 438 h 722"/>
              <a:gd name="T30" fmla="*/ 938 w 1359"/>
              <a:gd name="T31" fmla="*/ 415 h 722"/>
              <a:gd name="T32" fmla="*/ 898 w 1359"/>
              <a:gd name="T33" fmla="*/ 430 h 722"/>
              <a:gd name="T34" fmla="*/ 856 w 1359"/>
              <a:gd name="T35" fmla="*/ 516 h 722"/>
              <a:gd name="T36" fmla="*/ 784 w 1359"/>
              <a:gd name="T37" fmla="*/ 577 h 722"/>
              <a:gd name="T38" fmla="*/ 653 w 1359"/>
              <a:gd name="T39" fmla="*/ 616 h 722"/>
              <a:gd name="T40" fmla="*/ 472 w 1359"/>
              <a:gd name="T41" fmla="*/ 660 h 722"/>
              <a:gd name="T42" fmla="*/ 355 w 1359"/>
              <a:gd name="T43" fmla="*/ 722 h 722"/>
              <a:gd name="T44" fmla="*/ 329 w 1359"/>
              <a:gd name="T45" fmla="*/ 711 h 722"/>
              <a:gd name="T46" fmla="*/ 347 w 1359"/>
              <a:gd name="T47" fmla="*/ 661 h 722"/>
              <a:gd name="T48" fmla="*/ 318 w 1359"/>
              <a:gd name="T49" fmla="*/ 646 h 722"/>
              <a:gd name="T50" fmla="*/ 285 w 1359"/>
              <a:gd name="T51" fmla="*/ 651 h 722"/>
              <a:gd name="T52" fmla="*/ 267 w 1359"/>
              <a:gd name="T53" fmla="*/ 613 h 722"/>
              <a:gd name="T54" fmla="*/ 278 w 1359"/>
              <a:gd name="T55" fmla="*/ 599 h 722"/>
              <a:gd name="T56" fmla="*/ 290 w 1359"/>
              <a:gd name="T57" fmla="*/ 580 h 722"/>
              <a:gd name="T58" fmla="*/ 162 w 1359"/>
              <a:gd name="T59" fmla="*/ 614 h 722"/>
              <a:gd name="T60" fmla="*/ 78 w 1359"/>
              <a:gd name="T61" fmla="*/ 619 h 722"/>
              <a:gd name="T62" fmla="*/ 59 w 1359"/>
              <a:gd name="T63" fmla="*/ 604 h 722"/>
              <a:gd name="T64" fmla="*/ 125 w 1359"/>
              <a:gd name="T65" fmla="*/ 577 h 722"/>
              <a:gd name="T66" fmla="*/ 140 w 1359"/>
              <a:gd name="T67" fmla="*/ 559 h 722"/>
              <a:gd name="T68" fmla="*/ 170 w 1359"/>
              <a:gd name="T69" fmla="*/ 532 h 722"/>
              <a:gd name="T70" fmla="*/ 199 w 1359"/>
              <a:gd name="T71" fmla="*/ 504 h 722"/>
              <a:gd name="T72" fmla="*/ 272 w 1359"/>
              <a:gd name="T73" fmla="*/ 456 h 722"/>
              <a:gd name="T74" fmla="*/ 282 w 1359"/>
              <a:gd name="T75" fmla="*/ 415 h 722"/>
              <a:gd name="T76" fmla="*/ 303 w 1359"/>
              <a:gd name="T77" fmla="*/ 383 h 722"/>
              <a:gd name="T78" fmla="*/ 365 w 1359"/>
              <a:gd name="T79" fmla="*/ 350 h 722"/>
              <a:gd name="T80" fmla="*/ 352 w 1359"/>
              <a:gd name="T81" fmla="*/ 326 h 722"/>
              <a:gd name="T82" fmla="*/ 209 w 1359"/>
              <a:gd name="T83" fmla="*/ 355 h 722"/>
              <a:gd name="T84" fmla="*/ 128 w 1359"/>
              <a:gd name="T85" fmla="*/ 342 h 722"/>
              <a:gd name="T86" fmla="*/ 8 w 1359"/>
              <a:gd name="T87" fmla="*/ 278 h 722"/>
              <a:gd name="T88" fmla="*/ 4 w 1359"/>
              <a:gd name="T89" fmla="*/ 258 h 722"/>
              <a:gd name="T90" fmla="*/ 105 w 1359"/>
              <a:gd name="T91" fmla="*/ 262 h 722"/>
              <a:gd name="T92" fmla="*/ 220 w 1359"/>
              <a:gd name="T93" fmla="*/ 248 h 722"/>
              <a:gd name="T94" fmla="*/ 378 w 1359"/>
              <a:gd name="T95" fmla="*/ 205 h 722"/>
              <a:gd name="T96" fmla="*/ 444 w 1359"/>
              <a:gd name="T97" fmla="*/ 220 h 722"/>
              <a:gd name="T98" fmla="*/ 518 w 1359"/>
              <a:gd name="T99" fmla="*/ 213 h 722"/>
              <a:gd name="T100" fmla="*/ 603 w 1359"/>
              <a:gd name="T101" fmla="*/ 173 h 722"/>
              <a:gd name="T102" fmla="*/ 724 w 1359"/>
              <a:gd name="T103" fmla="*/ 152 h 722"/>
              <a:gd name="T104" fmla="*/ 763 w 1359"/>
              <a:gd name="T105" fmla="*/ 125 h 722"/>
              <a:gd name="T106" fmla="*/ 803 w 1359"/>
              <a:gd name="T107" fmla="*/ 53 h 722"/>
              <a:gd name="T108" fmla="*/ 852 w 1359"/>
              <a:gd name="T109" fmla="*/ 31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59" h="722">
                <a:moveTo>
                  <a:pt x="889" y="34"/>
                </a:moveTo>
                <a:lnTo>
                  <a:pt x="889" y="34"/>
                </a:lnTo>
                <a:lnTo>
                  <a:pt x="893" y="28"/>
                </a:lnTo>
                <a:lnTo>
                  <a:pt x="905" y="14"/>
                </a:lnTo>
                <a:lnTo>
                  <a:pt x="913" y="7"/>
                </a:lnTo>
                <a:lnTo>
                  <a:pt x="919" y="2"/>
                </a:lnTo>
                <a:lnTo>
                  <a:pt x="925" y="0"/>
                </a:lnTo>
                <a:lnTo>
                  <a:pt x="927" y="0"/>
                </a:lnTo>
                <a:lnTo>
                  <a:pt x="930" y="1"/>
                </a:lnTo>
                <a:lnTo>
                  <a:pt x="930" y="1"/>
                </a:lnTo>
                <a:lnTo>
                  <a:pt x="932" y="5"/>
                </a:lnTo>
                <a:lnTo>
                  <a:pt x="932" y="8"/>
                </a:lnTo>
                <a:lnTo>
                  <a:pt x="933" y="18"/>
                </a:lnTo>
                <a:lnTo>
                  <a:pt x="932" y="31"/>
                </a:lnTo>
                <a:lnTo>
                  <a:pt x="931" y="46"/>
                </a:lnTo>
                <a:lnTo>
                  <a:pt x="926" y="71"/>
                </a:lnTo>
                <a:lnTo>
                  <a:pt x="922" y="82"/>
                </a:lnTo>
                <a:lnTo>
                  <a:pt x="922" y="82"/>
                </a:lnTo>
                <a:lnTo>
                  <a:pt x="925" y="87"/>
                </a:lnTo>
                <a:lnTo>
                  <a:pt x="928" y="100"/>
                </a:lnTo>
                <a:lnTo>
                  <a:pt x="931" y="108"/>
                </a:lnTo>
                <a:lnTo>
                  <a:pt x="933" y="120"/>
                </a:lnTo>
                <a:lnTo>
                  <a:pt x="934" y="132"/>
                </a:lnTo>
                <a:lnTo>
                  <a:pt x="934" y="148"/>
                </a:lnTo>
                <a:lnTo>
                  <a:pt x="934" y="148"/>
                </a:lnTo>
                <a:lnTo>
                  <a:pt x="934" y="162"/>
                </a:lnTo>
                <a:lnTo>
                  <a:pt x="933" y="177"/>
                </a:lnTo>
                <a:lnTo>
                  <a:pt x="928" y="203"/>
                </a:lnTo>
                <a:lnTo>
                  <a:pt x="924" y="229"/>
                </a:lnTo>
                <a:lnTo>
                  <a:pt x="922" y="243"/>
                </a:lnTo>
                <a:lnTo>
                  <a:pt x="921" y="258"/>
                </a:lnTo>
                <a:lnTo>
                  <a:pt x="921" y="258"/>
                </a:lnTo>
                <a:lnTo>
                  <a:pt x="922" y="289"/>
                </a:lnTo>
                <a:lnTo>
                  <a:pt x="926" y="321"/>
                </a:lnTo>
                <a:lnTo>
                  <a:pt x="930" y="356"/>
                </a:lnTo>
                <a:lnTo>
                  <a:pt x="930" y="356"/>
                </a:lnTo>
                <a:lnTo>
                  <a:pt x="932" y="354"/>
                </a:lnTo>
                <a:lnTo>
                  <a:pt x="934" y="351"/>
                </a:lnTo>
                <a:lnTo>
                  <a:pt x="939" y="349"/>
                </a:lnTo>
                <a:lnTo>
                  <a:pt x="944" y="348"/>
                </a:lnTo>
                <a:lnTo>
                  <a:pt x="950" y="348"/>
                </a:lnTo>
                <a:lnTo>
                  <a:pt x="957" y="350"/>
                </a:lnTo>
                <a:lnTo>
                  <a:pt x="966" y="355"/>
                </a:lnTo>
                <a:lnTo>
                  <a:pt x="966" y="355"/>
                </a:lnTo>
                <a:lnTo>
                  <a:pt x="998" y="379"/>
                </a:lnTo>
                <a:lnTo>
                  <a:pt x="1049" y="420"/>
                </a:lnTo>
                <a:lnTo>
                  <a:pt x="1109" y="468"/>
                </a:lnTo>
                <a:lnTo>
                  <a:pt x="1138" y="492"/>
                </a:lnTo>
                <a:lnTo>
                  <a:pt x="1163" y="516"/>
                </a:lnTo>
                <a:lnTo>
                  <a:pt x="1163" y="516"/>
                </a:lnTo>
                <a:lnTo>
                  <a:pt x="1176" y="527"/>
                </a:lnTo>
                <a:lnTo>
                  <a:pt x="1190" y="538"/>
                </a:lnTo>
                <a:lnTo>
                  <a:pt x="1220" y="559"/>
                </a:lnTo>
                <a:lnTo>
                  <a:pt x="1250" y="577"/>
                </a:lnTo>
                <a:lnTo>
                  <a:pt x="1280" y="592"/>
                </a:lnTo>
                <a:lnTo>
                  <a:pt x="1331" y="620"/>
                </a:lnTo>
                <a:lnTo>
                  <a:pt x="1347" y="630"/>
                </a:lnTo>
                <a:lnTo>
                  <a:pt x="1352" y="634"/>
                </a:lnTo>
                <a:lnTo>
                  <a:pt x="1356" y="638"/>
                </a:lnTo>
                <a:lnTo>
                  <a:pt x="1356" y="638"/>
                </a:lnTo>
                <a:lnTo>
                  <a:pt x="1358" y="642"/>
                </a:lnTo>
                <a:lnTo>
                  <a:pt x="1359" y="645"/>
                </a:lnTo>
                <a:lnTo>
                  <a:pt x="1359" y="649"/>
                </a:lnTo>
                <a:lnTo>
                  <a:pt x="1359" y="652"/>
                </a:lnTo>
                <a:lnTo>
                  <a:pt x="1357" y="656"/>
                </a:lnTo>
                <a:lnTo>
                  <a:pt x="1355" y="660"/>
                </a:lnTo>
                <a:lnTo>
                  <a:pt x="1352" y="663"/>
                </a:lnTo>
                <a:lnTo>
                  <a:pt x="1347" y="667"/>
                </a:lnTo>
                <a:lnTo>
                  <a:pt x="1343" y="669"/>
                </a:lnTo>
                <a:lnTo>
                  <a:pt x="1337" y="672"/>
                </a:lnTo>
                <a:lnTo>
                  <a:pt x="1321" y="675"/>
                </a:lnTo>
                <a:lnTo>
                  <a:pt x="1302" y="678"/>
                </a:lnTo>
                <a:lnTo>
                  <a:pt x="1278" y="678"/>
                </a:lnTo>
                <a:lnTo>
                  <a:pt x="1278" y="678"/>
                </a:lnTo>
                <a:lnTo>
                  <a:pt x="1270" y="677"/>
                </a:lnTo>
                <a:lnTo>
                  <a:pt x="1263" y="675"/>
                </a:lnTo>
                <a:lnTo>
                  <a:pt x="1247" y="669"/>
                </a:lnTo>
                <a:lnTo>
                  <a:pt x="1232" y="661"/>
                </a:lnTo>
                <a:lnTo>
                  <a:pt x="1215" y="650"/>
                </a:lnTo>
                <a:lnTo>
                  <a:pt x="1197" y="637"/>
                </a:lnTo>
                <a:lnTo>
                  <a:pt x="1179" y="622"/>
                </a:lnTo>
                <a:lnTo>
                  <a:pt x="1144" y="590"/>
                </a:lnTo>
                <a:lnTo>
                  <a:pt x="1109" y="556"/>
                </a:lnTo>
                <a:lnTo>
                  <a:pt x="1078" y="525"/>
                </a:lnTo>
                <a:lnTo>
                  <a:pt x="1052" y="500"/>
                </a:lnTo>
                <a:lnTo>
                  <a:pt x="1033" y="482"/>
                </a:lnTo>
                <a:lnTo>
                  <a:pt x="1033" y="482"/>
                </a:lnTo>
                <a:lnTo>
                  <a:pt x="1019" y="471"/>
                </a:lnTo>
                <a:lnTo>
                  <a:pt x="1007" y="459"/>
                </a:lnTo>
                <a:lnTo>
                  <a:pt x="983" y="438"/>
                </a:lnTo>
                <a:lnTo>
                  <a:pt x="972" y="429"/>
                </a:lnTo>
                <a:lnTo>
                  <a:pt x="961" y="423"/>
                </a:lnTo>
                <a:lnTo>
                  <a:pt x="950" y="418"/>
                </a:lnTo>
                <a:lnTo>
                  <a:pt x="944" y="415"/>
                </a:lnTo>
                <a:lnTo>
                  <a:pt x="938" y="415"/>
                </a:lnTo>
                <a:lnTo>
                  <a:pt x="938" y="415"/>
                </a:lnTo>
                <a:lnTo>
                  <a:pt x="919" y="414"/>
                </a:lnTo>
                <a:lnTo>
                  <a:pt x="907" y="414"/>
                </a:lnTo>
                <a:lnTo>
                  <a:pt x="901" y="415"/>
                </a:lnTo>
                <a:lnTo>
                  <a:pt x="901" y="415"/>
                </a:lnTo>
                <a:lnTo>
                  <a:pt x="901" y="419"/>
                </a:lnTo>
                <a:lnTo>
                  <a:pt x="898" y="430"/>
                </a:lnTo>
                <a:lnTo>
                  <a:pt x="893" y="447"/>
                </a:lnTo>
                <a:lnTo>
                  <a:pt x="886" y="467"/>
                </a:lnTo>
                <a:lnTo>
                  <a:pt x="880" y="479"/>
                </a:lnTo>
                <a:lnTo>
                  <a:pt x="874" y="491"/>
                </a:lnTo>
                <a:lnTo>
                  <a:pt x="866" y="503"/>
                </a:lnTo>
                <a:lnTo>
                  <a:pt x="856" y="516"/>
                </a:lnTo>
                <a:lnTo>
                  <a:pt x="845" y="530"/>
                </a:lnTo>
                <a:lnTo>
                  <a:pt x="833" y="542"/>
                </a:lnTo>
                <a:lnTo>
                  <a:pt x="819" y="554"/>
                </a:lnTo>
                <a:lnTo>
                  <a:pt x="803" y="566"/>
                </a:lnTo>
                <a:lnTo>
                  <a:pt x="803" y="566"/>
                </a:lnTo>
                <a:lnTo>
                  <a:pt x="784" y="577"/>
                </a:lnTo>
                <a:lnTo>
                  <a:pt x="765" y="586"/>
                </a:lnTo>
                <a:lnTo>
                  <a:pt x="743" y="595"/>
                </a:lnTo>
                <a:lnTo>
                  <a:pt x="721" y="602"/>
                </a:lnTo>
                <a:lnTo>
                  <a:pt x="698" y="608"/>
                </a:lnTo>
                <a:lnTo>
                  <a:pt x="675" y="613"/>
                </a:lnTo>
                <a:lnTo>
                  <a:pt x="653" y="616"/>
                </a:lnTo>
                <a:lnTo>
                  <a:pt x="630" y="620"/>
                </a:lnTo>
                <a:lnTo>
                  <a:pt x="589" y="625"/>
                </a:lnTo>
                <a:lnTo>
                  <a:pt x="556" y="627"/>
                </a:lnTo>
                <a:lnTo>
                  <a:pt x="526" y="628"/>
                </a:lnTo>
                <a:lnTo>
                  <a:pt x="526" y="628"/>
                </a:lnTo>
                <a:lnTo>
                  <a:pt x="472" y="660"/>
                </a:lnTo>
                <a:lnTo>
                  <a:pt x="427" y="686"/>
                </a:lnTo>
                <a:lnTo>
                  <a:pt x="391" y="707"/>
                </a:lnTo>
                <a:lnTo>
                  <a:pt x="391" y="707"/>
                </a:lnTo>
                <a:lnTo>
                  <a:pt x="370" y="717"/>
                </a:lnTo>
                <a:lnTo>
                  <a:pt x="362" y="720"/>
                </a:lnTo>
                <a:lnTo>
                  <a:pt x="355" y="722"/>
                </a:lnTo>
                <a:lnTo>
                  <a:pt x="350" y="722"/>
                </a:lnTo>
                <a:lnTo>
                  <a:pt x="346" y="722"/>
                </a:lnTo>
                <a:lnTo>
                  <a:pt x="337" y="719"/>
                </a:lnTo>
                <a:lnTo>
                  <a:pt x="337" y="719"/>
                </a:lnTo>
                <a:lnTo>
                  <a:pt x="332" y="716"/>
                </a:lnTo>
                <a:lnTo>
                  <a:pt x="329" y="711"/>
                </a:lnTo>
                <a:lnTo>
                  <a:pt x="326" y="707"/>
                </a:lnTo>
                <a:lnTo>
                  <a:pt x="324" y="702"/>
                </a:lnTo>
                <a:lnTo>
                  <a:pt x="321" y="692"/>
                </a:lnTo>
                <a:lnTo>
                  <a:pt x="321" y="687"/>
                </a:lnTo>
                <a:lnTo>
                  <a:pt x="347" y="697"/>
                </a:lnTo>
                <a:lnTo>
                  <a:pt x="347" y="661"/>
                </a:lnTo>
                <a:lnTo>
                  <a:pt x="347" y="661"/>
                </a:lnTo>
                <a:lnTo>
                  <a:pt x="344" y="658"/>
                </a:lnTo>
                <a:lnTo>
                  <a:pt x="338" y="654"/>
                </a:lnTo>
                <a:lnTo>
                  <a:pt x="330" y="649"/>
                </a:lnTo>
                <a:lnTo>
                  <a:pt x="324" y="648"/>
                </a:lnTo>
                <a:lnTo>
                  <a:pt x="318" y="646"/>
                </a:lnTo>
                <a:lnTo>
                  <a:pt x="318" y="646"/>
                </a:lnTo>
                <a:lnTo>
                  <a:pt x="312" y="648"/>
                </a:lnTo>
                <a:lnTo>
                  <a:pt x="306" y="649"/>
                </a:lnTo>
                <a:lnTo>
                  <a:pt x="295" y="651"/>
                </a:lnTo>
                <a:lnTo>
                  <a:pt x="290" y="651"/>
                </a:lnTo>
                <a:lnTo>
                  <a:pt x="285" y="651"/>
                </a:lnTo>
                <a:lnTo>
                  <a:pt x="282" y="649"/>
                </a:lnTo>
                <a:lnTo>
                  <a:pt x="278" y="645"/>
                </a:lnTo>
                <a:lnTo>
                  <a:pt x="278" y="645"/>
                </a:lnTo>
                <a:lnTo>
                  <a:pt x="273" y="634"/>
                </a:lnTo>
                <a:lnTo>
                  <a:pt x="270" y="624"/>
                </a:lnTo>
                <a:lnTo>
                  <a:pt x="267" y="613"/>
                </a:lnTo>
                <a:lnTo>
                  <a:pt x="282" y="616"/>
                </a:lnTo>
                <a:lnTo>
                  <a:pt x="282" y="616"/>
                </a:lnTo>
                <a:lnTo>
                  <a:pt x="280" y="613"/>
                </a:lnTo>
                <a:lnTo>
                  <a:pt x="278" y="607"/>
                </a:lnTo>
                <a:lnTo>
                  <a:pt x="278" y="603"/>
                </a:lnTo>
                <a:lnTo>
                  <a:pt x="278" y="599"/>
                </a:lnTo>
                <a:lnTo>
                  <a:pt x="279" y="596"/>
                </a:lnTo>
                <a:lnTo>
                  <a:pt x="282" y="593"/>
                </a:lnTo>
                <a:lnTo>
                  <a:pt x="282" y="593"/>
                </a:lnTo>
                <a:lnTo>
                  <a:pt x="287" y="590"/>
                </a:lnTo>
                <a:lnTo>
                  <a:pt x="289" y="585"/>
                </a:lnTo>
                <a:lnTo>
                  <a:pt x="290" y="580"/>
                </a:lnTo>
                <a:lnTo>
                  <a:pt x="287" y="560"/>
                </a:lnTo>
                <a:lnTo>
                  <a:pt x="287" y="560"/>
                </a:lnTo>
                <a:lnTo>
                  <a:pt x="243" y="580"/>
                </a:lnTo>
                <a:lnTo>
                  <a:pt x="202" y="597"/>
                </a:lnTo>
                <a:lnTo>
                  <a:pt x="162" y="614"/>
                </a:lnTo>
                <a:lnTo>
                  <a:pt x="162" y="614"/>
                </a:lnTo>
                <a:lnTo>
                  <a:pt x="154" y="618"/>
                </a:lnTo>
                <a:lnTo>
                  <a:pt x="144" y="620"/>
                </a:lnTo>
                <a:lnTo>
                  <a:pt x="126" y="622"/>
                </a:lnTo>
                <a:lnTo>
                  <a:pt x="108" y="622"/>
                </a:lnTo>
                <a:lnTo>
                  <a:pt x="93" y="621"/>
                </a:lnTo>
                <a:lnTo>
                  <a:pt x="78" y="619"/>
                </a:lnTo>
                <a:lnTo>
                  <a:pt x="67" y="615"/>
                </a:lnTo>
                <a:lnTo>
                  <a:pt x="60" y="610"/>
                </a:lnTo>
                <a:lnTo>
                  <a:pt x="59" y="609"/>
                </a:lnTo>
                <a:lnTo>
                  <a:pt x="58" y="607"/>
                </a:lnTo>
                <a:lnTo>
                  <a:pt x="58" y="607"/>
                </a:lnTo>
                <a:lnTo>
                  <a:pt x="59" y="604"/>
                </a:lnTo>
                <a:lnTo>
                  <a:pt x="61" y="601"/>
                </a:lnTo>
                <a:lnTo>
                  <a:pt x="67" y="593"/>
                </a:lnTo>
                <a:lnTo>
                  <a:pt x="77" y="585"/>
                </a:lnTo>
                <a:lnTo>
                  <a:pt x="77" y="585"/>
                </a:lnTo>
                <a:lnTo>
                  <a:pt x="106" y="580"/>
                </a:lnTo>
                <a:lnTo>
                  <a:pt x="125" y="577"/>
                </a:lnTo>
                <a:lnTo>
                  <a:pt x="131" y="574"/>
                </a:lnTo>
                <a:lnTo>
                  <a:pt x="134" y="573"/>
                </a:lnTo>
                <a:lnTo>
                  <a:pt x="134" y="573"/>
                </a:lnTo>
                <a:lnTo>
                  <a:pt x="134" y="569"/>
                </a:lnTo>
                <a:lnTo>
                  <a:pt x="136" y="565"/>
                </a:lnTo>
                <a:lnTo>
                  <a:pt x="140" y="559"/>
                </a:lnTo>
                <a:lnTo>
                  <a:pt x="146" y="553"/>
                </a:lnTo>
                <a:lnTo>
                  <a:pt x="146" y="553"/>
                </a:lnTo>
                <a:lnTo>
                  <a:pt x="153" y="548"/>
                </a:lnTo>
                <a:lnTo>
                  <a:pt x="159" y="544"/>
                </a:lnTo>
                <a:lnTo>
                  <a:pt x="164" y="541"/>
                </a:lnTo>
                <a:lnTo>
                  <a:pt x="170" y="532"/>
                </a:lnTo>
                <a:lnTo>
                  <a:pt x="170" y="532"/>
                </a:lnTo>
                <a:lnTo>
                  <a:pt x="176" y="521"/>
                </a:lnTo>
                <a:lnTo>
                  <a:pt x="183" y="513"/>
                </a:lnTo>
                <a:lnTo>
                  <a:pt x="187" y="509"/>
                </a:lnTo>
                <a:lnTo>
                  <a:pt x="193" y="507"/>
                </a:lnTo>
                <a:lnTo>
                  <a:pt x="199" y="504"/>
                </a:lnTo>
                <a:lnTo>
                  <a:pt x="206" y="503"/>
                </a:lnTo>
                <a:lnTo>
                  <a:pt x="206" y="503"/>
                </a:lnTo>
                <a:lnTo>
                  <a:pt x="240" y="496"/>
                </a:lnTo>
                <a:lnTo>
                  <a:pt x="255" y="492"/>
                </a:lnTo>
                <a:lnTo>
                  <a:pt x="255" y="492"/>
                </a:lnTo>
                <a:lnTo>
                  <a:pt x="272" y="456"/>
                </a:lnTo>
                <a:lnTo>
                  <a:pt x="282" y="432"/>
                </a:lnTo>
                <a:lnTo>
                  <a:pt x="284" y="424"/>
                </a:lnTo>
                <a:lnTo>
                  <a:pt x="285" y="420"/>
                </a:lnTo>
                <a:lnTo>
                  <a:pt x="285" y="420"/>
                </a:lnTo>
                <a:lnTo>
                  <a:pt x="284" y="419"/>
                </a:lnTo>
                <a:lnTo>
                  <a:pt x="282" y="415"/>
                </a:lnTo>
                <a:lnTo>
                  <a:pt x="279" y="403"/>
                </a:lnTo>
                <a:lnTo>
                  <a:pt x="277" y="386"/>
                </a:lnTo>
                <a:lnTo>
                  <a:pt x="277" y="386"/>
                </a:lnTo>
                <a:lnTo>
                  <a:pt x="289" y="385"/>
                </a:lnTo>
                <a:lnTo>
                  <a:pt x="299" y="384"/>
                </a:lnTo>
                <a:lnTo>
                  <a:pt x="303" y="383"/>
                </a:lnTo>
                <a:lnTo>
                  <a:pt x="303" y="383"/>
                </a:lnTo>
                <a:lnTo>
                  <a:pt x="314" y="379"/>
                </a:lnTo>
                <a:lnTo>
                  <a:pt x="333" y="371"/>
                </a:lnTo>
                <a:lnTo>
                  <a:pt x="344" y="365"/>
                </a:lnTo>
                <a:lnTo>
                  <a:pt x="355" y="359"/>
                </a:lnTo>
                <a:lnTo>
                  <a:pt x="365" y="350"/>
                </a:lnTo>
                <a:lnTo>
                  <a:pt x="373" y="342"/>
                </a:lnTo>
                <a:lnTo>
                  <a:pt x="373" y="342"/>
                </a:lnTo>
                <a:lnTo>
                  <a:pt x="391" y="312"/>
                </a:lnTo>
                <a:lnTo>
                  <a:pt x="391" y="312"/>
                </a:lnTo>
                <a:lnTo>
                  <a:pt x="372" y="319"/>
                </a:lnTo>
                <a:lnTo>
                  <a:pt x="352" y="326"/>
                </a:lnTo>
                <a:lnTo>
                  <a:pt x="324" y="335"/>
                </a:lnTo>
                <a:lnTo>
                  <a:pt x="294" y="343"/>
                </a:lnTo>
                <a:lnTo>
                  <a:pt x="260" y="350"/>
                </a:lnTo>
                <a:lnTo>
                  <a:pt x="243" y="353"/>
                </a:lnTo>
                <a:lnTo>
                  <a:pt x="226" y="354"/>
                </a:lnTo>
                <a:lnTo>
                  <a:pt x="209" y="355"/>
                </a:lnTo>
                <a:lnTo>
                  <a:pt x="194" y="355"/>
                </a:lnTo>
                <a:lnTo>
                  <a:pt x="194" y="355"/>
                </a:lnTo>
                <a:lnTo>
                  <a:pt x="178" y="354"/>
                </a:lnTo>
                <a:lnTo>
                  <a:pt x="161" y="351"/>
                </a:lnTo>
                <a:lnTo>
                  <a:pt x="144" y="347"/>
                </a:lnTo>
                <a:lnTo>
                  <a:pt x="128" y="342"/>
                </a:lnTo>
                <a:lnTo>
                  <a:pt x="111" y="336"/>
                </a:lnTo>
                <a:lnTo>
                  <a:pt x="94" y="330"/>
                </a:lnTo>
                <a:lnTo>
                  <a:pt x="64" y="314"/>
                </a:lnTo>
                <a:lnTo>
                  <a:pt x="36" y="300"/>
                </a:lnTo>
                <a:lnTo>
                  <a:pt x="16" y="284"/>
                </a:lnTo>
                <a:lnTo>
                  <a:pt x="8" y="278"/>
                </a:lnTo>
                <a:lnTo>
                  <a:pt x="4" y="272"/>
                </a:lnTo>
                <a:lnTo>
                  <a:pt x="0" y="266"/>
                </a:lnTo>
                <a:lnTo>
                  <a:pt x="0" y="262"/>
                </a:lnTo>
                <a:lnTo>
                  <a:pt x="0" y="262"/>
                </a:lnTo>
                <a:lnTo>
                  <a:pt x="1" y="260"/>
                </a:lnTo>
                <a:lnTo>
                  <a:pt x="4" y="258"/>
                </a:lnTo>
                <a:lnTo>
                  <a:pt x="8" y="256"/>
                </a:lnTo>
                <a:lnTo>
                  <a:pt x="14" y="256"/>
                </a:lnTo>
                <a:lnTo>
                  <a:pt x="29" y="256"/>
                </a:lnTo>
                <a:lnTo>
                  <a:pt x="49" y="259"/>
                </a:lnTo>
                <a:lnTo>
                  <a:pt x="75" y="261"/>
                </a:lnTo>
                <a:lnTo>
                  <a:pt x="105" y="262"/>
                </a:lnTo>
                <a:lnTo>
                  <a:pt x="122" y="261"/>
                </a:lnTo>
                <a:lnTo>
                  <a:pt x="140" y="260"/>
                </a:lnTo>
                <a:lnTo>
                  <a:pt x="159" y="259"/>
                </a:lnTo>
                <a:lnTo>
                  <a:pt x="181" y="255"/>
                </a:lnTo>
                <a:lnTo>
                  <a:pt x="181" y="255"/>
                </a:lnTo>
                <a:lnTo>
                  <a:pt x="220" y="248"/>
                </a:lnTo>
                <a:lnTo>
                  <a:pt x="254" y="239"/>
                </a:lnTo>
                <a:lnTo>
                  <a:pt x="284" y="231"/>
                </a:lnTo>
                <a:lnTo>
                  <a:pt x="309" y="224"/>
                </a:lnTo>
                <a:lnTo>
                  <a:pt x="349" y="211"/>
                </a:lnTo>
                <a:lnTo>
                  <a:pt x="365" y="206"/>
                </a:lnTo>
                <a:lnTo>
                  <a:pt x="378" y="205"/>
                </a:lnTo>
                <a:lnTo>
                  <a:pt x="378" y="205"/>
                </a:lnTo>
                <a:lnTo>
                  <a:pt x="384" y="205"/>
                </a:lnTo>
                <a:lnTo>
                  <a:pt x="391" y="205"/>
                </a:lnTo>
                <a:lnTo>
                  <a:pt x="408" y="208"/>
                </a:lnTo>
                <a:lnTo>
                  <a:pt x="426" y="214"/>
                </a:lnTo>
                <a:lnTo>
                  <a:pt x="444" y="220"/>
                </a:lnTo>
                <a:lnTo>
                  <a:pt x="474" y="232"/>
                </a:lnTo>
                <a:lnTo>
                  <a:pt x="486" y="238"/>
                </a:lnTo>
                <a:lnTo>
                  <a:pt x="486" y="238"/>
                </a:lnTo>
                <a:lnTo>
                  <a:pt x="495" y="231"/>
                </a:lnTo>
                <a:lnTo>
                  <a:pt x="504" y="223"/>
                </a:lnTo>
                <a:lnTo>
                  <a:pt x="518" y="213"/>
                </a:lnTo>
                <a:lnTo>
                  <a:pt x="535" y="202"/>
                </a:lnTo>
                <a:lnTo>
                  <a:pt x="554" y="191"/>
                </a:lnTo>
                <a:lnTo>
                  <a:pt x="577" y="182"/>
                </a:lnTo>
                <a:lnTo>
                  <a:pt x="590" y="177"/>
                </a:lnTo>
                <a:lnTo>
                  <a:pt x="603" y="173"/>
                </a:lnTo>
                <a:lnTo>
                  <a:pt x="603" y="173"/>
                </a:lnTo>
                <a:lnTo>
                  <a:pt x="628" y="167"/>
                </a:lnTo>
                <a:lnTo>
                  <a:pt x="649" y="164"/>
                </a:lnTo>
                <a:lnTo>
                  <a:pt x="683" y="160"/>
                </a:lnTo>
                <a:lnTo>
                  <a:pt x="697" y="158"/>
                </a:lnTo>
                <a:lnTo>
                  <a:pt x="710" y="155"/>
                </a:lnTo>
                <a:lnTo>
                  <a:pt x="724" y="152"/>
                </a:lnTo>
                <a:lnTo>
                  <a:pt x="739" y="146"/>
                </a:lnTo>
                <a:lnTo>
                  <a:pt x="739" y="146"/>
                </a:lnTo>
                <a:lnTo>
                  <a:pt x="746" y="142"/>
                </a:lnTo>
                <a:lnTo>
                  <a:pt x="753" y="137"/>
                </a:lnTo>
                <a:lnTo>
                  <a:pt x="759" y="131"/>
                </a:lnTo>
                <a:lnTo>
                  <a:pt x="763" y="125"/>
                </a:lnTo>
                <a:lnTo>
                  <a:pt x="772" y="111"/>
                </a:lnTo>
                <a:lnTo>
                  <a:pt x="779" y="95"/>
                </a:lnTo>
                <a:lnTo>
                  <a:pt x="786" y="79"/>
                </a:lnTo>
                <a:lnTo>
                  <a:pt x="793" y="65"/>
                </a:lnTo>
                <a:lnTo>
                  <a:pt x="798" y="58"/>
                </a:lnTo>
                <a:lnTo>
                  <a:pt x="803" y="53"/>
                </a:lnTo>
                <a:lnTo>
                  <a:pt x="808" y="47"/>
                </a:lnTo>
                <a:lnTo>
                  <a:pt x="815" y="43"/>
                </a:lnTo>
                <a:lnTo>
                  <a:pt x="815" y="43"/>
                </a:lnTo>
                <a:lnTo>
                  <a:pt x="827" y="36"/>
                </a:lnTo>
                <a:lnTo>
                  <a:pt x="840" y="32"/>
                </a:lnTo>
                <a:lnTo>
                  <a:pt x="852" y="31"/>
                </a:lnTo>
                <a:lnTo>
                  <a:pt x="865" y="31"/>
                </a:lnTo>
                <a:lnTo>
                  <a:pt x="874" y="31"/>
                </a:lnTo>
                <a:lnTo>
                  <a:pt x="881" y="32"/>
                </a:lnTo>
                <a:lnTo>
                  <a:pt x="889" y="34"/>
                </a:lnTo>
                <a:lnTo>
                  <a:pt x="889" y="3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8C7D662C-D8F3-45DF-93EB-55E05326C77E}"/>
              </a:ext>
            </a:extLst>
          </p:cNvPr>
          <p:cNvSpPr>
            <a:spLocks/>
          </p:cNvSpPr>
          <p:nvPr/>
        </p:nvSpPr>
        <p:spPr bwMode="auto">
          <a:xfrm>
            <a:off x="7949956" y="3373995"/>
            <a:ext cx="1655130" cy="786044"/>
          </a:xfrm>
          <a:custGeom>
            <a:avLst/>
            <a:gdLst>
              <a:gd name="T0" fmla="*/ 96 w 1156"/>
              <a:gd name="T1" fmla="*/ 13 h 549"/>
              <a:gd name="T2" fmla="*/ 34 w 1156"/>
              <a:gd name="T3" fmla="*/ 0 h 549"/>
              <a:gd name="T4" fmla="*/ 7 w 1156"/>
              <a:gd name="T5" fmla="*/ 6 h 549"/>
              <a:gd name="T6" fmla="*/ 0 w 1156"/>
              <a:gd name="T7" fmla="*/ 16 h 549"/>
              <a:gd name="T8" fmla="*/ 8 w 1156"/>
              <a:gd name="T9" fmla="*/ 25 h 549"/>
              <a:gd name="T10" fmla="*/ 79 w 1156"/>
              <a:gd name="T11" fmla="*/ 57 h 549"/>
              <a:gd name="T12" fmla="*/ 212 w 1156"/>
              <a:gd name="T13" fmla="*/ 146 h 549"/>
              <a:gd name="T14" fmla="*/ 259 w 1156"/>
              <a:gd name="T15" fmla="*/ 191 h 549"/>
              <a:gd name="T16" fmla="*/ 296 w 1156"/>
              <a:gd name="T17" fmla="*/ 231 h 549"/>
              <a:gd name="T18" fmla="*/ 453 w 1156"/>
              <a:gd name="T19" fmla="*/ 328 h 549"/>
              <a:gd name="T20" fmla="*/ 490 w 1156"/>
              <a:gd name="T21" fmla="*/ 445 h 549"/>
              <a:gd name="T22" fmla="*/ 516 w 1156"/>
              <a:gd name="T23" fmla="*/ 494 h 549"/>
              <a:gd name="T24" fmla="*/ 565 w 1156"/>
              <a:gd name="T25" fmla="*/ 545 h 549"/>
              <a:gd name="T26" fmla="*/ 578 w 1156"/>
              <a:gd name="T27" fmla="*/ 549 h 549"/>
              <a:gd name="T28" fmla="*/ 580 w 1156"/>
              <a:gd name="T29" fmla="*/ 523 h 549"/>
              <a:gd name="T30" fmla="*/ 557 w 1156"/>
              <a:gd name="T31" fmla="*/ 432 h 549"/>
              <a:gd name="T32" fmla="*/ 562 w 1156"/>
              <a:gd name="T33" fmla="*/ 396 h 549"/>
              <a:gd name="T34" fmla="*/ 572 w 1156"/>
              <a:gd name="T35" fmla="*/ 368 h 549"/>
              <a:gd name="T36" fmla="*/ 634 w 1156"/>
              <a:gd name="T37" fmla="*/ 387 h 549"/>
              <a:gd name="T38" fmla="*/ 738 w 1156"/>
              <a:gd name="T39" fmla="*/ 399 h 549"/>
              <a:gd name="T40" fmla="*/ 895 w 1156"/>
              <a:gd name="T41" fmla="*/ 399 h 549"/>
              <a:gd name="T42" fmla="*/ 941 w 1156"/>
              <a:gd name="T43" fmla="*/ 408 h 549"/>
              <a:gd name="T44" fmla="*/ 984 w 1156"/>
              <a:gd name="T45" fmla="*/ 443 h 549"/>
              <a:gd name="T46" fmla="*/ 1029 w 1156"/>
              <a:gd name="T47" fmla="*/ 479 h 549"/>
              <a:gd name="T48" fmla="*/ 1057 w 1156"/>
              <a:gd name="T49" fmla="*/ 486 h 549"/>
              <a:gd name="T50" fmla="*/ 1114 w 1156"/>
              <a:gd name="T51" fmla="*/ 481 h 549"/>
              <a:gd name="T52" fmla="*/ 1081 w 1156"/>
              <a:gd name="T53" fmla="*/ 464 h 549"/>
              <a:gd name="T54" fmla="*/ 1074 w 1156"/>
              <a:gd name="T55" fmla="*/ 451 h 549"/>
              <a:gd name="T56" fmla="*/ 1091 w 1156"/>
              <a:gd name="T57" fmla="*/ 441 h 549"/>
              <a:gd name="T58" fmla="*/ 1135 w 1156"/>
              <a:gd name="T59" fmla="*/ 441 h 549"/>
              <a:gd name="T60" fmla="*/ 1150 w 1156"/>
              <a:gd name="T61" fmla="*/ 432 h 549"/>
              <a:gd name="T62" fmla="*/ 1155 w 1156"/>
              <a:gd name="T63" fmla="*/ 423 h 549"/>
              <a:gd name="T64" fmla="*/ 1137 w 1156"/>
              <a:gd name="T65" fmla="*/ 422 h 549"/>
              <a:gd name="T66" fmla="*/ 1096 w 1156"/>
              <a:gd name="T67" fmla="*/ 402 h 549"/>
              <a:gd name="T68" fmla="*/ 1059 w 1156"/>
              <a:gd name="T69" fmla="*/ 385 h 549"/>
              <a:gd name="T70" fmla="*/ 1099 w 1156"/>
              <a:gd name="T71" fmla="*/ 387 h 549"/>
              <a:gd name="T72" fmla="*/ 1097 w 1156"/>
              <a:gd name="T73" fmla="*/ 379 h 549"/>
              <a:gd name="T74" fmla="*/ 1096 w 1156"/>
              <a:gd name="T75" fmla="*/ 363 h 549"/>
              <a:gd name="T76" fmla="*/ 1099 w 1156"/>
              <a:gd name="T77" fmla="*/ 345 h 549"/>
              <a:gd name="T78" fmla="*/ 1073 w 1156"/>
              <a:gd name="T79" fmla="*/ 332 h 549"/>
              <a:gd name="T80" fmla="*/ 1086 w 1156"/>
              <a:gd name="T81" fmla="*/ 313 h 549"/>
              <a:gd name="T82" fmla="*/ 1098 w 1156"/>
              <a:gd name="T83" fmla="*/ 291 h 549"/>
              <a:gd name="T84" fmla="*/ 1102 w 1156"/>
              <a:gd name="T85" fmla="*/ 256 h 549"/>
              <a:gd name="T86" fmla="*/ 984 w 1156"/>
              <a:gd name="T87" fmla="*/ 231 h 549"/>
              <a:gd name="T88" fmla="*/ 884 w 1156"/>
              <a:gd name="T89" fmla="*/ 193 h 549"/>
              <a:gd name="T90" fmla="*/ 751 w 1156"/>
              <a:gd name="T91" fmla="*/ 127 h 549"/>
              <a:gd name="T92" fmla="*/ 668 w 1156"/>
              <a:gd name="T93" fmla="*/ 102 h 549"/>
              <a:gd name="T94" fmla="*/ 460 w 1156"/>
              <a:gd name="T95" fmla="*/ 69 h 549"/>
              <a:gd name="T96" fmla="*/ 357 w 1156"/>
              <a:gd name="T97" fmla="*/ 62 h 549"/>
              <a:gd name="T98" fmla="*/ 313 w 1156"/>
              <a:gd name="T99" fmla="*/ 32 h 549"/>
              <a:gd name="T100" fmla="*/ 244 w 1156"/>
              <a:gd name="T101" fmla="*/ 8 h 549"/>
              <a:gd name="T102" fmla="*/ 179 w 1156"/>
              <a:gd name="T103" fmla="*/ 6 h 549"/>
              <a:gd name="T104" fmla="*/ 142 w 1156"/>
              <a:gd name="T105" fmla="*/ 18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56" h="549">
                <a:moveTo>
                  <a:pt x="142" y="18"/>
                </a:moveTo>
                <a:lnTo>
                  <a:pt x="142" y="18"/>
                </a:lnTo>
                <a:lnTo>
                  <a:pt x="118" y="16"/>
                </a:lnTo>
                <a:lnTo>
                  <a:pt x="96" y="13"/>
                </a:lnTo>
                <a:lnTo>
                  <a:pt x="72" y="8"/>
                </a:lnTo>
                <a:lnTo>
                  <a:pt x="72" y="8"/>
                </a:lnTo>
                <a:lnTo>
                  <a:pt x="50" y="3"/>
                </a:lnTo>
                <a:lnTo>
                  <a:pt x="34" y="0"/>
                </a:lnTo>
                <a:lnTo>
                  <a:pt x="25" y="0"/>
                </a:lnTo>
                <a:lnTo>
                  <a:pt x="19" y="1"/>
                </a:lnTo>
                <a:lnTo>
                  <a:pt x="12" y="2"/>
                </a:lnTo>
                <a:lnTo>
                  <a:pt x="7" y="6"/>
                </a:lnTo>
                <a:lnTo>
                  <a:pt x="7" y="6"/>
                </a:lnTo>
                <a:lnTo>
                  <a:pt x="2" y="10"/>
                </a:lnTo>
                <a:lnTo>
                  <a:pt x="0" y="14"/>
                </a:lnTo>
                <a:lnTo>
                  <a:pt x="0" y="16"/>
                </a:lnTo>
                <a:lnTo>
                  <a:pt x="1" y="19"/>
                </a:lnTo>
                <a:lnTo>
                  <a:pt x="5" y="22"/>
                </a:lnTo>
                <a:lnTo>
                  <a:pt x="8" y="25"/>
                </a:lnTo>
                <a:lnTo>
                  <a:pt x="8" y="25"/>
                </a:lnTo>
                <a:lnTo>
                  <a:pt x="41" y="39"/>
                </a:lnTo>
                <a:lnTo>
                  <a:pt x="64" y="49"/>
                </a:lnTo>
                <a:lnTo>
                  <a:pt x="79" y="57"/>
                </a:lnTo>
                <a:lnTo>
                  <a:pt x="79" y="57"/>
                </a:lnTo>
                <a:lnTo>
                  <a:pt x="133" y="93"/>
                </a:lnTo>
                <a:lnTo>
                  <a:pt x="174" y="121"/>
                </a:lnTo>
                <a:lnTo>
                  <a:pt x="212" y="146"/>
                </a:lnTo>
                <a:lnTo>
                  <a:pt x="212" y="146"/>
                </a:lnTo>
                <a:lnTo>
                  <a:pt x="226" y="157"/>
                </a:lnTo>
                <a:lnTo>
                  <a:pt x="238" y="169"/>
                </a:lnTo>
                <a:lnTo>
                  <a:pt x="249" y="180"/>
                </a:lnTo>
                <a:lnTo>
                  <a:pt x="259" y="191"/>
                </a:lnTo>
                <a:lnTo>
                  <a:pt x="276" y="211"/>
                </a:lnTo>
                <a:lnTo>
                  <a:pt x="285" y="221"/>
                </a:lnTo>
                <a:lnTo>
                  <a:pt x="296" y="231"/>
                </a:lnTo>
                <a:lnTo>
                  <a:pt x="296" y="231"/>
                </a:lnTo>
                <a:lnTo>
                  <a:pt x="312" y="242"/>
                </a:lnTo>
                <a:lnTo>
                  <a:pt x="335" y="256"/>
                </a:lnTo>
                <a:lnTo>
                  <a:pt x="386" y="289"/>
                </a:lnTo>
                <a:lnTo>
                  <a:pt x="453" y="328"/>
                </a:lnTo>
                <a:lnTo>
                  <a:pt x="453" y="328"/>
                </a:lnTo>
                <a:lnTo>
                  <a:pt x="466" y="373"/>
                </a:lnTo>
                <a:lnTo>
                  <a:pt x="478" y="411"/>
                </a:lnTo>
                <a:lnTo>
                  <a:pt x="490" y="445"/>
                </a:lnTo>
                <a:lnTo>
                  <a:pt x="490" y="445"/>
                </a:lnTo>
                <a:lnTo>
                  <a:pt x="497" y="461"/>
                </a:lnTo>
                <a:lnTo>
                  <a:pt x="507" y="478"/>
                </a:lnTo>
                <a:lnTo>
                  <a:pt x="516" y="494"/>
                </a:lnTo>
                <a:lnTo>
                  <a:pt x="528" y="510"/>
                </a:lnTo>
                <a:lnTo>
                  <a:pt x="540" y="525"/>
                </a:lnTo>
                <a:lnTo>
                  <a:pt x="553" y="537"/>
                </a:lnTo>
                <a:lnTo>
                  <a:pt x="565" y="545"/>
                </a:lnTo>
                <a:lnTo>
                  <a:pt x="569" y="547"/>
                </a:lnTo>
                <a:lnTo>
                  <a:pt x="574" y="549"/>
                </a:lnTo>
                <a:lnTo>
                  <a:pt x="574" y="549"/>
                </a:lnTo>
                <a:lnTo>
                  <a:pt x="578" y="549"/>
                </a:lnTo>
                <a:lnTo>
                  <a:pt x="580" y="546"/>
                </a:lnTo>
                <a:lnTo>
                  <a:pt x="581" y="543"/>
                </a:lnTo>
                <a:lnTo>
                  <a:pt x="583" y="537"/>
                </a:lnTo>
                <a:lnTo>
                  <a:pt x="580" y="523"/>
                </a:lnTo>
                <a:lnTo>
                  <a:pt x="575" y="505"/>
                </a:lnTo>
                <a:lnTo>
                  <a:pt x="565" y="466"/>
                </a:lnTo>
                <a:lnTo>
                  <a:pt x="560" y="447"/>
                </a:lnTo>
                <a:lnTo>
                  <a:pt x="557" y="432"/>
                </a:lnTo>
                <a:lnTo>
                  <a:pt x="557" y="432"/>
                </a:lnTo>
                <a:lnTo>
                  <a:pt x="559" y="419"/>
                </a:lnTo>
                <a:lnTo>
                  <a:pt x="560" y="407"/>
                </a:lnTo>
                <a:lnTo>
                  <a:pt x="562" y="396"/>
                </a:lnTo>
                <a:lnTo>
                  <a:pt x="565" y="386"/>
                </a:lnTo>
                <a:lnTo>
                  <a:pt x="569" y="373"/>
                </a:lnTo>
                <a:lnTo>
                  <a:pt x="572" y="368"/>
                </a:lnTo>
                <a:lnTo>
                  <a:pt x="572" y="368"/>
                </a:lnTo>
                <a:lnTo>
                  <a:pt x="581" y="373"/>
                </a:lnTo>
                <a:lnTo>
                  <a:pt x="593" y="376"/>
                </a:lnTo>
                <a:lnTo>
                  <a:pt x="612" y="381"/>
                </a:lnTo>
                <a:lnTo>
                  <a:pt x="634" y="387"/>
                </a:lnTo>
                <a:lnTo>
                  <a:pt x="663" y="392"/>
                </a:lnTo>
                <a:lnTo>
                  <a:pt x="697" y="396"/>
                </a:lnTo>
                <a:lnTo>
                  <a:pt x="738" y="399"/>
                </a:lnTo>
                <a:lnTo>
                  <a:pt x="738" y="399"/>
                </a:lnTo>
                <a:lnTo>
                  <a:pt x="779" y="400"/>
                </a:lnTo>
                <a:lnTo>
                  <a:pt x="814" y="400"/>
                </a:lnTo>
                <a:lnTo>
                  <a:pt x="872" y="399"/>
                </a:lnTo>
                <a:lnTo>
                  <a:pt x="895" y="399"/>
                </a:lnTo>
                <a:lnTo>
                  <a:pt x="914" y="400"/>
                </a:lnTo>
                <a:lnTo>
                  <a:pt x="928" y="403"/>
                </a:lnTo>
                <a:lnTo>
                  <a:pt x="935" y="405"/>
                </a:lnTo>
                <a:lnTo>
                  <a:pt x="941" y="408"/>
                </a:lnTo>
                <a:lnTo>
                  <a:pt x="941" y="408"/>
                </a:lnTo>
                <a:lnTo>
                  <a:pt x="951" y="415"/>
                </a:lnTo>
                <a:lnTo>
                  <a:pt x="962" y="423"/>
                </a:lnTo>
                <a:lnTo>
                  <a:pt x="984" y="443"/>
                </a:lnTo>
                <a:lnTo>
                  <a:pt x="994" y="453"/>
                </a:lnTo>
                <a:lnTo>
                  <a:pt x="1005" y="463"/>
                </a:lnTo>
                <a:lnTo>
                  <a:pt x="1017" y="472"/>
                </a:lnTo>
                <a:lnTo>
                  <a:pt x="1029" y="479"/>
                </a:lnTo>
                <a:lnTo>
                  <a:pt x="1029" y="479"/>
                </a:lnTo>
                <a:lnTo>
                  <a:pt x="1037" y="481"/>
                </a:lnTo>
                <a:lnTo>
                  <a:pt x="1043" y="484"/>
                </a:lnTo>
                <a:lnTo>
                  <a:pt x="1057" y="486"/>
                </a:lnTo>
                <a:lnTo>
                  <a:pt x="1072" y="486"/>
                </a:lnTo>
                <a:lnTo>
                  <a:pt x="1085" y="486"/>
                </a:lnTo>
                <a:lnTo>
                  <a:pt x="1105" y="482"/>
                </a:lnTo>
                <a:lnTo>
                  <a:pt x="1114" y="481"/>
                </a:lnTo>
                <a:lnTo>
                  <a:pt x="1114" y="481"/>
                </a:lnTo>
                <a:lnTo>
                  <a:pt x="1105" y="478"/>
                </a:lnTo>
                <a:lnTo>
                  <a:pt x="1088" y="469"/>
                </a:lnTo>
                <a:lnTo>
                  <a:pt x="1081" y="464"/>
                </a:lnTo>
                <a:lnTo>
                  <a:pt x="1075" y="459"/>
                </a:lnTo>
                <a:lnTo>
                  <a:pt x="1074" y="456"/>
                </a:lnTo>
                <a:lnTo>
                  <a:pt x="1073" y="453"/>
                </a:lnTo>
                <a:lnTo>
                  <a:pt x="1074" y="451"/>
                </a:lnTo>
                <a:lnTo>
                  <a:pt x="1076" y="447"/>
                </a:lnTo>
                <a:lnTo>
                  <a:pt x="1076" y="447"/>
                </a:lnTo>
                <a:lnTo>
                  <a:pt x="1084" y="444"/>
                </a:lnTo>
                <a:lnTo>
                  <a:pt x="1091" y="441"/>
                </a:lnTo>
                <a:lnTo>
                  <a:pt x="1099" y="440"/>
                </a:lnTo>
                <a:lnTo>
                  <a:pt x="1108" y="439"/>
                </a:lnTo>
                <a:lnTo>
                  <a:pt x="1123" y="440"/>
                </a:lnTo>
                <a:lnTo>
                  <a:pt x="1135" y="441"/>
                </a:lnTo>
                <a:lnTo>
                  <a:pt x="1135" y="441"/>
                </a:lnTo>
                <a:lnTo>
                  <a:pt x="1139" y="440"/>
                </a:lnTo>
                <a:lnTo>
                  <a:pt x="1144" y="438"/>
                </a:lnTo>
                <a:lnTo>
                  <a:pt x="1150" y="432"/>
                </a:lnTo>
                <a:lnTo>
                  <a:pt x="1155" y="425"/>
                </a:lnTo>
                <a:lnTo>
                  <a:pt x="1156" y="422"/>
                </a:lnTo>
                <a:lnTo>
                  <a:pt x="1156" y="422"/>
                </a:lnTo>
                <a:lnTo>
                  <a:pt x="1155" y="423"/>
                </a:lnTo>
                <a:lnTo>
                  <a:pt x="1151" y="425"/>
                </a:lnTo>
                <a:lnTo>
                  <a:pt x="1146" y="425"/>
                </a:lnTo>
                <a:lnTo>
                  <a:pt x="1141" y="425"/>
                </a:lnTo>
                <a:lnTo>
                  <a:pt x="1137" y="422"/>
                </a:lnTo>
                <a:lnTo>
                  <a:pt x="1137" y="422"/>
                </a:lnTo>
                <a:lnTo>
                  <a:pt x="1116" y="410"/>
                </a:lnTo>
                <a:lnTo>
                  <a:pt x="1105" y="405"/>
                </a:lnTo>
                <a:lnTo>
                  <a:pt x="1096" y="402"/>
                </a:lnTo>
                <a:lnTo>
                  <a:pt x="1096" y="402"/>
                </a:lnTo>
                <a:lnTo>
                  <a:pt x="1085" y="397"/>
                </a:lnTo>
                <a:lnTo>
                  <a:pt x="1073" y="392"/>
                </a:lnTo>
                <a:lnTo>
                  <a:pt x="1059" y="385"/>
                </a:lnTo>
                <a:lnTo>
                  <a:pt x="1059" y="385"/>
                </a:lnTo>
                <a:lnTo>
                  <a:pt x="1079" y="386"/>
                </a:lnTo>
                <a:lnTo>
                  <a:pt x="1092" y="387"/>
                </a:lnTo>
                <a:lnTo>
                  <a:pt x="1099" y="387"/>
                </a:lnTo>
                <a:lnTo>
                  <a:pt x="1099" y="387"/>
                </a:lnTo>
                <a:lnTo>
                  <a:pt x="1100" y="386"/>
                </a:lnTo>
                <a:lnTo>
                  <a:pt x="1099" y="384"/>
                </a:lnTo>
                <a:lnTo>
                  <a:pt x="1097" y="379"/>
                </a:lnTo>
                <a:lnTo>
                  <a:pt x="1096" y="374"/>
                </a:lnTo>
                <a:lnTo>
                  <a:pt x="1096" y="368"/>
                </a:lnTo>
                <a:lnTo>
                  <a:pt x="1096" y="368"/>
                </a:lnTo>
                <a:lnTo>
                  <a:pt x="1096" y="363"/>
                </a:lnTo>
                <a:lnTo>
                  <a:pt x="1097" y="358"/>
                </a:lnTo>
                <a:lnTo>
                  <a:pt x="1100" y="351"/>
                </a:lnTo>
                <a:lnTo>
                  <a:pt x="1100" y="348"/>
                </a:lnTo>
                <a:lnTo>
                  <a:pt x="1099" y="345"/>
                </a:lnTo>
                <a:lnTo>
                  <a:pt x="1096" y="342"/>
                </a:lnTo>
                <a:lnTo>
                  <a:pt x="1088" y="338"/>
                </a:lnTo>
                <a:lnTo>
                  <a:pt x="1088" y="338"/>
                </a:lnTo>
                <a:lnTo>
                  <a:pt x="1073" y="332"/>
                </a:lnTo>
                <a:lnTo>
                  <a:pt x="1062" y="328"/>
                </a:lnTo>
                <a:lnTo>
                  <a:pt x="1053" y="326"/>
                </a:lnTo>
                <a:lnTo>
                  <a:pt x="1086" y="323"/>
                </a:lnTo>
                <a:lnTo>
                  <a:pt x="1086" y="313"/>
                </a:lnTo>
                <a:lnTo>
                  <a:pt x="1104" y="313"/>
                </a:lnTo>
                <a:lnTo>
                  <a:pt x="1098" y="301"/>
                </a:lnTo>
                <a:lnTo>
                  <a:pt x="1123" y="301"/>
                </a:lnTo>
                <a:lnTo>
                  <a:pt x="1098" y="291"/>
                </a:lnTo>
                <a:lnTo>
                  <a:pt x="1128" y="284"/>
                </a:lnTo>
                <a:lnTo>
                  <a:pt x="1099" y="275"/>
                </a:lnTo>
                <a:lnTo>
                  <a:pt x="1102" y="256"/>
                </a:lnTo>
                <a:lnTo>
                  <a:pt x="1102" y="256"/>
                </a:lnTo>
                <a:lnTo>
                  <a:pt x="1086" y="254"/>
                </a:lnTo>
                <a:lnTo>
                  <a:pt x="1044" y="246"/>
                </a:lnTo>
                <a:lnTo>
                  <a:pt x="1015" y="239"/>
                </a:lnTo>
                <a:lnTo>
                  <a:pt x="984" y="231"/>
                </a:lnTo>
                <a:lnTo>
                  <a:pt x="950" y="220"/>
                </a:lnTo>
                <a:lnTo>
                  <a:pt x="915" y="207"/>
                </a:lnTo>
                <a:lnTo>
                  <a:pt x="915" y="207"/>
                </a:lnTo>
                <a:lnTo>
                  <a:pt x="884" y="193"/>
                </a:lnTo>
                <a:lnTo>
                  <a:pt x="857" y="179"/>
                </a:lnTo>
                <a:lnTo>
                  <a:pt x="808" y="152"/>
                </a:lnTo>
                <a:lnTo>
                  <a:pt x="783" y="139"/>
                </a:lnTo>
                <a:lnTo>
                  <a:pt x="751" y="127"/>
                </a:lnTo>
                <a:lnTo>
                  <a:pt x="714" y="114"/>
                </a:lnTo>
                <a:lnTo>
                  <a:pt x="692" y="108"/>
                </a:lnTo>
                <a:lnTo>
                  <a:pt x="668" y="102"/>
                </a:lnTo>
                <a:lnTo>
                  <a:pt x="668" y="102"/>
                </a:lnTo>
                <a:lnTo>
                  <a:pt x="614" y="91"/>
                </a:lnTo>
                <a:lnTo>
                  <a:pt x="561" y="81"/>
                </a:lnTo>
                <a:lnTo>
                  <a:pt x="508" y="75"/>
                </a:lnTo>
                <a:lnTo>
                  <a:pt x="460" y="69"/>
                </a:lnTo>
                <a:lnTo>
                  <a:pt x="419" y="66"/>
                </a:lnTo>
                <a:lnTo>
                  <a:pt x="386" y="63"/>
                </a:lnTo>
                <a:lnTo>
                  <a:pt x="357" y="62"/>
                </a:lnTo>
                <a:lnTo>
                  <a:pt x="357" y="62"/>
                </a:lnTo>
                <a:lnTo>
                  <a:pt x="350" y="56"/>
                </a:lnTo>
                <a:lnTo>
                  <a:pt x="341" y="49"/>
                </a:lnTo>
                <a:lnTo>
                  <a:pt x="329" y="40"/>
                </a:lnTo>
                <a:lnTo>
                  <a:pt x="313" y="32"/>
                </a:lnTo>
                <a:lnTo>
                  <a:pt x="294" y="22"/>
                </a:lnTo>
                <a:lnTo>
                  <a:pt x="271" y="15"/>
                </a:lnTo>
                <a:lnTo>
                  <a:pt x="259" y="12"/>
                </a:lnTo>
                <a:lnTo>
                  <a:pt x="244" y="8"/>
                </a:lnTo>
                <a:lnTo>
                  <a:pt x="244" y="8"/>
                </a:lnTo>
                <a:lnTo>
                  <a:pt x="219" y="4"/>
                </a:lnTo>
                <a:lnTo>
                  <a:pt x="197" y="4"/>
                </a:lnTo>
                <a:lnTo>
                  <a:pt x="179" y="6"/>
                </a:lnTo>
                <a:lnTo>
                  <a:pt x="166" y="8"/>
                </a:lnTo>
                <a:lnTo>
                  <a:pt x="155" y="12"/>
                </a:lnTo>
                <a:lnTo>
                  <a:pt x="148" y="14"/>
                </a:lnTo>
                <a:lnTo>
                  <a:pt x="142" y="18"/>
                </a:lnTo>
                <a:lnTo>
                  <a:pt x="142" y="1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4F7D925D-1F75-4ACB-AAF6-1EABF578E0E2}"/>
              </a:ext>
            </a:extLst>
          </p:cNvPr>
          <p:cNvSpPr>
            <a:spLocks/>
          </p:cNvSpPr>
          <p:nvPr/>
        </p:nvSpPr>
        <p:spPr bwMode="auto">
          <a:xfrm>
            <a:off x="299985" y="1094916"/>
            <a:ext cx="1682680" cy="824089"/>
          </a:xfrm>
          <a:custGeom>
            <a:avLst/>
            <a:gdLst>
              <a:gd name="T0" fmla="*/ 775 w 1707"/>
              <a:gd name="T1" fmla="*/ 141 h 836"/>
              <a:gd name="T2" fmla="*/ 513 w 1707"/>
              <a:gd name="T3" fmla="*/ 150 h 836"/>
              <a:gd name="T4" fmla="*/ 373 w 1707"/>
              <a:gd name="T5" fmla="*/ 170 h 836"/>
              <a:gd name="T6" fmla="*/ 126 w 1707"/>
              <a:gd name="T7" fmla="*/ 221 h 836"/>
              <a:gd name="T8" fmla="*/ 104 w 1707"/>
              <a:gd name="T9" fmla="*/ 283 h 836"/>
              <a:gd name="T10" fmla="*/ 64 w 1707"/>
              <a:gd name="T11" fmla="*/ 298 h 836"/>
              <a:gd name="T12" fmla="*/ 2 w 1707"/>
              <a:gd name="T13" fmla="*/ 307 h 836"/>
              <a:gd name="T14" fmla="*/ 2 w 1707"/>
              <a:gd name="T15" fmla="*/ 315 h 836"/>
              <a:gd name="T16" fmla="*/ 29 w 1707"/>
              <a:gd name="T17" fmla="*/ 348 h 836"/>
              <a:gd name="T18" fmla="*/ 53 w 1707"/>
              <a:gd name="T19" fmla="*/ 360 h 836"/>
              <a:gd name="T20" fmla="*/ 62 w 1707"/>
              <a:gd name="T21" fmla="*/ 371 h 836"/>
              <a:gd name="T22" fmla="*/ 14 w 1707"/>
              <a:gd name="T23" fmla="*/ 385 h 836"/>
              <a:gd name="T24" fmla="*/ 0 w 1707"/>
              <a:gd name="T25" fmla="*/ 382 h 836"/>
              <a:gd name="T26" fmla="*/ 16 w 1707"/>
              <a:gd name="T27" fmla="*/ 397 h 836"/>
              <a:gd name="T28" fmla="*/ 59 w 1707"/>
              <a:gd name="T29" fmla="*/ 421 h 836"/>
              <a:gd name="T30" fmla="*/ 150 w 1707"/>
              <a:gd name="T31" fmla="*/ 437 h 836"/>
              <a:gd name="T32" fmla="*/ 280 w 1707"/>
              <a:gd name="T33" fmla="*/ 449 h 836"/>
              <a:gd name="T34" fmla="*/ 343 w 1707"/>
              <a:gd name="T35" fmla="*/ 457 h 836"/>
              <a:gd name="T36" fmla="*/ 424 w 1707"/>
              <a:gd name="T37" fmla="*/ 492 h 836"/>
              <a:gd name="T38" fmla="*/ 552 w 1707"/>
              <a:gd name="T39" fmla="*/ 529 h 836"/>
              <a:gd name="T40" fmla="*/ 697 w 1707"/>
              <a:gd name="T41" fmla="*/ 552 h 836"/>
              <a:gd name="T42" fmla="*/ 854 w 1707"/>
              <a:gd name="T43" fmla="*/ 556 h 836"/>
              <a:gd name="T44" fmla="*/ 844 w 1707"/>
              <a:gd name="T45" fmla="*/ 665 h 836"/>
              <a:gd name="T46" fmla="*/ 821 w 1707"/>
              <a:gd name="T47" fmla="*/ 730 h 836"/>
              <a:gd name="T48" fmla="*/ 786 w 1707"/>
              <a:gd name="T49" fmla="*/ 826 h 836"/>
              <a:gd name="T50" fmla="*/ 796 w 1707"/>
              <a:gd name="T51" fmla="*/ 836 h 836"/>
              <a:gd name="T52" fmla="*/ 814 w 1707"/>
              <a:gd name="T53" fmla="*/ 829 h 836"/>
              <a:gd name="T54" fmla="*/ 873 w 1707"/>
              <a:gd name="T55" fmla="*/ 761 h 836"/>
              <a:gd name="T56" fmla="*/ 904 w 1707"/>
              <a:gd name="T57" fmla="*/ 729 h 836"/>
              <a:gd name="T58" fmla="*/ 959 w 1707"/>
              <a:gd name="T59" fmla="*/ 633 h 836"/>
              <a:gd name="T60" fmla="*/ 1084 w 1707"/>
              <a:gd name="T61" fmla="*/ 531 h 836"/>
              <a:gd name="T62" fmla="*/ 1216 w 1707"/>
              <a:gd name="T63" fmla="*/ 497 h 836"/>
              <a:gd name="T64" fmla="*/ 1262 w 1707"/>
              <a:gd name="T65" fmla="*/ 474 h 836"/>
              <a:gd name="T66" fmla="*/ 1305 w 1707"/>
              <a:gd name="T67" fmla="*/ 452 h 836"/>
              <a:gd name="T68" fmla="*/ 1402 w 1707"/>
              <a:gd name="T69" fmla="*/ 431 h 836"/>
              <a:gd name="T70" fmla="*/ 1707 w 1707"/>
              <a:gd name="T71" fmla="*/ 402 h 836"/>
              <a:gd name="T72" fmla="*/ 1706 w 1707"/>
              <a:gd name="T73" fmla="*/ 382 h 836"/>
              <a:gd name="T74" fmla="*/ 1688 w 1707"/>
              <a:gd name="T75" fmla="*/ 351 h 836"/>
              <a:gd name="T76" fmla="*/ 1670 w 1707"/>
              <a:gd name="T77" fmla="*/ 341 h 836"/>
              <a:gd name="T78" fmla="*/ 1600 w 1707"/>
              <a:gd name="T79" fmla="*/ 338 h 836"/>
              <a:gd name="T80" fmla="*/ 1549 w 1707"/>
              <a:gd name="T81" fmla="*/ 333 h 836"/>
              <a:gd name="T82" fmla="*/ 1539 w 1707"/>
              <a:gd name="T83" fmla="*/ 305 h 836"/>
              <a:gd name="T84" fmla="*/ 1504 w 1707"/>
              <a:gd name="T85" fmla="*/ 278 h 836"/>
              <a:gd name="T86" fmla="*/ 1388 w 1707"/>
              <a:gd name="T87" fmla="*/ 240 h 836"/>
              <a:gd name="T88" fmla="*/ 1266 w 1707"/>
              <a:gd name="T89" fmla="*/ 213 h 836"/>
              <a:gd name="T90" fmla="*/ 1190 w 1707"/>
              <a:gd name="T91" fmla="*/ 210 h 836"/>
              <a:gd name="T92" fmla="*/ 1137 w 1707"/>
              <a:gd name="T93" fmla="*/ 204 h 836"/>
              <a:gd name="T94" fmla="*/ 1078 w 1707"/>
              <a:gd name="T95" fmla="*/ 181 h 836"/>
              <a:gd name="T96" fmla="*/ 1055 w 1707"/>
              <a:gd name="T97" fmla="*/ 159 h 836"/>
              <a:gd name="T98" fmla="*/ 1006 w 1707"/>
              <a:gd name="T99" fmla="*/ 62 h 836"/>
              <a:gd name="T100" fmla="*/ 976 w 1707"/>
              <a:gd name="T101" fmla="*/ 30 h 836"/>
              <a:gd name="T102" fmla="*/ 914 w 1707"/>
              <a:gd name="T103" fmla="*/ 2 h 836"/>
              <a:gd name="T104" fmla="*/ 868 w 1707"/>
              <a:gd name="T105" fmla="*/ 1 h 836"/>
              <a:gd name="T106" fmla="*/ 795 w 1707"/>
              <a:gd name="T107" fmla="*/ 28 h 836"/>
              <a:gd name="T108" fmla="*/ 763 w 1707"/>
              <a:gd name="T109" fmla="*/ 55 h 836"/>
              <a:gd name="T110" fmla="*/ 829 w 1707"/>
              <a:gd name="T111" fmla="*/ 66 h 836"/>
              <a:gd name="T112" fmla="*/ 854 w 1707"/>
              <a:gd name="T113" fmla="*/ 84 h 836"/>
              <a:gd name="T114" fmla="*/ 865 w 1707"/>
              <a:gd name="T115" fmla="*/ 118 h 836"/>
              <a:gd name="T116" fmla="*/ 858 w 1707"/>
              <a:gd name="T117" fmla="*/ 144 h 8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07" h="836">
                <a:moveTo>
                  <a:pt x="858" y="144"/>
                </a:moveTo>
                <a:lnTo>
                  <a:pt x="858" y="144"/>
                </a:lnTo>
                <a:lnTo>
                  <a:pt x="820" y="143"/>
                </a:lnTo>
                <a:lnTo>
                  <a:pt x="775" y="141"/>
                </a:lnTo>
                <a:lnTo>
                  <a:pt x="721" y="141"/>
                </a:lnTo>
                <a:lnTo>
                  <a:pt x="656" y="143"/>
                </a:lnTo>
                <a:lnTo>
                  <a:pt x="585" y="145"/>
                </a:lnTo>
                <a:lnTo>
                  <a:pt x="513" y="150"/>
                </a:lnTo>
                <a:lnTo>
                  <a:pt x="477" y="154"/>
                </a:lnTo>
                <a:lnTo>
                  <a:pt x="441" y="159"/>
                </a:lnTo>
                <a:lnTo>
                  <a:pt x="441" y="159"/>
                </a:lnTo>
                <a:lnTo>
                  <a:pt x="373" y="170"/>
                </a:lnTo>
                <a:lnTo>
                  <a:pt x="309" y="181"/>
                </a:lnTo>
                <a:lnTo>
                  <a:pt x="250" y="192"/>
                </a:lnTo>
                <a:lnTo>
                  <a:pt x="199" y="204"/>
                </a:lnTo>
                <a:lnTo>
                  <a:pt x="126" y="221"/>
                </a:lnTo>
                <a:lnTo>
                  <a:pt x="99" y="228"/>
                </a:lnTo>
                <a:lnTo>
                  <a:pt x="74" y="238"/>
                </a:lnTo>
                <a:lnTo>
                  <a:pt x="54" y="243"/>
                </a:lnTo>
                <a:lnTo>
                  <a:pt x="104" y="283"/>
                </a:lnTo>
                <a:lnTo>
                  <a:pt x="104" y="283"/>
                </a:lnTo>
                <a:lnTo>
                  <a:pt x="90" y="290"/>
                </a:lnTo>
                <a:lnTo>
                  <a:pt x="77" y="295"/>
                </a:lnTo>
                <a:lnTo>
                  <a:pt x="64" y="298"/>
                </a:lnTo>
                <a:lnTo>
                  <a:pt x="64" y="298"/>
                </a:lnTo>
                <a:lnTo>
                  <a:pt x="27" y="302"/>
                </a:lnTo>
                <a:lnTo>
                  <a:pt x="8" y="305"/>
                </a:lnTo>
                <a:lnTo>
                  <a:pt x="2" y="307"/>
                </a:lnTo>
                <a:lnTo>
                  <a:pt x="0" y="308"/>
                </a:lnTo>
                <a:lnTo>
                  <a:pt x="0" y="308"/>
                </a:lnTo>
                <a:lnTo>
                  <a:pt x="0" y="310"/>
                </a:lnTo>
                <a:lnTo>
                  <a:pt x="2" y="315"/>
                </a:lnTo>
                <a:lnTo>
                  <a:pt x="12" y="328"/>
                </a:lnTo>
                <a:lnTo>
                  <a:pt x="22" y="340"/>
                </a:lnTo>
                <a:lnTo>
                  <a:pt x="29" y="348"/>
                </a:lnTo>
                <a:lnTo>
                  <a:pt x="29" y="348"/>
                </a:lnTo>
                <a:lnTo>
                  <a:pt x="36" y="351"/>
                </a:lnTo>
                <a:lnTo>
                  <a:pt x="44" y="355"/>
                </a:lnTo>
                <a:lnTo>
                  <a:pt x="50" y="359"/>
                </a:lnTo>
                <a:lnTo>
                  <a:pt x="53" y="360"/>
                </a:lnTo>
                <a:lnTo>
                  <a:pt x="54" y="363"/>
                </a:lnTo>
                <a:lnTo>
                  <a:pt x="54" y="363"/>
                </a:lnTo>
                <a:lnTo>
                  <a:pt x="57" y="367"/>
                </a:lnTo>
                <a:lnTo>
                  <a:pt x="62" y="371"/>
                </a:lnTo>
                <a:lnTo>
                  <a:pt x="69" y="377"/>
                </a:lnTo>
                <a:lnTo>
                  <a:pt x="29" y="392"/>
                </a:lnTo>
                <a:lnTo>
                  <a:pt x="29" y="392"/>
                </a:lnTo>
                <a:lnTo>
                  <a:pt x="14" y="385"/>
                </a:lnTo>
                <a:lnTo>
                  <a:pt x="3" y="382"/>
                </a:lnTo>
                <a:lnTo>
                  <a:pt x="1" y="381"/>
                </a:lnTo>
                <a:lnTo>
                  <a:pt x="0" y="381"/>
                </a:lnTo>
                <a:lnTo>
                  <a:pt x="0" y="382"/>
                </a:lnTo>
                <a:lnTo>
                  <a:pt x="0" y="382"/>
                </a:lnTo>
                <a:lnTo>
                  <a:pt x="1" y="385"/>
                </a:lnTo>
                <a:lnTo>
                  <a:pt x="3" y="390"/>
                </a:lnTo>
                <a:lnTo>
                  <a:pt x="16" y="397"/>
                </a:lnTo>
                <a:lnTo>
                  <a:pt x="39" y="412"/>
                </a:lnTo>
                <a:lnTo>
                  <a:pt x="39" y="412"/>
                </a:lnTo>
                <a:lnTo>
                  <a:pt x="48" y="417"/>
                </a:lnTo>
                <a:lnTo>
                  <a:pt x="59" y="421"/>
                </a:lnTo>
                <a:lnTo>
                  <a:pt x="72" y="425"/>
                </a:lnTo>
                <a:lnTo>
                  <a:pt x="86" y="428"/>
                </a:lnTo>
                <a:lnTo>
                  <a:pt x="116" y="433"/>
                </a:lnTo>
                <a:lnTo>
                  <a:pt x="150" y="437"/>
                </a:lnTo>
                <a:lnTo>
                  <a:pt x="211" y="443"/>
                </a:lnTo>
                <a:lnTo>
                  <a:pt x="253" y="447"/>
                </a:lnTo>
                <a:lnTo>
                  <a:pt x="253" y="447"/>
                </a:lnTo>
                <a:lnTo>
                  <a:pt x="280" y="449"/>
                </a:lnTo>
                <a:lnTo>
                  <a:pt x="309" y="451"/>
                </a:lnTo>
                <a:lnTo>
                  <a:pt x="337" y="452"/>
                </a:lnTo>
                <a:lnTo>
                  <a:pt x="337" y="452"/>
                </a:lnTo>
                <a:lnTo>
                  <a:pt x="343" y="457"/>
                </a:lnTo>
                <a:lnTo>
                  <a:pt x="352" y="462"/>
                </a:lnTo>
                <a:lnTo>
                  <a:pt x="368" y="469"/>
                </a:lnTo>
                <a:lnTo>
                  <a:pt x="392" y="479"/>
                </a:lnTo>
                <a:lnTo>
                  <a:pt x="424" y="492"/>
                </a:lnTo>
                <a:lnTo>
                  <a:pt x="466" y="505"/>
                </a:lnTo>
                <a:lnTo>
                  <a:pt x="521" y="521"/>
                </a:lnTo>
                <a:lnTo>
                  <a:pt x="521" y="521"/>
                </a:lnTo>
                <a:lnTo>
                  <a:pt x="552" y="529"/>
                </a:lnTo>
                <a:lnTo>
                  <a:pt x="582" y="536"/>
                </a:lnTo>
                <a:lnTo>
                  <a:pt x="611" y="541"/>
                </a:lnTo>
                <a:lnTo>
                  <a:pt x="641" y="546"/>
                </a:lnTo>
                <a:lnTo>
                  <a:pt x="697" y="552"/>
                </a:lnTo>
                <a:lnTo>
                  <a:pt x="748" y="555"/>
                </a:lnTo>
                <a:lnTo>
                  <a:pt x="791" y="557"/>
                </a:lnTo>
                <a:lnTo>
                  <a:pt x="825" y="557"/>
                </a:lnTo>
                <a:lnTo>
                  <a:pt x="854" y="556"/>
                </a:lnTo>
                <a:lnTo>
                  <a:pt x="854" y="556"/>
                </a:lnTo>
                <a:lnTo>
                  <a:pt x="851" y="601"/>
                </a:lnTo>
                <a:lnTo>
                  <a:pt x="847" y="637"/>
                </a:lnTo>
                <a:lnTo>
                  <a:pt x="844" y="665"/>
                </a:lnTo>
                <a:lnTo>
                  <a:pt x="844" y="665"/>
                </a:lnTo>
                <a:lnTo>
                  <a:pt x="841" y="678"/>
                </a:lnTo>
                <a:lnTo>
                  <a:pt x="835" y="693"/>
                </a:lnTo>
                <a:lnTo>
                  <a:pt x="821" y="730"/>
                </a:lnTo>
                <a:lnTo>
                  <a:pt x="794" y="800"/>
                </a:lnTo>
                <a:lnTo>
                  <a:pt x="794" y="800"/>
                </a:lnTo>
                <a:lnTo>
                  <a:pt x="788" y="819"/>
                </a:lnTo>
                <a:lnTo>
                  <a:pt x="786" y="826"/>
                </a:lnTo>
                <a:lnTo>
                  <a:pt x="786" y="831"/>
                </a:lnTo>
                <a:lnTo>
                  <a:pt x="788" y="834"/>
                </a:lnTo>
                <a:lnTo>
                  <a:pt x="791" y="836"/>
                </a:lnTo>
                <a:lnTo>
                  <a:pt x="796" y="836"/>
                </a:lnTo>
                <a:lnTo>
                  <a:pt x="804" y="834"/>
                </a:lnTo>
                <a:lnTo>
                  <a:pt x="804" y="834"/>
                </a:lnTo>
                <a:lnTo>
                  <a:pt x="809" y="833"/>
                </a:lnTo>
                <a:lnTo>
                  <a:pt x="814" y="829"/>
                </a:lnTo>
                <a:lnTo>
                  <a:pt x="824" y="821"/>
                </a:lnTo>
                <a:lnTo>
                  <a:pt x="836" y="808"/>
                </a:lnTo>
                <a:lnTo>
                  <a:pt x="849" y="792"/>
                </a:lnTo>
                <a:lnTo>
                  <a:pt x="873" y="761"/>
                </a:lnTo>
                <a:lnTo>
                  <a:pt x="886" y="746"/>
                </a:lnTo>
                <a:lnTo>
                  <a:pt x="898" y="735"/>
                </a:lnTo>
                <a:lnTo>
                  <a:pt x="898" y="735"/>
                </a:lnTo>
                <a:lnTo>
                  <a:pt x="904" y="729"/>
                </a:lnTo>
                <a:lnTo>
                  <a:pt x="912" y="720"/>
                </a:lnTo>
                <a:lnTo>
                  <a:pt x="927" y="695"/>
                </a:lnTo>
                <a:lnTo>
                  <a:pt x="943" y="665"/>
                </a:lnTo>
                <a:lnTo>
                  <a:pt x="959" y="633"/>
                </a:lnTo>
                <a:lnTo>
                  <a:pt x="986" y="576"/>
                </a:lnTo>
                <a:lnTo>
                  <a:pt x="998" y="551"/>
                </a:lnTo>
                <a:lnTo>
                  <a:pt x="998" y="551"/>
                </a:lnTo>
                <a:lnTo>
                  <a:pt x="1084" y="531"/>
                </a:lnTo>
                <a:lnTo>
                  <a:pt x="1158" y="513"/>
                </a:lnTo>
                <a:lnTo>
                  <a:pt x="1190" y="504"/>
                </a:lnTo>
                <a:lnTo>
                  <a:pt x="1216" y="497"/>
                </a:lnTo>
                <a:lnTo>
                  <a:pt x="1216" y="497"/>
                </a:lnTo>
                <a:lnTo>
                  <a:pt x="1235" y="490"/>
                </a:lnTo>
                <a:lnTo>
                  <a:pt x="1247" y="484"/>
                </a:lnTo>
                <a:lnTo>
                  <a:pt x="1254" y="479"/>
                </a:lnTo>
                <a:lnTo>
                  <a:pt x="1262" y="474"/>
                </a:lnTo>
                <a:lnTo>
                  <a:pt x="1268" y="471"/>
                </a:lnTo>
                <a:lnTo>
                  <a:pt x="1276" y="464"/>
                </a:lnTo>
                <a:lnTo>
                  <a:pt x="1288" y="459"/>
                </a:lnTo>
                <a:lnTo>
                  <a:pt x="1305" y="452"/>
                </a:lnTo>
                <a:lnTo>
                  <a:pt x="1305" y="452"/>
                </a:lnTo>
                <a:lnTo>
                  <a:pt x="1331" y="444"/>
                </a:lnTo>
                <a:lnTo>
                  <a:pt x="1365" y="437"/>
                </a:lnTo>
                <a:lnTo>
                  <a:pt x="1402" y="431"/>
                </a:lnTo>
                <a:lnTo>
                  <a:pt x="1441" y="425"/>
                </a:lnTo>
                <a:lnTo>
                  <a:pt x="1506" y="416"/>
                </a:lnTo>
                <a:lnTo>
                  <a:pt x="1534" y="412"/>
                </a:lnTo>
                <a:lnTo>
                  <a:pt x="1707" y="402"/>
                </a:lnTo>
                <a:lnTo>
                  <a:pt x="1707" y="402"/>
                </a:lnTo>
                <a:lnTo>
                  <a:pt x="1707" y="396"/>
                </a:lnTo>
                <a:lnTo>
                  <a:pt x="1707" y="390"/>
                </a:lnTo>
                <a:lnTo>
                  <a:pt x="1706" y="382"/>
                </a:lnTo>
                <a:lnTo>
                  <a:pt x="1704" y="372"/>
                </a:lnTo>
                <a:lnTo>
                  <a:pt x="1700" y="364"/>
                </a:lnTo>
                <a:lnTo>
                  <a:pt x="1693" y="355"/>
                </a:lnTo>
                <a:lnTo>
                  <a:pt x="1688" y="351"/>
                </a:lnTo>
                <a:lnTo>
                  <a:pt x="1683" y="348"/>
                </a:lnTo>
                <a:lnTo>
                  <a:pt x="1683" y="348"/>
                </a:lnTo>
                <a:lnTo>
                  <a:pt x="1676" y="345"/>
                </a:lnTo>
                <a:lnTo>
                  <a:pt x="1670" y="341"/>
                </a:lnTo>
                <a:lnTo>
                  <a:pt x="1655" y="339"/>
                </a:lnTo>
                <a:lnTo>
                  <a:pt x="1640" y="336"/>
                </a:lnTo>
                <a:lnTo>
                  <a:pt x="1627" y="336"/>
                </a:lnTo>
                <a:lnTo>
                  <a:pt x="1600" y="338"/>
                </a:lnTo>
                <a:lnTo>
                  <a:pt x="1583" y="338"/>
                </a:lnTo>
                <a:lnTo>
                  <a:pt x="1583" y="338"/>
                </a:lnTo>
                <a:lnTo>
                  <a:pt x="1549" y="333"/>
                </a:lnTo>
                <a:lnTo>
                  <a:pt x="1549" y="333"/>
                </a:lnTo>
                <a:lnTo>
                  <a:pt x="1549" y="328"/>
                </a:lnTo>
                <a:lnTo>
                  <a:pt x="1546" y="322"/>
                </a:lnTo>
                <a:lnTo>
                  <a:pt x="1544" y="313"/>
                </a:lnTo>
                <a:lnTo>
                  <a:pt x="1539" y="305"/>
                </a:lnTo>
                <a:lnTo>
                  <a:pt x="1530" y="295"/>
                </a:lnTo>
                <a:lnTo>
                  <a:pt x="1519" y="287"/>
                </a:lnTo>
                <a:lnTo>
                  <a:pt x="1504" y="278"/>
                </a:lnTo>
                <a:lnTo>
                  <a:pt x="1504" y="278"/>
                </a:lnTo>
                <a:lnTo>
                  <a:pt x="1483" y="269"/>
                </a:lnTo>
                <a:lnTo>
                  <a:pt x="1454" y="259"/>
                </a:lnTo>
                <a:lnTo>
                  <a:pt x="1422" y="250"/>
                </a:lnTo>
                <a:lnTo>
                  <a:pt x="1388" y="240"/>
                </a:lnTo>
                <a:lnTo>
                  <a:pt x="1352" y="231"/>
                </a:lnTo>
                <a:lnTo>
                  <a:pt x="1319" y="223"/>
                </a:lnTo>
                <a:lnTo>
                  <a:pt x="1289" y="217"/>
                </a:lnTo>
                <a:lnTo>
                  <a:pt x="1266" y="213"/>
                </a:lnTo>
                <a:lnTo>
                  <a:pt x="1266" y="213"/>
                </a:lnTo>
                <a:lnTo>
                  <a:pt x="1246" y="211"/>
                </a:lnTo>
                <a:lnTo>
                  <a:pt x="1226" y="210"/>
                </a:lnTo>
                <a:lnTo>
                  <a:pt x="1190" y="210"/>
                </a:lnTo>
                <a:lnTo>
                  <a:pt x="1160" y="207"/>
                </a:lnTo>
                <a:lnTo>
                  <a:pt x="1146" y="206"/>
                </a:lnTo>
                <a:lnTo>
                  <a:pt x="1137" y="204"/>
                </a:lnTo>
                <a:lnTo>
                  <a:pt x="1137" y="204"/>
                </a:lnTo>
                <a:lnTo>
                  <a:pt x="1117" y="197"/>
                </a:lnTo>
                <a:lnTo>
                  <a:pt x="1098" y="190"/>
                </a:lnTo>
                <a:lnTo>
                  <a:pt x="1088" y="186"/>
                </a:lnTo>
                <a:lnTo>
                  <a:pt x="1078" y="181"/>
                </a:lnTo>
                <a:lnTo>
                  <a:pt x="1069" y="176"/>
                </a:lnTo>
                <a:lnTo>
                  <a:pt x="1062" y="169"/>
                </a:lnTo>
                <a:lnTo>
                  <a:pt x="1062" y="169"/>
                </a:lnTo>
                <a:lnTo>
                  <a:pt x="1055" y="159"/>
                </a:lnTo>
                <a:lnTo>
                  <a:pt x="1047" y="145"/>
                </a:lnTo>
                <a:lnTo>
                  <a:pt x="1031" y="113"/>
                </a:lnTo>
                <a:lnTo>
                  <a:pt x="1015" y="77"/>
                </a:lnTo>
                <a:lnTo>
                  <a:pt x="1006" y="62"/>
                </a:lnTo>
                <a:lnTo>
                  <a:pt x="998" y="50"/>
                </a:lnTo>
                <a:lnTo>
                  <a:pt x="998" y="50"/>
                </a:lnTo>
                <a:lnTo>
                  <a:pt x="988" y="40"/>
                </a:lnTo>
                <a:lnTo>
                  <a:pt x="976" y="30"/>
                </a:lnTo>
                <a:lnTo>
                  <a:pt x="963" y="21"/>
                </a:lnTo>
                <a:lnTo>
                  <a:pt x="948" y="12"/>
                </a:lnTo>
                <a:lnTo>
                  <a:pt x="932" y="6"/>
                </a:lnTo>
                <a:lnTo>
                  <a:pt x="914" y="2"/>
                </a:lnTo>
                <a:lnTo>
                  <a:pt x="897" y="0"/>
                </a:lnTo>
                <a:lnTo>
                  <a:pt x="878" y="0"/>
                </a:lnTo>
                <a:lnTo>
                  <a:pt x="878" y="0"/>
                </a:lnTo>
                <a:lnTo>
                  <a:pt x="868" y="1"/>
                </a:lnTo>
                <a:lnTo>
                  <a:pt x="858" y="4"/>
                </a:lnTo>
                <a:lnTo>
                  <a:pt x="837" y="10"/>
                </a:lnTo>
                <a:lnTo>
                  <a:pt x="816" y="19"/>
                </a:lnTo>
                <a:lnTo>
                  <a:pt x="795" y="28"/>
                </a:lnTo>
                <a:lnTo>
                  <a:pt x="763" y="47"/>
                </a:lnTo>
                <a:lnTo>
                  <a:pt x="749" y="55"/>
                </a:lnTo>
                <a:lnTo>
                  <a:pt x="749" y="55"/>
                </a:lnTo>
                <a:lnTo>
                  <a:pt x="763" y="55"/>
                </a:lnTo>
                <a:lnTo>
                  <a:pt x="777" y="56"/>
                </a:lnTo>
                <a:lnTo>
                  <a:pt x="794" y="57"/>
                </a:lnTo>
                <a:lnTo>
                  <a:pt x="811" y="61"/>
                </a:lnTo>
                <a:lnTo>
                  <a:pt x="829" y="66"/>
                </a:lnTo>
                <a:lnTo>
                  <a:pt x="836" y="69"/>
                </a:lnTo>
                <a:lnTo>
                  <a:pt x="842" y="73"/>
                </a:lnTo>
                <a:lnTo>
                  <a:pt x="849" y="78"/>
                </a:lnTo>
                <a:lnTo>
                  <a:pt x="854" y="84"/>
                </a:lnTo>
                <a:lnTo>
                  <a:pt x="854" y="84"/>
                </a:lnTo>
                <a:lnTo>
                  <a:pt x="860" y="97"/>
                </a:lnTo>
                <a:lnTo>
                  <a:pt x="863" y="108"/>
                </a:lnTo>
                <a:lnTo>
                  <a:pt x="865" y="118"/>
                </a:lnTo>
                <a:lnTo>
                  <a:pt x="863" y="127"/>
                </a:lnTo>
                <a:lnTo>
                  <a:pt x="862" y="134"/>
                </a:lnTo>
                <a:lnTo>
                  <a:pt x="861" y="139"/>
                </a:lnTo>
                <a:lnTo>
                  <a:pt x="858" y="144"/>
                </a:lnTo>
                <a:lnTo>
                  <a:pt x="858" y="14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682EA8C-60CB-4CC5-B8B2-2BDB1C7730F6}"/>
              </a:ext>
            </a:extLst>
          </p:cNvPr>
          <p:cNvSpPr>
            <a:spLocks/>
          </p:cNvSpPr>
          <p:nvPr/>
        </p:nvSpPr>
        <p:spPr bwMode="auto">
          <a:xfrm>
            <a:off x="2341541" y="1268760"/>
            <a:ext cx="1487501" cy="825075"/>
          </a:xfrm>
          <a:custGeom>
            <a:avLst/>
            <a:gdLst>
              <a:gd name="T0" fmla="*/ 225 w 1509"/>
              <a:gd name="T1" fmla="*/ 584 h 837"/>
              <a:gd name="T2" fmla="*/ 179 w 1509"/>
              <a:gd name="T3" fmla="*/ 633 h 837"/>
              <a:gd name="T4" fmla="*/ 99 w 1509"/>
              <a:gd name="T5" fmla="*/ 703 h 837"/>
              <a:gd name="T6" fmla="*/ 45 w 1509"/>
              <a:gd name="T7" fmla="*/ 718 h 837"/>
              <a:gd name="T8" fmla="*/ 70 w 1509"/>
              <a:gd name="T9" fmla="*/ 673 h 837"/>
              <a:gd name="T10" fmla="*/ 84 w 1509"/>
              <a:gd name="T11" fmla="*/ 622 h 837"/>
              <a:gd name="T12" fmla="*/ 80 w 1509"/>
              <a:gd name="T13" fmla="*/ 613 h 837"/>
              <a:gd name="T14" fmla="*/ 48 w 1509"/>
              <a:gd name="T15" fmla="*/ 621 h 837"/>
              <a:gd name="T16" fmla="*/ 25 w 1509"/>
              <a:gd name="T17" fmla="*/ 604 h 837"/>
              <a:gd name="T18" fmla="*/ 68 w 1509"/>
              <a:gd name="T19" fmla="*/ 554 h 837"/>
              <a:gd name="T20" fmla="*/ 107 w 1509"/>
              <a:gd name="T21" fmla="*/ 530 h 837"/>
              <a:gd name="T22" fmla="*/ 169 w 1509"/>
              <a:gd name="T23" fmla="*/ 524 h 837"/>
              <a:gd name="T24" fmla="*/ 75 w 1509"/>
              <a:gd name="T25" fmla="*/ 479 h 837"/>
              <a:gd name="T26" fmla="*/ 55 w 1509"/>
              <a:gd name="T27" fmla="*/ 440 h 837"/>
              <a:gd name="T28" fmla="*/ 40 w 1509"/>
              <a:gd name="T29" fmla="*/ 430 h 837"/>
              <a:gd name="T30" fmla="*/ 65 w 1509"/>
              <a:gd name="T31" fmla="*/ 410 h 837"/>
              <a:gd name="T32" fmla="*/ 40 w 1509"/>
              <a:gd name="T33" fmla="*/ 400 h 837"/>
              <a:gd name="T34" fmla="*/ 65 w 1509"/>
              <a:gd name="T35" fmla="*/ 390 h 837"/>
              <a:gd name="T36" fmla="*/ 140 w 1509"/>
              <a:gd name="T37" fmla="*/ 346 h 837"/>
              <a:gd name="T38" fmla="*/ 283 w 1509"/>
              <a:gd name="T39" fmla="*/ 296 h 837"/>
              <a:gd name="T40" fmla="*/ 485 w 1509"/>
              <a:gd name="T41" fmla="*/ 196 h 837"/>
              <a:gd name="T42" fmla="*/ 606 w 1509"/>
              <a:gd name="T43" fmla="*/ 147 h 837"/>
              <a:gd name="T44" fmla="*/ 726 w 1509"/>
              <a:gd name="T45" fmla="*/ 122 h 837"/>
              <a:gd name="T46" fmla="*/ 875 w 1509"/>
              <a:gd name="T47" fmla="*/ 107 h 837"/>
              <a:gd name="T48" fmla="*/ 943 w 1509"/>
              <a:gd name="T49" fmla="*/ 106 h 837"/>
              <a:gd name="T50" fmla="*/ 1043 w 1509"/>
              <a:gd name="T51" fmla="*/ 92 h 837"/>
              <a:gd name="T52" fmla="*/ 1135 w 1509"/>
              <a:gd name="T53" fmla="*/ 30 h 837"/>
              <a:gd name="T54" fmla="*/ 1205 w 1509"/>
              <a:gd name="T55" fmla="*/ 3 h 837"/>
              <a:gd name="T56" fmla="*/ 1256 w 1509"/>
              <a:gd name="T57" fmla="*/ 3 h 837"/>
              <a:gd name="T58" fmla="*/ 1301 w 1509"/>
              <a:gd name="T59" fmla="*/ 20 h 837"/>
              <a:gd name="T60" fmla="*/ 1360 w 1509"/>
              <a:gd name="T61" fmla="*/ 60 h 837"/>
              <a:gd name="T62" fmla="*/ 1400 w 1509"/>
              <a:gd name="T63" fmla="*/ 102 h 837"/>
              <a:gd name="T64" fmla="*/ 1470 w 1509"/>
              <a:gd name="T65" fmla="*/ 142 h 837"/>
              <a:gd name="T66" fmla="*/ 1483 w 1509"/>
              <a:gd name="T67" fmla="*/ 155 h 837"/>
              <a:gd name="T68" fmla="*/ 1504 w 1509"/>
              <a:gd name="T69" fmla="*/ 176 h 837"/>
              <a:gd name="T70" fmla="*/ 1508 w 1509"/>
              <a:gd name="T71" fmla="*/ 204 h 837"/>
              <a:gd name="T72" fmla="*/ 1380 w 1509"/>
              <a:gd name="T73" fmla="*/ 181 h 837"/>
              <a:gd name="T74" fmla="*/ 1228 w 1509"/>
              <a:gd name="T75" fmla="*/ 262 h 837"/>
              <a:gd name="T76" fmla="*/ 1176 w 1509"/>
              <a:gd name="T77" fmla="*/ 360 h 837"/>
              <a:gd name="T78" fmla="*/ 1140 w 1509"/>
              <a:gd name="T79" fmla="*/ 406 h 837"/>
              <a:gd name="T80" fmla="*/ 1087 w 1509"/>
              <a:gd name="T81" fmla="*/ 467 h 837"/>
              <a:gd name="T82" fmla="*/ 1048 w 1509"/>
              <a:gd name="T83" fmla="*/ 489 h 837"/>
              <a:gd name="T84" fmla="*/ 938 w 1509"/>
              <a:gd name="T85" fmla="*/ 524 h 837"/>
              <a:gd name="T86" fmla="*/ 874 w 1509"/>
              <a:gd name="T87" fmla="*/ 703 h 837"/>
              <a:gd name="T88" fmla="*/ 827 w 1509"/>
              <a:gd name="T89" fmla="*/ 792 h 837"/>
              <a:gd name="T90" fmla="*/ 785 w 1509"/>
              <a:gd name="T91" fmla="*/ 832 h 837"/>
              <a:gd name="T92" fmla="*/ 765 w 1509"/>
              <a:gd name="T93" fmla="*/ 837 h 837"/>
              <a:gd name="T94" fmla="*/ 751 w 1509"/>
              <a:gd name="T95" fmla="*/ 818 h 837"/>
              <a:gd name="T96" fmla="*/ 750 w 1509"/>
              <a:gd name="T97" fmla="*/ 797 h 837"/>
              <a:gd name="T98" fmla="*/ 775 w 1509"/>
              <a:gd name="T99" fmla="*/ 698 h 837"/>
              <a:gd name="T100" fmla="*/ 786 w 1509"/>
              <a:gd name="T101" fmla="*/ 618 h 837"/>
              <a:gd name="T102" fmla="*/ 780 w 1509"/>
              <a:gd name="T103" fmla="*/ 549 h 837"/>
              <a:gd name="T104" fmla="*/ 710 w 1509"/>
              <a:gd name="T105" fmla="*/ 561 h 837"/>
              <a:gd name="T106" fmla="*/ 626 w 1509"/>
              <a:gd name="T107" fmla="*/ 601 h 837"/>
              <a:gd name="T108" fmla="*/ 577 w 1509"/>
              <a:gd name="T109" fmla="*/ 615 h 837"/>
              <a:gd name="T110" fmla="*/ 547 w 1509"/>
              <a:gd name="T111" fmla="*/ 602 h 837"/>
              <a:gd name="T112" fmla="*/ 535 w 1509"/>
              <a:gd name="T113" fmla="*/ 577 h 837"/>
              <a:gd name="T114" fmla="*/ 529 w 1509"/>
              <a:gd name="T115" fmla="*/ 570 h 837"/>
              <a:gd name="T116" fmla="*/ 442 w 1509"/>
              <a:gd name="T117" fmla="*/ 572 h 837"/>
              <a:gd name="T118" fmla="*/ 293 w 1509"/>
              <a:gd name="T119" fmla="*/ 554 h 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09" h="837">
                <a:moveTo>
                  <a:pt x="293" y="554"/>
                </a:moveTo>
                <a:lnTo>
                  <a:pt x="228" y="579"/>
                </a:lnTo>
                <a:lnTo>
                  <a:pt x="228" y="579"/>
                </a:lnTo>
                <a:lnTo>
                  <a:pt x="225" y="584"/>
                </a:lnTo>
                <a:lnTo>
                  <a:pt x="215" y="599"/>
                </a:lnTo>
                <a:lnTo>
                  <a:pt x="199" y="616"/>
                </a:lnTo>
                <a:lnTo>
                  <a:pt x="189" y="625"/>
                </a:lnTo>
                <a:lnTo>
                  <a:pt x="179" y="633"/>
                </a:lnTo>
                <a:lnTo>
                  <a:pt x="179" y="633"/>
                </a:lnTo>
                <a:lnTo>
                  <a:pt x="150" y="653"/>
                </a:lnTo>
                <a:lnTo>
                  <a:pt x="144" y="658"/>
                </a:lnTo>
                <a:lnTo>
                  <a:pt x="99" y="703"/>
                </a:lnTo>
                <a:lnTo>
                  <a:pt x="89" y="723"/>
                </a:lnTo>
                <a:lnTo>
                  <a:pt x="70" y="708"/>
                </a:lnTo>
                <a:lnTo>
                  <a:pt x="45" y="718"/>
                </a:lnTo>
                <a:lnTo>
                  <a:pt x="45" y="718"/>
                </a:lnTo>
                <a:lnTo>
                  <a:pt x="57" y="697"/>
                </a:lnTo>
                <a:lnTo>
                  <a:pt x="66" y="682"/>
                </a:lnTo>
                <a:lnTo>
                  <a:pt x="70" y="673"/>
                </a:lnTo>
                <a:lnTo>
                  <a:pt x="70" y="673"/>
                </a:lnTo>
                <a:lnTo>
                  <a:pt x="73" y="662"/>
                </a:lnTo>
                <a:lnTo>
                  <a:pt x="81" y="641"/>
                </a:lnTo>
                <a:lnTo>
                  <a:pt x="83" y="631"/>
                </a:lnTo>
                <a:lnTo>
                  <a:pt x="84" y="622"/>
                </a:lnTo>
                <a:lnTo>
                  <a:pt x="84" y="618"/>
                </a:lnTo>
                <a:lnTo>
                  <a:pt x="83" y="616"/>
                </a:lnTo>
                <a:lnTo>
                  <a:pt x="82" y="613"/>
                </a:lnTo>
                <a:lnTo>
                  <a:pt x="80" y="613"/>
                </a:lnTo>
                <a:lnTo>
                  <a:pt x="80" y="613"/>
                </a:lnTo>
                <a:lnTo>
                  <a:pt x="72" y="615"/>
                </a:lnTo>
                <a:lnTo>
                  <a:pt x="65" y="616"/>
                </a:lnTo>
                <a:lnTo>
                  <a:pt x="48" y="621"/>
                </a:lnTo>
                <a:lnTo>
                  <a:pt x="30" y="628"/>
                </a:lnTo>
                <a:lnTo>
                  <a:pt x="0" y="618"/>
                </a:lnTo>
                <a:lnTo>
                  <a:pt x="25" y="604"/>
                </a:lnTo>
                <a:lnTo>
                  <a:pt x="25" y="604"/>
                </a:lnTo>
                <a:lnTo>
                  <a:pt x="34" y="592"/>
                </a:lnTo>
                <a:lnTo>
                  <a:pt x="42" y="580"/>
                </a:lnTo>
                <a:lnTo>
                  <a:pt x="55" y="566"/>
                </a:lnTo>
                <a:lnTo>
                  <a:pt x="68" y="554"/>
                </a:lnTo>
                <a:lnTo>
                  <a:pt x="83" y="541"/>
                </a:lnTo>
                <a:lnTo>
                  <a:pt x="91" y="536"/>
                </a:lnTo>
                <a:lnTo>
                  <a:pt x="98" y="533"/>
                </a:lnTo>
                <a:lnTo>
                  <a:pt x="107" y="530"/>
                </a:lnTo>
                <a:lnTo>
                  <a:pt x="114" y="529"/>
                </a:lnTo>
                <a:lnTo>
                  <a:pt x="114" y="529"/>
                </a:lnTo>
                <a:lnTo>
                  <a:pt x="144" y="527"/>
                </a:lnTo>
                <a:lnTo>
                  <a:pt x="169" y="524"/>
                </a:lnTo>
                <a:lnTo>
                  <a:pt x="194" y="519"/>
                </a:lnTo>
                <a:lnTo>
                  <a:pt x="154" y="469"/>
                </a:lnTo>
                <a:lnTo>
                  <a:pt x="104" y="469"/>
                </a:lnTo>
                <a:lnTo>
                  <a:pt x="75" y="479"/>
                </a:lnTo>
                <a:lnTo>
                  <a:pt x="84" y="454"/>
                </a:lnTo>
                <a:lnTo>
                  <a:pt x="55" y="454"/>
                </a:lnTo>
                <a:lnTo>
                  <a:pt x="55" y="440"/>
                </a:lnTo>
                <a:lnTo>
                  <a:pt x="55" y="440"/>
                </a:lnTo>
                <a:lnTo>
                  <a:pt x="46" y="437"/>
                </a:lnTo>
                <a:lnTo>
                  <a:pt x="40" y="433"/>
                </a:lnTo>
                <a:lnTo>
                  <a:pt x="39" y="432"/>
                </a:lnTo>
                <a:lnTo>
                  <a:pt x="40" y="430"/>
                </a:lnTo>
                <a:lnTo>
                  <a:pt x="40" y="430"/>
                </a:lnTo>
                <a:lnTo>
                  <a:pt x="46" y="423"/>
                </a:lnTo>
                <a:lnTo>
                  <a:pt x="55" y="417"/>
                </a:lnTo>
                <a:lnTo>
                  <a:pt x="65" y="410"/>
                </a:lnTo>
                <a:lnTo>
                  <a:pt x="65" y="410"/>
                </a:lnTo>
                <a:lnTo>
                  <a:pt x="51" y="405"/>
                </a:lnTo>
                <a:lnTo>
                  <a:pt x="42" y="401"/>
                </a:lnTo>
                <a:lnTo>
                  <a:pt x="40" y="400"/>
                </a:lnTo>
                <a:lnTo>
                  <a:pt x="40" y="400"/>
                </a:lnTo>
                <a:lnTo>
                  <a:pt x="45" y="399"/>
                </a:lnTo>
                <a:lnTo>
                  <a:pt x="53" y="395"/>
                </a:lnTo>
                <a:lnTo>
                  <a:pt x="65" y="390"/>
                </a:lnTo>
                <a:lnTo>
                  <a:pt x="65" y="370"/>
                </a:lnTo>
                <a:lnTo>
                  <a:pt x="65" y="370"/>
                </a:lnTo>
                <a:lnTo>
                  <a:pt x="86" y="364"/>
                </a:lnTo>
                <a:lnTo>
                  <a:pt x="140" y="346"/>
                </a:lnTo>
                <a:lnTo>
                  <a:pt x="211" y="323"/>
                </a:lnTo>
                <a:lnTo>
                  <a:pt x="248" y="309"/>
                </a:lnTo>
                <a:lnTo>
                  <a:pt x="283" y="296"/>
                </a:lnTo>
                <a:lnTo>
                  <a:pt x="283" y="296"/>
                </a:lnTo>
                <a:lnTo>
                  <a:pt x="319" y="279"/>
                </a:lnTo>
                <a:lnTo>
                  <a:pt x="358" y="261"/>
                </a:lnTo>
                <a:lnTo>
                  <a:pt x="443" y="219"/>
                </a:lnTo>
                <a:lnTo>
                  <a:pt x="485" y="196"/>
                </a:lnTo>
                <a:lnTo>
                  <a:pt x="528" y="176"/>
                </a:lnTo>
                <a:lnTo>
                  <a:pt x="569" y="159"/>
                </a:lnTo>
                <a:lnTo>
                  <a:pt x="587" y="153"/>
                </a:lnTo>
                <a:lnTo>
                  <a:pt x="606" y="147"/>
                </a:lnTo>
                <a:lnTo>
                  <a:pt x="606" y="147"/>
                </a:lnTo>
                <a:lnTo>
                  <a:pt x="643" y="137"/>
                </a:lnTo>
                <a:lnTo>
                  <a:pt x="684" y="128"/>
                </a:lnTo>
                <a:lnTo>
                  <a:pt x="726" y="122"/>
                </a:lnTo>
                <a:lnTo>
                  <a:pt x="768" y="116"/>
                </a:lnTo>
                <a:lnTo>
                  <a:pt x="808" y="112"/>
                </a:lnTo>
                <a:lnTo>
                  <a:pt x="844" y="108"/>
                </a:lnTo>
                <a:lnTo>
                  <a:pt x="875" y="107"/>
                </a:lnTo>
                <a:lnTo>
                  <a:pt x="899" y="107"/>
                </a:lnTo>
                <a:lnTo>
                  <a:pt x="899" y="107"/>
                </a:lnTo>
                <a:lnTo>
                  <a:pt x="920" y="107"/>
                </a:lnTo>
                <a:lnTo>
                  <a:pt x="943" y="106"/>
                </a:lnTo>
                <a:lnTo>
                  <a:pt x="989" y="99"/>
                </a:lnTo>
                <a:lnTo>
                  <a:pt x="1028" y="94"/>
                </a:lnTo>
                <a:lnTo>
                  <a:pt x="1043" y="92"/>
                </a:lnTo>
                <a:lnTo>
                  <a:pt x="1043" y="92"/>
                </a:lnTo>
                <a:lnTo>
                  <a:pt x="1064" y="75"/>
                </a:lnTo>
                <a:lnTo>
                  <a:pt x="1087" y="58"/>
                </a:lnTo>
                <a:lnTo>
                  <a:pt x="1118" y="40"/>
                </a:lnTo>
                <a:lnTo>
                  <a:pt x="1135" y="30"/>
                </a:lnTo>
                <a:lnTo>
                  <a:pt x="1152" y="21"/>
                </a:lnTo>
                <a:lnTo>
                  <a:pt x="1169" y="14"/>
                </a:lnTo>
                <a:lnTo>
                  <a:pt x="1187" y="7"/>
                </a:lnTo>
                <a:lnTo>
                  <a:pt x="1205" y="3"/>
                </a:lnTo>
                <a:lnTo>
                  <a:pt x="1223" y="0"/>
                </a:lnTo>
                <a:lnTo>
                  <a:pt x="1240" y="0"/>
                </a:lnTo>
                <a:lnTo>
                  <a:pt x="1249" y="1"/>
                </a:lnTo>
                <a:lnTo>
                  <a:pt x="1256" y="3"/>
                </a:lnTo>
                <a:lnTo>
                  <a:pt x="1256" y="3"/>
                </a:lnTo>
                <a:lnTo>
                  <a:pt x="1272" y="7"/>
                </a:lnTo>
                <a:lnTo>
                  <a:pt x="1287" y="12"/>
                </a:lnTo>
                <a:lnTo>
                  <a:pt x="1301" y="20"/>
                </a:lnTo>
                <a:lnTo>
                  <a:pt x="1315" y="27"/>
                </a:lnTo>
                <a:lnTo>
                  <a:pt x="1327" y="35"/>
                </a:lnTo>
                <a:lnTo>
                  <a:pt x="1339" y="43"/>
                </a:lnTo>
                <a:lnTo>
                  <a:pt x="1360" y="60"/>
                </a:lnTo>
                <a:lnTo>
                  <a:pt x="1377" y="76"/>
                </a:lnTo>
                <a:lnTo>
                  <a:pt x="1389" y="89"/>
                </a:lnTo>
                <a:lnTo>
                  <a:pt x="1400" y="102"/>
                </a:lnTo>
                <a:lnTo>
                  <a:pt x="1400" y="102"/>
                </a:lnTo>
                <a:lnTo>
                  <a:pt x="1435" y="119"/>
                </a:lnTo>
                <a:lnTo>
                  <a:pt x="1459" y="133"/>
                </a:lnTo>
                <a:lnTo>
                  <a:pt x="1467" y="138"/>
                </a:lnTo>
                <a:lnTo>
                  <a:pt x="1470" y="142"/>
                </a:lnTo>
                <a:lnTo>
                  <a:pt x="1470" y="142"/>
                </a:lnTo>
                <a:lnTo>
                  <a:pt x="1471" y="144"/>
                </a:lnTo>
                <a:lnTo>
                  <a:pt x="1473" y="147"/>
                </a:lnTo>
                <a:lnTo>
                  <a:pt x="1483" y="155"/>
                </a:lnTo>
                <a:lnTo>
                  <a:pt x="1495" y="165"/>
                </a:lnTo>
                <a:lnTo>
                  <a:pt x="1501" y="171"/>
                </a:lnTo>
                <a:lnTo>
                  <a:pt x="1504" y="176"/>
                </a:lnTo>
                <a:lnTo>
                  <a:pt x="1504" y="176"/>
                </a:lnTo>
                <a:lnTo>
                  <a:pt x="1507" y="183"/>
                </a:lnTo>
                <a:lnTo>
                  <a:pt x="1508" y="190"/>
                </a:lnTo>
                <a:lnTo>
                  <a:pt x="1509" y="197"/>
                </a:lnTo>
                <a:lnTo>
                  <a:pt x="1508" y="204"/>
                </a:lnTo>
                <a:lnTo>
                  <a:pt x="1506" y="216"/>
                </a:lnTo>
                <a:lnTo>
                  <a:pt x="1504" y="221"/>
                </a:lnTo>
                <a:lnTo>
                  <a:pt x="1480" y="226"/>
                </a:lnTo>
                <a:lnTo>
                  <a:pt x="1380" y="181"/>
                </a:lnTo>
                <a:lnTo>
                  <a:pt x="1256" y="191"/>
                </a:lnTo>
                <a:lnTo>
                  <a:pt x="1256" y="191"/>
                </a:lnTo>
                <a:lnTo>
                  <a:pt x="1249" y="212"/>
                </a:lnTo>
                <a:lnTo>
                  <a:pt x="1228" y="262"/>
                </a:lnTo>
                <a:lnTo>
                  <a:pt x="1214" y="292"/>
                </a:lnTo>
                <a:lnTo>
                  <a:pt x="1199" y="322"/>
                </a:lnTo>
                <a:lnTo>
                  <a:pt x="1183" y="348"/>
                </a:lnTo>
                <a:lnTo>
                  <a:pt x="1176" y="360"/>
                </a:lnTo>
                <a:lnTo>
                  <a:pt x="1167" y="370"/>
                </a:lnTo>
                <a:lnTo>
                  <a:pt x="1167" y="370"/>
                </a:lnTo>
                <a:lnTo>
                  <a:pt x="1152" y="389"/>
                </a:lnTo>
                <a:lnTo>
                  <a:pt x="1140" y="406"/>
                </a:lnTo>
                <a:lnTo>
                  <a:pt x="1127" y="423"/>
                </a:lnTo>
                <a:lnTo>
                  <a:pt x="1115" y="438"/>
                </a:lnTo>
                <a:lnTo>
                  <a:pt x="1102" y="453"/>
                </a:lnTo>
                <a:lnTo>
                  <a:pt x="1087" y="467"/>
                </a:lnTo>
                <a:lnTo>
                  <a:pt x="1079" y="473"/>
                </a:lnTo>
                <a:lnTo>
                  <a:pt x="1070" y="479"/>
                </a:lnTo>
                <a:lnTo>
                  <a:pt x="1059" y="484"/>
                </a:lnTo>
                <a:lnTo>
                  <a:pt x="1048" y="489"/>
                </a:lnTo>
                <a:lnTo>
                  <a:pt x="1048" y="489"/>
                </a:lnTo>
                <a:lnTo>
                  <a:pt x="1003" y="505"/>
                </a:lnTo>
                <a:lnTo>
                  <a:pt x="969" y="515"/>
                </a:lnTo>
                <a:lnTo>
                  <a:pt x="938" y="524"/>
                </a:lnTo>
                <a:lnTo>
                  <a:pt x="938" y="524"/>
                </a:lnTo>
                <a:lnTo>
                  <a:pt x="917" y="584"/>
                </a:lnTo>
                <a:lnTo>
                  <a:pt x="874" y="703"/>
                </a:lnTo>
                <a:lnTo>
                  <a:pt x="874" y="703"/>
                </a:lnTo>
                <a:lnTo>
                  <a:pt x="863" y="730"/>
                </a:lnTo>
                <a:lnTo>
                  <a:pt x="852" y="755"/>
                </a:lnTo>
                <a:lnTo>
                  <a:pt x="839" y="775"/>
                </a:lnTo>
                <a:lnTo>
                  <a:pt x="827" y="792"/>
                </a:lnTo>
                <a:lnTo>
                  <a:pt x="814" y="806"/>
                </a:lnTo>
                <a:lnTo>
                  <a:pt x="803" y="817"/>
                </a:lnTo>
                <a:lnTo>
                  <a:pt x="793" y="826"/>
                </a:lnTo>
                <a:lnTo>
                  <a:pt x="785" y="832"/>
                </a:lnTo>
                <a:lnTo>
                  <a:pt x="785" y="832"/>
                </a:lnTo>
                <a:lnTo>
                  <a:pt x="777" y="836"/>
                </a:lnTo>
                <a:lnTo>
                  <a:pt x="771" y="837"/>
                </a:lnTo>
                <a:lnTo>
                  <a:pt x="765" y="837"/>
                </a:lnTo>
                <a:lnTo>
                  <a:pt x="760" y="834"/>
                </a:lnTo>
                <a:lnTo>
                  <a:pt x="756" y="830"/>
                </a:lnTo>
                <a:lnTo>
                  <a:pt x="752" y="825"/>
                </a:lnTo>
                <a:lnTo>
                  <a:pt x="751" y="818"/>
                </a:lnTo>
                <a:lnTo>
                  <a:pt x="750" y="812"/>
                </a:lnTo>
                <a:lnTo>
                  <a:pt x="750" y="812"/>
                </a:lnTo>
                <a:lnTo>
                  <a:pt x="750" y="805"/>
                </a:lnTo>
                <a:lnTo>
                  <a:pt x="750" y="797"/>
                </a:lnTo>
                <a:lnTo>
                  <a:pt x="754" y="775"/>
                </a:lnTo>
                <a:lnTo>
                  <a:pt x="761" y="744"/>
                </a:lnTo>
                <a:lnTo>
                  <a:pt x="775" y="698"/>
                </a:lnTo>
                <a:lnTo>
                  <a:pt x="775" y="698"/>
                </a:lnTo>
                <a:lnTo>
                  <a:pt x="778" y="684"/>
                </a:lnTo>
                <a:lnTo>
                  <a:pt x="781" y="671"/>
                </a:lnTo>
                <a:lnTo>
                  <a:pt x="785" y="643"/>
                </a:lnTo>
                <a:lnTo>
                  <a:pt x="786" y="618"/>
                </a:lnTo>
                <a:lnTo>
                  <a:pt x="785" y="596"/>
                </a:lnTo>
                <a:lnTo>
                  <a:pt x="783" y="576"/>
                </a:lnTo>
                <a:lnTo>
                  <a:pt x="782" y="561"/>
                </a:lnTo>
                <a:lnTo>
                  <a:pt x="780" y="549"/>
                </a:lnTo>
                <a:lnTo>
                  <a:pt x="730" y="549"/>
                </a:lnTo>
                <a:lnTo>
                  <a:pt x="730" y="549"/>
                </a:lnTo>
                <a:lnTo>
                  <a:pt x="725" y="553"/>
                </a:lnTo>
                <a:lnTo>
                  <a:pt x="710" y="561"/>
                </a:lnTo>
                <a:lnTo>
                  <a:pt x="686" y="575"/>
                </a:lnTo>
                <a:lnTo>
                  <a:pt x="655" y="589"/>
                </a:lnTo>
                <a:lnTo>
                  <a:pt x="655" y="589"/>
                </a:lnTo>
                <a:lnTo>
                  <a:pt x="626" y="601"/>
                </a:lnTo>
                <a:lnTo>
                  <a:pt x="612" y="607"/>
                </a:lnTo>
                <a:lnTo>
                  <a:pt x="600" y="611"/>
                </a:lnTo>
                <a:lnTo>
                  <a:pt x="588" y="613"/>
                </a:lnTo>
                <a:lnTo>
                  <a:pt x="577" y="615"/>
                </a:lnTo>
                <a:lnTo>
                  <a:pt x="566" y="612"/>
                </a:lnTo>
                <a:lnTo>
                  <a:pt x="556" y="608"/>
                </a:lnTo>
                <a:lnTo>
                  <a:pt x="556" y="608"/>
                </a:lnTo>
                <a:lnTo>
                  <a:pt x="547" y="602"/>
                </a:lnTo>
                <a:lnTo>
                  <a:pt x="541" y="596"/>
                </a:lnTo>
                <a:lnTo>
                  <a:pt x="538" y="590"/>
                </a:lnTo>
                <a:lnTo>
                  <a:pt x="535" y="582"/>
                </a:lnTo>
                <a:lnTo>
                  <a:pt x="535" y="577"/>
                </a:lnTo>
                <a:lnTo>
                  <a:pt x="535" y="572"/>
                </a:lnTo>
                <a:lnTo>
                  <a:pt x="536" y="569"/>
                </a:lnTo>
                <a:lnTo>
                  <a:pt x="536" y="569"/>
                </a:lnTo>
                <a:lnTo>
                  <a:pt x="529" y="570"/>
                </a:lnTo>
                <a:lnTo>
                  <a:pt x="506" y="572"/>
                </a:lnTo>
                <a:lnTo>
                  <a:pt x="489" y="574"/>
                </a:lnTo>
                <a:lnTo>
                  <a:pt x="467" y="574"/>
                </a:lnTo>
                <a:lnTo>
                  <a:pt x="442" y="572"/>
                </a:lnTo>
                <a:lnTo>
                  <a:pt x="412" y="569"/>
                </a:lnTo>
                <a:lnTo>
                  <a:pt x="412" y="569"/>
                </a:lnTo>
                <a:lnTo>
                  <a:pt x="322" y="558"/>
                </a:lnTo>
                <a:lnTo>
                  <a:pt x="293" y="554"/>
                </a:lnTo>
                <a:lnTo>
                  <a:pt x="293" y="55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F38BEED3-07FC-41F7-9006-5988F2183978}"/>
              </a:ext>
            </a:extLst>
          </p:cNvPr>
          <p:cNvSpPr>
            <a:spLocks/>
          </p:cNvSpPr>
          <p:nvPr/>
        </p:nvSpPr>
        <p:spPr bwMode="auto">
          <a:xfrm>
            <a:off x="8148355" y="861425"/>
            <a:ext cx="1145561" cy="1463578"/>
          </a:xfrm>
          <a:custGeom>
            <a:avLst/>
            <a:gdLst>
              <a:gd name="T0" fmla="*/ 173 w 652"/>
              <a:gd name="T1" fmla="*/ 442 h 833"/>
              <a:gd name="T2" fmla="*/ 92 w 652"/>
              <a:gd name="T3" fmla="*/ 490 h 833"/>
              <a:gd name="T4" fmla="*/ 35 w 652"/>
              <a:gd name="T5" fmla="*/ 545 h 833"/>
              <a:gd name="T6" fmla="*/ 0 w 652"/>
              <a:gd name="T7" fmla="*/ 609 h 833"/>
              <a:gd name="T8" fmla="*/ 8 w 652"/>
              <a:gd name="T9" fmla="*/ 635 h 833"/>
              <a:gd name="T10" fmla="*/ 34 w 652"/>
              <a:gd name="T11" fmla="*/ 637 h 833"/>
              <a:gd name="T12" fmla="*/ 72 w 652"/>
              <a:gd name="T13" fmla="*/ 597 h 833"/>
              <a:gd name="T14" fmla="*/ 132 w 652"/>
              <a:gd name="T15" fmla="*/ 560 h 833"/>
              <a:gd name="T16" fmla="*/ 208 w 652"/>
              <a:gd name="T17" fmla="*/ 546 h 833"/>
              <a:gd name="T18" fmla="*/ 267 w 652"/>
              <a:gd name="T19" fmla="*/ 550 h 833"/>
              <a:gd name="T20" fmla="*/ 314 w 652"/>
              <a:gd name="T21" fmla="*/ 605 h 833"/>
              <a:gd name="T22" fmla="*/ 458 w 652"/>
              <a:gd name="T23" fmla="*/ 738 h 833"/>
              <a:gd name="T24" fmla="*/ 458 w 652"/>
              <a:gd name="T25" fmla="*/ 784 h 833"/>
              <a:gd name="T26" fmla="*/ 489 w 652"/>
              <a:gd name="T27" fmla="*/ 833 h 833"/>
              <a:gd name="T28" fmla="*/ 504 w 652"/>
              <a:gd name="T29" fmla="*/ 804 h 833"/>
              <a:gd name="T30" fmla="*/ 527 w 652"/>
              <a:gd name="T31" fmla="*/ 833 h 833"/>
              <a:gd name="T32" fmla="*/ 535 w 652"/>
              <a:gd name="T33" fmla="*/ 774 h 833"/>
              <a:gd name="T34" fmla="*/ 514 w 652"/>
              <a:gd name="T35" fmla="*/ 731 h 833"/>
              <a:gd name="T36" fmla="*/ 478 w 652"/>
              <a:gd name="T37" fmla="*/ 690 h 833"/>
              <a:gd name="T38" fmla="*/ 525 w 652"/>
              <a:gd name="T39" fmla="*/ 695 h 833"/>
              <a:gd name="T40" fmla="*/ 548 w 652"/>
              <a:gd name="T41" fmla="*/ 707 h 833"/>
              <a:gd name="T42" fmla="*/ 544 w 652"/>
              <a:gd name="T43" fmla="*/ 736 h 833"/>
              <a:gd name="T44" fmla="*/ 542 w 652"/>
              <a:gd name="T45" fmla="*/ 771 h 833"/>
              <a:gd name="T46" fmla="*/ 553 w 652"/>
              <a:gd name="T47" fmla="*/ 779 h 833"/>
              <a:gd name="T48" fmla="*/ 559 w 652"/>
              <a:gd name="T49" fmla="*/ 805 h 833"/>
              <a:gd name="T50" fmla="*/ 570 w 652"/>
              <a:gd name="T51" fmla="*/ 828 h 833"/>
              <a:gd name="T52" fmla="*/ 575 w 652"/>
              <a:gd name="T53" fmla="*/ 793 h 833"/>
              <a:gd name="T54" fmla="*/ 585 w 652"/>
              <a:gd name="T55" fmla="*/ 787 h 833"/>
              <a:gd name="T56" fmla="*/ 600 w 652"/>
              <a:gd name="T57" fmla="*/ 776 h 833"/>
              <a:gd name="T58" fmla="*/ 589 w 652"/>
              <a:gd name="T59" fmla="*/ 731 h 833"/>
              <a:gd name="T60" fmla="*/ 578 w 652"/>
              <a:gd name="T61" fmla="*/ 674 h 833"/>
              <a:gd name="T62" fmla="*/ 563 w 652"/>
              <a:gd name="T63" fmla="*/ 609 h 833"/>
              <a:gd name="T64" fmla="*/ 494 w 652"/>
              <a:gd name="T65" fmla="*/ 465 h 833"/>
              <a:gd name="T66" fmla="*/ 441 w 652"/>
              <a:gd name="T67" fmla="*/ 408 h 833"/>
              <a:gd name="T68" fmla="*/ 487 w 652"/>
              <a:gd name="T69" fmla="*/ 423 h 833"/>
              <a:gd name="T70" fmla="*/ 581 w 652"/>
              <a:gd name="T71" fmla="*/ 490 h 833"/>
              <a:gd name="T72" fmla="*/ 652 w 652"/>
              <a:gd name="T73" fmla="*/ 547 h 833"/>
              <a:gd name="T74" fmla="*/ 637 w 652"/>
              <a:gd name="T75" fmla="*/ 520 h 833"/>
              <a:gd name="T76" fmla="*/ 560 w 652"/>
              <a:gd name="T77" fmla="*/ 442 h 833"/>
              <a:gd name="T78" fmla="*/ 470 w 652"/>
              <a:gd name="T79" fmla="*/ 391 h 833"/>
              <a:gd name="T80" fmla="*/ 379 w 652"/>
              <a:gd name="T81" fmla="*/ 347 h 833"/>
              <a:gd name="T82" fmla="*/ 334 w 652"/>
              <a:gd name="T83" fmla="*/ 294 h 833"/>
              <a:gd name="T84" fmla="*/ 308 w 652"/>
              <a:gd name="T85" fmla="*/ 233 h 833"/>
              <a:gd name="T86" fmla="*/ 304 w 652"/>
              <a:gd name="T87" fmla="*/ 182 h 833"/>
              <a:gd name="T88" fmla="*/ 318 w 652"/>
              <a:gd name="T89" fmla="*/ 132 h 833"/>
              <a:gd name="T90" fmla="*/ 349 w 652"/>
              <a:gd name="T91" fmla="*/ 57 h 833"/>
              <a:gd name="T92" fmla="*/ 368 w 652"/>
              <a:gd name="T93" fmla="*/ 21 h 833"/>
              <a:gd name="T94" fmla="*/ 358 w 652"/>
              <a:gd name="T95" fmla="*/ 1 h 833"/>
              <a:gd name="T96" fmla="*/ 345 w 652"/>
              <a:gd name="T97" fmla="*/ 6 h 833"/>
              <a:gd name="T98" fmla="*/ 311 w 652"/>
              <a:gd name="T99" fmla="*/ 48 h 833"/>
              <a:gd name="T100" fmla="*/ 263 w 652"/>
              <a:gd name="T101" fmla="*/ 60 h 833"/>
              <a:gd name="T102" fmla="*/ 230 w 652"/>
              <a:gd name="T103" fmla="*/ 98 h 833"/>
              <a:gd name="T104" fmla="*/ 216 w 652"/>
              <a:gd name="T105" fmla="*/ 156 h 833"/>
              <a:gd name="T106" fmla="*/ 216 w 652"/>
              <a:gd name="T107" fmla="*/ 259 h 833"/>
              <a:gd name="T108" fmla="*/ 203 w 652"/>
              <a:gd name="T109" fmla="*/ 361 h 833"/>
              <a:gd name="T110" fmla="*/ 204 w 652"/>
              <a:gd name="T111" fmla="*/ 417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52" h="833">
                <a:moveTo>
                  <a:pt x="204" y="417"/>
                </a:moveTo>
                <a:lnTo>
                  <a:pt x="204" y="417"/>
                </a:lnTo>
                <a:lnTo>
                  <a:pt x="195" y="424"/>
                </a:lnTo>
                <a:lnTo>
                  <a:pt x="187" y="433"/>
                </a:lnTo>
                <a:lnTo>
                  <a:pt x="173" y="442"/>
                </a:lnTo>
                <a:lnTo>
                  <a:pt x="173" y="442"/>
                </a:lnTo>
                <a:lnTo>
                  <a:pt x="153" y="453"/>
                </a:lnTo>
                <a:lnTo>
                  <a:pt x="124" y="469"/>
                </a:lnTo>
                <a:lnTo>
                  <a:pt x="108" y="479"/>
                </a:lnTo>
                <a:lnTo>
                  <a:pt x="92" y="490"/>
                </a:lnTo>
                <a:lnTo>
                  <a:pt x="76" y="502"/>
                </a:lnTo>
                <a:lnTo>
                  <a:pt x="61" y="516"/>
                </a:lnTo>
                <a:lnTo>
                  <a:pt x="61" y="516"/>
                </a:lnTo>
                <a:lnTo>
                  <a:pt x="48" y="530"/>
                </a:lnTo>
                <a:lnTo>
                  <a:pt x="35" y="545"/>
                </a:lnTo>
                <a:lnTo>
                  <a:pt x="24" y="560"/>
                </a:lnTo>
                <a:lnTo>
                  <a:pt x="15" y="573"/>
                </a:lnTo>
                <a:lnTo>
                  <a:pt x="8" y="587"/>
                </a:lnTo>
                <a:lnTo>
                  <a:pt x="3" y="599"/>
                </a:lnTo>
                <a:lnTo>
                  <a:pt x="0" y="609"/>
                </a:lnTo>
                <a:lnTo>
                  <a:pt x="0" y="618"/>
                </a:lnTo>
                <a:lnTo>
                  <a:pt x="0" y="618"/>
                </a:lnTo>
                <a:lnTo>
                  <a:pt x="2" y="625"/>
                </a:lnTo>
                <a:lnTo>
                  <a:pt x="4" y="630"/>
                </a:lnTo>
                <a:lnTo>
                  <a:pt x="8" y="635"/>
                </a:lnTo>
                <a:lnTo>
                  <a:pt x="13" y="638"/>
                </a:lnTo>
                <a:lnTo>
                  <a:pt x="18" y="639"/>
                </a:lnTo>
                <a:lnTo>
                  <a:pt x="23" y="639"/>
                </a:lnTo>
                <a:lnTo>
                  <a:pt x="28" y="638"/>
                </a:lnTo>
                <a:lnTo>
                  <a:pt x="34" y="637"/>
                </a:lnTo>
                <a:lnTo>
                  <a:pt x="34" y="637"/>
                </a:lnTo>
                <a:lnTo>
                  <a:pt x="40" y="630"/>
                </a:lnTo>
                <a:lnTo>
                  <a:pt x="48" y="622"/>
                </a:lnTo>
                <a:lnTo>
                  <a:pt x="59" y="609"/>
                </a:lnTo>
                <a:lnTo>
                  <a:pt x="72" y="597"/>
                </a:lnTo>
                <a:lnTo>
                  <a:pt x="88" y="583"/>
                </a:lnTo>
                <a:lnTo>
                  <a:pt x="98" y="576"/>
                </a:lnTo>
                <a:lnTo>
                  <a:pt x="108" y="569"/>
                </a:lnTo>
                <a:lnTo>
                  <a:pt x="120" y="565"/>
                </a:lnTo>
                <a:lnTo>
                  <a:pt x="132" y="560"/>
                </a:lnTo>
                <a:lnTo>
                  <a:pt x="144" y="555"/>
                </a:lnTo>
                <a:lnTo>
                  <a:pt x="158" y="552"/>
                </a:lnTo>
                <a:lnTo>
                  <a:pt x="158" y="552"/>
                </a:lnTo>
                <a:lnTo>
                  <a:pt x="185" y="547"/>
                </a:lnTo>
                <a:lnTo>
                  <a:pt x="208" y="546"/>
                </a:lnTo>
                <a:lnTo>
                  <a:pt x="226" y="545"/>
                </a:lnTo>
                <a:lnTo>
                  <a:pt x="241" y="545"/>
                </a:lnTo>
                <a:lnTo>
                  <a:pt x="254" y="546"/>
                </a:lnTo>
                <a:lnTo>
                  <a:pt x="261" y="547"/>
                </a:lnTo>
                <a:lnTo>
                  <a:pt x="267" y="550"/>
                </a:lnTo>
                <a:lnTo>
                  <a:pt x="267" y="550"/>
                </a:lnTo>
                <a:lnTo>
                  <a:pt x="273" y="558"/>
                </a:lnTo>
                <a:lnTo>
                  <a:pt x="291" y="579"/>
                </a:lnTo>
                <a:lnTo>
                  <a:pt x="302" y="592"/>
                </a:lnTo>
                <a:lnTo>
                  <a:pt x="314" y="605"/>
                </a:lnTo>
                <a:lnTo>
                  <a:pt x="329" y="618"/>
                </a:lnTo>
                <a:lnTo>
                  <a:pt x="344" y="628"/>
                </a:lnTo>
                <a:lnTo>
                  <a:pt x="344" y="628"/>
                </a:lnTo>
                <a:lnTo>
                  <a:pt x="417" y="674"/>
                </a:lnTo>
                <a:lnTo>
                  <a:pt x="458" y="738"/>
                </a:lnTo>
                <a:lnTo>
                  <a:pt x="458" y="738"/>
                </a:lnTo>
                <a:lnTo>
                  <a:pt x="457" y="756"/>
                </a:lnTo>
                <a:lnTo>
                  <a:pt x="457" y="771"/>
                </a:lnTo>
                <a:lnTo>
                  <a:pt x="458" y="784"/>
                </a:lnTo>
                <a:lnTo>
                  <a:pt x="458" y="784"/>
                </a:lnTo>
                <a:lnTo>
                  <a:pt x="461" y="791"/>
                </a:lnTo>
                <a:lnTo>
                  <a:pt x="465" y="798"/>
                </a:lnTo>
                <a:lnTo>
                  <a:pt x="474" y="814"/>
                </a:lnTo>
                <a:lnTo>
                  <a:pt x="489" y="833"/>
                </a:lnTo>
                <a:lnTo>
                  <a:pt x="489" y="833"/>
                </a:lnTo>
                <a:lnTo>
                  <a:pt x="494" y="819"/>
                </a:lnTo>
                <a:lnTo>
                  <a:pt x="501" y="809"/>
                </a:lnTo>
                <a:lnTo>
                  <a:pt x="502" y="805"/>
                </a:lnTo>
                <a:lnTo>
                  <a:pt x="504" y="804"/>
                </a:lnTo>
                <a:lnTo>
                  <a:pt x="504" y="804"/>
                </a:lnTo>
                <a:lnTo>
                  <a:pt x="507" y="807"/>
                </a:lnTo>
                <a:lnTo>
                  <a:pt x="509" y="809"/>
                </a:lnTo>
                <a:lnTo>
                  <a:pt x="517" y="819"/>
                </a:lnTo>
                <a:lnTo>
                  <a:pt x="524" y="829"/>
                </a:lnTo>
                <a:lnTo>
                  <a:pt x="527" y="833"/>
                </a:lnTo>
                <a:lnTo>
                  <a:pt x="527" y="833"/>
                </a:lnTo>
                <a:lnTo>
                  <a:pt x="532" y="808"/>
                </a:lnTo>
                <a:lnTo>
                  <a:pt x="534" y="788"/>
                </a:lnTo>
                <a:lnTo>
                  <a:pt x="535" y="774"/>
                </a:lnTo>
                <a:lnTo>
                  <a:pt x="535" y="774"/>
                </a:lnTo>
                <a:lnTo>
                  <a:pt x="533" y="763"/>
                </a:lnTo>
                <a:lnTo>
                  <a:pt x="529" y="752"/>
                </a:lnTo>
                <a:lnTo>
                  <a:pt x="523" y="741"/>
                </a:lnTo>
                <a:lnTo>
                  <a:pt x="514" y="731"/>
                </a:lnTo>
                <a:lnTo>
                  <a:pt x="514" y="731"/>
                </a:lnTo>
                <a:lnTo>
                  <a:pt x="507" y="722"/>
                </a:lnTo>
                <a:lnTo>
                  <a:pt x="501" y="717"/>
                </a:lnTo>
                <a:lnTo>
                  <a:pt x="497" y="715"/>
                </a:lnTo>
                <a:lnTo>
                  <a:pt x="478" y="690"/>
                </a:lnTo>
                <a:lnTo>
                  <a:pt x="478" y="690"/>
                </a:lnTo>
                <a:lnTo>
                  <a:pt x="498" y="692"/>
                </a:lnTo>
                <a:lnTo>
                  <a:pt x="512" y="695"/>
                </a:lnTo>
                <a:lnTo>
                  <a:pt x="519" y="695"/>
                </a:lnTo>
                <a:lnTo>
                  <a:pt x="519" y="695"/>
                </a:lnTo>
                <a:lnTo>
                  <a:pt x="525" y="695"/>
                </a:lnTo>
                <a:lnTo>
                  <a:pt x="534" y="696"/>
                </a:lnTo>
                <a:lnTo>
                  <a:pt x="538" y="699"/>
                </a:lnTo>
                <a:lnTo>
                  <a:pt x="543" y="701"/>
                </a:lnTo>
                <a:lnTo>
                  <a:pt x="545" y="704"/>
                </a:lnTo>
                <a:lnTo>
                  <a:pt x="548" y="707"/>
                </a:lnTo>
                <a:lnTo>
                  <a:pt x="548" y="707"/>
                </a:lnTo>
                <a:lnTo>
                  <a:pt x="549" y="712"/>
                </a:lnTo>
                <a:lnTo>
                  <a:pt x="548" y="716"/>
                </a:lnTo>
                <a:lnTo>
                  <a:pt x="546" y="726"/>
                </a:lnTo>
                <a:lnTo>
                  <a:pt x="544" y="736"/>
                </a:lnTo>
                <a:lnTo>
                  <a:pt x="543" y="741"/>
                </a:lnTo>
                <a:lnTo>
                  <a:pt x="543" y="746"/>
                </a:lnTo>
                <a:lnTo>
                  <a:pt x="543" y="746"/>
                </a:lnTo>
                <a:lnTo>
                  <a:pt x="543" y="757"/>
                </a:lnTo>
                <a:lnTo>
                  <a:pt x="542" y="771"/>
                </a:lnTo>
                <a:lnTo>
                  <a:pt x="540" y="784"/>
                </a:lnTo>
                <a:lnTo>
                  <a:pt x="540" y="784"/>
                </a:lnTo>
                <a:lnTo>
                  <a:pt x="544" y="782"/>
                </a:lnTo>
                <a:lnTo>
                  <a:pt x="549" y="779"/>
                </a:lnTo>
                <a:lnTo>
                  <a:pt x="553" y="779"/>
                </a:lnTo>
                <a:lnTo>
                  <a:pt x="553" y="779"/>
                </a:lnTo>
                <a:lnTo>
                  <a:pt x="554" y="781"/>
                </a:lnTo>
                <a:lnTo>
                  <a:pt x="555" y="784"/>
                </a:lnTo>
                <a:lnTo>
                  <a:pt x="558" y="794"/>
                </a:lnTo>
                <a:lnTo>
                  <a:pt x="559" y="805"/>
                </a:lnTo>
                <a:lnTo>
                  <a:pt x="560" y="813"/>
                </a:lnTo>
                <a:lnTo>
                  <a:pt x="560" y="813"/>
                </a:lnTo>
                <a:lnTo>
                  <a:pt x="563" y="817"/>
                </a:lnTo>
                <a:lnTo>
                  <a:pt x="566" y="822"/>
                </a:lnTo>
                <a:lnTo>
                  <a:pt x="570" y="828"/>
                </a:lnTo>
                <a:lnTo>
                  <a:pt x="570" y="828"/>
                </a:lnTo>
                <a:lnTo>
                  <a:pt x="570" y="822"/>
                </a:lnTo>
                <a:lnTo>
                  <a:pt x="571" y="808"/>
                </a:lnTo>
                <a:lnTo>
                  <a:pt x="573" y="800"/>
                </a:lnTo>
                <a:lnTo>
                  <a:pt x="575" y="793"/>
                </a:lnTo>
                <a:lnTo>
                  <a:pt x="578" y="789"/>
                </a:lnTo>
                <a:lnTo>
                  <a:pt x="579" y="787"/>
                </a:lnTo>
                <a:lnTo>
                  <a:pt x="581" y="787"/>
                </a:lnTo>
                <a:lnTo>
                  <a:pt x="581" y="787"/>
                </a:lnTo>
                <a:lnTo>
                  <a:pt x="585" y="787"/>
                </a:lnTo>
                <a:lnTo>
                  <a:pt x="589" y="788"/>
                </a:lnTo>
                <a:lnTo>
                  <a:pt x="595" y="792"/>
                </a:lnTo>
                <a:lnTo>
                  <a:pt x="601" y="797"/>
                </a:lnTo>
                <a:lnTo>
                  <a:pt x="601" y="797"/>
                </a:lnTo>
                <a:lnTo>
                  <a:pt x="600" y="776"/>
                </a:lnTo>
                <a:lnTo>
                  <a:pt x="597" y="757"/>
                </a:lnTo>
                <a:lnTo>
                  <a:pt x="596" y="748"/>
                </a:lnTo>
                <a:lnTo>
                  <a:pt x="594" y="741"/>
                </a:lnTo>
                <a:lnTo>
                  <a:pt x="594" y="741"/>
                </a:lnTo>
                <a:lnTo>
                  <a:pt x="589" y="731"/>
                </a:lnTo>
                <a:lnTo>
                  <a:pt x="585" y="725"/>
                </a:lnTo>
                <a:lnTo>
                  <a:pt x="582" y="718"/>
                </a:lnTo>
                <a:lnTo>
                  <a:pt x="581" y="707"/>
                </a:lnTo>
                <a:lnTo>
                  <a:pt x="581" y="707"/>
                </a:lnTo>
                <a:lnTo>
                  <a:pt x="578" y="674"/>
                </a:lnTo>
                <a:lnTo>
                  <a:pt x="575" y="655"/>
                </a:lnTo>
                <a:lnTo>
                  <a:pt x="573" y="639"/>
                </a:lnTo>
                <a:lnTo>
                  <a:pt x="573" y="639"/>
                </a:lnTo>
                <a:lnTo>
                  <a:pt x="570" y="627"/>
                </a:lnTo>
                <a:lnTo>
                  <a:pt x="563" y="609"/>
                </a:lnTo>
                <a:lnTo>
                  <a:pt x="543" y="562"/>
                </a:lnTo>
                <a:lnTo>
                  <a:pt x="519" y="514"/>
                </a:lnTo>
                <a:lnTo>
                  <a:pt x="502" y="478"/>
                </a:lnTo>
                <a:lnTo>
                  <a:pt x="502" y="478"/>
                </a:lnTo>
                <a:lnTo>
                  <a:pt x="494" y="465"/>
                </a:lnTo>
                <a:lnTo>
                  <a:pt x="484" y="453"/>
                </a:lnTo>
                <a:lnTo>
                  <a:pt x="474" y="442"/>
                </a:lnTo>
                <a:lnTo>
                  <a:pt x="465" y="430"/>
                </a:lnTo>
                <a:lnTo>
                  <a:pt x="447" y="414"/>
                </a:lnTo>
                <a:lnTo>
                  <a:pt x="441" y="408"/>
                </a:lnTo>
                <a:lnTo>
                  <a:pt x="441" y="408"/>
                </a:lnTo>
                <a:lnTo>
                  <a:pt x="448" y="411"/>
                </a:lnTo>
                <a:lnTo>
                  <a:pt x="458" y="413"/>
                </a:lnTo>
                <a:lnTo>
                  <a:pt x="471" y="417"/>
                </a:lnTo>
                <a:lnTo>
                  <a:pt x="487" y="423"/>
                </a:lnTo>
                <a:lnTo>
                  <a:pt x="504" y="432"/>
                </a:lnTo>
                <a:lnTo>
                  <a:pt x="523" y="443"/>
                </a:lnTo>
                <a:lnTo>
                  <a:pt x="543" y="458"/>
                </a:lnTo>
                <a:lnTo>
                  <a:pt x="543" y="458"/>
                </a:lnTo>
                <a:lnTo>
                  <a:pt x="581" y="490"/>
                </a:lnTo>
                <a:lnTo>
                  <a:pt x="615" y="520"/>
                </a:lnTo>
                <a:lnTo>
                  <a:pt x="640" y="541"/>
                </a:lnTo>
                <a:lnTo>
                  <a:pt x="648" y="546"/>
                </a:lnTo>
                <a:lnTo>
                  <a:pt x="651" y="547"/>
                </a:lnTo>
                <a:lnTo>
                  <a:pt x="652" y="547"/>
                </a:lnTo>
                <a:lnTo>
                  <a:pt x="652" y="547"/>
                </a:lnTo>
                <a:lnTo>
                  <a:pt x="652" y="545"/>
                </a:lnTo>
                <a:lnTo>
                  <a:pt x="652" y="542"/>
                </a:lnTo>
                <a:lnTo>
                  <a:pt x="646" y="532"/>
                </a:lnTo>
                <a:lnTo>
                  <a:pt x="637" y="520"/>
                </a:lnTo>
                <a:lnTo>
                  <a:pt x="625" y="505"/>
                </a:lnTo>
                <a:lnTo>
                  <a:pt x="610" y="489"/>
                </a:lnTo>
                <a:lnTo>
                  <a:pt x="594" y="473"/>
                </a:lnTo>
                <a:lnTo>
                  <a:pt x="576" y="456"/>
                </a:lnTo>
                <a:lnTo>
                  <a:pt x="560" y="442"/>
                </a:lnTo>
                <a:lnTo>
                  <a:pt x="560" y="442"/>
                </a:lnTo>
                <a:lnTo>
                  <a:pt x="542" y="428"/>
                </a:lnTo>
                <a:lnTo>
                  <a:pt x="519" y="416"/>
                </a:lnTo>
                <a:lnTo>
                  <a:pt x="494" y="402"/>
                </a:lnTo>
                <a:lnTo>
                  <a:pt x="470" y="391"/>
                </a:lnTo>
                <a:lnTo>
                  <a:pt x="424" y="371"/>
                </a:lnTo>
                <a:lnTo>
                  <a:pt x="395" y="357"/>
                </a:lnTo>
                <a:lnTo>
                  <a:pt x="395" y="357"/>
                </a:lnTo>
                <a:lnTo>
                  <a:pt x="386" y="352"/>
                </a:lnTo>
                <a:lnTo>
                  <a:pt x="379" y="347"/>
                </a:lnTo>
                <a:lnTo>
                  <a:pt x="370" y="340"/>
                </a:lnTo>
                <a:lnTo>
                  <a:pt x="363" y="332"/>
                </a:lnTo>
                <a:lnTo>
                  <a:pt x="348" y="314"/>
                </a:lnTo>
                <a:lnTo>
                  <a:pt x="334" y="294"/>
                </a:lnTo>
                <a:lnTo>
                  <a:pt x="334" y="294"/>
                </a:lnTo>
                <a:lnTo>
                  <a:pt x="327" y="283"/>
                </a:lnTo>
                <a:lnTo>
                  <a:pt x="322" y="271"/>
                </a:lnTo>
                <a:lnTo>
                  <a:pt x="316" y="259"/>
                </a:lnTo>
                <a:lnTo>
                  <a:pt x="312" y="247"/>
                </a:lnTo>
                <a:lnTo>
                  <a:pt x="308" y="233"/>
                </a:lnTo>
                <a:lnTo>
                  <a:pt x="304" y="221"/>
                </a:lnTo>
                <a:lnTo>
                  <a:pt x="303" y="207"/>
                </a:lnTo>
                <a:lnTo>
                  <a:pt x="303" y="194"/>
                </a:lnTo>
                <a:lnTo>
                  <a:pt x="303" y="194"/>
                </a:lnTo>
                <a:lnTo>
                  <a:pt x="304" y="182"/>
                </a:lnTo>
                <a:lnTo>
                  <a:pt x="306" y="172"/>
                </a:lnTo>
                <a:lnTo>
                  <a:pt x="309" y="156"/>
                </a:lnTo>
                <a:lnTo>
                  <a:pt x="314" y="144"/>
                </a:lnTo>
                <a:lnTo>
                  <a:pt x="318" y="132"/>
                </a:lnTo>
                <a:lnTo>
                  <a:pt x="318" y="132"/>
                </a:lnTo>
                <a:lnTo>
                  <a:pt x="323" y="117"/>
                </a:lnTo>
                <a:lnTo>
                  <a:pt x="329" y="98"/>
                </a:lnTo>
                <a:lnTo>
                  <a:pt x="337" y="74"/>
                </a:lnTo>
                <a:lnTo>
                  <a:pt x="337" y="74"/>
                </a:lnTo>
                <a:lnTo>
                  <a:pt x="349" y="57"/>
                </a:lnTo>
                <a:lnTo>
                  <a:pt x="360" y="42"/>
                </a:lnTo>
                <a:lnTo>
                  <a:pt x="367" y="31"/>
                </a:lnTo>
                <a:lnTo>
                  <a:pt x="367" y="31"/>
                </a:lnTo>
                <a:lnTo>
                  <a:pt x="368" y="26"/>
                </a:lnTo>
                <a:lnTo>
                  <a:pt x="368" y="21"/>
                </a:lnTo>
                <a:lnTo>
                  <a:pt x="368" y="16"/>
                </a:lnTo>
                <a:lnTo>
                  <a:pt x="365" y="11"/>
                </a:lnTo>
                <a:lnTo>
                  <a:pt x="363" y="7"/>
                </a:lnTo>
                <a:lnTo>
                  <a:pt x="360" y="3"/>
                </a:lnTo>
                <a:lnTo>
                  <a:pt x="358" y="1"/>
                </a:lnTo>
                <a:lnTo>
                  <a:pt x="354" y="0"/>
                </a:lnTo>
                <a:lnTo>
                  <a:pt x="354" y="0"/>
                </a:lnTo>
                <a:lnTo>
                  <a:pt x="353" y="0"/>
                </a:lnTo>
                <a:lnTo>
                  <a:pt x="350" y="1"/>
                </a:lnTo>
                <a:lnTo>
                  <a:pt x="345" y="6"/>
                </a:lnTo>
                <a:lnTo>
                  <a:pt x="333" y="22"/>
                </a:lnTo>
                <a:lnTo>
                  <a:pt x="319" y="39"/>
                </a:lnTo>
                <a:lnTo>
                  <a:pt x="314" y="45"/>
                </a:lnTo>
                <a:lnTo>
                  <a:pt x="311" y="48"/>
                </a:lnTo>
                <a:lnTo>
                  <a:pt x="311" y="48"/>
                </a:lnTo>
                <a:lnTo>
                  <a:pt x="307" y="49"/>
                </a:lnTo>
                <a:lnTo>
                  <a:pt x="301" y="50"/>
                </a:lnTo>
                <a:lnTo>
                  <a:pt x="283" y="53"/>
                </a:lnTo>
                <a:lnTo>
                  <a:pt x="273" y="55"/>
                </a:lnTo>
                <a:lnTo>
                  <a:pt x="263" y="60"/>
                </a:lnTo>
                <a:lnTo>
                  <a:pt x="254" y="67"/>
                </a:lnTo>
                <a:lnTo>
                  <a:pt x="245" y="77"/>
                </a:lnTo>
                <a:lnTo>
                  <a:pt x="245" y="77"/>
                </a:lnTo>
                <a:lnTo>
                  <a:pt x="236" y="88"/>
                </a:lnTo>
                <a:lnTo>
                  <a:pt x="230" y="98"/>
                </a:lnTo>
                <a:lnTo>
                  <a:pt x="226" y="108"/>
                </a:lnTo>
                <a:lnTo>
                  <a:pt x="223" y="116"/>
                </a:lnTo>
                <a:lnTo>
                  <a:pt x="220" y="126"/>
                </a:lnTo>
                <a:lnTo>
                  <a:pt x="219" y="136"/>
                </a:lnTo>
                <a:lnTo>
                  <a:pt x="216" y="156"/>
                </a:lnTo>
                <a:lnTo>
                  <a:pt x="216" y="156"/>
                </a:lnTo>
                <a:lnTo>
                  <a:pt x="216" y="180"/>
                </a:lnTo>
                <a:lnTo>
                  <a:pt x="218" y="209"/>
                </a:lnTo>
                <a:lnTo>
                  <a:pt x="218" y="242"/>
                </a:lnTo>
                <a:lnTo>
                  <a:pt x="216" y="259"/>
                </a:lnTo>
                <a:lnTo>
                  <a:pt x="214" y="275"/>
                </a:lnTo>
                <a:lnTo>
                  <a:pt x="214" y="275"/>
                </a:lnTo>
                <a:lnTo>
                  <a:pt x="209" y="309"/>
                </a:lnTo>
                <a:lnTo>
                  <a:pt x="205" y="337"/>
                </a:lnTo>
                <a:lnTo>
                  <a:pt x="203" y="361"/>
                </a:lnTo>
                <a:lnTo>
                  <a:pt x="201" y="378"/>
                </a:lnTo>
                <a:lnTo>
                  <a:pt x="201" y="378"/>
                </a:lnTo>
                <a:lnTo>
                  <a:pt x="203" y="404"/>
                </a:lnTo>
                <a:lnTo>
                  <a:pt x="204" y="417"/>
                </a:lnTo>
                <a:lnTo>
                  <a:pt x="204" y="41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8">
            <a:extLst>
              <a:ext uri="{FF2B5EF4-FFF2-40B4-BE49-F238E27FC236}">
                <a16:creationId xmlns:a16="http://schemas.microsoft.com/office/drawing/2014/main" id="{B9F11A38-32DD-472D-BED4-3E68B41E041C}"/>
              </a:ext>
            </a:extLst>
          </p:cNvPr>
          <p:cNvSpPr>
            <a:spLocks/>
          </p:cNvSpPr>
          <p:nvPr/>
        </p:nvSpPr>
        <p:spPr bwMode="auto">
          <a:xfrm>
            <a:off x="6019101" y="1299880"/>
            <a:ext cx="1660454" cy="884668"/>
          </a:xfrm>
          <a:custGeom>
            <a:avLst/>
            <a:gdLst>
              <a:gd name="T0" fmla="*/ 50 w 732"/>
              <a:gd name="T1" fmla="*/ 64 h 390"/>
              <a:gd name="T2" fmla="*/ 38 w 732"/>
              <a:gd name="T3" fmla="*/ 67 h 390"/>
              <a:gd name="T4" fmla="*/ 38 w 732"/>
              <a:gd name="T5" fmla="*/ 78 h 390"/>
              <a:gd name="T6" fmla="*/ 17 w 732"/>
              <a:gd name="T7" fmla="*/ 78 h 390"/>
              <a:gd name="T8" fmla="*/ 12 w 732"/>
              <a:gd name="T9" fmla="*/ 78 h 390"/>
              <a:gd name="T10" fmla="*/ 15 w 732"/>
              <a:gd name="T11" fmla="*/ 92 h 390"/>
              <a:gd name="T12" fmla="*/ 3 w 732"/>
              <a:gd name="T13" fmla="*/ 91 h 390"/>
              <a:gd name="T14" fmla="*/ 0 w 732"/>
              <a:gd name="T15" fmla="*/ 92 h 390"/>
              <a:gd name="T16" fmla="*/ 12 w 732"/>
              <a:gd name="T17" fmla="*/ 104 h 390"/>
              <a:gd name="T18" fmla="*/ 38 w 732"/>
              <a:gd name="T19" fmla="*/ 118 h 390"/>
              <a:gd name="T20" fmla="*/ 75 w 732"/>
              <a:gd name="T21" fmla="*/ 125 h 390"/>
              <a:gd name="T22" fmla="*/ 106 w 732"/>
              <a:gd name="T23" fmla="*/ 139 h 390"/>
              <a:gd name="T24" fmla="*/ 158 w 732"/>
              <a:gd name="T25" fmla="*/ 179 h 390"/>
              <a:gd name="T26" fmla="*/ 219 w 732"/>
              <a:gd name="T27" fmla="*/ 211 h 390"/>
              <a:gd name="T28" fmla="*/ 257 w 732"/>
              <a:gd name="T29" fmla="*/ 225 h 390"/>
              <a:gd name="T30" fmla="*/ 357 w 732"/>
              <a:gd name="T31" fmla="*/ 246 h 390"/>
              <a:gd name="T32" fmla="*/ 410 w 732"/>
              <a:gd name="T33" fmla="*/ 244 h 390"/>
              <a:gd name="T34" fmla="*/ 420 w 732"/>
              <a:gd name="T35" fmla="*/ 269 h 390"/>
              <a:gd name="T36" fmla="*/ 419 w 732"/>
              <a:gd name="T37" fmla="*/ 313 h 390"/>
              <a:gd name="T38" fmla="*/ 413 w 732"/>
              <a:gd name="T39" fmla="*/ 381 h 390"/>
              <a:gd name="T40" fmla="*/ 416 w 732"/>
              <a:gd name="T41" fmla="*/ 390 h 390"/>
              <a:gd name="T42" fmla="*/ 420 w 732"/>
              <a:gd name="T43" fmla="*/ 387 h 390"/>
              <a:gd name="T44" fmla="*/ 440 w 732"/>
              <a:gd name="T45" fmla="*/ 350 h 390"/>
              <a:gd name="T46" fmla="*/ 467 w 732"/>
              <a:gd name="T47" fmla="*/ 279 h 390"/>
              <a:gd name="T48" fmla="*/ 475 w 732"/>
              <a:gd name="T49" fmla="*/ 235 h 390"/>
              <a:gd name="T50" fmla="*/ 475 w 732"/>
              <a:gd name="T51" fmla="*/ 217 h 390"/>
              <a:gd name="T52" fmla="*/ 533 w 732"/>
              <a:gd name="T53" fmla="*/ 180 h 390"/>
              <a:gd name="T54" fmla="*/ 602 w 732"/>
              <a:gd name="T55" fmla="*/ 140 h 390"/>
              <a:gd name="T56" fmla="*/ 673 w 732"/>
              <a:gd name="T57" fmla="*/ 110 h 390"/>
              <a:gd name="T58" fmla="*/ 710 w 732"/>
              <a:gd name="T59" fmla="*/ 107 h 390"/>
              <a:gd name="T60" fmla="*/ 720 w 732"/>
              <a:gd name="T61" fmla="*/ 103 h 390"/>
              <a:gd name="T62" fmla="*/ 698 w 732"/>
              <a:gd name="T63" fmla="*/ 88 h 390"/>
              <a:gd name="T64" fmla="*/ 725 w 732"/>
              <a:gd name="T65" fmla="*/ 76 h 390"/>
              <a:gd name="T66" fmla="*/ 713 w 732"/>
              <a:gd name="T67" fmla="*/ 67 h 390"/>
              <a:gd name="T68" fmla="*/ 679 w 732"/>
              <a:gd name="T69" fmla="*/ 66 h 390"/>
              <a:gd name="T70" fmla="*/ 646 w 732"/>
              <a:gd name="T71" fmla="*/ 59 h 390"/>
              <a:gd name="T72" fmla="*/ 632 w 732"/>
              <a:gd name="T73" fmla="*/ 48 h 390"/>
              <a:gd name="T74" fmla="*/ 602 w 732"/>
              <a:gd name="T75" fmla="*/ 42 h 390"/>
              <a:gd name="T76" fmla="*/ 566 w 732"/>
              <a:gd name="T77" fmla="*/ 37 h 390"/>
              <a:gd name="T78" fmla="*/ 507 w 732"/>
              <a:gd name="T79" fmla="*/ 30 h 390"/>
              <a:gd name="T80" fmla="*/ 441 w 732"/>
              <a:gd name="T81" fmla="*/ 22 h 390"/>
              <a:gd name="T82" fmla="*/ 308 w 732"/>
              <a:gd name="T83" fmla="*/ 1 h 390"/>
              <a:gd name="T84" fmla="*/ 267 w 732"/>
              <a:gd name="T85" fmla="*/ 0 h 390"/>
              <a:gd name="T86" fmla="*/ 179 w 732"/>
              <a:gd name="T87" fmla="*/ 12 h 390"/>
              <a:gd name="T88" fmla="*/ 148 w 732"/>
              <a:gd name="T89" fmla="*/ 15 h 390"/>
              <a:gd name="T90" fmla="*/ 50 w 732"/>
              <a:gd name="T91" fmla="*/ 14 h 390"/>
              <a:gd name="T92" fmla="*/ 41 w 732"/>
              <a:gd name="T93" fmla="*/ 15 h 390"/>
              <a:gd name="T94" fmla="*/ 45 w 732"/>
              <a:gd name="T95" fmla="*/ 22 h 390"/>
              <a:gd name="T96" fmla="*/ 33 w 732"/>
              <a:gd name="T97" fmla="*/ 30 h 390"/>
              <a:gd name="T98" fmla="*/ 34 w 732"/>
              <a:gd name="T99" fmla="*/ 33 h 390"/>
              <a:gd name="T100" fmla="*/ 45 w 732"/>
              <a:gd name="T101" fmla="*/ 52 h 390"/>
              <a:gd name="T102" fmla="*/ 58 w 732"/>
              <a:gd name="T103" fmla="*/ 62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32" h="390">
                <a:moveTo>
                  <a:pt x="62" y="67"/>
                </a:moveTo>
                <a:lnTo>
                  <a:pt x="62" y="67"/>
                </a:lnTo>
                <a:lnTo>
                  <a:pt x="50" y="64"/>
                </a:lnTo>
                <a:lnTo>
                  <a:pt x="41" y="64"/>
                </a:lnTo>
                <a:lnTo>
                  <a:pt x="39" y="64"/>
                </a:lnTo>
                <a:lnTo>
                  <a:pt x="38" y="67"/>
                </a:lnTo>
                <a:lnTo>
                  <a:pt x="38" y="67"/>
                </a:lnTo>
                <a:lnTo>
                  <a:pt x="38" y="74"/>
                </a:lnTo>
                <a:lnTo>
                  <a:pt x="38" y="78"/>
                </a:lnTo>
                <a:lnTo>
                  <a:pt x="38" y="78"/>
                </a:lnTo>
                <a:lnTo>
                  <a:pt x="25" y="78"/>
                </a:lnTo>
                <a:lnTo>
                  <a:pt x="17" y="78"/>
                </a:lnTo>
                <a:lnTo>
                  <a:pt x="12" y="78"/>
                </a:lnTo>
                <a:lnTo>
                  <a:pt x="12" y="78"/>
                </a:lnTo>
                <a:lnTo>
                  <a:pt x="12" y="78"/>
                </a:lnTo>
                <a:lnTo>
                  <a:pt x="12" y="79"/>
                </a:lnTo>
                <a:lnTo>
                  <a:pt x="13" y="84"/>
                </a:lnTo>
                <a:lnTo>
                  <a:pt x="15" y="92"/>
                </a:lnTo>
                <a:lnTo>
                  <a:pt x="15" y="92"/>
                </a:lnTo>
                <a:lnTo>
                  <a:pt x="8" y="91"/>
                </a:lnTo>
                <a:lnTo>
                  <a:pt x="3" y="91"/>
                </a:lnTo>
                <a:lnTo>
                  <a:pt x="2" y="92"/>
                </a:lnTo>
                <a:lnTo>
                  <a:pt x="0" y="92"/>
                </a:lnTo>
                <a:lnTo>
                  <a:pt x="0" y="92"/>
                </a:lnTo>
                <a:lnTo>
                  <a:pt x="2" y="94"/>
                </a:lnTo>
                <a:lnTo>
                  <a:pt x="3" y="97"/>
                </a:lnTo>
                <a:lnTo>
                  <a:pt x="12" y="104"/>
                </a:lnTo>
                <a:lnTo>
                  <a:pt x="23" y="112"/>
                </a:lnTo>
                <a:lnTo>
                  <a:pt x="30" y="115"/>
                </a:lnTo>
                <a:lnTo>
                  <a:pt x="38" y="118"/>
                </a:lnTo>
                <a:lnTo>
                  <a:pt x="38" y="118"/>
                </a:lnTo>
                <a:lnTo>
                  <a:pt x="55" y="123"/>
                </a:lnTo>
                <a:lnTo>
                  <a:pt x="75" y="125"/>
                </a:lnTo>
                <a:lnTo>
                  <a:pt x="96" y="129"/>
                </a:lnTo>
                <a:lnTo>
                  <a:pt x="96" y="129"/>
                </a:lnTo>
                <a:lnTo>
                  <a:pt x="106" y="139"/>
                </a:lnTo>
                <a:lnTo>
                  <a:pt x="118" y="150"/>
                </a:lnTo>
                <a:lnTo>
                  <a:pt x="136" y="164"/>
                </a:lnTo>
                <a:lnTo>
                  <a:pt x="158" y="179"/>
                </a:lnTo>
                <a:lnTo>
                  <a:pt x="187" y="195"/>
                </a:lnTo>
                <a:lnTo>
                  <a:pt x="203" y="204"/>
                </a:lnTo>
                <a:lnTo>
                  <a:pt x="219" y="211"/>
                </a:lnTo>
                <a:lnTo>
                  <a:pt x="237" y="218"/>
                </a:lnTo>
                <a:lnTo>
                  <a:pt x="257" y="225"/>
                </a:lnTo>
                <a:lnTo>
                  <a:pt x="257" y="225"/>
                </a:lnTo>
                <a:lnTo>
                  <a:pt x="296" y="236"/>
                </a:lnTo>
                <a:lnTo>
                  <a:pt x="329" y="242"/>
                </a:lnTo>
                <a:lnTo>
                  <a:pt x="357" y="246"/>
                </a:lnTo>
                <a:lnTo>
                  <a:pt x="379" y="247"/>
                </a:lnTo>
                <a:lnTo>
                  <a:pt x="398" y="246"/>
                </a:lnTo>
                <a:lnTo>
                  <a:pt x="410" y="244"/>
                </a:lnTo>
                <a:lnTo>
                  <a:pt x="419" y="243"/>
                </a:lnTo>
                <a:lnTo>
                  <a:pt x="419" y="243"/>
                </a:lnTo>
                <a:lnTo>
                  <a:pt x="420" y="269"/>
                </a:lnTo>
                <a:lnTo>
                  <a:pt x="420" y="292"/>
                </a:lnTo>
                <a:lnTo>
                  <a:pt x="419" y="313"/>
                </a:lnTo>
                <a:lnTo>
                  <a:pt x="419" y="313"/>
                </a:lnTo>
                <a:lnTo>
                  <a:pt x="414" y="360"/>
                </a:lnTo>
                <a:lnTo>
                  <a:pt x="413" y="371"/>
                </a:lnTo>
                <a:lnTo>
                  <a:pt x="413" y="381"/>
                </a:lnTo>
                <a:lnTo>
                  <a:pt x="414" y="387"/>
                </a:lnTo>
                <a:lnTo>
                  <a:pt x="414" y="390"/>
                </a:lnTo>
                <a:lnTo>
                  <a:pt x="416" y="390"/>
                </a:lnTo>
                <a:lnTo>
                  <a:pt x="416" y="390"/>
                </a:lnTo>
                <a:lnTo>
                  <a:pt x="417" y="390"/>
                </a:lnTo>
                <a:lnTo>
                  <a:pt x="420" y="387"/>
                </a:lnTo>
                <a:lnTo>
                  <a:pt x="426" y="379"/>
                </a:lnTo>
                <a:lnTo>
                  <a:pt x="432" y="366"/>
                </a:lnTo>
                <a:lnTo>
                  <a:pt x="440" y="350"/>
                </a:lnTo>
                <a:lnTo>
                  <a:pt x="456" y="314"/>
                </a:lnTo>
                <a:lnTo>
                  <a:pt x="467" y="279"/>
                </a:lnTo>
                <a:lnTo>
                  <a:pt x="467" y="279"/>
                </a:lnTo>
                <a:lnTo>
                  <a:pt x="471" y="266"/>
                </a:lnTo>
                <a:lnTo>
                  <a:pt x="473" y="253"/>
                </a:lnTo>
                <a:lnTo>
                  <a:pt x="475" y="235"/>
                </a:lnTo>
                <a:lnTo>
                  <a:pt x="475" y="222"/>
                </a:lnTo>
                <a:lnTo>
                  <a:pt x="475" y="217"/>
                </a:lnTo>
                <a:lnTo>
                  <a:pt x="475" y="217"/>
                </a:lnTo>
                <a:lnTo>
                  <a:pt x="496" y="204"/>
                </a:lnTo>
                <a:lnTo>
                  <a:pt x="533" y="180"/>
                </a:lnTo>
                <a:lnTo>
                  <a:pt x="533" y="180"/>
                </a:lnTo>
                <a:lnTo>
                  <a:pt x="568" y="160"/>
                </a:lnTo>
                <a:lnTo>
                  <a:pt x="602" y="140"/>
                </a:lnTo>
                <a:lnTo>
                  <a:pt x="602" y="140"/>
                </a:lnTo>
                <a:lnTo>
                  <a:pt x="624" y="130"/>
                </a:lnTo>
                <a:lnTo>
                  <a:pt x="646" y="120"/>
                </a:lnTo>
                <a:lnTo>
                  <a:pt x="673" y="110"/>
                </a:lnTo>
                <a:lnTo>
                  <a:pt x="673" y="110"/>
                </a:lnTo>
                <a:lnTo>
                  <a:pt x="694" y="109"/>
                </a:lnTo>
                <a:lnTo>
                  <a:pt x="710" y="107"/>
                </a:lnTo>
                <a:lnTo>
                  <a:pt x="717" y="105"/>
                </a:lnTo>
                <a:lnTo>
                  <a:pt x="720" y="103"/>
                </a:lnTo>
                <a:lnTo>
                  <a:pt x="720" y="103"/>
                </a:lnTo>
                <a:lnTo>
                  <a:pt x="729" y="95"/>
                </a:lnTo>
                <a:lnTo>
                  <a:pt x="732" y="92"/>
                </a:lnTo>
                <a:lnTo>
                  <a:pt x="698" y="88"/>
                </a:lnTo>
                <a:lnTo>
                  <a:pt x="732" y="84"/>
                </a:lnTo>
                <a:lnTo>
                  <a:pt x="732" y="84"/>
                </a:lnTo>
                <a:lnTo>
                  <a:pt x="725" y="76"/>
                </a:lnTo>
                <a:lnTo>
                  <a:pt x="719" y="69"/>
                </a:lnTo>
                <a:lnTo>
                  <a:pt x="717" y="68"/>
                </a:lnTo>
                <a:lnTo>
                  <a:pt x="713" y="67"/>
                </a:lnTo>
                <a:lnTo>
                  <a:pt x="713" y="67"/>
                </a:lnTo>
                <a:lnTo>
                  <a:pt x="700" y="66"/>
                </a:lnTo>
                <a:lnTo>
                  <a:pt x="679" y="66"/>
                </a:lnTo>
                <a:lnTo>
                  <a:pt x="651" y="67"/>
                </a:lnTo>
                <a:lnTo>
                  <a:pt x="651" y="67"/>
                </a:lnTo>
                <a:lnTo>
                  <a:pt x="646" y="59"/>
                </a:lnTo>
                <a:lnTo>
                  <a:pt x="640" y="55"/>
                </a:lnTo>
                <a:lnTo>
                  <a:pt x="632" y="48"/>
                </a:lnTo>
                <a:lnTo>
                  <a:pt x="632" y="48"/>
                </a:lnTo>
                <a:lnTo>
                  <a:pt x="627" y="46"/>
                </a:lnTo>
                <a:lnTo>
                  <a:pt x="620" y="45"/>
                </a:lnTo>
                <a:lnTo>
                  <a:pt x="602" y="42"/>
                </a:lnTo>
                <a:lnTo>
                  <a:pt x="584" y="40"/>
                </a:lnTo>
                <a:lnTo>
                  <a:pt x="566" y="37"/>
                </a:lnTo>
                <a:lnTo>
                  <a:pt x="566" y="37"/>
                </a:lnTo>
                <a:lnTo>
                  <a:pt x="556" y="35"/>
                </a:lnTo>
                <a:lnTo>
                  <a:pt x="542" y="33"/>
                </a:lnTo>
                <a:lnTo>
                  <a:pt x="507" y="30"/>
                </a:lnTo>
                <a:lnTo>
                  <a:pt x="470" y="26"/>
                </a:lnTo>
                <a:lnTo>
                  <a:pt x="441" y="22"/>
                </a:lnTo>
                <a:lnTo>
                  <a:pt x="441" y="22"/>
                </a:lnTo>
                <a:lnTo>
                  <a:pt x="374" y="10"/>
                </a:lnTo>
                <a:lnTo>
                  <a:pt x="331" y="4"/>
                </a:lnTo>
                <a:lnTo>
                  <a:pt x="308" y="1"/>
                </a:lnTo>
                <a:lnTo>
                  <a:pt x="287" y="0"/>
                </a:lnTo>
                <a:lnTo>
                  <a:pt x="287" y="0"/>
                </a:lnTo>
                <a:lnTo>
                  <a:pt x="267" y="0"/>
                </a:lnTo>
                <a:lnTo>
                  <a:pt x="249" y="1"/>
                </a:lnTo>
                <a:lnTo>
                  <a:pt x="213" y="6"/>
                </a:lnTo>
                <a:lnTo>
                  <a:pt x="179" y="12"/>
                </a:lnTo>
                <a:lnTo>
                  <a:pt x="163" y="14"/>
                </a:lnTo>
                <a:lnTo>
                  <a:pt x="148" y="15"/>
                </a:lnTo>
                <a:lnTo>
                  <a:pt x="148" y="15"/>
                </a:lnTo>
                <a:lnTo>
                  <a:pt x="113" y="15"/>
                </a:lnTo>
                <a:lnTo>
                  <a:pt x="77" y="14"/>
                </a:lnTo>
                <a:lnTo>
                  <a:pt x="50" y="14"/>
                </a:lnTo>
                <a:lnTo>
                  <a:pt x="43" y="14"/>
                </a:lnTo>
                <a:lnTo>
                  <a:pt x="41" y="15"/>
                </a:lnTo>
                <a:lnTo>
                  <a:pt x="41" y="15"/>
                </a:lnTo>
                <a:lnTo>
                  <a:pt x="41" y="15"/>
                </a:lnTo>
                <a:lnTo>
                  <a:pt x="44" y="20"/>
                </a:lnTo>
                <a:lnTo>
                  <a:pt x="45" y="22"/>
                </a:lnTo>
                <a:lnTo>
                  <a:pt x="45" y="22"/>
                </a:lnTo>
                <a:lnTo>
                  <a:pt x="38" y="26"/>
                </a:lnTo>
                <a:lnTo>
                  <a:pt x="33" y="30"/>
                </a:lnTo>
                <a:lnTo>
                  <a:pt x="33" y="31"/>
                </a:lnTo>
                <a:lnTo>
                  <a:pt x="34" y="33"/>
                </a:lnTo>
                <a:lnTo>
                  <a:pt x="34" y="33"/>
                </a:lnTo>
                <a:lnTo>
                  <a:pt x="38" y="38"/>
                </a:lnTo>
                <a:lnTo>
                  <a:pt x="41" y="46"/>
                </a:lnTo>
                <a:lnTo>
                  <a:pt x="45" y="52"/>
                </a:lnTo>
                <a:lnTo>
                  <a:pt x="49" y="56"/>
                </a:lnTo>
                <a:lnTo>
                  <a:pt x="49" y="56"/>
                </a:lnTo>
                <a:lnTo>
                  <a:pt x="58" y="62"/>
                </a:lnTo>
                <a:lnTo>
                  <a:pt x="62" y="67"/>
                </a:lnTo>
                <a:lnTo>
                  <a:pt x="62" y="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9">
            <a:extLst>
              <a:ext uri="{FF2B5EF4-FFF2-40B4-BE49-F238E27FC236}">
                <a16:creationId xmlns:a16="http://schemas.microsoft.com/office/drawing/2014/main" id="{2E03369E-9EF1-4EFC-BAEB-CF4472470A6E}"/>
              </a:ext>
            </a:extLst>
          </p:cNvPr>
          <p:cNvSpPr>
            <a:spLocks/>
          </p:cNvSpPr>
          <p:nvPr/>
        </p:nvSpPr>
        <p:spPr bwMode="auto">
          <a:xfrm>
            <a:off x="4176413" y="1094915"/>
            <a:ext cx="1608300" cy="1095155"/>
          </a:xfrm>
          <a:custGeom>
            <a:avLst/>
            <a:gdLst>
              <a:gd name="T0" fmla="*/ 335 w 724"/>
              <a:gd name="T1" fmla="*/ 161 h 493"/>
              <a:gd name="T2" fmla="*/ 312 w 724"/>
              <a:gd name="T3" fmla="*/ 109 h 493"/>
              <a:gd name="T4" fmla="*/ 235 w 724"/>
              <a:gd name="T5" fmla="*/ 17 h 493"/>
              <a:gd name="T6" fmla="*/ 229 w 724"/>
              <a:gd name="T7" fmla="*/ 9 h 493"/>
              <a:gd name="T8" fmla="*/ 231 w 724"/>
              <a:gd name="T9" fmla="*/ 2 h 493"/>
              <a:gd name="T10" fmla="*/ 247 w 724"/>
              <a:gd name="T11" fmla="*/ 2 h 493"/>
              <a:gd name="T12" fmla="*/ 282 w 724"/>
              <a:gd name="T13" fmla="*/ 28 h 493"/>
              <a:gd name="T14" fmla="*/ 344 w 724"/>
              <a:gd name="T15" fmla="*/ 91 h 493"/>
              <a:gd name="T16" fmla="*/ 368 w 724"/>
              <a:gd name="T17" fmla="*/ 127 h 493"/>
              <a:gd name="T18" fmla="*/ 426 w 724"/>
              <a:gd name="T19" fmla="*/ 234 h 493"/>
              <a:gd name="T20" fmla="*/ 489 w 724"/>
              <a:gd name="T21" fmla="*/ 273 h 493"/>
              <a:gd name="T22" fmla="*/ 548 w 724"/>
              <a:gd name="T23" fmla="*/ 300 h 493"/>
              <a:gd name="T24" fmla="*/ 633 w 724"/>
              <a:gd name="T25" fmla="*/ 339 h 493"/>
              <a:gd name="T26" fmla="*/ 648 w 724"/>
              <a:gd name="T27" fmla="*/ 358 h 493"/>
              <a:gd name="T28" fmla="*/ 706 w 724"/>
              <a:gd name="T29" fmla="*/ 383 h 493"/>
              <a:gd name="T30" fmla="*/ 723 w 724"/>
              <a:gd name="T31" fmla="*/ 399 h 493"/>
              <a:gd name="T32" fmla="*/ 716 w 724"/>
              <a:gd name="T33" fmla="*/ 414 h 493"/>
              <a:gd name="T34" fmla="*/ 713 w 724"/>
              <a:gd name="T35" fmla="*/ 422 h 493"/>
              <a:gd name="T36" fmla="*/ 660 w 724"/>
              <a:gd name="T37" fmla="*/ 411 h 493"/>
              <a:gd name="T38" fmla="*/ 566 w 724"/>
              <a:gd name="T39" fmla="*/ 411 h 493"/>
              <a:gd name="T40" fmla="*/ 520 w 724"/>
              <a:gd name="T41" fmla="*/ 406 h 493"/>
              <a:gd name="T42" fmla="*/ 476 w 724"/>
              <a:gd name="T43" fmla="*/ 409 h 493"/>
              <a:gd name="T44" fmla="*/ 441 w 724"/>
              <a:gd name="T45" fmla="*/ 411 h 493"/>
              <a:gd name="T46" fmla="*/ 426 w 724"/>
              <a:gd name="T47" fmla="*/ 465 h 493"/>
              <a:gd name="T48" fmla="*/ 410 w 724"/>
              <a:gd name="T49" fmla="*/ 493 h 493"/>
              <a:gd name="T50" fmla="*/ 401 w 724"/>
              <a:gd name="T51" fmla="*/ 490 h 493"/>
              <a:gd name="T52" fmla="*/ 392 w 724"/>
              <a:gd name="T53" fmla="*/ 470 h 493"/>
              <a:gd name="T54" fmla="*/ 392 w 724"/>
              <a:gd name="T55" fmla="*/ 430 h 493"/>
              <a:gd name="T56" fmla="*/ 343 w 724"/>
              <a:gd name="T57" fmla="*/ 411 h 493"/>
              <a:gd name="T58" fmla="*/ 257 w 724"/>
              <a:gd name="T59" fmla="*/ 396 h 493"/>
              <a:gd name="T60" fmla="*/ 176 w 724"/>
              <a:gd name="T61" fmla="*/ 363 h 493"/>
              <a:gd name="T62" fmla="*/ 113 w 724"/>
              <a:gd name="T63" fmla="*/ 335 h 493"/>
              <a:gd name="T64" fmla="*/ 81 w 724"/>
              <a:gd name="T65" fmla="*/ 334 h 493"/>
              <a:gd name="T66" fmla="*/ 56 w 724"/>
              <a:gd name="T67" fmla="*/ 337 h 493"/>
              <a:gd name="T68" fmla="*/ 34 w 724"/>
              <a:gd name="T69" fmla="*/ 330 h 493"/>
              <a:gd name="T70" fmla="*/ 42 w 724"/>
              <a:gd name="T71" fmla="*/ 319 h 493"/>
              <a:gd name="T72" fmla="*/ 44 w 724"/>
              <a:gd name="T73" fmla="*/ 304 h 493"/>
              <a:gd name="T74" fmla="*/ 27 w 724"/>
              <a:gd name="T75" fmla="*/ 279 h 493"/>
              <a:gd name="T76" fmla="*/ 26 w 724"/>
              <a:gd name="T77" fmla="*/ 271 h 493"/>
              <a:gd name="T78" fmla="*/ 36 w 724"/>
              <a:gd name="T79" fmla="*/ 264 h 493"/>
              <a:gd name="T80" fmla="*/ 62 w 724"/>
              <a:gd name="T81" fmla="*/ 267 h 493"/>
              <a:gd name="T82" fmla="*/ 51 w 724"/>
              <a:gd name="T83" fmla="*/ 257 h 493"/>
              <a:gd name="T84" fmla="*/ 70 w 724"/>
              <a:gd name="T85" fmla="*/ 250 h 493"/>
              <a:gd name="T86" fmla="*/ 70 w 724"/>
              <a:gd name="T87" fmla="*/ 242 h 493"/>
              <a:gd name="T88" fmla="*/ 70 w 724"/>
              <a:gd name="T89" fmla="*/ 238 h 493"/>
              <a:gd name="T90" fmla="*/ 34 w 724"/>
              <a:gd name="T91" fmla="*/ 242 h 493"/>
              <a:gd name="T92" fmla="*/ 11 w 724"/>
              <a:gd name="T93" fmla="*/ 242 h 493"/>
              <a:gd name="T94" fmla="*/ 22 w 724"/>
              <a:gd name="T95" fmla="*/ 227 h 493"/>
              <a:gd name="T96" fmla="*/ 4 w 724"/>
              <a:gd name="T97" fmla="*/ 228 h 493"/>
              <a:gd name="T98" fmla="*/ 0 w 724"/>
              <a:gd name="T99" fmla="*/ 219 h 493"/>
              <a:gd name="T100" fmla="*/ 19 w 724"/>
              <a:gd name="T101" fmla="*/ 208 h 493"/>
              <a:gd name="T102" fmla="*/ 51 w 724"/>
              <a:gd name="T103" fmla="*/ 212 h 493"/>
              <a:gd name="T104" fmla="*/ 93 w 724"/>
              <a:gd name="T105" fmla="*/ 214 h 493"/>
              <a:gd name="T106" fmla="*/ 97 w 724"/>
              <a:gd name="T107" fmla="*/ 211 h 493"/>
              <a:gd name="T108" fmla="*/ 154 w 724"/>
              <a:gd name="T109" fmla="*/ 175 h 493"/>
              <a:gd name="T110" fmla="*/ 186 w 724"/>
              <a:gd name="T111" fmla="*/ 170 h 493"/>
              <a:gd name="T112" fmla="*/ 294 w 724"/>
              <a:gd name="T113" fmla="*/ 178 h 493"/>
              <a:gd name="T114" fmla="*/ 339 w 724"/>
              <a:gd name="T115" fmla="*/ 192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4" h="493">
                <a:moveTo>
                  <a:pt x="345" y="193"/>
                </a:moveTo>
                <a:lnTo>
                  <a:pt x="345" y="193"/>
                </a:lnTo>
                <a:lnTo>
                  <a:pt x="343" y="183"/>
                </a:lnTo>
                <a:lnTo>
                  <a:pt x="335" y="161"/>
                </a:lnTo>
                <a:lnTo>
                  <a:pt x="325" y="134"/>
                </a:lnTo>
                <a:lnTo>
                  <a:pt x="319" y="120"/>
                </a:lnTo>
                <a:lnTo>
                  <a:pt x="312" y="109"/>
                </a:lnTo>
                <a:lnTo>
                  <a:pt x="312" y="109"/>
                </a:lnTo>
                <a:lnTo>
                  <a:pt x="303" y="96"/>
                </a:lnTo>
                <a:lnTo>
                  <a:pt x="292" y="83"/>
                </a:lnTo>
                <a:lnTo>
                  <a:pt x="267" y="53"/>
                </a:lnTo>
                <a:lnTo>
                  <a:pt x="235" y="17"/>
                </a:lnTo>
                <a:lnTo>
                  <a:pt x="235" y="17"/>
                </a:lnTo>
                <a:lnTo>
                  <a:pt x="234" y="16"/>
                </a:lnTo>
                <a:lnTo>
                  <a:pt x="230" y="12"/>
                </a:lnTo>
                <a:lnTo>
                  <a:pt x="229" y="9"/>
                </a:lnTo>
                <a:lnTo>
                  <a:pt x="229" y="7"/>
                </a:lnTo>
                <a:lnTo>
                  <a:pt x="229" y="5"/>
                </a:lnTo>
                <a:lnTo>
                  <a:pt x="231" y="2"/>
                </a:lnTo>
                <a:lnTo>
                  <a:pt x="231" y="2"/>
                </a:lnTo>
                <a:lnTo>
                  <a:pt x="235" y="1"/>
                </a:lnTo>
                <a:lnTo>
                  <a:pt x="238" y="0"/>
                </a:lnTo>
                <a:lnTo>
                  <a:pt x="243" y="1"/>
                </a:lnTo>
                <a:lnTo>
                  <a:pt x="247" y="2"/>
                </a:lnTo>
                <a:lnTo>
                  <a:pt x="256" y="7"/>
                </a:lnTo>
                <a:lnTo>
                  <a:pt x="265" y="13"/>
                </a:lnTo>
                <a:lnTo>
                  <a:pt x="265" y="13"/>
                </a:lnTo>
                <a:lnTo>
                  <a:pt x="282" y="28"/>
                </a:lnTo>
                <a:lnTo>
                  <a:pt x="297" y="41"/>
                </a:lnTo>
                <a:lnTo>
                  <a:pt x="313" y="57"/>
                </a:lnTo>
                <a:lnTo>
                  <a:pt x="329" y="73"/>
                </a:lnTo>
                <a:lnTo>
                  <a:pt x="344" y="91"/>
                </a:lnTo>
                <a:lnTo>
                  <a:pt x="358" y="110"/>
                </a:lnTo>
                <a:lnTo>
                  <a:pt x="363" y="119"/>
                </a:lnTo>
                <a:lnTo>
                  <a:pt x="368" y="127"/>
                </a:lnTo>
                <a:lnTo>
                  <a:pt x="368" y="127"/>
                </a:lnTo>
                <a:lnTo>
                  <a:pt x="382" y="161"/>
                </a:lnTo>
                <a:lnTo>
                  <a:pt x="399" y="192"/>
                </a:lnTo>
                <a:lnTo>
                  <a:pt x="415" y="217"/>
                </a:lnTo>
                <a:lnTo>
                  <a:pt x="426" y="234"/>
                </a:lnTo>
                <a:lnTo>
                  <a:pt x="426" y="234"/>
                </a:lnTo>
                <a:lnTo>
                  <a:pt x="435" y="242"/>
                </a:lnTo>
                <a:lnTo>
                  <a:pt x="449" y="250"/>
                </a:lnTo>
                <a:lnTo>
                  <a:pt x="489" y="273"/>
                </a:lnTo>
                <a:lnTo>
                  <a:pt x="526" y="291"/>
                </a:lnTo>
                <a:lnTo>
                  <a:pt x="540" y="298"/>
                </a:lnTo>
                <a:lnTo>
                  <a:pt x="548" y="300"/>
                </a:lnTo>
                <a:lnTo>
                  <a:pt x="548" y="300"/>
                </a:lnTo>
                <a:lnTo>
                  <a:pt x="564" y="306"/>
                </a:lnTo>
                <a:lnTo>
                  <a:pt x="592" y="317"/>
                </a:lnTo>
                <a:lnTo>
                  <a:pt x="622" y="332"/>
                </a:lnTo>
                <a:lnTo>
                  <a:pt x="633" y="339"/>
                </a:lnTo>
                <a:lnTo>
                  <a:pt x="639" y="345"/>
                </a:lnTo>
                <a:lnTo>
                  <a:pt x="639" y="345"/>
                </a:lnTo>
                <a:lnTo>
                  <a:pt x="644" y="352"/>
                </a:lnTo>
                <a:lnTo>
                  <a:pt x="648" y="358"/>
                </a:lnTo>
                <a:lnTo>
                  <a:pt x="651" y="362"/>
                </a:lnTo>
                <a:lnTo>
                  <a:pt x="651" y="362"/>
                </a:lnTo>
                <a:lnTo>
                  <a:pt x="683" y="375"/>
                </a:lnTo>
                <a:lnTo>
                  <a:pt x="706" y="383"/>
                </a:lnTo>
                <a:lnTo>
                  <a:pt x="715" y="388"/>
                </a:lnTo>
                <a:lnTo>
                  <a:pt x="720" y="392"/>
                </a:lnTo>
                <a:lnTo>
                  <a:pt x="720" y="392"/>
                </a:lnTo>
                <a:lnTo>
                  <a:pt x="723" y="399"/>
                </a:lnTo>
                <a:lnTo>
                  <a:pt x="724" y="404"/>
                </a:lnTo>
                <a:lnTo>
                  <a:pt x="724" y="411"/>
                </a:lnTo>
                <a:lnTo>
                  <a:pt x="716" y="414"/>
                </a:lnTo>
                <a:lnTo>
                  <a:pt x="716" y="414"/>
                </a:lnTo>
                <a:lnTo>
                  <a:pt x="715" y="418"/>
                </a:lnTo>
                <a:lnTo>
                  <a:pt x="714" y="421"/>
                </a:lnTo>
                <a:lnTo>
                  <a:pt x="713" y="422"/>
                </a:lnTo>
                <a:lnTo>
                  <a:pt x="713" y="422"/>
                </a:lnTo>
                <a:lnTo>
                  <a:pt x="692" y="417"/>
                </a:lnTo>
                <a:lnTo>
                  <a:pt x="674" y="413"/>
                </a:lnTo>
                <a:lnTo>
                  <a:pt x="660" y="411"/>
                </a:lnTo>
                <a:lnTo>
                  <a:pt x="660" y="411"/>
                </a:lnTo>
                <a:lnTo>
                  <a:pt x="651" y="409"/>
                </a:lnTo>
                <a:lnTo>
                  <a:pt x="643" y="409"/>
                </a:lnTo>
                <a:lnTo>
                  <a:pt x="636" y="411"/>
                </a:lnTo>
                <a:lnTo>
                  <a:pt x="566" y="411"/>
                </a:lnTo>
                <a:lnTo>
                  <a:pt x="566" y="411"/>
                </a:lnTo>
                <a:lnTo>
                  <a:pt x="549" y="409"/>
                </a:lnTo>
                <a:lnTo>
                  <a:pt x="535" y="407"/>
                </a:lnTo>
                <a:lnTo>
                  <a:pt x="520" y="406"/>
                </a:lnTo>
                <a:lnTo>
                  <a:pt x="512" y="406"/>
                </a:lnTo>
                <a:lnTo>
                  <a:pt x="499" y="407"/>
                </a:lnTo>
                <a:lnTo>
                  <a:pt x="499" y="407"/>
                </a:lnTo>
                <a:lnTo>
                  <a:pt x="476" y="409"/>
                </a:lnTo>
                <a:lnTo>
                  <a:pt x="457" y="409"/>
                </a:lnTo>
                <a:lnTo>
                  <a:pt x="446" y="409"/>
                </a:lnTo>
                <a:lnTo>
                  <a:pt x="441" y="411"/>
                </a:lnTo>
                <a:lnTo>
                  <a:pt x="441" y="411"/>
                </a:lnTo>
                <a:lnTo>
                  <a:pt x="438" y="430"/>
                </a:lnTo>
                <a:lnTo>
                  <a:pt x="433" y="449"/>
                </a:lnTo>
                <a:lnTo>
                  <a:pt x="430" y="458"/>
                </a:lnTo>
                <a:lnTo>
                  <a:pt x="426" y="465"/>
                </a:lnTo>
                <a:lnTo>
                  <a:pt x="426" y="465"/>
                </a:lnTo>
                <a:lnTo>
                  <a:pt x="413" y="488"/>
                </a:lnTo>
                <a:lnTo>
                  <a:pt x="412" y="490"/>
                </a:lnTo>
                <a:lnTo>
                  <a:pt x="410" y="493"/>
                </a:lnTo>
                <a:lnTo>
                  <a:pt x="407" y="493"/>
                </a:lnTo>
                <a:lnTo>
                  <a:pt x="404" y="491"/>
                </a:lnTo>
                <a:lnTo>
                  <a:pt x="404" y="491"/>
                </a:lnTo>
                <a:lnTo>
                  <a:pt x="401" y="490"/>
                </a:lnTo>
                <a:lnTo>
                  <a:pt x="397" y="488"/>
                </a:lnTo>
                <a:lnTo>
                  <a:pt x="396" y="484"/>
                </a:lnTo>
                <a:lnTo>
                  <a:pt x="394" y="480"/>
                </a:lnTo>
                <a:lnTo>
                  <a:pt x="392" y="470"/>
                </a:lnTo>
                <a:lnTo>
                  <a:pt x="392" y="459"/>
                </a:lnTo>
                <a:lnTo>
                  <a:pt x="392" y="459"/>
                </a:lnTo>
                <a:lnTo>
                  <a:pt x="394" y="444"/>
                </a:lnTo>
                <a:lnTo>
                  <a:pt x="392" y="430"/>
                </a:lnTo>
                <a:lnTo>
                  <a:pt x="390" y="414"/>
                </a:lnTo>
                <a:lnTo>
                  <a:pt x="390" y="414"/>
                </a:lnTo>
                <a:lnTo>
                  <a:pt x="376" y="413"/>
                </a:lnTo>
                <a:lnTo>
                  <a:pt x="343" y="411"/>
                </a:lnTo>
                <a:lnTo>
                  <a:pt x="301" y="404"/>
                </a:lnTo>
                <a:lnTo>
                  <a:pt x="278" y="401"/>
                </a:lnTo>
                <a:lnTo>
                  <a:pt x="257" y="396"/>
                </a:lnTo>
                <a:lnTo>
                  <a:pt x="257" y="396"/>
                </a:lnTo>
                <a:lnTo>
                  <a:pt x="237" y="389"/>
                </a:lnTo>
                <a:lnTo>
                  <a:pt x="216" y="382"/>
                </a:lnTo>
                <a:lnTo>
                  <a:pt x="195" y="372"/>
                </a:lnTo>
                <a:lnTo>
                  <a:pt x="176" y="363"/>
                </a:lnTo>
                <a:lnTo>
                  <a:pt x="148" y="347"/>
                </a:lnTo>
                <a:lnTo>
                  <a:pt x="135" y="341"/>
                </a:lnTo>
                <a:lnTo>
                  <a:pt x="135" y="341"/>
                </a:lnTo>
                <a:lnTo>
                  <a:pt x="113" y="335"/>
                </a:lnTo>
                <a:lnTo>
                  <a:pt x="97" y="331"/>
                </a:lnTo>
                <a:lnTo>
                  <a:pt x="88" y="330"/>
                </a:lnTo>
                <a:lnTo>
                  <a:pt x="88" y="330"/>
                </a:lnTo>
                <a:lnTo>
                  <a:pt x="81" y="334"/>
                </a:lnTo>
                <a:lnTo>
                  <a:pt x="73" y="336"/>
                </a:lnTo>
                <a:lnTo>
                  <a:pt x="62" y="337"/>
                </a:lnTo>
                <a:lnTo>
                  <a:pt x="62" y="337"/>
                </a:lnTo>
                <a:lnTo>
                  <a:pt x="56" y="337"/>
                </a:lnTo>
                <a:lnTo>
                  <a:pt x="51" y="336"/>
                </a:lnTo>
                <a:lnTo>
                  <a:pt x="41" y="334"/>
                </a:lnTo>
                <a:lnTo>
                  <a:pt x="35" y="331"/>
                </a:lnTo>
                <a:lnTo>
                  <a:pt x="34" y="330"/>
                </a:lnTo>
                <a:lnTo>
                  <a:pt x="34" y="330"/>
                </a:lnTo>
                <a:lnTo>
                  <a:pt x="35" y="327"/>
                </a:lnTo>
                <a:lnTo>
                  <a:pt x="40" y="322"/>
                </a:lnTo>
                <a:lnTo>
                  <a:pt x="42" y="319"/>
                </a:lnTo>
                <a:lnTo>
                  <a:pt x="44" y="314"/>
                </a:lnTo>
                <a:lnTo>
                  <a:pt x="45" y="309"/>
                </a:lnTo>
                <a:lnTo>
                  <a:pt x="44" y="304"/>
                </a:lnTo>
                <a:lnTo>
                  <a:pt x="44" y="304"/>
                </a:lnTo>
                <a:lnTo>
                  <a:pt x="42" y="299"/>
                </a:lnTo>
                <a:lnTo>
                  <a:pt x="40" y="294"/>
                </a:lnTo>
                <a:lnTo>
                  <a:pt x="34" y="285"/>
                </a:lnTo>
                <a:lnTo>
                  <a:pt x="27" y="279"/>
                </a:lnTo>
                <a:lnTo>
                  <a:pt x="26" y="276"/>
                </a:lnTo>
                <a:lnTo>
                  <a:pt x="26" y="274"/>
                </a:lnTo>
                <a:lnTo>
                  <a:pt x="26" y="274"/>
                </a:lnTo>
                <a:lnTo>
                  <a:pt x="26" y="271"/>
                </a:lnTo>
                <a:lnTo>
                  <a:pt x="29" y="268"/>
                </a:lnTo>
                <a:lnTo>
                  <a:pt x="32" y="265"/>
                </a:lnTo>
                <a:lnTo>
                  <a:pt x="36" y="264"/>
                </a:lnTo>
                <a:lnTo>
                  <a:pt x="36" y="264"/>
                </a:lnTo>
                <a:lnTo>
                  <a:pt x="44" y="264"/>
                </a:lnTo>
                <a:lnTo>
                  <a:pt x="52" y="265"/>
                </a:lnTo>
                <a:lnTo>
                  <a:pt x="62" y="267"/>
                </a:lnTo>
                <a:lnTo>
                  <a:pt x="62" y="267"/>
                </a:lnTo>
                <a:lnTo>
                  <a:pt x="56" y="263"/>
                </a:lnTo>
                <a:lnTo>
                  <a:pt x="52" y="259"/>
                </a:lnTo>
                <a:lnTo>
                  <a:pt x="51" y="257"/>
                </a:lnTo>
                <a:lnTo>
                  <a:pt x="51" y="257"/>
                </a:lnTo>
                <a:lnTo>
                  <a:pt x="51" y="257"/>
                </a:lnTo>
                <a:lnTo>
                  <a:pt x="62" y="253"/>
                </a:lnTo>
                <a:lnTo>
                  <a:pt x="68" y="250"/>
                </a:lnTo>
                <a:lnTo>
                  <a:pt x="70" y="250"/>
                </a:lnTo>
                <a:lnTo>
                  <a:pt x="70" y="249"/>
                </a:lnTo>
                <a:lnTo>
                  <a:pt x="70" y="249"/>
                </a:lnTo>
                <a:lnTo>
                  <a:pt x="70" y="245"/>
                </a:lnTo>
                <a:lnTo>
                  <a:pt x="70" y="242"/>
                </a:lnTo>
                <a:lnTo>
                  <a:pt x="71" y="238"/>
                </a:lnTo>
                <a:lnTo>
                  <a:pt x="70" y="238"/>
                </a:lnTo>
                <a:lnTo>
                  <a:pt x="70" y="238"/>
                </a:lnTo>
                <a:lnTo>
                  <a:pt x="70" y="238"/>
                </a:lnTo>
                <a:lnTo>
                  <a:pt x="55" y="240"/>
                </a:lnTo>
                <a:lnTo>
                  <a:pt x="44" y="242"/>
                </a:lnTo>
                <a:lnTo>
                  <a:pt x="34" y="242"/>
                </a:lnTo>
                <a:lnTo>
                  <a:pt x="34" y="242"/>
                </a:lnTo>
                <a:lnTo>
                  <a:pt x="18" y="242"/>
                </a:lnTo>
                <a:lnTo>
                  <a:pt x="14" y="242"/>
                </a:lnTo>
                <a:lnTo>
                  <a:pt x="11" y="242"/>
                </a:lnTo>
                <a:lnTo>
                  <a:pt x="11" y="242"/>
                </a:lnTo>
                <a:lnTo>
                  <a:pt x="13" y="238"/>
                </a:lnTo>
                <a:lnTo>
                  <a:pt x="16" y="233"/>
                </a:lnTo>
                <a:lnTo>
                  <a:pt x="22" y="227"/>
                </a:lnTo>
                <a:lnTo>
                  <a:pt x="22" y="227"/>
                </a:lnTo>
                <a:lnTo>
                  <a:pt x="19" y="227"/>
                </a:lnTo>
                <a:lnTo>
                  <a:pt x="11" y="228"/>
                </a:lnTo>
                <a:lnTo>
                  <a:pt x="8" y="228"/>
                </a:lnTo>
                <a:lnTo>
                  <a:pt x="4" y="228"/>
                </a:lnTo>
                <a:lnTo>
                  <a:pt x="1" y="226"/>
                </a:lnTo>
                <a:lnTo>
                  <a:pt x="0" y="223"/>
                </a:lnTo>
                <a:lnTo>
                  <a:pt x="0" y="223"/>
                </a:lnTo>
                <a:lnTo>
                  <a:pt x="0" y="219"/>
                </a:lnTo>
                <a:lnTo>
                  <a:pt x="3" y="217"/>
                </a:lnTo>
                <a:lnTo>
                  <a:pt x="8" y="213"/>
                </a:lnTo>
                <a:lnTo>
                  <a:pt x="13" y="209"/>
                </a:lnTo>
                <a:lnTo>
                  <a:pt x="19" y="208"/>
                </a:lnTo>
                <a:lnTo>
                  <a:pt x="19" y="208"/>
                </a:lnTo>
                <a:lnTo>
                  <a:pt x="22" y="208"/>
                </a:lnTo>
                <a:lnTo>
                  <a:pt x="30" y="208"/>
                </a:lnTo>
                <a:lnTo>
                  <a:pt x="51" y="212"/>
                </a:lnTo>
                <a:lnTo>
                  <a:pt x="72" y="214"/>
                </a:lnTo>
                <a:lnTo>
                  <a:pt x="85" y="216"/>
                </a:lnTo>
                <a:lnTo>
                  <a:pt x="85" y="216"/>
                </a:lnTo>
                <a:lnTo>
                  <a:pt x="93" y="214"/>
                </a:lnTo>
                <a:lnTo>
                  <a:pt x="94" y="213"/>
                </a:lnTo>
                <a:lnTo>
                  <a:pt x="96" y="212"/>
                </a:lnTo>
                <a:lnTo>
                  <a:pt x="96" y="212"/>
                </a:lnTo>
                <a:lnTo>
                  <a:pt x="97" y="211"/>
                </a:lnTo>
                <a:lnTo>
                  <a:pt x="101" y="207"/>
                </a:lnTo>
                <a:lnTo>
                  <a:pt x="113" y="197"/>
                </a:lnTo>
                <a:lnTo>
                  <a:pt x="132" y="186"/>
                </a:lnTo>
                <a:lnTo>
                  <a:pt x="154" y="175"/>
                </a:lnTo>
                <a:lnTo>
                  <a:pt x="154" y="175"/>
                </a:lnTo>
                <a:lnTo>
                  <a:pt x="160" y="173"/>
                </a:lnTo>
                <a:lnTo>
                  <a:pt x="169" y="171"/>
                </a:lnTo>
                <a:lnTo>
                  <a:pt x="186" y="170"/>
                </a:lnTo>
                <a:lnTo>
                  <a:pt x="207" y="170"/>
                </a:lnTo>
                <a:lnTo>
                  <a:pt x="230" y="171"/>
                </a:lnTo>
                <a:lnTo>
                  <a:pt x="271" y="176"/>
                </a:lnTo>
                <a:lnTo>
                  <a:pt x="294" y="178"/>
                </a:lnTo>
                <a:lnTo>
                  <a:pt x="294" y="178"/>
                </a:lnTo>
                <a:lnTo>
                  <a:pt x="308" y="182"/>
                </a:lnTo>
                <a:lnTo>
                  <a:pt x="325" y="188"/>
                </a:lnTo>
                <a:lnTo>
                  <a:pt x="339" y="192"/>
                </a:lnTo>
                <a:lnTo>
                  <a:pt x="345" y="193"/>
                </a:lnTo>
                <a:lnTo>
                  <a:pt x="345" y="19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3281127F-E094-4CC8-AF7E-96CCC9596C7A}"/>
              </a:ext>
            </a:extLst>
          </p:cNvPr>
          <p:cNvSpPr>
            <a:spLocks/>
          </p:cNvSpPr>
          <p:nvPr/>
        </p:nvSpPr>
        <p:spPr bwMode="auto">
          <a:xfrm>
            <a:off x="452500" y="4734145"/>
            <a:ext cx="1611313" cy="1244600"/>
          </a:xfrm>
          <a:custGeom>
            <a:avLst/>
            <a:gdLst>
              <a:gd name="T0" fmla="*/ 376 w 1015"/>
              <a:gd name="T1" fmla="*/ 393 h 784"/>
              <a:gd name="T2" fmla="*/ 319 w 1015"/>
              <a:gd name="T3" fmla="*/ 423 h 784"/>
              <a:gd name="T4" fmla="*/ 238 w 1015"/>
              <a:gd name="T5" fmla="*/ 416 h 784"/>
              <a:gd name="T6" fmla="*/ 185 w 1015"/>
              <a:gd name="T7" fmla="*/ 424 h 784"/>
              <a:gd name="T8" fmla="*/ 123 w 1015"/>
              <a:gd name="T9" fmla="*/ 457 h 784"/>
              <a:gd name="T10" fmla="*/ 35 w 1015"/>
              <a:gd name="T11" fmla="*/ 446 h 784"/>
              <a:gd name="T12" fmla="*/ 26 w 1015"/>
              <a:gd name="T13" fmla="*/ 460 h 784"/>
              <a:gd name="T14" fmla="*/ 33 w 1015"/>
              <a:gd name="T15" fmla="*/ 498 h 784"/>
              <a:gd name="T16" fmla="*/ 20 w 1015"/>
              <a:gd name="T17" fmla="*/ 508 h 784"/>
              <a:gd name="T18" fmla="*/ 2 w 1015"/>
              <a:gd name="T19" fmla="*/ 526 h 784"/>
              <a:gd name="T20" fmla="*/ 5 w 1015"/>
              <a:gd name="T21" fmla="*/ 553 h 784"/>
              <a:gd name="T22" fmla="*/ 28 w 1015"/>
              <a:gd name="T23" fmla="*/ 560 h 784"/>
              <a:gd name="T24" fmla="*/ 93 w 1015"/>
              <a:gd name="T25" fmla="*/ 553 h 784"/>
              <a:gd name="T26" fmla="*/ 159 w 1015"/>
              <a:gd name="T27" fmla="*/ 578 h 784"/>
              <a:gd name="T28" fmla="*/ 211 w 1015"/>
              <a:gd name="T29" fmla="*/ 582 h 784"/>
              <a:gd name="T30" fmla="*/ 251 w 1015"/>
              <a:gd name="T31" fmla="*/ 628 h 784"/>
              <a:gd name="T32" fmla="*/ 324 w 1015"/>
              <a:gd name="T33" fmla="*/ 677 h 784"/>
              <a:gd name="T34" fmla="*/ 406 w 1015"/>
              <a:gd name="T35" fmla="*/ 696 h 784"/>
              <a:gd name="T36" fmla="*/ 512 w 1015"/>
              <a:gd name="T37" fmla="*/ 675 h 784"/>
              <a:gd name="T38" fmla="*/ 618 w 1015"/>
              <a:gd name="T39" fmla="*/ 613 h 784"/>
              <a:gd name="T40" fmla="*/ 634 w 1015"/>
              <a:gd name="T41" fmla="*/ 655 h 784"/>
              <a:gd name="T42" fmla="*/ 622 w 1015"/>
              <a:gd name="T43" fmla="*/ 729 h 784"/>
              <a:gd name="T44" fmla="*/ 624 w 1015"/>
              <a:gd name="T45" fmla="*/ 772 h 784"/>
              <a:gd name="T46" fmla="*/ 659 w 1015"/>
              <a:gd name="T47" fmla="*/ 744 h 784"/>
              <a:gd name="T48" fmla="*/ 670 w 1015"/>
              <a:gd name="T49" fmla="*/ 777 h 784"/>
              <a:gd name="T50" fmla="*/ 710 w 1015"/>
              <a:gd name="T51" fmla="*/ 714 h 784"/>
              <a:gd name="T52" fmla="*/ 725 w 1015"/>
              <a:gd name="T53" fmla="*/ 696 h 784"/>
              <a:gd name="T54" fmla="*/ 727 w 1015"/>
              <a:gd name="T55" fmla="*/ 675 h 784"/>
              <a:gd name="T56" fmla="*/ 706 w 1015"/>
              <a:gd name="T57" fmla="*/ 626 h 784"/>
              <a:gd name="T58" fmla="*/ 702 w 1015"/>
              <a:gd name="T59" fmla="*/ 593 h 784"/>
              <a:gd name="T60" fmla="*/ 769 w 1015"/>
              <a:gd name="T61" fmla="*/ 508 h 784"/>
              <a:gd name="T62" fmla="*/ 792 w 1015"/>
              <a:gd name="T63" fmla="*/ 481 h 784"/>
              <a:gd name="T64" fmla="*/ 828 w 1015"/>
              <a:gd name="T65" fmla="*/ 464 h 784"/>
              <a:gd name="T66" fmla="*/ 848 w 1015"/>
              <a:gd name="T67" fmla="*/ 486 h 784"/>
              <a:gd name="T68" fmla="*/ 865 w 1015"/>
              <a:gd name="T69" fmla="*/ 503 h 784"/>
              <a:gd name="T70" fmla="*/ 886 w 1015"/>
              <a:gd name="T71" fmla="*/ 538 h 784"/>
              <a:gd name="T72" fmla="*/ 916 w 1015"/>
              <a:gd name="T73" fmla="*/ 564 h 784"/>
              <a:gd name="T74" fmla="*/ 931 w 1015"/>
              <a:gd name="T75" fmla="*/ 546 h 784"/>
              <a:gd name="T76" fmla="*/ 964 w 1015"/>
              <a:gd name="T77" fmla="*/ 564 h 784"/>
              <a:gd name="T78" fmla="*/ 1004 w 1015"/>
              <a:gd name="T79" fmla="*/ 564 h 784"/>
              <a:gd name="T80" fmla="*/ 966 w 1015"/>
              <a:gd name="T81" fmla="*/ 518 h 784"/>
              <a:gd name="T82" fmla="*/ 984 w 1015"/>
              <a:gd name="T83" fmla="*/ 503 h 784"/>
              <a:gd name="T84" fmla="*/ 1015 w 1015"/>
              <a:gd name="T85" fmla="*/ 497 h 784"/>
              <a:gd name="T86" fmla="*/ 972 w 1015"/>
              <a:gd name="T87" fmla="*/ 465 h 784"/>
              <a:gd name="T88" fmla="*/ 907 w 1015"/>
              <a:gd name="T89" fmla="*/ 449 h 784"/>
              <a:gd name="T90" fmla="*/ 805 w 1015"/>
              <a:gd name="T91" fmla="*/ 402 h 784"/>
              <a:gd name="T92" fmla="*/ 686 w 1015"/>
              <a:gd name="T93" fmla="*/ 334 h 784"/>
              <a:gd name="T94" fmla="*/ 629 w 1015"/>
              <a:gd name="T95" fmla="*/ 317 h 784"/>
              <a:gd name="T96" fmla="*/ 515 w 1015"/>
              <a:gd name="T97" fmla="*/ 313 h 784"/>
              <a:gd name="T98" fmla="*/ 434 w 1015"/>
              <a:gd name="T99" fmla="*/ 281 h 784"/>
              <a:gd name="T100" fmla="*/ 408 w 1015"/>
              <a:gd name="T101" fmla="*/ 135 h 784"/>
              <a:gd name="T102" fmla="*/ 393 w 1015"/>
              <a:gd name="T103" fmla="*/ 30 h 784"/>
              <a:gd name="T104" fmla="*/ 375 w 1015"/>
              <a:gd name="T105" fmla="*/ 0 h 784"/>
              <a:gd name="T106" fmla="*/ 370 w 1015"/>
              <a:gd name="T107" fmla="*/ 14 h 784"/>
              <a:gd name="T108" fmla="*/ 383 w 1015"/>
              <a:gd name="T109" fmla="*/ 96 h 784"/>
              <a:gd name="T110" fmla="*/ 396 w 1015"/>
              <a:gd name="T111" fmla="*/ 257 h 784"/>
              <a:gd name="T112" fmla="*/ 413 w 1015"/>
              <a:gd name="T113" fmla="*/ 358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15" h="784">
                <a:moveTo>
                  <a:pt x="413" y="358"/>
                </a:moveTo>
                <a:lnTo>
                  <a:pt x="413" y="358"/>
                </a:lnTo>
                <a:lnTo>
                  <a:pt x="402" y="368"/>
                </a:lnTo>
                <a:lnTo>
                  <a:pt x="391" y="379"/>
                </a:lnTo>
                <a:lnTo>
                  <a:pt x="376" y="393"/>
                </a:lnTo>
                <a:lnTo>
                  <a:pt x="357" y="405"/>
                </a:lnTo>
                <a:lnTo>
                  <a:pt x="349" y="410"/>
                </a:lnTo>
                <a:lnTo>
                  <a:pt x="339" y="415"/>
                </a:lnTo>
                <a:lnTo>
                  <a:pt x="329" y="419"/>
                </a:lnTo>
                <a:lnTo>
                  <a:pt x="319" y="423"/>
                </a:lnTo>
                <a:lnTo>
                  <a:pt x="309" y="424"/>
                </a:lnTo>
                <a:lnTo>
                  <a:pt x="299" y="424"/>
                </a:lnTo>
                <a:lnTo>
                  <a:pt x="299" y="424"/>
                </a:lnTo>
                <a:lnTo>
                  <a:pt x="264" y="420"/>
                </a:lnTo>
                <a:lnTo>
                  <a:pt x="238" y="416"/>
                </a:lnTo>
                <a:lnTo>
                  <a:pt x="226" y="416"/>
                </a:lnTo>
                <a:lnTo>
                  <a:pt x="213" y="418"/>
                </a:lnTo>
                <a:lnTo>
                  <a:pt x="200" y="420"/>
                </a:lnTo>
                <a:lnTo>
                  <a:pt x="185" y="424"/>
                </a:lnTo>
                <a:lnTo>
                  <a:pt x="185" y="424"/>
                </a:lnTo>
                <a:lnTo>
                  <a:pt x="170" y="429"/>
                </a:lnTo>
                <a:lnTo>
                  <a:pt x="157" y="435"/>
                </a:lnTo>
                <a:lnTo>
                  <a:pt x="138" y="445"/>
                </a:lnTo>
                <a:lnTo>
                  <a:pt x="126" y="454"/>
                </a:lnTo>
                <a:lnTo>
                  <a:pt x="123" y="457"/>
                </a:lnTo>
                <a:lnTo>
                  <a:pt x="123" y="457"/>
                </a:lnTo>
                <a:lnTo>
                  <a:pt x="83" y="449"/>
                </a:lnTo>
                <a:lnTo>
                  <a:pt x="53" y="445"/>
                </a:lnTo>
                <a:lnTo>
                  <a:pt x="42" y="445"/>
                </a:lnTo>
                <a:lnTo>
                  <a:pt x="35" y="446"/>
                </a:lnTo>
                <a:lnTo>
                  <a:pt x="35" y="446"/>
                </a:lnTo>
                <a:lnTo>
                  <a:pt x="31" y="449"/>
                </a:lnTo>
                <a:lnTo>
                  <a:pt x="28" y="451"/>
                </a:lnTo>
                <a:lnTo>
                  <a:pt x="26" y="456"/>
                </a:lnTo>
                <a:lnTo>
                  <a:pt x="26" y="460"/>
                </a:lnTo>
                <a:lnTo>
                  <a:pt x="26" y="470"/>
                </a:lnTo>
                <a:lnTo>
                  <a:pt x="27" y="479"/>
                </a:lnTo>
                <a:lnTo>
                  <a:pt x="27" y="479"/>
                </a:lnTo>
                <a:lnTo>
                  <a:pt x="30" y="488"/>
                </a:lnTo>
                <a:lnTo>
                  <a:pt x="33" y="498"/>
                </a:lnTo>
                <a:lnTo>
                  <a:pt x="38" y="508"/>
                </a:lnTo>
                <a:lnTo>
                  <a:pt x="38" y="508"/>
                </a:lnTo>
                <a:lnTo>
                  <a:pt x="35" y="507"/>
                </a:lnTo>
                <a:lnTo>
                  <a:pt x="26" y="507"/>
                </a:lnTo>
                <a:lnTo>
                  <a:pt x="20" y="508"/>
                </a:lnTo>
                <a:lnTo>
                  <a:pt x="15" y="510"/>
                </a:lnTo>
                <a:lnTo>
                  <a:pt x="10" y="513"/>
                </a:lnTo>
                <a:lnTo>
                  <a:pt x="5" y="519"/>
                </a:lnTo>
                <a:lnTo>
                  <a:pt x="5" y="519"/>
                </a:lnTo>
                <a:lnTo>
                  <a:pt x="2" y="526"/>
                </a:lnTo>
                <a:lnTo>
                  <a:pt x="0" y="533"/>
                </a:lnTo>
                <a:lnTo>
                  <a:pt x="0" y="538"/>
                </a:lnTo>
                <a:lnTo>
                  <a:pt x="0" y="544"/>
                </a:lnTo>
                <a:lnTo>
                  <a:pt x="1" y="549"/>
                </a:lnTo>
                <a:lnTo>
                  <a:pt x="5" y="553"/>
                </a:lnTo>
                <a:lnTo>
                  <a:pt x="7" y="557"/>
                </a:lnTo>
                <a:lnTo>
                  <a:pt x="12" y="560"/>
                </a:lnTo>
                <a:lnTo>
                  <a:pt x="12" y="560"/>
                </a:lnTo>
                <a:lnTo>
                  <a:pt x="18" y="562"/>
                </a:lnTo>
                <a:lnTo>
                  <a:pt x="28" y="560"/>
                </a:lnTo>
                <a:lnTo>
                  <a:pt x="51" y="555"/>
                </a:lnTo>
                <a:lnTo>
                  <a:pt x="63" y="553"/>
                </a:lnTo>
                <a:lnTo>
                  <a:pt x="76" y="552"/>
                </a:lnTo>
                <a:lnTo>
                  <a:pt x="85" y="551"/>
                </a:lnTo>
                <a:lnTo>
                  <a:pt x="93" y="553"/>
                </a:lnTo>
                <a:lnTo>
                  <a:pt x="93" y="553"/>
                </a:lnTo>
                <a:lnTo>
                  <a:pt x="123" y="565"/>
                </a:lnTo>
                <a:lnTo>
                  <a:pt x="140" y="572"/>
                </a:lnTo>
                <a:lnTo>
                  <a:pt x="159" y="578"/>
                </a:lnTo>
                <a:lnTo>
                  <a:pt x="159" y="578"/>
                </a:lnTo>
                <a:lnTo>
                  <a:pt x="170" y="580"/>
                </a:lnTo>
                <a:lnTo>
                  <a:pt x="179" y="583"/>
                </a:lnTo>
                <a:lnTo>
                  <a:pt x="195" y="583"/>
                </a:lnTo>
                <a:lnTo>
                  <a:pt x="206" y="583"/>
                </a:lnTo>
                <a:lnTo>
                  <a:pt x="211" y="582"/>
                </a:lnTo>
                <a:lnTo>
                  <a:pt x="211" y="582"/>
                </a:lnTo>
                <a:lnTo>
                  <a:pt x="215" y="587"/>
                </a:lnTo>
                <a:lnTo>
                  <a:pt x="225" y="599"/>
                </a:lnTo>
                <a:lnTo>
                  <a:pt x="241" y="618"/>
                </a:lnTo>
                <a:lnTo>
                  <a:pt x="251" y="628"/>
                </a:lnTo>
                <a:lnTo>
                  <a:pt x="263" y="637"/>
                </a:lnTo>
                <a:lnTo>
                  <a:pt x="275" y="649"/>
                </a:lnTo>
                <a:lnTo>
                  <a:pt x="290" y="659"/>
                </a:lnTo>
                <a:lnTo>
                  <a:pt x="306" y="668"/>
                </a:lnTo>
                <a:lnTo>
                  <a:pt x="324" y="677"/>
                </a:lnTo>
                <a:lnTo>
                  <a:pt x="342" y="685"/>
                </a:lnTo>
                <a:lnTo>
                  <a:pt x="362" y="691"/>
                </a:lnTo>
                <a:lnTo>
                  <a:pt x="383" y="695"/>
                </a:lnTo>
                <a:lnTo>
                  <a:pt x="406" y="696"/>
                </a:lnTo>
                <a:lnTo>
                  <a:pt x="406" y="696"/>
                </a:lnTo>
                <a:lnTo>
                  <a:pt x="428" y="696"/>
                </a:lnTo>
                <a:lnTo>
                  <a:pt x="450" y="692"/>
                </a:lnTo>
                <a:lnTo>
                  <a:pt x="472" y="688"/>
                </a:lnTo>
                <a:lnTo>
                  <a:pt x="493" y="682"/>
                </a:lnTo>
                <a:lnTo>
                  <a:pt x="512" y="675"/>
                </a:lnTo>
                <a:lnTo>
                  <a:pt x="532" y="666"/>
                </a:lnTo>
                <a:lnTo>
                  <a:pt x="550" y="657"/>
                </a:lnTo>
                <a:lnTo>
                  <a:pt x="566" y="647"/>
                </a:lnTo>
                <a:lnTo>
                  <a:pt x="596" y="629"/>
                </a:lnTo>
                <a:lnTo>
                  <a:pt x="618" y="613"/>
                </a:lnTo>
                <a:lnTo>
                  <a:pt x="632" y="601"/>
                </a:lnTo>
                <a:lnTo>
                  <a:pt x="637" y="596"/>
                </a:lnTo>
                <a:lnTo>
                  <a:pt x="640" y="641"/>
                </a:lnTo>
                <a:lnTo>
                  <a:pt x="640" y="641"/>
                </a:lnTo>
                <a:lnTo>
                  <a:pt x="634" y="655"/>
                </a:lnTo>
                <a:lnTo>
                  <a:pt x="629" y="670"/>
                </a:lnTo>
                <a:lnTo>
                  <a:pt x="627" y="680"/>
                </a:lnTo>
                <a:lnTo>
                  <a:pt x="625" y="688"/>
                </a:lnTo>
                <a:lnTo>
                  <a:pt x="625" y="688"/>
                </a:lnTo>
                <a:lnTo>
                  <a:pt x="622" y="729"/>
                </a:lnTo>
                <a:lnTo>
                  <a:pt x="622" y="748"/>
                </a:lnTo>
                <a:lnTo>
                  <a:pt x="622" y="763"/>
                </a:lnTo>
                <a:lnTo>
                  <a:pt x="622" y="763"/>
                </a:lnTo>
                <a:lnTo>
                  <a:pt x="623" y="767"/>
                </a:lnTo>
                <a:lnTo>
                  <a:pt x="624" y="772"/>
                </a:lnTo>
                <a:lnTo>
                  <a:pt x="628" y="777"/>
                </a:lnTo>
                <a:lnTo>
                  <a:pt x="632" y="780"/>
                </a:lnTo>
                <a:lnTo>
                  <a:pt x="633" y="780"/>
                </a:lnTo>
                <a:lnTo>
                  <a:pt x="633" y="765"/>
                </a:lnTo>
                <a:lnTo>
                  <a:pt x="659" y="744"/>
                </a:lnTo>
                <a:lnTo>
                  <a:pt x="659" y="744"/>
                </a:lnTo>
                <a:lnTo>
                  <a:pt x="663" y="758"/>
                </a:lnTo>
                <a:lnTo>
                  <a:pt x="666" y="769"/>
                </a:lnTo>
                <a:lnTo>
                  <a:pt x="670" y="777"/>
                </a:lnTo>
                <a:lnTo>
                  <a:pt x="670" y="777"/>
                </a:lnTo>
                <a:lnTo>
                  <a:pt x="674" y="780"/>
                </a:lnTo>
                <a:lnTo>
                  <a:pt x="678" y="783"/>
                </a:lnTo>
                <a:lnTo>
                  <a:pt x="681" y="784"/>
                </a:lnTo>
                <a:lnTo>
                  <a:pt x="678" y="763"/>
                </a:lnTo>
                <a:lnTo>
                  <a:pt x="710" y="714"/>
                </a:lnTo>
                <a:lnTo>
                  <a:pt x="728" y="722"/>
                </a:lnTo>
                <a:lnTo>
                  <a:pt x="728" y="722"/>
                </a:lnTo>
                <a:lnTo>
                  <a:pt x="727" y="712"/>
                </a:lnTo>
                <a:lnTo>
                  <a:pt x="725" y="696"/>
                </a:lnTo>
                <a:lnTo>
                  <a:pt x="725" y="696"/>
                </a:lnTo>
                <a:lnTo>
                  <a:pt x="725" y="691"/>
                </a:lnTo>
                <a:lnTo>
                  <a:pt x="726" y="686"/>
                </a:lnTo>
                <a:lnTo>
                  <a:pt x="728" y="677"/>
                </a:lnTo>
                <a:lnTo>
                  <a:pt x="728" y="677"/>
                </a:lnTo>
                <a:lnTo>
                  <a:pt x="727" y="675"/>
                </a:lnTo>
                <a:lnTo>
                  <a:pt x="726" y="670"/>
                </a:lnTo>
                <a:lnTo>
                  <a:pt x="717" y="656"/>
                </a:lnTo>
                <a:lnTo>
                  <a:pt x="710" y="641"/>
                </a:lnTo>
                <a:lnTo>
                  <a:pt x="707" y="632"/>
                </a:lnTo>
                <a:lnTo>
                  <a:pt x="706" y="626"/>
                </a:lnTo>
                <a:lnTo>
                  <a:pt x="706" y="626"/>
                </a:lnTo>
                <a:lnTo>
                  <a:pt x="706" y="606"/>
                </a:lnTo>
                <a:lnTo>
                  <a:pt x="705" y="600"/>
                </a:lnTo>
                <a:lnTo>
                  <a:pt x="702" y="593"/>
                </a:lnTo>
                <a:lnTo>
                  <a:pt x="702" y="593"/>
                </a:lnTo>
                <a:lnTo>
                  <a:pt x="696" y="572"/>
                </a:lnTo>
                <a:lnTo>
                  <a:pt x="691" y="557"/>
                </a:lnTo>
                <a:lnTo>
                  <a:pt x="691" y="557"/>
                </a:lnTo>
                <a:lnTo>
                  <a:pt x="737" y="529"/>
                </a:lnTo>
                <a:lnTo>
                  <a:pt x="769" y="508"/>
                </a:lnTo>
                <a:lnTo>
                  <a:pt x="781" y="500"/>
                </a:lnTo>
                <a:lnTo>
                  <a:pt x="787" y="493"/>
                </a:lnTo>
                <a:lnTo>
                  <a:pt x="787" y="493"/>
                </a:lnTo>
                <a:lnTo>
                  <a:pt x="789" y="488"/>
                </a:lnTo>
                <a:lnTo>
                  <a:pt x="792" y="481"/>
                </a:lnTo>
                <a:lnTo>
                  <a:pt x="795" y="465"/>
                </a:lnTo>
                <a:lnTo>
                  <a:pt x="798" y="446"/>
                </a:lnTo>
                <a:lnTo>
                  <a:pt x="798" y="446"/>
                </a:lnTo>
                <a:lnTo>
                  <a:pt x="814" y="455"/>
                </a:lnTo>
                <a:lnTo>
                  <a:pt x="828" y="464"/>
                </a:lnTo>
                <a:lnTo>
                  <a:pt x="839" y="471"/>
                </a:lnTo>
                <a:lnTo>
                  <a:pt x="839" y="471"/>
                </a:lnTo>
                <a:lnTo>
                  <a:pt x="843" y="475"/>
                </a:lnTo>
                <a:lnTo>
                  <a:pt x="845" y="479"/>
                </a:lnTo>
                <a:lnTo>
                  <a:pt x="848" y="486"/>
                </a:lnTo>
                <a:lnTo>
                  <a:pt x="850" y="493"/>
                </a:lnTo>
                <a:lnTo>
                  <a:pt x="858" y="479"/>
                </a:lnTo>
                <a:lnTo>
                  <a:pt x="858" y="479"/>
                </a:lnTo>
                <a:lnTo>
                  <a:pt x="859" y="486"/>
                </a:lnTo>
                <a:lnTo>
                  <a:pt x="865" y="503"/>
                </a:lnTo>
                <a:lnTo>
                  <a:pt x="869" y="513"/>
                </a:lnTo>
                <a:lnTo>
                  <a:pt x="874" y="523"/>
                </a:lnTo>
                <a:lnTo>
                  <a:pt x="880" y="532"/>
                </a:lnTo>
                <a:lnTo>
                  <a:pt x="886" y="538"/>
                </a:lnTo>
                <a:lnTo>
                  <a:pt x="886" y="538"/>
                </a:lnTo>
                <a:lnTo>
                  <a:pt x="898" y="548"/>
                </a:lnTo>
                <a:lnTo>
                  <a:pt x="908" y="558"/>
                </a:lnTo>
                <a:lnTo>
                  <a:pt x="916" y="567"/>
                </a:lnTo>
                <a:lnTo>
                  <a:pt x="916" y="567"/>
                </a:lnTo>
                <a:lnTo>
                  <a:pt x="916" y="564"/>
                </a:lnTo>
                <a:lnTo>
                  <a:pt x="917" y="557"/>
                </a:lnTo>
                <a:lnTo>
                  <a:pt x="920" y="553"/>
                </a:lnTo>
                <a:lnTo>
                  <a:pt x="922" y="549"/>
                </a:lnTo>
                <a:lnTo>
                  <a:pt x="926" y="547"/>
                </a:lnTo>
                <a:lnTo>
                  <a:pt x="931" y="546"/>
                </a:lnTo>
                <a:lnTo>
                  <a:pt x="931" y="546"/>
                </a:lnTo>
                <a:lnTo>
                  <a:pt x="936" y="546"/>
                </a:lnTo>
                <a:lnTo>
                  <a:pt x="942" y="548"/>
                </a:lnTo>
                <a:lnTo>
                  <a:pt x="953" y="557"/>
                </a:lnTo>
                <a:lnTo>
                  <a:pt x="964" y="564"/>
                </a:lnTo>
                <a:lnTo>
                  <a:pt x="969" y="567"/>
                </a:lnTo>
                <a:lnTo>
                  <a:pt x="974" y="567"/>
                </a:lnTo>
                <a:lnTo>
                  <a:pt x="974" y="567"/>
                </a:lnTo>
                <a:lnTo>
                  <a:pt x="995" y="565"/>
                </a:lnTo>
                <a:lnTo>
                  <a:pt x="1004" y="564"/>
                </a:lnTo>
                <a:lnTo>
                  <a:pt x="970" y="531"/>
                </a:lnTo>
                <a:lnTo>
                  <a:pt x="970" y="531"/>
                </a:lnTo>
                <a:lnTo>
                  <a:pt x="968" y="527"/>
                </a:lnTo>
                <a:lnTo>
                  <a:pt x="967" y="524"/>
                </a:lnTo>
                <a:lnTo>
                  <a:pt x="966" y="518"/>
                </a:lnTo>
                <a:lnTo>
                  <a:pt x="967" y="513"/>
                </a:lnTo>
                <a:lnTo>
                  <a:pt x="967" y="512"/>
                </a:lnTo>
                <a:lnTo>
                  <a:pt x="967" y="512"/>
                </a:lnTo>
                <a:lnTo>
                  <a:pt x="975" y="507"/>
                </a:lnTo>
                <a:lnTo>
                  <a:pt x="984" y="503"/>
                </a:lnTo>
                <a:lnTo>
                  <a:pt x="993" y="501"/>
                </a:lnTo>
                <a:lnTo>
                  <a:pt x="993" y="501"/>
                </a:lnTo>
                <a:lnTo>
                  <a:pt x="1009" y="498"/>
                </a:lnTo>
                <a:lnTo>
                  <a:pt x="1015" y="497"/>
                </a:lnTo>
                <a:lnTo>
                  <a:pt x="1015" y="497"/>
                </a:lnTo>
                <a:lnTo>
                  <a:pt x="1011" y="493"/>
                </a:lnTo>
                <a:lnTo>
                  <a:pt x="1000" y="483"/>
                </a:lnTo>
                <a:lnTo>
                  <a:pt x="993" y="477"/>
                </a:lnTo>
                <a:lnTo>
                  <a:pt x="983" y="471"/>
                </a:lnTo>
                <a:lnTo>
                  <a:pt x="972" y="465"/>
                </a:lnTo>
                <a:lnTo>
                  <a:pt x="959" y="461"/>
                </a:lnTo>
                <a:lnTo>
                  <a:pt x="959" y="461"/>
                </a:lnTo>
                <a:lnTo>
                  <a:pt x="938" y="455"/>
                </a:lnTo>
                <a:lnTo>
                  <a:pt x="922" y="451"/>
                </a:lnTo>
                <a:lnTo>
                  <a:pt x="907" y="449"/>
                </a:lnTo>
                <a:lnTo>
                  <a:pt x="890" y="442"/>
                </a:lnTo>
                <a:lnTo>
                  <a:pt x="890" y="442"/>
                </a:lnTo>
                <a:lnTo>
                  <a:pt x="838" y="418"/>
                </a:lnTo>
                <a:lnTo>
                  <a:pt x="805" y="402"/>
                </a:lnTo>
                <a:lnTo>
                  <a:pt x="805" y="402"/>
                </a:lnTo>
                <a:lnTo>
                  <a:pt x="788" y="390"/>
                </a:lnTo>
                <a:lnTo>
                  <a:pt x="768" y="378"/>
                </a:lnTo>
                <a:lnTo>
                  <a:pt x="743" y="363"/>
                </a:lnTo>
                <a:lnTo>
                  <a:pt x="715" y="348"/>
                </a:lnTo>
                <a:lnTo>
                  <a:pt x="686" y="334"/>
                </a:lnTo>
                <a:lnTo>
                  <a:pt x="671" y="328"/>
                </a:lnTo>
                <a:lnTo>
                  <a:pt x="656" y="323"/>
                </a:lnTo>
                <a:lnTo>
                  <a:pt x="643" y="320"/>
                </a:lnTo>
                <a:lnTo>
                  <a:pt x="629" y="317"/>
                </a:lnTo>
                <a:lnTo>
                  <a:pt x="629" y="317"/>
                </a:lnTo>
                <a:lnTo>
                  <a:pt x="584" y="312"/>
                </a:lnTo>
                <a:lnTo>
                  <a:pt x="553" y="311"/>
                </a:lnTo>
                <a:lnTo>
                  <a:pt x="531" y="311"/>
                </a:lnTo>
                <a:lnTo>
                  <a:pt x="515" y="313"/>
                </a:lnTo>
                <a:lnTo>
                  <a:pt x="515" y="313"/>
                </a:lnTo>
                <a:lnTo>
                  <a:pt x="496" y="318"/>
                </a:lnTo>
                <a:lnTo>
                  <a:pt x="474" y="326"/>
                </a:lnTo>
                <a:lnTo>
                  <a:pt x="445" y="336"/>
                </a:lnTo>
                <a:lnTo>
                  <a:pt x="445" y="336"/>
                </a:lnTo>
                <a:lnTo>
                  <a:pt x="434" y="281"/>
                </a:lnTo>
                <a:lnTo>
                  <a:pt x="417" y="203"/>
                </a:lnTo>
                <a:lnTo>
                  <a:pt x="417" y="203"/>
                </a:lnTo>
                <a:lnTo>
                  <a:pt x="413" y="189"/>
                </a:lnTo>
                <a:lnTo>
                  <a:pt x="411" y="173"/>
                </a:lnTo>
                <a:lnTo>
                  <a:pt x="408" y="135"/>
                </a:lnTo>
                <a:lnTo>
                  <a:pt x="404" y="97"/>
                </a:lnTo>
                <a:lnTo>
                  <a:pt x="402" y="67"/>
                </a:lnTo>
                <a:lnTo>
                  <a:pt x="402" y="67"/>
                </a:lnTo>
                <a:lnTo>
                  <a:pt x="397" y="43"/>
                </a:lnTo>
                <a:lnTo>
                  <a:pt x="393" y="30"/>
                </a:lnTo>
                <a:lnTo>
                  <a:pt x="390" y="20"/>
                </a:lnTo>
                <a:lnTo>
                  <a:pt x="385" y="12"/>
                </a:lnTo>
                <a:lnTo>
                  <a:pt x="381" y="5"/>
                </a:lnTo>
                <a:lnTo>
                  <a:pt x="376" y="2"/>
                </a:lnTo>
                <a:lnTo>
                  <a:pt x="375" y="0"/>
                </a:lnTo>
                <a:lnTo>
                  <a:pt x="372" y="0"/>
                </a:lnTo>
                <a:lnTo>
                  <a:pt x="372" y="0"/>
                </a:lnTo>
                <a:lnTo>
                  <a:pt x="371" y="2"/>
                </a:lnTo>
                <a:lnTo>
                  <a:pt x="370" y="5"/>
                </a:lnTo>
                <a:lnTo>
                  <a:pt x="370" y="14"/>
                </a:lnTo>
                <a:lnTo>
                  <a:pt x="371" y="25"/>
                </a:lnTo>
                <a:lnTo>
                  <a:pt x="373" y="40"/>
                </a:lnTo>
                <a:lnTo>
                  <a:pt x="380" y="71"/>
                </a:lnTo>
                <a:lnTo>
                  <a:pt x="382" y="85"/>
                </a:lnTo>
                <a:lnTo>
                  <a:pt x="383" y="96"/>
                </a:lnTo>
                <a:lnTo>
                  <a:pt x="383" y="96"/>
                </a:lnTo>
                <a:lnTo>
                  <a:pt x="385" y="131"/>
                </a:lnTo>
                <a:lnTo>
                  <a:pt x="388" y="182"/>
                </a:lnTo>
                <a:lnTo>
                  <a:pt x="392" y="235"/>
                </a:lnTo>
                <a:lnTo>
                  <a:pt x="396" y="257"/>
                </a:lnTo>
                <a:lnTo>
                  <a:pt x="398" y="272"/>
                </a:lnTo>
                <a:lnTo>
                  <a:pt x="398" y="272"/>
                </a:lnTo>
                <a:lnTo>
                  <a:pt x="403" y="300"/>
                </a:lnTo>
                <a:lnTo>
                  <a:pt x="408" y="327"/>
                </a:lnTo>
                <a:lnTo>
                  <a:pt x="413" y="358"/>
                </a:lnTo>
                <a:lnTo>
                  <a:pt x="413" y="35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29867ED6-713D-48C0-A5DE-112A75CDC314}"/>
              </a:ext>
            </a:extLst>
          </p:cNvPr>
          <p:cNvSpPr>
            <a:spLocks/>
          </p:cNvSpPr>
          <p:nvPr/>
        </p:nvSpPr>
        <p:spPr bwMode="auto">
          <a:xfrm>
            <a:off x="4156207" y="5296362"/>
            <a:ext cx="1633875" cy="650388"/>
          </a:xfrm>
          <a:custGeom>
            <a:avLst/>
            <a:gdLst>
              <a:gd name="T0" fmla="*/ 1397 w 1550"/>
              <a:gd name="T1" fmla="*/ 107 h 617"/>
              <a:gd name="T2" fmla="*/ 1370 w 1550"/>
              <a:gd name="T3" fmla="*/ 83 h 617"/>
              <a:gd name="T4" fmla="*/ 1253 w 1550"/>
              <a:gd name="T5" fmla="*/ 57 h 617"/>
              <a:gd name="T6" fmla="*/ 1109 w 1550"/>
              <a:gd name="T7" fmla="*/ 35 h 617"/>
              <a:gd name="T8" fmla="*/ 856 w 1550"/>
              <a:gd name="T9" fmla="*/ 11 h 617"/>
              <a:gd name="T10" fmla="*/ 661 w 1550"/>
              <a:gd name="T11" fmla="*/ 0 h 617"/>
              <a:gd name="T12" fmla="*/ 487 w 1550"/>
              <a:gd name="T13" fmla="*/ 10 h 617"/>
              <a:gd name="T14" fmla="*/ 325 w 1550"/>
              <a:gd name="T15" fmla="*/ 35 h 617"/>
              <a:gd name="T16" fmla="*/ 115 w 1550"/>
              <a:gd name="T17" fmla="*/ 40 h 617"/>
              <a:gd name="T18" fmla="*/ 86 w 1550"/>
              <a:gd name="T19" fmla="*/ 46 h 617"/>
              <a:gd name="T20" fmla="*/ 78 w 1550"/>
              <a:gd name="T21" fmla="*/ 66 h 617"/>
              <a:gd name="T22" fmla="*/ 80 w 1550"/>
              <a:gd name="T23" fmla="*/ 88 h 617"/>
              <a:gd name="T24" fmla="*/ 125 w 1550"/>
              <a:gd name="T25" fmla="*/ 119 h 617"/>
              <a:gd name="T26" fmla="*/ 168 w 1550"/>
              <a:gd name="T27" fmla="*/ 163 h 617"/>
              <a:gd name="T28" fmla="*/ 111 w 1550"/>
              <a:gd name="T29" fmla="*/ 143 h 617"/>
              <a:gd name="T30" fmla="*/ 80 w 1550"/>
              <a:gd name="T31" fmla="*/ 146 h 617"/>
              <a:gd name="T32" fmla="*/ 55 w 1550"/>
              <a:gd name="T33" fmla="*/ 151 h 617"/>
              <a:gd name="T34" fmla="*/ 7 w 1550"/>
              <a:gd name="T35" fmla="*/ 153 h 617"/>
              <a:gd name="T36" fmla="*/ 3 w 1550"/>
              <a:gd name="T37" fmla="*/ 160 h 617"/>
              <a:gd name="T38" fmla="*/ 17 w 1550"/>
              <a:gd name="T39" fmla="*/ 179 h 617"/>
              <a:gd name="T40" fmla="*/ 52 w 1550"/>
              <a:gd name="T41" fmla="*/ 216 h 617"/>
              <a:gd name="T42" fmla="*/ 1 w 1550"/>
              <a:gd name="T43" fmla="*/ 232 h 617"/>
              <a:gd name="T44" fmla="*/ 2 w 1550"/>
              <a:gd name="T45" fmla="*/ 242 h 617"/>
              <a:gd name="T46" fmla="*/ 24 w 1550"/>
              <a:gd name="T47" fmla="*/ 269 h 617"/>
              <a:gd name="T48" fmla="*/ 39 w 1550"/>
              <a:gd name="T49" fmla="*/ 278 h 617"/>
              <a:gd name="T50" fmla="*/ 76 w 1550"/>
              <a:gd name="T51" fmla="*/ 271 h 617"/>
              <a:gd name="T52" fmla="*/ 191 w 1550"/>
              <a:gd name="T53" fmla="*/ 264 h 617"/>
              <a:gd name="T54" fmla="*/ 261 w 1550"/>
              <a:gd name="T55" fmla="*/ 254 h 617"/>
              <a:gd name="T56" fmla="*/ 374 w 1550"/>
              <a:gd name="T57" fmla="*/ 319 h 617"/>
              <a:gd name="T58" fmla="*/ 467 w 1550"/>
              <a:gd name="T59" fmla="*/ 362 h 617"/>
              <a:gd name="T60" fmla="*/ 570 w 1550"/>
              <a:gd name="T61" fmla="*/ 382 h 617"/>
              <a:gd name="T62" fmla="*/ 620 w 1550"/>
              <a:gd name="T63" fmla="*/ 390 h 617"/>
              <a:gd name="T64" fmla="*/ 605 w 1550"/>
              <a:gd name="T65" fmla="*/ 412 h 617"/>
              <a:gd name="T66" fmla="*/ 614 w 1550"/>
              <a:gd name="T67" fmla="*/ 426 h 617"/>
              <a:gd name="T68" fmla="*/ 636 w 1550"/>
              <a:gd name="T69" fmla="*/ 433 h 617"/>
              <a:gd name="T70" fmla="*/ 697 w 1550"/>
              <a:gd name="T71" fmla="*/ 418 h 617"/>
              <a:gd name="T72" fmla="*/ 747 w 1550"/>
              <a:gd name="T73" fmla="*/ 397 h 617"/>
              <a:gd name="T74" fmla="*/ 732 w 1550"/>
              <a:gd name="T75" fmla="*/ 452 h 617"/>
              <a:gd name="T76" fmla="*/ 706 w 1550"/>
              <a:gd name="T77" fmla="*/ 525 h 617"/>
              <a:gd name="T78" fmla="*/ 670 w 1550"/>
              <a:gd name="T79" fmla="*/ 595 h 617"/>
              <a:gd name="T80" fmla="*/ 670 w 1550"/>
              <a:gd name="T81" fmla="*/ 616 h 617"/>
              <a:gd name="T82" fmla="*/ 687 w 1550"/>
              <a:gd name="T83" fmla="*/ 615 h 617"/>
              <a:gd name="T84" fmla="*/ 745 w 1550"/>
              <a:gd name="T85" fmla="*/ 571 h 617"/>
              <a:gd name="T86" fmla="*/ 811 w 1550"/>
              <a:gd name="T87" fmla="*/ 503 h 617"/>
              <a:gd name="T88" fmla="*/ 846 w 1550"/>
              <a:gd name="T89" fmla="*/ 441 h 617"/>
              <a:gd name="T90" fmla="*/ 1091 w 1550"/>
              <a:gd name="T91" fmla="*/ 323 h 617"/>
              <a:gd name="T92" fmla="*/ 1207 w 1550"/>
              <a:gd name="T93" fmla="*/ 263 h 617"/>
              <a:gd name="T94" fmla="*/ 1279 w 1550"/>
              <a:gd name="T95" fmla="*/ 233 h 617"/>
              <a:gd name="T96" fmla="*/ 1415 w 1550"/>
              <a:gd name="T97" fmla="*/ 206 h 617"/>
              <a:gd name="T98" fmla="*/ 1468 w 1550"/>
              <a:gd name="T99" fmla="*/ 206 h 617"/>
              <a:gd name="T100" fmla="*/ 1535 w 1550"/>
              <a:gd name="T101" fmla="*/ 200 h 617"/>
              <a:gd name="T102" fmla="*/ 1549 w 1550"/>
              <a:gd name="T103" fmla="*/ 191 h 617"/>
              <a:gd name="T104" fmla="*/ 1542 w 1550"/>
              <a:gd name="T105" fmla="*/ 164 h 617"/>
              <a:gd name="T106" fmla="*/ 1516 w 1550"/>
              <a:gd name="T107" fmla="*/ 143 h 617"/>
              <a:gd name="T108" fmla="*/ 1474 w 1550"/>
              <a:gd name="T109" fmla="*/ 130 h 617"/>
              <a:gd name="T110" fmla="*/ 1408 w 1550"/>
              <a:gd name="T111" fmla="*/ 124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50" h="617">
                <a:moveTo>
                  <a:pt x="1408" y="124"/>
                </a:moveTo>
                <a:lnTo>
                  <a:pt x="1408" y="124"/>
                </a:lnTo>
                <a:lnTo>
                  <a:pt x="1406" y="119"/>
                </a:lnTo>
                <a:lnTo>
                  <a:pt x="1397" y="107"/>
                </a:lnTo>
                <a:lnTo>
                  <a:pt x="1392" y="100"/>
                </a:lnTo>
                <a:lnTo>
                  <a:pt x="1386" y="93"/>
                </a:lnTo>
                <a:lnTo>
                  <a:pt x="1379" y="87"/>
                </a:lnTo>
                <a:lnTo>
                  <a:pt x="1370" y="83"/>
                </a:lnTo>
                <a:lnTo>
                  <a:pt x="1370" y="83"/>
                </a:lnTo>
                <a:lnTo>
                  <a:pt x="1355" y="78"/>
                </a:lnTo>
                <a:lnTo>
                  <a:pt x="1328" y="72"/>
                </a:lnTo>
                <a:lnTo>
                  <a:pt x="1253" y="57"/>
                </a:lnTo>
                <a:lnTo>
                  <a:pt x="1171" y="42"/>
                </a:lnTo>
                <a:lnTo>
                  <a:pt x="1136" y="37"/>
                </a:lnTo>
                <a:lnTo>
                  <a:pt x="1109" y="35"/>
                </a:lnTo>
                <a:lnTo>
                  <a:pt x="1109" y="35"/>
                </a:lnTo>
                <a:lnTo>
                  <a:pt x="1081" y="32"/>
                </a:lnTo>
                <a:lnTo>
                  <a:pt x="1037" y="28"/>
                </a:lnTo>
                <a:lnTo>
                  <a:pt x="922" y="17"/>
                </a:lnTo>
                <a:lnTo>
                  <a:pt x="856" y="11"/>
                </a:lnTo>
                <a:lnTo>
                  <a:pt x="789" y="6"/>
                </a:lnTo>
                <a:lnTo>
                  <a:pt x="723" y="2"/>
                </a:lnTo>
                <a:lnTo>
                  <a:pt x="661" y="0"/>
                </a:lnTo>
                <a:lnTo>
                  <a:pt x="661" y="0"/>
                </a:lnTo>
                <a:lnTo>
                  <a:pt x="633" y="0"/>
                </a:lnTo>
                <a:lnTo>
                  <a:pt x="603" y="1"/>
                </a:lnTo>
                <a:lnTo>
                  <a:pt x="543" y="5"/>
                </a:lnTo>
                <a:lnTo>
                  <a:pt x="487" y="10"/>
                </a:lnTo>
                <a:lnTo>
                  <a:pt x="435" y="17"/>
                </a:lnTo>
                <a:lnTo>
                  <a:pt x="390" y="23"/>
                </a:lnTo>
                <a:lnTo>
                  <a:pt x="356" y="30"/>
                </a:lnTo>
                <a:lnTo>
                  <a:pt x="325" y="35"/>
                </a:lnTo>
                <a:lnTo>
                  <a:pt x="325" y="35"/>
                </a:lnTo>
                <a:lnTo>
                  <a:pt x="220" y="37"/>
                </a:lnTo>
                <a:lnTo>
                  <a:pt x="143" y="38"/>
                </a:lnTo>
                <a:lnTo>
                  <a:pt x="115" y="40"/>
                </a:lnTo>
                <a:lnTo>
                  <a:pt x="99" y="41"/>
                </a:lnTo>
                <a:lnTo>
                  <a:pt x="99" y="41"/>
                </a:lnTo>
                <a:lnTo>
                  <a:pt x="91" y="43"/>
                </a:lnTo>
                <a:lnTo>
                  <a:pt x="86" y="46"/>
                </a:lnTo>
                <a:lnTo>
                  <a:pt x="83" y="50"/>
                </a:lnTo>
                <a:lnTo>
                  <a:pt x="80" y="54"/>
                </a:lnTo>
                <a:lnTo>
                  <a:pt x="79" y="59"/>
                </a:lnTo>
                <a:lnTo>
                  <a:pt x="78" y="66"/>
                </a:lnTo>
                <a:lnTo>
                  <a:pt x="76" y="79"/>
                </a:lnTo>
                <a:lnTo>
                  <a:pt x="76" y="79"/>
                </a:lnTo>
                <a:lnTo>
                  <a:pt x="78" y="83"/>
                </a:lnTo>
                <a:lnTo>
                  <a:pt x="80" y="88"/>
                </a:lnTo>
                <a:lnTo>
                  <a:pt x="85" y="93"/>
                </a:lnTo>
                <a:lnTo>
                  <a:pt x="91" y="98"/>
                </a:lnTo>
                <a:lnTo>
                  <a:pt x="107" y="108"/>
                </a:lnTo>
                <a:lnTo>
                  <a:pt x="125" y="119"/>
                </a:lnTo>
                <a:lnTo>
                  <a:pt x="160" y="136"/>
                </a:lnTo>
                <a:lnTo>
                  <a:pt x="176" y="143"/>
                </a:lnTo>
                <a:lnTo>
                  <a:pt x="168" y="163"/>
                </a:lnTo>
                <a:lnTo>
                  <a:pt x="168" y="163"/>
                </a:lnTo>
                <a:lnTo>
                  <a:pt x="148" y="155"/>
                </a:lnTo>
                <a:lnTo>
                  <a:pt x="130" y="148"/>
                </a:lnTo>
                <a:lnTo>
                  <a:pt x="111" y="143"/>
                </a:lnTo>
                <a:lnTo>
                  <a:pt x="111" y="143"/>
                </a:lnTo>
                <a:lnTo>
                  <a:pt x="104" y="143"/>
                </a:lnTo>
                <a:lnTo>
                  <a:pt x="95" y="143"/>
                </a:lnTo>
                <a:lnTo>
                  <a:pt x="88" y="144"/>
                </a:lnTo>
                <a:lnTo>
                  <a:pt x="80" y="146"/>
                </a:lnTo>
                <a:lnTo>
                  <a:pt x="69" y="150"/>
                </a:lnTo>
                <a:lnTo>
                  <a:pt x="64" y="153"/>
                </a:lnTo>
                <a:lnTo>
                  <a:pt x="64" y="153"/>
                </a:lnTo>
                <a:lnTo>
                  <a:pt x="55" y="151"/>
                </a:lnTo>
                <a:lnTo>
                  <a:pt x="36" y="150"/>
                </a:lnTo>
                <a:lnTo>
                  <a:pt x="24" y="150"/>
                </a:lnTo>
                <a:lnTo>
                  <a:pt x="14" y="150"/>
                </a:lnTo>
                <a:lnTo>
                  <a:pt x="7" y="153"/>
                </a:lnTo>
                <a:lnTo>
                  <a:pt x="4" y="154"/>
                </a:lnTo>
                <a:lnTo>
                  <a:pt x="3" y="156"/>
                </a:lnTo>
                <a:lnTo>
                  <a:pt x="3" y="156"/>
                </a:lnTo>
                <a:lnTo>
                  <a:pt x="3" y="160"/>
                </a:lnTo>
                <a:lnTo>
                  <a:pt x="4" y="164"/>
                </a:lnTo>
                <a:lnTo>
                  <a:pt x="6" y="167"/>
                </a:lnTo>
                <a:lnTo>
                  <a:pt x="9" y="171"/>
                </a:lnTo>
                <a:lnTo>
                  <a:pt x="17" y="179"/>
                </a:lnTo>
                <a:lnTo>
                  <a:pt x="26" y="187"/>
                </a:lnTo>
                <a:lnTo>
                  <a:pt x="26" y="187"/>
                </a:lnTo>
                <a:lnTo>
                  <a:pt x="52" y="216"/>
                </a:lnTo>
                <a:lnTo>
                  <a:pt x="52" y="216"/>
                </a:lnTo>
                <a:lnTo>
                  <a:pt x="28" y="221"/>
                </a:lnTo>
                <a:lnTo>
                  <a:pt x="11" y="227"/>
                </a:lnTo>
                <a:lnTo>
                  <a:pt x="4" y="230"/>
                </a:lnTo>
                <a:lnTo>
                  <a:pt x="1" y="232"/>
                </a:lnTo>
                <a:lnTo>
                  <a:pt x="1" y="232"/>
                </a:lnTo>
                <a:lnTo>
                  <a:pt x="0" y="236"/>
                </a:lnTo>
                <a:lnTo>
                  <a:pt x="0" y="238"/>
                </a:lnTo>
                <a:lnTo>
                  <a:pt x="2" y="242"/>
                </a:lnTo>
                <a:lnTo>
                  <a:pt x="4" y="244"/>
                </a:lnTo>
                <a:lnTo>
                  <a:pt x="17" y="258"/>
                </a:lnTo>
                <a:lnTo>
                  <a:pt x="17" y="258"/>
                </a:lnTo>
                <a:lnTo>
                  <a:pt x="24" y="269"/>
                </a:lnTo>
                <a:lnTo>
                  <a:pt x="29" y="274"/>
                </a:lnTo>
                <a:lnTo>
                  <a:pt x="36" y="277"/>
                </a:lnTo>
                <a:lnTo>
                  <a:pt x="36" y="277"/>
                </a:lnTo>
                <a:lnTo>
                  <a:pt x="39" y="278"/>
                </a:lnTo>
                <a:lnTo>
                  <a:pt x="45" y="277"/>
                </a:lnTo>
                <a:lnTo>
                  <a:pt x="57" y="276"/>
                </a:lnTo>
                <a:lnTo>
                  <a:pt x="69" y="272"/>
                </a:lnTo>
                <a:lnTo>
                  <a:pt x="76" y="271"/>
                </a:lnTo>
                <a:lnTo>
                  <a:pt x="76" y="271"/>
                </a:lnTo>
                <a:lnTo>
                  <a:pt x="114" y="269"/>
                </a:lnTo>
                <a:lnTo>
                  <a:pt x="150" y="268"/>
                </a:lnTo>
                <a:lnTo>
                  <a:pt x="191" y="264"/>
                </a:lnTo>
                <a:lnTo>
                  <a:pt x="191" y="264"/>
                </a:lnTo>
                <a:lnTo>
                  <a:pt x="227" y="259"/>
                </a:lnTo>
                <a:lnTo>
                  <a:pt x="248" y="257"/>
                </a:lnTo>
                <a:lnTo>
                  <a:pt x="261" y="254"/>
                </a:lnTo>
                <a:lnTo>
                  <a:pt x="261" y="254"/>
                </a:lnTo>
                <a:lnTo>
                  <a:pt x="284" y="268"/>
                </a:lnTo>
                <a:lnTo>
                  <a:pt x="341" y="302"/>
                </a:lnTo>
                <a:lnTo>
                  <a:pt x="374" y="319"/>
                </a:lnTo>
                <a:lnTo>
                  <a:pt x="409" y="338"/>
                </a:lnTo>
                <a:lnTo>
                  <a:pt x="440" y="353"/>
                </a:lnTo>
                <a:lnTo>
                  <a:pt x="467" y="362"/>
                </a:lnTo>
                <a:lnTo>
                  <a:pt x="467" y="362"/>
                </a:lnTo>
                <a:lnTo>
                  <a:pt x="492" y="370"/>
                </a:lnTo>
                <a:lnTo>
                  <a:pt x="520" y="375"/>
                </a:lnTo>
                <a:lnTo>
                  <a:pt x="546" y="379"/>
                </a:lnTo>
                <a:lnTo>
                  <a:pt x="570" y="382"/>
                </a:lnTo>
                <a:lnTo>
                  <a:pt x="610" y="385"/>
                </a:lnTo>
                <a:lnTo>
                  <a:pt x="626" y="385"/>
                </a:lnTo>
                <a:lnTo>
                  <a:pt x="626" y="385"/>
                </a:lnTo>
                <a:lnTo>
                  <a:pt x="620" y="390"/>
                </a:lnTo>
                <a:lnTo>
                  <a:pt x="615" y="395"/>
                </a:lnTo>
                <a:lnTo>
                  <a:pt x="610" y="401"/>
                </a:lnTo>
                <a:lnTo>
                  <a:pt x="606" y="408"/>
                </a:lnTo>
                <a:lnTo>
                  <a:pt x="605" y="412"/>
                </a:lnTo>
                <a:lnTo>
                  <a:pt x="605" y="416"/>
                </a:lnTo>
                <a:lnTo>
                  <a:pt x="608" y="420"/>
                </a:lnTo>
                <a:lnTo>
                  <a:pt x="610" y="423"/>
                </a:lnTo>
                <a:lnTo>
                  <a:pt x="614" y="426"/>
                </a:lnTo>
                <a:lnTo>
                  <a:pt x="620" y="429"/>
                </a:lnTo>
                <a:lnTo>
                  <a:pt x="620" y="429"/>
                </a:lnTo>
                <a:lnTo>
                  <a:pt x="628" y="432"/>
                </a:lnTo>
                <a:lnTo>
                  <a:pt x="636" y="433"/>
                </a:lnTo>
                <a:lnTo>
                  <a:pt x="645" y="433"/>
                </a:lnTo>
                <a:lnTo>
                  <a:pt x="655" y="432"/>
                </a:lnTo>
                <a:lnTo>
                  <a:pt x="676" y="426"/>
                </a:lnTo>
                <a:lnTo>
                  <a:pt x="697" y="418"/>
                </a:lnTo>
                <a:lnTo>
                  <a:pt x="717" y="411"/>
                </a:lnTo>
                <a:lnTo>
                  <a:pt x="733" y="403"/>
                </a:lnTo>
                <a:lnTo>
                  <a:pt x="743" y="398"/>
                </a:lnTo>
                <a:lnTo>
                  <a:pt x="747" y="397"/>
                </a:lnTo>
                <a:lnTo>
                  <a:pt x="747" y="398"/>
                </a:lnTo>
                <a:lnTo>
                  <a:pt x="747" y="398"/>
                </a:lnTo>
                <a:lnTo>
                  <a:pt x="743" y="416"/>
                </a:lnTo>
                <a:lnTo>
                  <a:pt x="732" y="452"/>
                </a:lnTo>
                <a:lnTo>
                  <a:pt x="718" y="493"/>
                </a:lnTo>
                <a:lnTo>
                  <a:pt x="712" y="511"/>
                </a:lnTo>
                <a:lnTo>
                  <a:pt x="706" y="525"/>
                </a:lnTo>
                <a:lnTo>
                  <a:pt x="706" y="525"/>
                </a:lnTo>
                <a:lnTo>
                  <a:pt x="700" y="538"/>
                </a:lnTo>
                <a:lnTo>
                  <a:pt x="691" y="551"/>
                </a:lnTo>
                <a:lnTo>
                  <a:pt x="675" y="581"/>
                </a:lnTo>
                <a:lnTo>
                  <a:pt x="670" y="595"/>
                </a:lnTo>
                <a:lnTo>
                  <a:pt x="666" y="606"/>
                </a:lnTo>
                <a:lnTo>
                  <a:pt x="666" y="610"/>
                </a:lnTo>
                <a:lnTo>
                  <a:pt x="667" y="613"/>
                </a:lnTo>
                <a:lnTo>
                  <a:pt x="670" y="616"/>
                </a:lnTo>
                <a:lnTo>
                  <a:pt x="675" y="617"/>
                </a:lnTo>
                <a:lnTo>
                  <a:pt x="675" y="617"/>
                </a:lnTo>
                <a:lnTo>
                  <a:pt x="680" y="617"/>
                </a:lnTo>
                <a:lnTo>
                  <a:pt x="687" y="615"/>
                </a:lnTo>
                <a:lnTo>
                  <a:pt x="695" y="611"/>
                </a:lnTo>
                <a:lnTo>
                  <a:pt x="703" y="606"/>
                </a:lnTo>
                <a:lnTo>
                  <a:pt x="723" y="590"/>
                </a:lnTo>
                <a:lnTo>
                  <a:pt x="745" y="571"/>
                </a:lnTo>
                <a:lnTo>
                  <a:pt x="765" y="551"/>
                </a:lnTo>
                <a:lnTo>
                  <a:pt x="785" y="533"/>
                </a:lnTo>
                <a:lnTo>
                  <a:pt x="800" y="515"/>
                </a:lnTo>
                <a:lnTo>
                  <a:pt x="811" y="503"/>
                </a:lnTo>
                <a:lnTo>
                  <a:pt x="811" y="503"/>
                </a:lnTo>
                <a:lnTo>
                  <a:pt x="819" y="492"/>
                </a:lnTo>
                <a:lnTo>
                  <a:pt x="827" y="475"/>
                </a:lnTo>
                <a:lnTo>
                  <a:pt x="846" y="441"/>
                </a:lnTo>
                <a:lnTo>
                  <a:pt x="868" y="398"/>
                </a:lnTo>
                <a:lnTo>
                  <a:pt x="1058" y="334"/>
                </a:lnTo>
                <a:lnTo>
                  <a:pt x="1058" y="334"/>
                </a:lnTo>
                <a:lnTo>
                  <a:pt x="1091" y="323"/>
                </a:lnTo>
                <a:lnTo>
                  <a:pt x="1118" y="310"/>
                </a:lnTo>
                <a:lnTo>
                  <a:pt x="1143" y="298"/>
                </a:lnTo>
                <a:lnTo>
                  <a:pt x="1165" y="287"/>
                </a:lnTo>
                <a:lnTo>
                  <a:pt x="1207" y="263"/>
                </a:lnTo>
                <a:lnTo>
                  <a:pt x="1228" y="252"/>
                </a:lnTo>
                <a:lnTo>
                  <a:pt x="1253" y="242"/>
                </a:lnTo>
                <a:lnTo>
                  <a:pt x="1253" y="242"/>
                </a:lnTo>
                <a:lnTo>
                  <a:pt x="1279" y="233"/>
                </a:lnTo>
                <a:lnTo>
                  <a:pt x="1309" y="225"/>
                </a:lnTo>
                <a:lnTo>
                  <a:pt x="1339" y="218"/>
                </a:lnTo>
                <a:lnTo>
                  <a:pt x="1369" y="213"/>
                </a:lnTo>
                <a:lnTo>
                  <a:pt x="1415" y="206"/>
                </a:lnTo>
                <a:lnTo>
                  <a:pt x="1433" y="203"/>
                </a:lnTo>
                <a:lnTo>
                  <a:pt x="1433" y="203"/>
                </a:lnTo>
                <a:lnTo>
                  <a:pt x="1451" y="205"/>
                </a:lnTo>
                <a:lnTo>
                  <a:pt x="1468" y="206"/>
                </a:lnTo>
                <a:lnTo>
                  <a:pt x="1488" y="206"/>
                </a:lnTo>
                <a:lnTo>
                  <a:pt x="1509" y="205"/>
                </a:lnTo>
                <a:lnTo>
                  <a:pt x="1527" y="202"/>
                </a:lnTo>
                <a:lnTo>
                  <a:pt x="1535" y="200"/>
                </a:lnTo>
                <a:lnTo>
                  <a:pt x="1541" y="197"/>
                </a:lnTo>
                <a:lnTo>
                  <a:pt x="1546" y="195"/>
                </a:lnTo>
                <a:lnTo>
                  <a:pt x="1549" y="191"/>
                </a:lnTo>
                <a:lnTo>
                  <a:pt x="1549" y="191"/>
                </a:lnTo>
                <a:lnTo>
                  <a:pt x="1550" y="184"/>
                </a:lnTo>
                <a:lnTo>
                  <a:pt x="1549" y="176"/>
                </a:lnTo>
                <a:lnTo>
                  <a:pt x="1546" y="170"/>
                </a:lnTo>
                <a:lnTo>
                  <a:pt x="1542" y="164"/>
                </a:lnTo>
                <a:lnTo>
                  <a:pt x="1536" y="159"/>
                </a:lnTo>
                <a:lnTo>
                  <a:pt x="1530" y="154"/>
                </a:lnTo>
                <a:lnTo>
                  <a:pt x="1516" y="143"/>
                </a:lnTo>
                <a:lnTo>
                  <a:pt x="1516" y="143"/>
                </a:lnTo>
                <a:lnTo>
                  <a:pt x="1513" y="140"/>
                </a:lnTo>
                <a:lnTo>
                  <a:pt x="1506" y="138"/>
                </a:lnTo>
                <a:lnTo>
                  <a:pt x="1493" y="134"/>
                </a:lnTo>
                <a:lnTo>
                  <a:pt x="1474" y="130"/>
                </a:lnTo>
                <a:lnTo>
                  <a:pt x="1455" y="128"/>
                </a:lnTo>
                <a:lnTo>
                  <a:pt x="1423" y="125"/>
                </a:lnTo>
                <a:lnTo>
                  <a:pt x="1408" y="124"/>
                </a:lnTo>
                <a:lnTo>
                  <a:pt x="1408" y="12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8">
            <a:extLst>
              <a:ext uri="{FF2B5EF4-FFF2-40B4-BE49-F238E27FC236}">
                <a16:creationId xmlns:a16="http://schemas.microsoft.com/office/drawing/2014/main" id="{3B537628-11B1-4EB4-A409-09CB71D9DC54}"/>
              </a:ext>
            </a:extLst>
          </p:cNvPr>
          <p:cNvSpPr>
            <a:spLocks/>
          </p:cNvSpPr>
          <p:nvPr/>
        </p:nvSpPr>
        <p:spPr bwMode="auto">
          <a:xfrm>
            <a:off x="2226528" y="5368367"/>
            <a:ext cx="1650741" cy="593466"/>
          </a:xfrm>
          <a:custGeom>
            <a:avLst/>
            <a:gdLst>
              <a:gd name="T0" fmla="*/ 57 w 1566"/>
              <a:gd name="T1" fmla="*/ 228 h 563"/>
              <a:gd name="T2" fmla="*/ 19 w 1566"/>
              <a:gd name="T3" fmla="*/ 242 h 563"/>
              <a:gd name="T4" fmla="*/ 0 w 1566"/>
              <a:gd name="T5" fmla="*/ 274 h 563"/>
              <a:gd name="T6" fmla="*/ 9 w 1566"/>
              <a:gd name="T7" fmla="*/ 285 h 563"/>
              <a:gd name="T8" fmla="*/ 19 w 1566"/>
              <a:gd name="T9" fmla="*/ 296 h 563"/>
              <a:gd name="T10" fmla="*/ 109 w 1566"/>
              <a:gd name="T11" fmla="*/ 304 h 563"/>
              <a:gd name="T12" fmla="*/ 232 w 1566"/>
              <a:gd name="T13" fmla="*/ 336 h 563"/>
              <a:gd name="T14" fmla="*/ 308 w 1566"/>
              <a:gd name="T15" fmla="*/ 370 h 563"/>
              <a:gd name="T16" fmla="*/ 432 w 1566"/>
              <a:gd name="T17" fmla="*/ 452 h 563"/>
              <a:gd name="T18" fmla="*/ 503 w 1566"/>
              <a:gd name="T19" fmla="*/ 474 h 563"/>
              <a:gd name="T20" fmla="*/ 576 w 1566"/>
              <a:gd name="T21" fmla="*/ 542 h 563"/>
              <a:gd name="T22" fmla="*/ 633 w 1566"/>
              <a:gd name="T23" fmla="*/ 563 h 563"/>
              <a:gd name="T24" fmla="*/ 683 w 1566"/>
              <a:gd name="T25" fmla="*/ 550 h 563"/>
              <a:gd name="T26" fmla="*/ 690 w 1566"/>
              <a:gd name="T27" fmla="*/ 529 h 563"/>
              <a:gd name="T28" fmla="*/ 676 w 1566"/>
              <a:gd name="T29" fmla="*/ 506 h 563"/>
              <a:gd name="T30" fmla="*/ 813 w 1566"/>
              <a:gd name="T31" fmla="*/ 506 h 563"/>
              <a:gd name="T32" fmla="*/ 910 w 1566"/>
              <a:gd name="T33" fmla="*/ 486 h 563"/>
              <a:gd name="T34" fmla="*/ 1005 w 1566"/>
              <a:gd name="T35" fmla="*/ 529 h 563"/>
              <a:gd name="T36" fmla="*/ 1081 w 1566"/>
              <a:gd name="T37" fmla="*/ 554 h 563"/>
              <a:gd name="T38" fmla="*/ 1127 w 1566"/>
              <a:gd name="T39" fmla="*/ 546 h 563"/>
              <a:gd name="T40" fmla="*/ 1124 w 1566"/>
              <a:gd name="T41" fmla="*/ 522 h 563"/>
              <a:gd name="T42" fmla="*/ 1074 w 1566"/>
              <a:gd name="T43" fmla="*/ 493 h 563"/>
              <a:gd name="T44" fmla="*/ 1026 w 1566"/>
              <a:gd name="T45" fmla="*/ 474 h 563"/>
              <a:gd name="T46" fmla="*/ 1026 w 1566"/>
              <a:gd name="T47" fmla="*/ 455 h 563"/>
              <a:gd name="T48" fmla="*/ 1153 w 1566"/>
              <a:gd name="T49" fmla="*/ 388 h 563"/>
              <a:gd name="T50" fmla="*/ 1270 w 1566"/>
              <a:gd name="T51" fmla="*/ 279 h 563"/>
              <a:gd name="T52" fmla="*/ 1342 w 1566"/>
              <a:gd name="T53" fmla="*/ 260 h 563"/>
              <a:gd name="T54" fmla="*/ 1412 w 1566"/>
              <a:gd name="T55" fmla="*/ 249 h 563"/>
              <a:gd name="T56" fmla="*/ 1511 w 1566"/>
              <a:gd name="T57" fmla="*/ 246 h 563"/>
              <a:gd name="T58" fmla="*/ 1527 w 1566"/>
              <a:gd name="T59" fmla="*/ 243 h 563"/>
              <a:gd name="T60" fmla="*/ 1551 w 1566"/>
              <a:gd name="T61" fmla="*/ 236 h 563"/>
              <a:gd name="T62" fmla="*/ 1548 w 1566"/>
              <a:gd name="T63" fmla="*/ 226 h 563"/>
              <a:gd name="T64" fmla="*/ 1547 w 1566"/>
              <a:gd name="T65" fmla="*/ 211 h 563"/>
              <a:gd name="T66" fmla="*/ 1519 w 1566"/>
              <a:gd name="T67" fmla="*/ 197 h 563"/>
              <a:gd name="T68" fmla="*/ 1538 w 1566"/>
              <a:gd name="T69" fmla="*/ 187 h 563"/>
              <a:gd name="T70" fmla="*/ 1538 w 1566"/>
              <a:gd name="T71" fmla="*/ 152 h 563"/>
              <a:gd name="T72" fmla="*/ 1486 w 1566"/>
              <a:gd name="T73" fmla="*/ 161 h 563"/>
              <a:gd name="T74" fmla="*/ 1417 w 1566"/>
              <a:gd name="T75" fmla="*/ 130 h 563"/>
              <a:gd name="T76" fmla="*/ 1379 w 1566"/>
              <a:gd name="T77" fmla="*/ 130 h 563"/>
              <a:gd name="T78" fmla="*/ 1354 w 1566"/>
              <a:gd name="T79" fmla="*/ 139 h 563"/>
              <a:gd name="T80" fmla="*/ 1370 w 1566"/>
              <a:gd name="T81" fmla="*/ 111 h 563"/>
              <a:gd name="T82" fmla="*/ 1401 w 1566"/>
              <a:gd name="T83" fmla="*/ 102 h 563"/>
              <a:gd name="T84" fmla="*/ 1436 w 1566"/>
              <a:gd name="T85" fmla="*/ 34 h 563"/>
              <a:gd name="T86" fmla="*/ 1414 w 1566"/>
              <a:gd name="T87" fmla="*/ 10 h 563"/>
              <a:gd name="T88" fmla="*/ 1383 w 1566"/>
              <a:gd name="T89" fmla="*/ 12 h 563"/>
              <a:gd name="T90" fmla="*/ 1219 w 1566"/>
              <a:gd name="T91" fmla="*/ 7 h 563"/>
              <a:gd name="T92" fmla="*/ 1070 w 1566"/>
              <a:gd name="T93" fmla="*/ 13 h 563"/>
              <a:gd name="T94" fmla="*/ 889 w 1566"/>
              <a:gd name="T95" fmla="*/ 5 h 563"/>
              <a:gd name="T96" fmla="*/ 730 w 1566"/>
              <a:gd name="T97" fmla="*/ 15 h 563"/>
              <a:gd name="T98" fmla="*/ 542 w 1566"/>
              <a:gd name="T99" fmla="*/ 53 h 563"/>
              <a:gd name="T100" fmla="*/ 376 w 1566"/>
              <a:gd name="T101" fmla="*/ 103 h 563"/>
              <a:gd name="T102" fmla="*/ 235 w 1566"/>
              <a:gd name="T103" fmla="*/ 124 h 563"/>
              <a:gd name="T104" fmla="*/ 143 w 1566"/>
              <a:gd name="T105" fmla="*/ 171 h 563"/>
              <a:gd name="T106" fmla="*/ 113 w 1566"/>
              <a:gd name="T107" fmla="*/ 196 h 563"/>
              <a:gd name="T108" fmla="*/ 114 w 1566"/>
              <a:gd name="T109" fmla="*/ 223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66" h="563">
                <a:moveTo>
                  <a:pt x="114" y="223"/>
                </a:moveTo>
                <a:lnTo>
                  <a:pt x="114" y="223"/>
                </a:lnTo>
                <a:lnTo>
                  <a:pt x="102" y="223"/>
                </a:lnTo>
                <a:lnTo>
                  <a:pt x="73" y="226"/>
                </a:lnTo>
                <a:lnTo>
                  <a:pt x="57" y="228"/>
                </a:lnTo>
                <a:lnTo>
                  <a:pt x="41" y="232"/>
                </a:lnTo>
                <a:lnTo>
                  <a:pt x="28" y="237"/>
                </a:lnTo>
                <a:lnTo>
                  <a:pt x="24" y="239"/>
                </a:lnTo>
                <a:lnTo>
                  <a:pt x="19" y="242"/>
                </a:lnTo>
                <a:lnTo>
                  <a:pt x="19" y="242"/>
                </a:lnTo>
                <a:lnTo>
                  <a:pt x="14" y="248"/>
                </a:lnTo>
                <a:lnTo>
                  <a:pt x="9" y="254"/>
                </a:lnTo>
                <a:lnTo>
                  <a:pt x="5" y="260"/>
                </a:lnTo>
                <a:lnTo>
                  <a:pt x="2" y="265"/>
                </a:lnTo>
                <a:lnTo>
                  <a:pt x="0" y="274"/>
                </a:lnTo>
                <a:lnTo>
                  <a:pt x="0" y="277"/>
                </a:lnTo>
                <a:lnTo>
                  <a:pt x="10" y="277"/>
                </a:lnTo>
                <a:lnTo>
                  <a:pt x="10" y="277"/>
                </a:lnTo>
                <a:lnTo>
                  <a:pt x="9" y="279"/>
                </a:lnTo>
                <a:lnTo>
                  <a:pt x="9" y="285"/>
                </a:lnTo>
                <a:lnTo>
                  <a:pt x="10" y="288"/>
                </a:lnTo>
                <a:lnTo>
                  <a:pt x="11" y="292"/>
                </a:lnTo>
                <a:lnTo>
                  <a:pt x="15" y="294"/>
                </a:lnTo>
                <a:lnTo>
                  <a:pt x="19" y="296"/>
                </a:lnTo>
                <a:lnTo>
                  <a:pt x="19" y="296"/>
                </a:lnTo>
                <a:lnTo>
                  <a:pt x="27" y="298"/>
                </a:lnTo>
                <a:lnTo>
                  <a:pt x="38" y="298"/>
                </a:lnTo>
                <a:lnTo>
                  <a:pt x="71" y="300"/>
                </a:lnTo>
                <a:lnTo>
                  <a:pt x="89" y="301"/>
                </a:lnTo>
                <a:lnTo>
                  <a:pt x="109" y="304"/>
                </a:lnTo>
                <a:lnTo>
                  <a:pt x="128" y="308"/>
                </a:lnTo>
                <a:lnTo>
                  <a:pt x="146" y="311"/>
                </a:lnTo>
                <a:lnTo>
                  <a:pt x="146" y="311"/>
                </a:lnTo>
                <a:lnTo>
                  <a:pt x="186" y="324"/>
                </a:lnTo>
                <a:lnTo>
                  <a:pt x="232" y="336"/>
                </a:lnTo>
                <a:lnTo>
                  <a:pt x="254" y="344"/>
                </a:lnTo>
                <a:lnTo>
                  <a:pt x="274" y="352"/>
                </a:lnTo>
                <a:lnTo>
                  <a:pt x="293" y="360"/>
                </a:lnTo>
                <a:lnTo>
                  <a:pt x="308" y="370"/>
                </a:lnTo>
                <a:lnTo>
                  <a:pt x="308" y="370"/>
                </a:lnTo>
                <a:lnTo>
                  <a:pt x="372" y="414"/>
                </a:lnTo>
                <a:lnTo>
                  <a:pt x="406" y="437"/>
                </a:lnTo>
                <a:lnTo>
                  <a:pt x="419" y="445"/>
                </a:lnTo>
                <a:lnTo>
                  <a:pt x="432" y="452"/>
                </a:lnTo>
                <a:lnTo>
                  <a:pt x="432" y="452"/>
                </a:lnTo>
                <a:lnTo>
                  <a:pt x="444" y="457"/>
                </a:lnTo>
                <a:lnTo>
                  <a:pt x="455" y="462"/>
                </a:lnTo>
                <a:lnTo>
                  <a:pt x="478" y="469"/>
                </a:lnTo>
                <a:lnTo>
                  <a:pt x="503" y="474"/>
                </a:lnTo>
                <a:lnTo>
                  <a:pt x="503" y="474"/>
                </a:lnTo>
                <a:lnTo>
                  <a:pt x="514" y="488"/>
                </a:lnTo>
                <a:lnTo>
                  <a:pt x="527" y="503"/>
                </a:lnTo>
                <a:lnTo>
                  <a:pt x="545" y="519"/>
                </a:lnTo>
                <a:lnTo>
                  <a:pt x="565" y="535"/>
                </a:lnTo>
                <a:lnTo>
                  <a:pt x="576" y="542"/>
                </a:lnTo>
                <a:lnTo>
                  <a:pt x="587" y="549"/>
                </a:lnTo>
                <a:lnTo>
                  <a:pt x="598" y="555"/>
                </a:lnTo>
                <a:lnTo>
                  <a:pt x="609" y="560"/>
                </a:lnTo>
                <a:lnTo>
                  <a:pt x="621" y="562"/>
                </a:lnTo>
                <a:lnTo>
                  <a:pt x="633" y="563"/>
                </a:lnTo>
                <a:lnTo>
                  <a:pt x="633" y="563"/>
                </a:lnTo>
                <a:lnTo>
                  <a:pt x="652" y="562"/>
                </a:lnTo>
                <a:lnTo>
                  <a:pt x="666" y="560"/>
                </a:lnTo>
                <a:lnTo>
                  <a:pt x="676" y="556"/>
                </a:lnTo>
                <a:lnTo>
                  <a:pt x="683" y="550"/>
                </a:lnTo>
                <a:lnTo>
                  <a:pt x="688" y="545"/>
                </a:lnTo>
                <a:lnTo>
                  <a:pt x="689" y="539"/>
                </a:lnTo>
                <a:lnTo>
                  <a:pt x="690" y="532"/>
                </a:lnTo>
                <a:lnTo>
                  <a:pt x="690" y="529"/>
                </a:lnTo>
                <a:lnTo>
                  <a:pt x="690" y="529"/>
                </a:lnTo>
                <a:lnTo>
                  <a:pt x="689" y="525"/>
                </a:lnTo>
                <a:lnTo>
                  <a:pt x="688" y="520"/>
                </a:lnTo>
                <a:lnTo>
                  <a:pt x="683" y="514"/>
                </a:lnTo>
                <a:lnTo>
                  <a:pt x="676" y="506"/>
                </a:lnTo>
                <a:lnTo>
                  <a:pt x="676" y="506"/>
                </a:lnTo>
                <a:lnTo>
                  <a:pt x="690" y="508"/>
                </a:lnTo>
                <a:lnTo>
                  <a:pt x="725" y="509"/>
                </a:lnTo>
                <a:lnTo>
                  <a:pt x="769" y="509"/>
                </a:lnTo>
                <a:lnTo>
                  <a:pt x="792" y="508"/>
                </a:lnTo>
                <a:lnTo>
                  <a:pt x="813" y="506"/>
                </a:lnTo>
                <a:lnTo>
                  <a:pt x="813" y="506"/>
                </a:lnTo>
                <a:lnTo>
                  <a:pt x="834" y="504"/>
                </a:lnTo>
                <a:lnTo>
                  <a:pt x="853" y="500"/>
                </a:lnTo>
                <a:lnTo>
                  <a:pt x="886" y="493"/>
                </a:lnTo>
                <a:lnTo>
                  <a:pt x="910" y="486"/>
                </a:lnTo>
                <a:lnTo>
                  <a:pt x="918" y="484"/>
                </a:lnTo>
                <a:lnTo>
                  <a:pt x="918" y="484"/>
                </a:lnTo>
                <a:lnTo>
                  <a:pt x="936" y="494"/>
                </a:lnTo>
                <a:lnTo>
                  <a:pt x="979" y="516"/>
                </a:lnTo>
                <a:lnTo>
                  <a:pt x="1005" y="529"/>
                </a:lnTo>
                <a:lnTo>
                  <a:pt x="1033" y="540"/>
                </a:lnTo>
                <a:lnTo>
                  <a:pt x="1059" y="549"/>
                </a:lnTo>
                <a:lnTo>
                  <a:pt x="1070" y="552"/>
                </a:lnTo>
                <a:lnTo>
                  <a:pt x="1081" y="554"/>
                </a:lnTo>
                <a:lnTo>
                  <a:pt x="1081" y="554"/>
                </a:lnTo>
                <a:lnTo>
                  <a:pt x="1098" y="555"/>
                </a:lnTo>
                <a:lnTo>
                  <a:pt x="1112" y="554"/>
                </a:lnTo>
                <a:lnTo>
                  <a:pt x="1121" y="551"/>
                </a:lnTo>
                <a:lnTo>
                  <a:pt x="1124" y="549"/>
                </a:lnTo>
                <a:lnTo>
                  <a:pt x="1127" y="546"/>
                </a:lnTo>
                <a:lnTo>
                  <a:pt x="1129" y="544"/>
                </a:lnTo>
                <a:lnTo>
                  <a:pt x="1131" y="541"/>
                </a:lnTo>
                <a:lnTo>
                  <a:pt x="1131" y="535"/>
                </a:lnTo>
                <a:lnTo>
                  <a:pt x="1129" y="527"/>
                </a:lnTo>
                <a:lnTo>
                  <a:pt x="1124" y="522"/>
                </a:lnTo>
                <a:lnTo>
                  <a:pt x="1124" y="522"/>
                </a:lnTo>
                <a:lnTo>
                  <a:pt x="1120" y="516"/>
                </a:lnTo>
                <a:lnTo>
                  <a:pt x="1112" y="511"/>
                </a:lnTo>
                <a:lnTo>
                  <a:pt x="1093" y="501"/>
                </a:lnTo>
                <a:lnTo>
                  <a:pt x="1074" y="493"/>
                </a:lnTo>
                <a:lnTo>
                  <a:pt x="1055" y="486"/>
                </a:lnTo>
                <a:lnTo>
                  <a:pt x="1055" y="486"/>
                </a:lnTo>
                <a:lnTo>
                  <a:pt x="1034" y="482"/>
                </a:lnTo>
                <a:lnTo>
                  <a:pt x="1030" y="479"/>
                </a:lnTo>
                <a:lnTo>
                  <a:pt x="1026" y="474"/>
                </a:lnTo>
                <a:lnTo>
                  <a:pt x="1026" y="474"/>
                </a:lnTo>
                <a:lnTo>
                  <a:pt x="1025" y="468"/>
                </a:lnTo>
                <a:lnTo>
                  <a:pt x="1025" y="462"/>
                </a:lnTo>
                <a:lnTo>
                  <a:pt x="1026" y="455"/>
                </a:lnTo>
                <a:lnTo>
                  <a:pt x="1026" y="455"/>
                </a:lnTo>
                <a:lnTo>
                  <a:pt x="1074" y="433"/>
                </a:lnTo>
                <a:lnTo>
                  <a:pt x="1115" y="411"/>
                </a:lnTo>
                <a:lnTo>
                  <a:pt x="1136" y="400"/>
                </a:lnTo>
                <a:lnTo>
                  <a:pt x="1153" y="388"/>
                </a:lnTo>
                <a:lnTo>
                  <a:pt x="1153" y="388"/>
                </a:lnTo>
                <a:lnTo>
                  <a:pt x="1172" y="375"/>
                </a:lnTo>
                <a:lnTo>
                  <a:pt x="1193" y="356"/>
                </a:lnTo>
                <a:lnTo>
                  <a:pt x="1214" y="336"/>
                </a:lnTo>
                <a:lnTo>
                  <a:pt x="1235" y="315"/>
                </a:lnTo>
                <a:lnTo>
                  <a:pt x="1270" y="279"/>
                </a:lnTo>
                <a:lnTo>
                  <a:pt x="1283" y="264"/>
                </a:lnTo>
                <a:lnTo>
                  <a:pt x="1283" y="264"/>
                </a:lnTo>
                <a:lnTo>
                  <a:pt x="1304" y="263"/>
                </a:lnTo>
                <a:lnTo>
                  <a:pt x="1342" y="260"/>
                </a:lnTo>
                <a:lnTo>
                  <a:pt x="1342" y="260"/>
                </a:lnTo>
                <a:lnTo>
                  <a:pt x="1355" y="258"/>
                </a:lnTo>
                <a:lnTo>
                  <a:pt x="1367" y="256"/>
                </a:lnTo>
                <a:lnTo>
                  <a:pt x="1376" y="252"/>
                </a:lnTo>
                <a:lnTo>
                  <a:pt x="1376" y="252"/>
                </a:lnTo>
                <a:lnTo>
                  <a:pt x="1412" y="249"/>
                </a:lnTo>
                <a:lnTo>
                  <a:pt x="1445" y="248"/>
                </a:lnTo>
                <a:lnTo>
                  <a:pt x="1475" y="248"/>
                </a:lnTo>
                <a:lnTo>
                  <a:pt x="1475" y="248"/>
                </a:lnTo>
                <a:lnTo>
                  <a:pt x="1496" y="248"/>
                </a:lnTo>
                <a:lnTo>
                  <a:pt x="1511" y="246"/>
                </a:lnTo>
                <a:lnTo>
                  <a:pt x="1519" y="243"/>
                </a:lnTo>
                <a:lnTo>
                  <a:pt x="1522" y="242"/>
                </a:lnTo>
                <a:lnTo>
                  <a:pt x="1522" y="242"/>
                </a:lnTo>
                <a:lnTo>
                  <a:pt x="1523" y="242"/>
                </a:lnTo>
                <a:lnTo>
                  <a:pt x="1527" y="243"/>
                </a:lnTo>
                <a:lnTo>
                  <a:pt x="1532" y="243"/>
                </a:lnTo>
                <a:lnTo>
                  <a:pt x="1542" y="242"/>
                </a:lnTo>
                <a:lnTo>
                  <a:pt x="1542" y="242"/>
                </a:lnTo>
                <a:lnTo>
                  <a:pt x="1547" y="239"/>
                </a:lnTo>
                <a:lnTo>
                  <a:pt x="1551" y="236"/>
                </a:lnTo>
                <a:lnTo>
                  <a:pt x="1556" y="231"/>
                </a:lnTo>
                <a:lnTo>
                  <a:pt x="1560" y="226"/>
                </a:lnTo>
                <a:lnTo>
                  <a:pt x="1565" y="217"/>
                </a:lnTo>
                <a:lnTo>
                  <a:pt x="1566" y="213"/>
                </a:lnTo>
                <a:lnTo>
                  <a:pt x="1548" y="226"/>
                </a:lnTo>
                <a:lnTo>
                  <a:pt x="1548" y="226"/>
                </a:lnTo>
                <a:lnTo>
                  <a:pt x="1548" y="223"/>
                </a:lnTo>
                <a:lnTo>
                  <a:pt x="1549" y="218"/>
                </a:lnTo>
                <a:lnTo>
                  <a:pt x="1549" y="213"/>
                </a:lnTo>
                <a:lnTo>
                  <a:pt x="1547" y="211"/>
                </a:lnTo>
                <a:lnTo>
                  <a:pt x="1544" y="210"/>
                </a:lnTo>
                <a:lnTo>
                  <a:pt x="1544" y="210"/>
                </a:lnTo>
                <a:lnTo>
                  <a:pt x="1537" y="207"/>
                </a:lnTo>
                <a:lnTo>
                  <a:pt x="1529" y="203"/>
                </a:lnTo>
                <a:lnTo>
                  <a:pt x="1519" y="197"/>
                </a:lnTo>
                <a:lnTo>
                  <a:pt x="1519" y="197"/>
                </a:lnTo>
                <a:lnTo>
                  <a:pt x="1527" y="196"/>
                </a:lnTo>
                <a:lnTo>
                  <a:pt x="1533" y="192"/>
                </a:lnTo>
                <a:lnTo>
                  <a:pt x="1535" y="191"/>
                </a:lnTo>
                <a:lnTo>
                  <a:pt x="1538" y="187"/>
                </a:lnTo>
                <a:lnTo>
                  <a:pt x="1538" y="187"/>
                </a:lnTo>
                <a:lnTo>
                  <a:pt x="1540" y="183"/>
                </a:lnTo>
                <a:lnTo>
                  <a:pt x="1540" y="179"/>
                </a:lnTo>
                <a:lnTo>
                  <a:pt x="1540" y="167"/>
                </a:lnTo>
                <a:lnTo>
                  <a:pt x="1538" y="152"/>
                </a:lnTo>
                <a:lnTo>
                  <a:pt x="1532" y="169"/>
                </a:lnTo>
                <a:lnTo>
                  <a:pt x="1507" y="162"/>
                </a:lnTo>
                <a:lnTo>
                  <a:pt x="1507" y="162"/>
                </a:lnTo>
                <a:lnTo>
                  <a:pt x="1494" y="160"/>
                </a:lnTo>
                <a:lnTo>
                  <a:pt x="1486" y="161"/>
                </a:lnTo>
                <a:lnTo>
                  <a:pt x="1478" y="162"/>
                </a:lnTo>
                <a:lnTo>
                  <a:pt x="1430" y="140"/>
                </a:lnTo>
                <a:lnTo>
                  <a:pt x="1421" y="124"/>
                </a:lnTo>
                <a:lnTo>
                  <a:pt x="1417" y="130"/>
                </a:lnTo>
                <a:lnTo>
                  <a:pt x="1417" y="130"/>
                </a:lnTo>
                <a:lnTo>
                  <a:pt x="1404" y="129"/>
                </a:lnTo>
                <a:lnTo>
                  <a:pt x="1391" y="129"/>
                </a:lnTo>
                <a:lnTo>
                  <a:pt x="1385" y="129"/>
                </a:lnTo>
                <a:lnTo>
                  <a:pt x="1379" y="130"/>
                </a:lnTo>
                <a:lnTo>
                  <a:pt x="1379" y="130"/>
                </a:lnTo>
                <a:lnTo>
                  <a:pt x="1369" y="134"/>
                </a:lnTo>
                <a:lnTo>
                  <a:pt x="1362" y="139"/>
                </a:lnTo>
                <a:lnTo>
                  <a:pt x="1354" y="144"/>
                </a:lnTo>
                <a:lnTo>
                  <a:pt x="1354" y="144"/>
                </a:lnTo>
                <a:lnTo>
                  <a:pt x="1354" y="139"/>
                </a:lnTo>
                <a:lnTo>
                  <a:pt x="1358" y="128"/>
                </a:lnTo>
                <a:lnTo>
                  <a:pt x="1359" y="123"/>
                </a:lnTo>
                <a:lnTo>
                  <a:pt x="1363" y="118"/>
                </a:lnTo>
                <a:lnTo>
                  <a:pt x="1365" y="113"/>
                </a:lnTo>
                <a:lnTo>
                  <a:pt x="1370" y="111"/>
                </a:lnTo>
                <a:lnTo>
                  <a:pt x="1370" y="111"/>
                </a:lnTo>
                <a:lnTo>
                  <a:pt x="1380" y="110"/>
                </a:lnTo>
                <a:lnTo>
                  <a:pt x="1390" y="110"/>
                </a:lnTo>
                <a:lnTo>
                  <a:pt x="1401" y="111"/>
                </a:lnTo>
                <a:lnTo>
                  <a:pt x="1401" y="102"/>
                </a:lnTo>
                <a:lnTo>
                  <a:pt x="1417" y="89"/>
                </a:lnTo>
                <a:lnTo>
                  <a:pt x="1414" y="79"/>
                </a:lnTo>
                <a:lnTo>
                  <a:pt x="1427" y="70"/>
                </a:lnTo>
                <a:lnTo>
                  <a:pt x="1417" y="61"/>
                </a:lnTo>
                <a:lnTo>
                  <a:pt x="1436" y="34"/>
                </a:lnTo>
                <a:lnTo>
                  <a:pt x="1434" y="18"/>
                </a:lnTo>
                <a:lnTo>
                  <a:pt x="1434" y="18"/>
                </a:lnTo>
                <a:lnTo>
                  <a:pt x="1426" y="15"/>
                </a:lnTo>
                <a:lnTo>
                  <a:pt x="1420" y="11"/>
                </a:lnTo>
                <a:lnTo>
                  <a:pt x="1414" y="10"/>
                </a:lnTo>
                <a:lnTo>
                  <a:pt x="1414" y="10"/>
                </a:lnTo>
                <a:lnTo>
                  <a:pt x="1404" y="8"/>
                </a:lnTo>
                <a:lnTo>
                  <a:pt x="1395" y="10"/>
                </a:lnTo>
                <a:lnTo>
                  <a:pt x="1383" y="12"/>
                </a:lnTo>
                <a:lnTo>
                  <a:pt x="1383" y="12"/>
                </a:lnTo>
                <a:lnTo>
                  <a:pt x="1363" y="0"/>
                </a:lnTo>
                <a:lnTo>
                  <a:pt x="1363" y="0"/>
                </a:lnTo>
                <a:lnTo>
                  <a:pt x="1337" y="1"/>
                </a:lnTo>
                <a:lnTo>
                  <a:pt x="1278" y="3"/>
                </a:lnTo>
                <a:lnTo>
                  <a:pt x="1219" y="7"/>
                </a:lnTo>
                <a:lnTo>
                  <a:pt x="1189" y="10"/>
                </a:lnTo>
                <a:lnTo>
                  <a:pt x="1189" y="10"/>
                </a:lnTo>
                <a:lnTo>
                  <a:pt x="1167" y="11"/>
                </a:lnTo>
                <a:lnTo>
                  <a:pt x="1121" y="12"/>
                </a:lnTo>
                <a:lnTo>
                  <a:pt x="1070" y="13"/>
                </a:lnTo>
                <a:lnTo>
                  <a:pt x="1030" y="12"/>
                </a:lnTo>
                <a:lnTo>
                  <a:pt x="1030" y="12"/>
                </a:lnTo>
                <a:lnTo>
                  <a:pt x="988" y="10"/>
                </a:lnTo>
                <a:lnTo>
                  <a:pt x="925" y="6"/>
                </a:lnTo>
                <a:lnTo>
                  <a:pt x="889" y="5"/>
                </a:lnTo>
                <a:lnTo>
                  <a:pt x="849" y="5"/>
                </a:lnTo>
                <a:lnTo>
                  <a:pt x="809" y="6"/>
                </a:lnTo>
                <a:lnTo>
                  <a:pt x="769" y="10"/>
                </a:lnTo>
                <a:lnTo>
                  <a:pt x="769" y="10"/>
                </a:lnTo>
                <a:lnTo>
                  <a:pt x="730" y="15"/>
                </a:lnTo>
                <a:lnTo>
                  <a:pt x="690" y="21"/>
                </a:lnTo>
                <a:lnTo>
                  <a:pt x="653" y="28"/>
                </a:lnTo>
                <a:lnTo>
                  <a:pt x="614" y="36"/>
                </a:lnTo>
                <a:lnTo>
                  <a:pt x="578" y="44"/>
                </a:lnTo>
                <a:lnTo>
                  <a:pt x="542" y="53"/>
                </a:lnTo>
                <a:lnTo>
                  <a:pt x="474" y="73"/>
                </a:lnTo>
                <a:lnTo>
                  <a:pt x="474" y="73"/>
                </a:lnTo>
                <a:lnTo>
                  <a:pt x="423" y="89"/>
                </a:lnTo>
                <a:lnTo>
                  <a:pt x="396" y="98"/>
                </a:lnTo>
                <a:lnTo>
                  <a:pt x="376" y="103"/>
                </a:lnTo>
                <a:lnTo>
                  <a:pt x="344" y="108"/>
                </a:lnTo>
                <a:lnTo>
                  <a:pt x="344" y="108"/>
                </a:lnTo>
                <a:lnTo>
                  <a:pt x="275" y="116"/>
                </a:lnTo>
                <a:lnTo>
                  <a:pt x="253" y="120"/>
                </a:lnTo>
                <a:lnTo>
                  <a:pt x="235" y="124"/>
                </a:lnTo>
                <a:lnTo>
                  <a:pt x="235" y="124"/>
                </a:lnTo>
                <a:lnTo>
                  <a:pt x="225" y="128"/>
                </a:lnTo>
                <a:lnTo>
                  <a:pt x="210" y="134"/>
                </a:lnTo>
                <a:lnTo>
                  <a:pt x="175" y="152"/>
                </a:lnTo>
                <a:lnTo>
                  <a:pt x="143" y="171"/>
                </a:lnTo>
                <a:lnTo>
                  <a:pt x="129" y="179"/>
                </a:lnTo>
                <a:lnTo>
                  <a:pt x="120" y="185"/>
                </a:lnTo>
                <a:lnTo>
                  <a:pt x="120" y="185"/>
                </a:lnTo>
                <a:lnTo>
                  <a:pt x="115" y="190"/>
                </a:lnTo>
                <a:lnTo>
                  <a:pt x="113" y="196"/>
                </a:lnTo>
                <a:lnTo>
                  <a:pt x="112" y="202"/>
                </a:lnTo>
                <a:lnTo>
                  <a:pt x="112" y="208"/>
                </a:lnTo>
                <a:lnTo>
                  <a:pt x="113" y="218"/>
                </a:lnTo>
                <a:lnTo>
                  <a:pt x="114" y="223"/>
                </a:lnTo>
                <a:lnTo>
                  <a:pt x="114" y="22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371170EF-F579-4F01-87D2-E4C12E7ADE13}"/>
              </a:ext>
            </a:extLst>
          </p:cNvPr>
          <p:cNvSpPr>
            <a:spLocks noEditPoints="1"/>
          </p:cNvSpPr>
          <p:nvPr/>
        </p:nvSpPr>
        <p:spPr bwMode="auto">
          <a:xfrm>
            <a:off x="7882476" y="5009199"/>
            <a:ext cx="1695984" cy="1186672"/>
          </a:xfrm>
          <a:custGeom>
            <a:avLst/>
            <a:gdLst>
              <a:gd name="T0" fmla="*/ 1205 w 1312"/>
              <a:gd name="T1" fmla="*/ 283 h 918"/>
              <a:gd name="T2" fmla="*/ 1198 w 1312"/>
              <a:gd name="T3" fmla="*/ 280 h 918"/>
              <a:gd name="T4" fmla="*/ 1024 w 1312"/>
              <a:gd name="T5" fmla="*/ 169 h 918"/>
              <a:gd name="T6" fmla="*/ 1073 w 1312"/>
              <a:gd name="T7" fmla="*/ 124 h 918"/>
              <a:gd name="T8" fmla="*/ 1222 w 1312"/>
              <a:gd name="T9" fmla="*/ 97 h 918"/>
              <a:gd name="T10" fmla="*/ 1219 w 1312"/>
              <a:gd name="T11" fmla="*/ 82 h 918"/>
              <a:gd name="T12" fmla="*/ 1129 w 1312"/>
              <a:gd name="T13" fmla="*/ 67 h 918"/>
              <a:gd name="T14" fmla="*/ 945 w 1312"/>
              <a:gd name="T15" fmla="*/ 22 h 918"/>
              <a:gd name="T16" fmla="*/ 788 w 1312"/>
              <a:gd name="T17" fmla="*/ 12 h 918"/>
              <a:gd name="T18" fmla="*/ 641 w 1312"/>
              <a:gd name="T19" fmla="*/ 26 h 918"/>
              <a:gd name="T20" fmla="*/ 398 w 1312"/>
              <a:gd name="T21" fmla="*/ 21 h 918"/>
              <a:gd name="T22" fmla="*/ 318 w 1312"/>
              <a:gd name="T23" fmla="*/ 9 h 918"/>
              <a:gd name="T24" fmla="*/ 220 w 1312"/>
              <a:gd name="T25" fmla="*/ 0 h 918"/>
              <a:gd name="T26" fmla="*/ 131 w 1312"/>
              <a:gd name="T27" fmla="*/ 31 h 918"/>
              <a:gd name="T28" fmla="*/ 78 w 1312"/>
              <a:gd name="T29" fmla="*/ 82 h 918"/>
              <a:gd name="T30" fmla="*/ 63 w 1312"/>
              <a:gd name="T31" fmla="*/ 168 h 918"/>
              <a:gd name="T32" fmla="*/ 12 w 1312"/>
              <a:gd name="T33" fmla="*/ 240 h 918"/>
              <a:gd name="T34" fmla="*/ 1 w 1312"/>
              <a:gd name="T35" fmla="*/ 294 h 918"/>
              <a:gd name="T36" fmla="*/ 32 w 1312"/>
              <a:gd name="T37" fmla="*/ 335 h 918"/>
              <a:gd name="T38" fmla="*/ 81 w 1312"/>
              <a:gd name="T39" fmla="*/ 297 h 918"/>
              <a:gd name="T40" fmla="*/ 146 w 1312"/>
              <a:gd name="T41" fmla="*/ 254 h 918"/>
              <a:gd name="T42" fmla="*/ 207 w 1312"/>
              <a:gd name="T43" fmla="*/ 238 h 918"/>
              <a:gd name="T44" fmla="*/ 264 w 1312"/>
              <a:gd name="T45" fmla="*/ 311 h 918"/>
              <a:gd name="T46" fmla="*/ 362 w 1312"/>
              <a:gd name="T47" fmla="*/ 460 h 918"/>
              <a:gd name="T48" fmla="*/ 350 w 1312"/>
              <a:gd name="T49" fmla="*/ 618 h 918"/>
              <a:gd name="T50" fmla="*/ 374 w 1312"/>
              <a:gd name="T51" fmla="*/ 738 h 918"/>
              <a:gd name="T52" fmla="*/ 457 w 1312"/>
              <a:gd name="T53" fmla="*/ 899 h 918"/>
              <a:gd name="T54" fmla="*/ 481 w 1312"/>
              <a:gd name="T55" fmla="*/ 917 h 918"/>
              <a:gd name="T56" fmla="*/ 490 w 1312"/>
              <a:gd name="T57" fmla="*/ 817 h 918"/>
              <a:gd name="T58" fmla="*/ 501 w 1312"/>
              <a:gd name="T59" fmla="*/ 625 h 918"/>
              <a:gd name="T60" fmla="*/ 537 w 1312"/>
              <a:gd name="T61" fmla="*/ 521 h 918"/>
              <a:gd name="T62" fmla="*/ 769 w 1312"/>
              <a:gd name="T63" fmla="*/ 537 h 918"/>
              <a:gd name="T64" fmla="*/ 1007 w 1312"/>
              <a:gd name="T65" fmla="*/ 531 h 918"/>
              <a:gd name="T66" fmla="*/ 1020 w 1312"/>
              <a:gd name="T67" fmla="*/ 557 h 918"/>
              <a:gd name="T68" fmla="*/ 1037 w 1312"/>
              <a:gd name="T69" fmla="*/ 614 h 918"/>
              <a:gd name="T70" fmla="*/ 1074 w 1312"/>
              <a:gd name="T71" fmla="*/ 659 h 918"/>
              <a:gd name="T72" fmla="*/ 1082 w 1312"/>
              <a:gd name="T73" fmla="*/ 631 h 918"/>
              <a:gd name="T74" fmla="*/ 1104 w 1312"/>
              <a:gd name="T75" fmla="*/ 624 h 918"/>
              <a:gd name="T76" fmla="*/ 1140 w 1312"/>
              <a:gd name="T77" fmla="*/ 655 h 918"/>
              <a:gd name="T78" fmla="*/ 1167 w 1312"/>
              <a:gd name="T79" fmla="*/ 674 h 918"/>
              <a:gd name="T80" fmla="*/ 1176 w 1312"/>
              <a:gd name="T81" fmla="*/ 624 h 918"/>
              <a:gd name="T82" fmla="*/ 1212 w 1312"/>
              <a:gd name="T83" fmla="*/ 614 h 918"/>
              <a:gd name="T84" fmla="*/ 1232 w 1312"/>
              <a:gd name="T85" fmla="*/ 671 h 918"/>
              <a:gd name="T86" fmla="*/ 1248 w 1312"/>
              <a:gd name="T87" fmla="*/ 722 h 918"/>
              <a:gd name="T88" fmla="*/ 1266 w 1312"/>
              <a:gd name="T89" fmla="*/ 672 h 918"/>
              <a:gd name="T90" fmla="*/ 1284 w 1312"/>
              <a:gd name="T91" fmla="*/ 665 h 918"/>
              <a:gd name="T92" fmla="*/ 1312 w 1312"/>
              <a:gd name="T93" fmla="*/ 691 h 918"/>
              <a:gd name="T94" fmla="*/ 1297 w 1312"/>
              <a:gd name="T95" fmla="*/ 634 h 918"/>
              <a:gd name="T96" fmla="*/ 1250 w 1312"/>
              <a:gd name="T97" fmla="*/ 546 h 918"/>
              <a:gd name="T98" fmla="*/ 1253 w 1312"/>
              <a:gd name="T99" fmla="*/ 547 h 918"/>
              <a:gd name="T100" fmla="*/ 1217 w 1312"/>
              <a:gd name="T101" fmla="*/ 458 h 918"/>
              <a:gd name="T102" fmla="*/ 1253 w 1312"/>
              <a:gd name="T103" fmla="*/ 423 h 918"/>
              <a:gd name="T104" fmla="*/ 1234 w 1312"/>
              <a:gd name="T105" fmla="*/ 387 h 918"/>
              <a:gd name="T106" fmla="*/ 1253 w 1312"/>
              <a:gd name="T107" fmla="*/ 387 h 918"/>
              <a:gd name="T108" fmla="*/ 1191 w 1312"/>
              <a:gd name="T109" fmla="*/ 310 h 918"/>
              <a:gd name="T110" fmla="*/ 1093 w 1312"/>
              <a:gd name="T111" fmla="*/ 506 h 918"/>
              <a:gd name="T112" fmla="*/ 1149 w 1312"/>
              <a:gd name="T113" fmla="*/ 543 h 918"/>
              <a:gd name="T114" fmla="*/ 1093 w 1312"/>
              <a:gd name="T115" fmla="*/ 506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12" h="918">
                <a:moveTo>
                  <a:pt x="1205" y="283"/>
                </a:moveTo>
                <a:lnTo>
                  <a:pt x="1205" y="283"/>
                </a:lnTo>
                <a:lnTo>
                  <a:pt x="1205" y="283"/>
                </a:lnTo>
                <a:lnTo>
                  <a:pt x="1203" y="283"/>
                </a:lnTo>
                <a:lnTo>
                  <a:pt x="1203" y="283"/>
                </a:lnTo>
                <a:lnTo>
                  <a:pt x="1205" y="283"/>
                </a:lnTo>
                <a:lnTo>
                  <a:pt x="1205" y="283"/>
                </a:lnTo>
                <a:close/>
                <a:moveTo>
                  <a:pt x="1201" y="284"/>
                </a:moveTo>
                <a:lnTo>
                  <a:pt x="1201" y="284"/>
                </a:lnTo>
                <a:lnTo>
                  <a:pt x="1203" y="283"/>
                </a:lnTo>
                <a:lnTo>
                  <a:pt x="1203" y="283"/>
                </a:lnTo>
                <a:lnTo>
                  <a:pt x="1198" y="280"/>
                </a:lnTo>
                <a:lnTo>
                  <a:pt x="1186" y="274"/>
                </a:lnTo>
                <a:lnTo>
                  <a:pt x="1169" y="263"/>
                </a:lnTo>
                <a:lnTo>
                  <a:pt x="1145" y="248"/>
                </a:lnTo>
                <a:lnTo>
                  <a:pt x="1145" y="248"/>
                </a:lnTo>
                <a:lnTo>
                  <a:pt x="1083" y="208"/>
                </a:lnTo>
                <a:lnTo>
                  <a:pt x="1024" y="169"/>
                </a:lnTo>
                <a:lnTo>
                  <a:pt x="959" y="129"/>
                </a:lnTo>
                <a:lnTo>
                  <a:pt x="959" y="129"/>
                </a:lnTo>
                <a:lnTo>
                  <a:pt x="984" y="129"/>
                </a:lnTo>
                <a:lnTo>
                  <a:pt x="1019" y="128"/>
                </a:lnTo>
                <a:lnTo>
                  <a:pt x="1073" y="124"/>
                </a:lnTo>
                <a:lnTo>
                  <a:pt x="1073" y="124"/>
                </a:lnTo>
                <a:lnTo>
                  <a:pt x="1105" y="122"/>
                </a:lnTo>
                <a:lnTo>
                  <a:pt x="1136" y="118"/>
                </a:lnTo>
                <a:lnTo>
                  <a:pt x="1164" y="113"/>
                </a:lnTo>
                <a:lnTo>
                  <a:pt x="1189" y="107"/>
                </a:lnTo>
                <a:lnTo>
                  <a:pt x="1208" y="102"/>
                </a:lnTo>
                <a:lnTo>
                  <a:pt x="1222" y="97"/>
                </a:lnTo>
                <a:lnTo>
                  <a:pt x="1226" y="95"/>
                </a:lnTo>
                <a:lnTo>
                  <a:pt x="1229" y="93"/>
                </a:lnTo>
                <a:lnTo>
                  <a:pt x="1230" y="91"/>
                </a:lnTo>
                <a:lnTo>
                  <a:pt x="1227" y="88"/>
                </a:lnTo>
                <a:lnTo>
                  <a:pt x="1227" y="88"/>
                </a:lnTo>
                <a:lnTo>
                  <a:pt x="1219" y="82"/>
                </a:lnTo>
                <a:lnTo>
                  <a:pt x="1216" y="79"/>
                </a:lnTo>
                <a:lnTo>
                  <a:pt x="1209" y="76"/>
                </a:lnTo>
                <a:lnTo>
                  <a:pt x="1200" y="74"/>
                </a:lnTo>
                <a:lnTo>
                  <a:pt x="1185" y="73"/>
                </a:lnTo>
                <a:lnTo>
                  <a:pt x="1129" y="67"/>
                </a:lnTo>
                <a:lnTo>
                  <a:pt x="1129" y="67"/>
                </a:lnTo>
                <a:lnTo>
                  <a:pt x="1095" y="64"/>
                </a:lnTo>
                <a:lnTo>
                  <a:pt x="1066" y="58"/>
                </a:lnTo>
                <a:lnTo>
                  <a:pt x="1042" y="52"/>
                </a:lnTo>
                <a:lnTo>
                  <a:pt x="1020" y="46"/>
                </a:lnTo>
                <a:lnTo>
                  <a:pt x="973" y="30"/>
                </a:lnTo>
                <a:lnTo>
                  <a:pt x="945" y="22"/>
                </a:lnTo>
                <a:lnTo>
                  <a:pt x="913" y="16"/>
                </a:lnTo>
                <a:lnTo>
                  <a:pt x="913" y="16"/>
                </a:lnTo>
                <a:lnTo>
                  <a:pt x="895" y="13"/>
                </a:lnTo>
                <a:lnTo>
                  <a:pt x="874" y="12"/>
                </a:lnTo>
                <a:lnTo>
                  <a:pt x="832" y="11"/>
                </a:lnTo>
                <a:lnTo>
                  <a:pt x="788" y="12"/>
                </a:lnTo>
                <a:lnTo>
                  <a:pt x="747" y="15"/>
                </a:lnTo>
                <a:lnTo>
                  <a:pt x="709" y="18"/>
                </a:lnTo>
                <a:lnTo>
                  <a:pt x="678" y="21"/>
                </a:lnTo>
                <a:lnTo>
                  <a:pt x="650" y="26"/>
                </a:lnTo>
                <a:lnTo>
                  <a:pt x="650" y="26"/>
                </a:lnTo>
                <a:lnTo>
                  <a:pt x="641" y="26"/>
                </a:lnTo>
                <a:lnTo>
                  <a:pt x="618" y="24"/>
                </a:lnTo>
                <a:lnTo>
                  <a:pt x="584" y="22"/>
                </a:lnTo>
                <a:lnTo>
                  <a:pt x="542" y="21"/>
                </a:lnTo>
                <a:lnTo>
                  <a:pt x="542" y="21"/>
                </a:lnTo>
                <a:lnTo>
                  <a:pt x="440" y="21"/>
                </a:lnTo>
                <a:lnTo>
                  <a:pt x="398" y="21"/>
                </a:lnTo>
                <a:lnTo>
                  <a:pt x="372" y="21"/>
                </a:lnTo>
                <a:lnTo>
                  <a:pt x="372" y="21"/>
                </a:lnTo>
                <a:lnTo>
                  <a:pt x="365" y="21"/>
                </a:lnTo>
                <a:lnTo>
                  <a:pt x="356" y="18"/>
                </a:lnTo>
                <a:lnTo>
                  <a:pt x="333" y="12"/>
                </a:lnTo>
                <a:lnTo>
                  <a:pt x="318" y="9"/>
                </a:lnTo>
                <a:lnTo>
                  <a:pt x="298" y="6"/>
                </a:lnTo>
                <a:lnTo>
                  <a:pt x="275" y="3"/>
                </a:lnTo>
                <a:lnTo>
                  <a:pt x="248" y="0"/>
                </a:lnTo>
                <a:lnTo>
                  <a:pt x="248" y="0"/>
                </a:lnTo>
                <a:lnTo>
                  <a:pt x="234" y="0"/>
                </a:lnTo>
                <a:lnTo>
                  <a:pt x="220" y="0"/>
                </a:lnTo>
                <a:lnTo>
                  <a:pt x="207" y="3"/>
                </a:lnTo>
                <a:lnTo>
                  <a:pt x="194" y="4"/>
                </a:lnTo>
                <a:lnTo>
                  <a:pt x="183" y="8"/>
                </a:lnTo>
                <a:lnTo>
                  <a:pt x="171" y="12"/>
                </a:lnTo>
                <a:lnTo>
                  <a:pt x="150" y="20"/>
                </a:lnTo>
                <a:lnTo>
                  <a:pt x="131" y="31"/>
                </a:lnTo>
                <a:lnTo>
                  <a:pt x="116" y="43"/>
                </a:lnTo>
                <a:lnTo>
                  <a:pt x="101" y="55"/>
                </a:lnTo>
                <a:lnTo>
                  <a:pt x="88" y="67"/>
                </a:lnTo>
                <a:lnTo>
                  <a:pt x="88" y="67"/>
                </a:lnTo>
                <a:lnTo>
                  <a:pt x="83" y="74"/>
                </a:lnTo>
                <a:lnTo>
                  <a:pt x="78" y="82"/>
                </a:lnTo>
                <a:lnTo>
                  <a:pt x="74" y="89"/>
                </a:lnTo>
                <a:lnTo>
                  <a:pt x="72" y="98"/>
                </a:lnTo>
                <a:lnTo>
                  <a:pt x="67" y="118"/>
                </a:lnTo>
                <a:lnTo>
                  <a:pt x="64" y="136"/>
                </a:lnTo>
                <a:lnTo>
                  <a:pt x="63" y="154"/>
                </a:lnTo>
                <a:lnTo>
                  <a:pt x="63" y="168"/>
                </a:lnTo>
                <a:lnTo>
                  <a:pt x="63" y="181"/>
                </a:lnTo>
                <a:lnTo>
                  <a:pt x="63" y="181"/>
                </a:lnTo>
                <a:lnTo>
                  <a:pt x="54" y="190"/>
                </a:lnTo>
                <a:lnTo>
                  <a:pt x="34" y="210"/>
                </a:lnTo>
                <a:lnTo>
                  <a:pt x="23" y="225"/>
                </a:lnTo>
                <a:lnTo>
                  <a:pt x="12" y="240"/>
                </a:lnTo>
                <a:lnTo>
                  <a:pt x="5" y="254"/>
                </a:lnTo>
                <a:lnTo>
                  <a:pt x="2" y="262"/>
                </a:lnTo>
                <a:lnTo>
                  <a:pt x="1" y="268"/>
                </a:lnTo>
                <a:lnTo>
                  <a:pt x="1" y="268"/>
                </a:lnTo>
                <a:lnTo>
                  <a:pt x="0" y="281"/>
                </a:lnTo>
                <a:lnTo>
                  <a:pt x="1" y="294"/>
                </a:lnTo>
                <a:lnTo>
                  <a:pt x="5" y="306"/>
                </a:lnTo>
                <a:lnTo>
                  <a:pt x="9" y="315"/>
                </a:lnTo>
                <a:lnTo>
                  <a:pt x="14" y="324"/>
                </a:lnTo>
                <a:lnTo>
                  <a:pt x="20" y="330"/>
                </a:lnTo>
                <a:lnTo>
                  <a:pt x="25" y="334"/>
                </a:lnTo>
                <a:lnTo>
                  <a:pt x="32" y="335"/>
                </a:lnTo>
                <a:lnTo>
                  <a:pt x="32" y="335"/>
                </a:lnTo>
                <a:lnTo>
                  <a:pt x="38" y="334"/>
                </a:lnTo>
                <a:lnTo>
                  <a:pt x="46" y="329"/>
                </a:lnTo>
                <a:lnTo>
                  <a:pt x="55" y="323"/>
                </a:lnTo>
                <a:lnTo>
                  <a:pt x="64" y="315"/>
                </a:lnTo>
                <a:lnTo>
                  <a:pt x="81" y="297"/>
                </a:lnTo>
                <a:lnTo>
                  <a:pt x="94" y="284"/>
                </a:lnTo>
                <a:lnTo>
                  <a:pt x="94" y="284"/>
                </a:lnTo>
                <a:lnTo>
                  <a:pt x="101" y="278"/>
                </a:lnTo>
                <a:lnTo>
                  <a:pt x="113" y="271"/>
                </a:lnTo>
                <a:lnTo>
                  <a:pt x="128" y="262"/>
                </a:lnTo>
                <a:lnTo>
                  <a:pt x="146" y="254"/>
                </a:lnTo>
                <a:lnTo>
                  <a:pt x="164" y="247"/>
                </a:lnTo>
                <a:lnTo>
                  <a:pt x="181" y="241"/>
                </a:lnTo>
                <a:lnTo>
                  <a:pt x="195" y="238"/>
                </a:lnTo>
                <a:lnTo>
                  <a:pt x="202" y="238"/>
                </a:lnTo>
                <a:lnTo>
                  <a:pt x="207" y="238"/>
                </a:lnTo>
                <a:lnTo>
                  <a:pt x="207" y="238"/>
                </a:lnTo>
                <a:lnTo>
                  <a:pt x="212" y="240"/>
                </a:lnTo>
                <a:lnTo>
                  <a:pt x="217" y="245"/>
                </a:lnTo>
                <a:lnTo>
                  <a:pt x="224" y="252"/>
                </a:lnTo>
                <a:lnTo>
                  <a:pt x="231" y="262"/>
                </a:lnTo>
                <a:lnTo>
                  <a:pt x="247" y="284"/>
                </a:lnTo>
                <a:lnTo>
                  <a:pt x="264" y="311"/>
                </a:lnTo>
                <a:lnTo>
                  <a:pt x="296" y="364"/>
                </a:lnTo>
                <a:lnTo>
                  <a:pt x="310" y="384"/>
                </a:lnTo>
                <a:lnTo>
                  <a:pt x="320" y="397"/>
                </a:lnTo>
                <a:lnTo>
                  <a:pt x="367" y="444"/>
                </a:lnTo>
                <a:lnTo>
                  <a:pt x="367" y="444"/>
                </a:lnTo>
                <a:lnTo>
                  <a:pt x="362" y="460"/>
                </a:lnTo>
                <a:lnTo>
                  <a:pt x="358" y="480"/>
                </a:lnTo>
                <a:lnTo>
                  <a:pt x="353" y="506"/>
                </a:lnTo>
                <a:lnTo>
                  <a:pt x="350" y="538"/>
                </a:lnTo>
                <a:lnTo>
                  <a:pt x="349" y="575"/>
                </a:lnTo>
                <a:lnTo>
                  <a:pt x="349" y="596"/>
                </a:lnTo>
                <a:lnTo>
                  <a:pt x="350" y="618"/>
                </a:lnTo>
                <a:lnTo>
                  <a:pt x="353" y="641"/>
                </a:lnTo>
                <a:lnTo>
                  <a:pt x="356" y="665"/>
                </a:lnTo>
                <a:lnTo>
                  <a:pt x="356" y="665"/>
                </a:lnTo>
                <a:lnTo>
                  <a:pt x="362" y="690"/>
                </a:lnTo>
                <a:lnTo>
                  <a:pt x="368" y="714"/>
                </a:lnTo>
                <a:lnTo>
                  <a:pt x="374" y="738"/>
                </a:lnTo>
                <a:lnTo>
                  <a:pt x="383" y="761"/>
                </a:lnTo>
                <a:lnTo>
                  <a:pt x="391" y="783"/>
                </a:lnTo>
                <a:lnTo>
                  <a:pt x="401" y="803"/>
                </a:lnTo>
                <a:lnTo>
                  <a:pt x="421" y="842"/>
                </a:lnTo>
                <a:lnTo>
                  <a:pt x="439" y="874"/>
                </a:lnTo>
                <a:lnTo>
                  <a:pt x="457" y="899"/>
                </a:lnTo>
                <a:lnTo>
                  <a:pt x="463" y="906"/>
                </a:lnTo>
                <a:lnTo>
                  <a:pt x="471" y="913"/>
                </a:lnTo>
                <a:lnTo>
                  <a:pt x="476" y="917"/>
                </a:lnTo>
                <a:lnTo>
                  <a:pt x="480" y="918"/>
                </a:lnTo>
                <a:lnTo>
                  <a:pt x="480" y="918"/>
                </a:lnTo>
                <a:lnTo>
                  <a:pt x="481" y="917"/>
                </a:lnTo>
                <a:lnTo>
                  <a:pt x="483" y="915"/>
                </a:lnTo>
                <a:lnTo>
                  <a:pt x="485" y="909"/>
                </a:lnTo>
                <a:lnTo>
                  <a:pt x="487" y="900"/>
                </a:lnTo>
                <a:lnTo>
                  <a:pt x="488" y="888"/>
                </a:lnTo>
                <a:lnTo>
                  <a:pt x="489" y="856"/>
                </a:lnTo>
                <a:lnTo>
                  <a:pt x="490" y="817"/>
                </a:lnTo>
                <a:lnTo>
                  <a:pt x="490" y="731"/>
                </a:lnTo>
                <a:lnTo>
                  <a:pt x="492" y="691"/>
                </a:lnTo>
                <a:lnTo>
                  <a:pt x="493" y="672"/>
                </a:lnTo>
                <a:lnTo>
                  <a:pt x="496" y="655"/>
                </a:lnTo>
                <a:lnTo>
                  <a:pt x="496" y="655"/>
                </a:lnTo>
                <a:lnTo>
                  <a:pt x="501" y="625"/>
                </a:lnTo>
                <a:lnTo>
                  <a:pt x="507" y="598"/>
                </a:lnTo>
                <a:lnTo>
                  <a:pt x="515" y="575"/>
                </a:lnTo>
                <a:lnTo>
                  <a:pt x="521" y="556"/>
                </a:lnTo>
                <a:lnTo>
                  <a:pt x="532" y="530"/>
                </a:lnTo>
                <a:lnTo>
                  <a:pt x="537" y="521"/>
                </a:lnTo>
                <a:lnTo>
                  <a:pt x="537" y="521"/>
                </a:lnTo>
                <a:lnTo>
                  <a:pt x="563" y="524"/>
                </a:lnTo>
                <a:lnTo>
                  <a:pt x="624" y="530"/>
                </a:lnTo>
                <a:lnTo>
                  <a:pt x="700" y="535"/>
                </a:lnTo>
                <a:lnTo>
                  <a:pt x="736" y="537"/>
                </a:lnTo>
                <a:lnTo>
                  <a:pt x="769" y="537"/>
                </a:lnTo>
                <a:lnTo>
                  <a:pt x="769" y="537"/>
                </a:lnTo>
                <a:lnTo>
                  <a:pt x="801" y="535"/>
                </a:lnTo>
                <a:lnTo>
                  <a:pt x="836" y="533"/>
                </a:lnTo>
                <a:lnTo>
                  <a:pt x="909" y="525"/>
                </a:lnTo>
                <a:lnTo>
                  <a:pt x="990" y="516"/>
                </a:lnTo>
                <a:lnTo>
                  <a:pt x="990" y="516"/>
                </a:lnTo>
                <a:lnTo>
                  <a:pt x="1007" y="531"/>
                </a:lnTo>
                <a:lnTo>
                  <a:pt x="1017" y="542"/>
                </a:lnTo>
                <a:lnTo>
                  <a:pt x="1021" y="547"/>
                </a:lnTo>
                <a:lnTo>
                  <a:pt x="1021" y="547"/>
                </a:lnTo>
                <a:lnTo>
                  <a:pt x="1020" y="548"/>
                </a:lnTo>
                <a:lnTo>
                  <a:pt x="1020" y="552"/>
                </a:lnTo>
                <a:lnTo>
                  <a:pt x="1020" y="557"/>
                </a:lnTo>
                <a:lnTo>
                  <a:pt x="1020" y="565"/>
                </a:lnTo>
                <a:lnTo>
                  <a:pt x="1022" y="574"/>
                </a:lnTo>
                <a:lnTo>
                  <a:pt x="1025" y="585"/>
                </a:lnTo>
                <a:lnTo>
                  <a:pt x="1030" y="600"/>
                </a:lnTo>
                <a:lnTo>
                  <a:pt x="1037" y="614"/>
                </a:lnTo>
                <a:lnTo>
                  <a:pt x="1037" y="614"/>
                </a:lnTo>
                <a:lnTo>
                  <a:pt x="1044" y="628"/>
                </a:lnTo>
                <a:lnTo>
                  <a:pt x="1052" y="638"/>
                </a:lnTo>
                <a:lnTo>
                  <a:pt x="1058" y="646"/>
                </a:lnTo>
                <a:lnTo>
                  <a:pt x="1065" y="653"/>
                </a:lnTo>
                <a:lnTo>
                  <a:pt x="1070" y="656"/>
                </a:lnTo>
                <a:lnTo>
                  <a:pt x="1074" y="659"/>
                </a:lnTo>
                <a:lnTo>
                  <a:pt x="1078" y="660"/>
                </a:lnTo>
                <a:lnTo>
                  <a:pt x="1078" y="660"/>
                </a:lnTo>
                <a:lnTo>
                  <a:pt x="1078" y="653"/>
                </a:lnTo>
                <a:lnTo>
                  <a:pt x="1078" y="646"/>
                </a:lnTo>
                <a:lnTo>
                  <a:pt x="1079" y="638"/>
                </a:lnTo>
                <a:lnTo>
                  <a:pt x="1082" y="631"/>
                </a:lnTo>
                <a:lnTo>
                  <a:pt x="1083" y="628"/>
                </a:lnTo>
                <a:lnTo>
                  <a:pt x="1086" y="625"/>
                </a:lnTo>
                <a:lnTo>
                  <a:pt x="1089" y="624"/>
                </a:lnTo>
                <a:lnTo>
                  <a:pt x="1093" y="623"/>
                </a:lnTo>
                <a:lnTo>
                  <a:pt x="1098" y="623"/>
                </a:lnTo>
                <a:lnTo>
                  <a:pt x="1104" y="624"/>
                </a:lnTo>
                <a:lnTo>
                  <a:pt x="1104" y="624"/>
                </a:lnTo>
                <a:lnTo>
                  <a:pt x="1110" y="627"/>
                </a:lnTo>
                <a:lnTo>
                  <a:pt x="1115" y="629"/>
                </a:lnTo>
                <a:lnTo>
                  <a:pt x="1124" y="637"/>
                </a:lnTo>
                <a:lnTo>
                  <a:pt x="1133" y="646"/>
                </a:lnTo>
                <a:lnTo>
                  <a:pt x="1140" y="655"/>
                </a:lnTo>
                <a:lnTo>
                  <a:pt x="1150" y="672"/>
                </a:lnTo>
                <a:lnTo>
                  <a:pt x="1155" y="681"/>
                </a:lnTo>
                <a:lnTo>
                  <a:pt x="1155" y="681"/>
                </a:lnTo>
                <a:lnTo>
                  <a:pt x="1158" y="681"/>
                </a:lnTo>
                <a:lnTo>
                  <a:pt x="1160" y="681"/>
                </a:lnTo>
                <a:lnTo>
                  <a:pt x="1167" y="674"/>
                </a:lnTo>
                <a:lnTo>
                  <a:pt x="1173" y="665"/>
                </a:lnTo>
                <a:lnTo>
                  <a:pt x="1174" y="660"/>
                </a:lnTo>
                <a:lnTo>
                  <a:pt x="1176" y="655"/>
                </a:lnTo>
                <a:lnTo>
                  <a:pt x="1176" y="655"/>
                </a:lnTo>
                <a:lnTo>
                  <a:pt x="1176" y="634"/>
                </a:lnTo>
                <a:lnTo>
                  <a:pt x="1176" y="624"/>
                </a:lnTo>
                <a:lnTo>
                  <a:pt x="1191" y="619"/>
                </a:lnTo>
                <a:lnTo>
                  <a:pt x="1191" y="619"/>
                </a:lnTo>
                <a:lnTo>
                  <a:pt x="1199" y="615"/>
                </a:lnTo>
                <a:lnTo>
                  <a:pt x="1205" y="613"/>
                </a:lnTo>
                <a:lnTo>
                  <a:pt x="1209" y="613"/>
                </a:lnTo>
                <a:lnTo>
                  <a:pt x="1212" y="614"/>
                </a:lnTo>
                <a:lnTo>
                  <a:pt x="1212" y="614"/>
                </a:lnTo>
                <a:lnTo>
                  <a:pt x="1214" y="616"/>
                </a:lnTo>
                <a:lnTo>
                  <a:pt x="1218" y="620"/>
                </a:lnTo>
                <a:lnTo>
                  <a:pt x="1223" y="633"/>
                </a:lnTo>
                <a:lnTo>
                  <a:pt x="1229" y="650"/>
                </a:lnTo>
                <a:lnTo>
                  <a:pt x="1232" y="671"/>
                </a:lnTo>
                <a:lnTo>
                  <a:pt x="1232" y="671"/>
                </a:lnTo>
                <a:lnTo>
                  <a:pt x="1236" y="691"/>
                </a:lnTo>
                <a:lnTo>
                  <a:pt x="1240" y="707"/>
                </a:lnTo>
                <a:lnTo>
                  <a:pt x="1244" y="718"/>
                </a:lnTo>
                <a:lnTo>
                  <a:pt x="1245" y="721"/>
                </a:lnTo>
                <a:lnTo>
                  <a:pt x="1248" y="722"/>
                </a:lnTo>
                <a:lnTo>
                  <a:pt x="1248" y="722"/>
                </a:lnTo>
                <a:lnTo>
                  <a:pt x="1249" y="721"/>
                </a:lnTo>
                <a:lnTo>
                  <a:pt x="1250" y="718"/>
                </a:lnTo>
                <a:lnTo>
                  <a:pt x="1253" y="709"/>
                </a:lnTo>
                <a:lnTo>
                  <a:pt x="1261" y="683"/>
                </a:lnTo>
                <a:lnTo>
                  <a:pt x="1266" y="672"/>
                </a:lnTo>
                <a:lnTo>
                  <a:pt x="1268" y="667"/>
                </a:lnTo>
                <a:lnTo>
                  <a:pt x="1271" y="663"/>
                </a:lnTo>
                <a:lnTo>
                  <a:pt x="1274" y="662"/>
                </a:lnTo>
                <a:lnTo>
                  <a:pt x="1277" y="660"/>
                </a:lnTo>
                <a:lnTo>
                  <a:pt x="1280" y="662"/>
                </a:lnTo>
                <a:lnTo>
                  <a:pt x="1284" y="665"/>
                </a:lnTo>
                <a:lnTo>
                  <a:pt x="1284" y="665"/>
                </a:lnTo>
                <a:lnTo>
                  <a:pt x="1296" y="683"/>
                </a:lnTo>
                <a:lnTo>
                  <a:pt x="1305" y="698"/>
                </a:lnTo>
                <a:lnTo>
                  <a:pt x="1310" y="712"/>
                </a:lnTo>
                <a:lnTo>
                  <a:pt x="1310" y="712"/>
                </a:lnTo>
                <a:lnTo>
                  <a:pt x="1312" y="691"/>
                </a:lnTo>
                <a:lnTo>
                  <a:pt x="1312" y="674"/>
                </a:lnTo>
                <a:lnTo>
                  <a:pt x="1311" y="667"/>
                </a:lnTo>
                <a:lnTo>
                  <a:pt x="1310" y="660"/>
                </a:lnTo>
                <a:lnTo>
                  <a:pt x="1310" y="660"/>
                </a:lnTo>
                <a:lnTo>
                  <a:pt x="1305" y="649"/>
                </a:lnTo>
                <a:lnTo>
                  <a:pt x="1297" y="634"/>
                </a:lnTo>
                <a:lnTo>
                  <a:pt x="1288" y="619"/>
                </a:lnTo>
                <a:lnTo>
                  <a:pt x="1279" y="598"/>
                </a:lnTo>
                <a:lnTo>
                  <a:pt x="1279" y="598"/>
                </a:lnTo>
                <a:lnTo>
                  <a:pt x="1271" y="582"/>
                </a:lnTo>
                <a:lnTo>
                  <a:pt x="1263" y="566"/>
                </a:lnTo>
                <a:lnTo>
                  <a:pt x="1250" y="546"/>
                </a:lnTo>
                <a:lnTo>
                  <a:pt x="1250" y="546"/>
                </a:lnTo>
                <a:lnTo>
                  <a:pt x="1248" y="542"/>
                </a:lnTo>
                <a:lnTo>
                  <a:pt x="1250" y="546"/>
                </a:lnTo>
                <a:lnTo>
                  <a:pt x="1250" y="546"/>
                </a:lnTo>
                <a:lnTo>
                  <a:pt x="1252" y="548"/>
                </a:lnTo>
                <a:lnTo>
                  <a:pt x="1253" y="547"/>
                </a:lnTo>
                <a:lnTo>
                  <a:pt x="1253" y="546"/>
                </a:lnTo>
                <a:lnTo>
                  <a:pt x="1250" y="537"/>
                </a:lnTo>
                <a:lnTo>
                  <a:pt x="1243" y="516"/>
                </a:lnTo>
                <a:lnTo>
                  <a:pt x="1243" y="516"/>
                </a:lnTo>
                <a:lnTo>
                  <a:pt x="1229" y="482"/>
                </a:lnTo>
                <a:lnTo>
                  <a:pt x="1217" y="458"/>
                </a:lnTo>
                <a:lnTo>
                  <a:pt x="1207" y="439"/>
                </a:lnTo>
                <a:lnTo>
                  <a:pt x="1191" y="418"/>
                </a:lnTo>
                <a:lnTo>
                  <a:pt x="1222" y="428"/>
                </a:lnTo>
                <a:lnTo>
                  <a:pt x="1227" y="413"/>
                </a:lnTo>
                <a:lnTo>
                  <a:pt x="1253" y="423"/>
                </a:lnTo>
                <a:lnTo>
                  <a:pt x="1253" y="423"/>
                </a:lnTo>
                <a:lnTo>
                  <a:pt x="1241" y="406"/>
                </a:lnTo>
                <a:lnTo>
                  <a:pt x="1235" y="393"/>
                </a:lnTo>
                <a:lnTo>
                  <a:pt x="1232" y="390"/>
                </a:lnTo>
                <a:lnTo>
                  <a:pt x="1232" y="387"/>
                </a:lnTo>
                <a:lnTo>
                  <a:pt x="1232" y="387"/>
                </a:lnTo>
                <a:lnTo>
                  <a:pt x="1234" y="387"/>
                </a:lnTo>
                <a:lnTo>
                  <a:pt x="1236" y="387"/>
                </a:lnTo>
                <a:lnTo>
                  <a:pt x="1244" y="387"/>
                </a:lnTo>
                <a:lnTo>
                  <a:pt x="1250" y="388"/>
                </a:lnTo>
                <a:lnTo>
                  <a:pt x="1253" y="388"/>
                </a:lnTo>
                <a:lnTo>
                  <a:pt x="1253" y="387"/>
                </a:lnTo>
                <a:lnTo>
                  <a:pt x="1253" y="387"/>
                </a:lnTo>
                <a:lnTo>
                  <a:pt x="1243" y="370"/>
                </a:lnTo>
                <a:lnTo>
                  <a:pt x="1232" y="356"/>
                </a:lnTo>
                <a:lnTo>
                  <a:pt x="1238" y="346"/>
                </a:lnTo>
                <a:lnTo>
                  <a:pt x="1238" y="346"/>
                </a:lnTo>
                <a:lnTo>
                  <a:pt x="1191" y="310"/>
                </a:lnTo>
                <a:lnTo>
                  <a:pt x="1191" y="310"/>
                </a:lnTo>
                <a:lnTo>
                  <a:pt x="1191" y="308"/>
                </a:lnTo>
                <a:lnTo>
                  <a:pt x="1191" y="306"/>
                </a:lnTo>
                <a:lnTo>
                  <a:pt x="1194" y="298"/>
                </a:lnTo>
                <a:lnTo>
                  <a:pt x="1201" y="284"/>
                </a:lnTo>
                <a:lnTo>
                  <a:pt x="1201" y="284"/>
                </a:lnTo>
                <a:close/>
                <a:moveTo>
                  <a:pt x="1093" y="506"/>
                </a:moveTo>
                <a:lnTo>
                  <a:pt x="1140" y="490"/>
                </a:lnTo>
                <a:lnTo>
                  <a:pt x="1181" y="521"/>
                </a:lnTo>
                <a:lnTo>
                  <a:pt x="1176" y="567"/>
                </a:lnTo>
                <a:lnTo>
                  <a:pt x="1176" y="567"/>
                </a:lnTo>
                <a:lnTo>
                  <a:pt x="1163" y="555"/>
                </a:lnTo>
                <a:lnTo>
                  <a:pt x="1149" y="543"/>
                </a:lnTo>
                <a:lnTo>
                  <a:pt x="1134" y="531"/>
                </a:lnTo>
                <a:lnTo>
                  <a:pt x="1134" y="531"/>
                </a:lnTo>
                <a:lnTo>
                  <a:pt x="1120" y="521"/>
                </a:lnTo>
                <a:lnTo>
                  <a:pt x="1106" y="513"/>
                </a:lnTo>
                <a:lnTo>
                  <a:pt x="1093" y="506"/>
                </a:lnTo>
                <a:lnTo>
                  <a:pt x="1093" y="50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7">
            <a:extLst>
              <a:ext uri="{FF2B5EF4-FFF2-40B4-BE49-F238E27FC236}">
                <a16:creationId xmlns:a16="http://schemas.microsoft.com/office/drawing/2014/main" id="{17FC29DF-0926-4D98-8126-A14CFFF7A8B3}"/>
              </a:ext>
            </a:extLst>
          </p:cNvPr>
          <p:cNvSpPr>
            <a:spLocks/>
          </p:cNvSpPr>
          <p:nvPr/>
        </p:nvSpPr>
        <p:spPr bwMode="auto">
          <a:xfrm>
            <a:off x="5873327" y="5009199"/>
            <a:ext cx="1894759" cy="955541"/>
          </a:xfrm>
          <a:custGeom>
            <a:avLst/>
            <a:gdLst>
              <a:gd name="T0" fmla="*/ 525 w 1509"/>
              <a:gd name="T1" fmla="*/ 224 h 761"/>
              <a:gd name="T2" fmla="*/ 340 w 1509"/>
              <a:gd name="T3" fmla="*/ 161 h 761"/>
              <a:gd name="T4" fmla="*/ 96 w 1509"/>
              <a:gd name="T5" fmla="*/ 112 h 761"/>
              <a:gd name="T6" fmla="*/ 89 w 1509"/>
              <a:gd name="T7" fmla="*/ 127 h 761"/>
              <a:gd name="T8" fmla="*/ 236 w 1509"/>
              <a:gd name="T9" fmla="*/ 220 h 761"/>
              <a:gd name="T10" fmla="*/ 418 w 1509"/>
              <a:gd name="T11" fmla="*/ 341 h 761"/>
              <a:gd name="T12" fmla="*/ 474 w 1509"/>
              <a:gd name="T13" fmla="*/ 403 h 761"/>
              <a:gd name="T14" fmla="*/ 413 w 1509"/>
              <a:gd name="T15" fmla="*/ 442 h 761"/>
              <a:gd name="T16" fmla="*/ 253 w 1509"/>
              <a:gd name="T17" fmla="*/ 391 h 761"/>
              <a:gd name="T18" fmla="*/ 206 w 1509"/>
              <a:gd name="T19" fmla="*/ 387 h 761"/>
              <a:gd name="T20" fmla="*/ 181 w 1509"/>
              <a:gd name="T21" fmla="*/ 444 h 761"/>
              <a:gd name="T22" fmla="*/ 176 w 1509"/>
              <a:gd name="T23" fmla="*/ 470 h 761"/>
              <a:gd name="T24" fmla="*/ 176 w 1509"/>
              <a:gd name="T25" fmla="*/ 484 h 761"/>
              <a:gd name="T26" fmla="*/ 232 w 1509"/>
              <a:gd name="T27" fmla="*/ 527 h 761"/>
              <a:gd name="T28" fmla="*/ 244 w 1509"/>
              <a:gd name="T29" fmla="*/ 552 h 761"/>
              <a:gd name="T30" fmla="*/ 206 w 1509"/>
              <a:gd name="T31" fmla="*/ 547 h 761"/>
              <a:gd name="T32" fmla="*/ 88 w 1509"/>
              <a:gd name="T33" fmla="*/ 527 h 761"/>
              <a:gd name="T34" fmla="*/ 52 w 1509"/>
              <a:gd name="T35" fmla="*/ 537 h 761"/>
              <a:gd name="T36" fmla="*/ 85 w 1509"/>
              <a:gd name="T37" fmla="*/ 560 h 761"/>
              <a:gd name="T38" fmla="*/ 42 w 1509"/>
              <a:gd name="T39" fmla="*/ 573 h 761"/>
              <a:gd name="T40" fmla="*/ 26 w 1509"/>
              <a:gd name="T41" fmla="*/ 588 h 761"/>
              <a:gd name="T42" fmla="*/ 2 w 1509"/>
              <a:gd name="T43" fmla="*/ 599 h 761"/>
              <a:gd name="T44" fmla="*/ 63 w 1509"/>
              <a:gd name="T45" fmla="*/ 632 h 761"/>
              <a:gd name="T46" fmla="*/ 140 w 1509"/>
              <a:gd name="T47" fmla="*/ 649 h 761"/>
              <a:gd name="T48" fmla="*/ 258 w 1509"/>
              <a:gd name="T49" fmla="*/ 609 h 761"/>
              <a:gd name="T50" fmla="*/ 179 w 1509"/>
              <a:gd name="T51" fmla="*/ 710 h 761"/>
              <a:gd name="T52" fmla="*/ 186 w 1509"/>
              <a:gd name="T53" fmla="*/ 721 h 761"/>
              <a:gd name="T54" fmla="*/ 249 w 1509"/>
              <a:gd name="T55" fmla="*/ 707 h 761"/>
              <a:gd name="T56" fmla="*/ 248 w 1509"/>
              <a:gd name="T57" fmla="*/ 728 h 761"/>
              <a:gd name="T58" fmla="*/ 239 w 1509"/>
              <a:gd name="T59" fmla="*/ 757 h 761"/>
              <a:gd name="T60" fmla="*/ 293 w 1509"/>
              <a:gd name="T61" fmla="*/ 750 h 761"/>
              <a:gd name="T62" fmla="*/ 377 w 1509"/>
              <a:gd name="T63" fmla="*/ 702 h 761"/>
              <a:gd name="T64" fmla="*/ 434 w 1509"/>
              <a:gd name="T65" fmla="*/ 735 h 761"/>
              <a:gd name="T66" fmla="*/ 583 w 1509"/>
              <a:gd name="T67" fmla="*/ 761 h 761"/>
              <a:gd name="T68" fmla="*/ 731 w 1509"/>
              <a:gd name="T69" fmla="*/ 737 h 761"/>
              <a:gd name="T70" fmla="*/ 900 w 1509"/>
              <a:gd name="T71" fmla="*/ 668 h 761"/>
              <a:gd name="T72" fmla="*/ 1008 w 1509"/>
              <a:gd name="T73" fmla="*/ 547 h 761"/>
              <a:gd name="T74" fmla="*/ 1299 w 1509"/>
              <a:gd name="T75" fmla="*/ 351 h 761"/>
              <a:gd name="T76" fmla="*/ 1426 w 1509"/>
              <a:gd name="T77" fmla="*/ 320 h 761"/>
              <a:gd name="T78" fmla="*/ 1464 w 1509"/>
              <a:gd name="T79" fmla="*/ 305 h 761"/>
              <a:gd name="T80" fmla="*/ 1508 w 1509"/>
              <a:gd name="T81" fmla="*/ 260 h 761"/>
              <a:gd name="T82" fmla="*/ 1412 w 1509"/>
              <a:gd name="T83" fmla="*/ 279 h 761"/>
              <a:gd name="T84" fmla="*/ 1316 w 1509"/>
              <a:gd name="T85" fmla="*/ 318 h 761"/>
              <a:gd name="T86" fmla="*/ 1160 w 1509"/>
              <a:gd name="T87" fmla="*/ 340 h 761"/>
              <a:gd name="T88" fmla="*/ 1117 w 1509"/>
              <a:gd name="T89" fmla="*/ 336 h 761"/>
              <a:gd name="T90" fmla="*/ 1107 w 1509"/>
              <a:gd name="T91" fmla="*/ 308 h 761"/>
              <a:gd name="T92" fmla="*/ 1144 w 1509"/>
              <a:gd name="T93" fmla="*/ 192 h 761"/>
              <a:gd name="T94" fmla="*/ 1224 w 1509"/>
              <a:gd name="T95" fmla="*/ 105 h 761"/>
              <a:gd name="T96" fmla="*/ 1291 w 1509"/>
              <a:gd name="T97" fmla="*/ 70 h 761"/>
              <a:gd name="T98" fmla="*/ 1335 w 1509"/>
              <a:gd name="T99" fmla="*/ 32 h 761"/>
              <a:gd name="T100" fmla="*/ 1316 w 1509"/>
              <a:gd name="T101" fmla="*/ 10 h 761"/>
              <a:gd name="T102" fmla="*/ 1229 w 1509"/>
              <a:gd name="T103" fmla="*/ 3 h 761"/>
              <a:gd name="T104" fmla="*/ 1158 w 1509"/>
              <a:gd name="T105" fmla="*/ 24 h 761"/>
              <a:gd name="T106" fmla="*/ 1040 w 1509"/>
              <a:gd name="T107" fmla="*/ 28 h 761"/>
              <a:gd name="T108" fmla="*/ 978 w 1509"/>
              <a:gd name="T109" fmla="*/ 59 h 761"/>
              <a:gd name="T110" fmla="*/ 894 w 1509"/>
              <a:gd name="T111" fmla="*/ 157 h 761"/>
              <a:gd name="T112" fmla="*/ 798 w 1509"/>
              <a:gd name="T113" fmla="*/ 229 h 761"/>
              <a:gd name="T114" fmla="*/ 691 w 1509"/>
              <a:gd name="T115" fmla="*/ 274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09" h="761">
                <a:moveTo>
                  <a:pt x="655" y="289"/>
                </a:moveTo>
                <a:lnTo>
                  <a:pt x="655" y="289"/>
                </a:lnTo>
                <a:lnTo>
                  <a:pt x="633" y="277"/>
                </a:lnTo>
                <a:lnTo>
                  <a:pt x="606" y="262"/>
                </a:lnTo>
                <a:lnTo>
                  <a:pt x="570" y="244"/>
                </a:lnTo>
                <a:lnTo>
                  <a:pt x="525" y="224"/>
                </a:lnTo>
                <a:lnTo>
                  <a:pt x="471" y="202"/>
                </a:lnTo>
                <a:lnTo>
                  <a:pt x="441" y="192"/>
                </a:lnTo>
                <a:lnTo>
                  <a:pt x="409" y="180"/>
                </a:lnTo>
                <a:lnTo>
                  <a:pt x="375" y="170"/>
                </a:lnTo>
                <a:lnTo>
                  <a:pt x="340" y="161"/>
                </a:lnTo>
                <a:lnTo>
                  <a:pt x="340" y="161"/>
                </a:lnTo>
                <a:lnTo>
                  <a:pt x="218" y="130"/>
                </a:lnTo>
                <a:lnTo>
                  <a:pt x="173" y="121"/>
                </a:lnTo>
                <a:lnTo>
                  <a:pt x="138" y="113"/>
                </a:lnTo>
                <a:lnTo>
                  <a:pt x="112" y="110"/>
                </a:lnTo>
                <a:lnTo>
                  <a:pt x="103" y="110"/>
                </a:lnTo>
                <a:lnTo>
                  <a:pt x="96" y="112"/>
                </a:lnTo>
                <a:lnTo>
                  <a:pt x="91" y="113"/>
                </a:lnTo>
                <a:lnTo>
                  <a:pt x="88" y="116"/>
                </a:lnTo>
                <a:lnTo>
                  <a:pt x="87" y="119"/>
                </a:lnTo>
                <a:lnTo>
                  <a:pt x="88" y="125"/>
                </a:lnTo>
                <a:lnTo>
                  <a:pt x="88" y="125"/>
                </a:lnTo>
                <a:lnTo>
                  <a:pt x="89" y="127"/>
                </a:lnTo>
                <a:lnTo>
                  <a:pt x="93" y="131"/>
                </a:lnTo>
                <a:lnTo>
                  <a:pt x="103" y="139"/>
                </a:lnTo>
                <a:lnTo>
                  <a:pt x="118" y="149"/>
                </a:lnTo>
                <a:lnTo>
                  <a:pt x="136" y="161"/>
                </a:lnTo>
                <a:lnTo>
                  <a:pt x="182" y="189"/>
                </a:lnTo>
                <a:lnTo>
                  <a:pt x="236" y="220"/>
                </a:lnTo>
                <a:lnTo>
                  <a:pt x="292" y="252"/>
                </a:lnTo>
                <a:lnTo>
                  <a:pt x="344" y="284"/>
                </a:lnTo>
                <a:lnTo>
                  <a:pt x="368" y="300"/>
                </a:lnTo>
                <a:lnTo>
                  <a:pt x="388" y="315"/>
                </a:lnTo>
                <a:lnTo>
                  <a:pt x="405" y="328"/>
                </a:lnTo>
                <a:lnTo>
                  <a:pt x="418" y="341"/>
                </a:lnTo>
                <a:lnTo>
                  <a:pt x="418" y="341"/>
                </a:lnTo>
                <a:lnTo>
                  <a:pt x="450" y="376"/>
                </a:lnTo>
                <a:lnTo>
                  <a:pt x="468" y="393"/>
                </a:lnTo>
                <a:lnTo>
                  <a:pt x="474" y="400"/>
                </a:lnTo>
                <a:lnTo>
                  <a:pt x="476" y="402"/>
                </a:lnTo>
                <a:lnTo>
                  <a:pt x="474" y="403"/>
                </a:lnTo>
                <a:lnTo>
                  <a:pt x="474" y="403"/>
                </a:lnTo>
                <a:lnTo>
                  <a:pt x="465" y="412"/>
                </a:lnTo>
                <a:lnTo>
                  <a:pt x="447" y="425"/>
                </a:lnTo>
                <a:lnTo>
                  <a:pt x="423" y="444"/>
                </a:lnTo>
                <a:lnTo>
                  <a:pt x="423" y="444"/>
                </a:lnTo>
                <a:lnTo>
                  <a:pt x="413" y="442"/>
                </a:lnTo>
                <a:lnTo>
                  <a:pt x="384" y="435"/>
                </a:lnTo>
                <a:lnTo>
                  <a:pt x="343" y="425"/>
                </a:lnTo>
                <a:lnTo>
                  <a:pt x="320" y="417"/>
                </a:lnTo>
                <a:lnTo>
                  <a:pt x="294" y="408"/>
                </a:lnTo>
                <a:lnTo>
                  <a:pt x="294" y="408"/>
                </a:lnTo>
                <a:lnTo>
                  <a:pt x="253" y="391"/>
                </a:lnTo>
                <a:lnTo>
                  <a:pt x="230" y="382"/>
                </a:lnTo>
                <a:lnTo>
                  <a:pt x="222" y="380"/>
                </a:lnTo>
                <a:lnTo>
                  <a:pt x="216" y="380"/>
                </a:lnTo>
                <a:lnTo>
                  <a:pt x="210" y="382"/>
                </a:lnTo>
                <a:lnTo>
                  <a:pt x="206" y="387"/>
                </a:lnTo>
                <a:lnTo>
                  <a:pt x="206" y="387"/>
                </a:lnTo>
                <a:lnTo>
                  <a:pt x="199" y="399"/>
                </a:lnTo>
                <a:lnTo>
                  <a:pt x="195" y="411"/>
                </a:lnTo>
                <a:lnTo>
                  <a:pt x="186" y="434"/>
                </a:lnTo>
                <a:lnTo>
                  <a:pt x="186" y="434"/>
                </a:lnTo>
                <a:lnTo>
                  <a:pt x="183" y="439"/>
                </a:lnTo>
                <a:lnTo>
                  <a:pt x="181" y="444"/>
                </a:lnTo>
                <a:lnTo>
                  <a:pt x="176" y="451"/>
                </a:lnTo>
                <a:lnTo>
                  <a:pt x="173" y="454"/>
                </a:lnTo>
                <a:lnTo>
                  <a:pt x="173" y="458"/>
                </a:lnTo>
                <a:lnTo>
                  <a:pt x="173" y="463"/>
                </a:lnTo>
                <a:lnTo>
                  <a:pt x="176" y="470"/>
                </a:lnTo>
                <a:lnTo>
                  <a:pt x="176" y="470"/>
                </a:lnTo>
                <a:lnTo>
                  <a:pt x="177" y="475"/>
                </a:lnTo>
                <a:lnTo>
                  <a:pt x="177" y="479"/>
                </a:lnTo>
                <a:lnTo>
                  <a:pt x="176" y="480"/>
                </a:lnTo>
                <a:lnTo>
                  <a:pt x="174" y="480"/>
                </a:lnTo>
                <a:lnTo>
                  <a:pt x="174" y="482"/>
                </a:lnTo>
                <a:lnTo>
                  <a:pt x="176" y="484"/>
                </a:lnTo>
                <a:lnTo>
                  <a:pt x="191" y="496"/>
                </a:lnTo>
                <a:lnTo>
                  <a:pt x="191" y="496"/>
                </a:lnTo>
                <a:lnTo>
                  <a:pt x="222" y="516"/>
                </a:lnTo>
                <a:lnTo>
                  <a:pt x="227" y="521"/>
                </a:lnTo>
                <a:lnTo>
                  <a:pt x="232" y="527"/>
                </a:lnTo>
                <a:lnTo>
                  <a:pt x="232" y="527"/>
                </a:lnTo>
                <a:lnTo>
                  <a:pt x="236" y="533"/>
                </a:lnTo>
                <a:lnTo>
                  <a:pt x="240" y="541"/>
                </a:lnTo>
                <a:lnTo>
                  <a:pt x="243" y="547"/>
                </a:lnTo>
                <a:lnTo>
                  <a:pt x="243" y="547"/>
                </a:lnTo>
                <a:lnTo>
                  <a:pt x="244" y="550"/>
                </a:lnTo>
                <a:lnTo>
                  <a:pt x="244" y="552"/>
                </a:lnTo>
                <a:lnTo>
                  <a:pt x="244" y="555"/>
                </a:lnTo>
                <a:lnTo>
                  <a:pt x="240" y="555"/>
                </a:lnTo>
                <a:lnTo>
                  <a:pt x="234" y="555"/>
                </a:lnTo>
                <a:lnTo>
                  <a:pt x="222" y="552"/>
                </a:lnTo>
                <a:lnTo>
                  <a:pt x="206" y="547"/>
                </a:lnTo>
                <a:lnTo>
                  <a:pt x="206" y="547"/>
                </a:lnTo>
                <a:lnTo>
                  <a:pt x="176" y="536"/>
                </a:lnTo>
                <a:lnTo>
                  <a:pt x="155" y="530"/>
                </a:lnTo>
                <a:lnTo>
                  <a:pt x="137" y="528"/>
                </a:lnTo>
                <a:lnTo>
                  <a:pt x="114" y="527"/>
                </a:lnTo>
                <a:lnTo>
                  <a:pt x="114" y="527"/>
                </a:lnTo>
                <a:lnTo>
                  <a:pt x="88" y="527"/>
                </a:lnTo>
                <a:lnTo>
                  <a:pt x="66" y="529"/>
                </a:lnTo>
                <a:lnTo>
                  <a:pt x="58" y="530"/>
                </a:lnTo>
                <a:lnTo>
                  <a:pt x="53" y="532"/>
                </a:lnTo>
                <a:lnTo>
                  <a:pt x="51" y="534"/>
                </a:lnTo>
                <a:lnTo>
                  <a:pt x="51" y="536"/>
                </a:lnTo>
                <a:lnTo>
                  <a:pt x="52" y="537"/>
                </a:lnTo>
                <a:lnTo>
                  <a:pt x="52" y="537"/>
                </a:lnTo>
                <a:lnTo>
                  <a:pt x="62" y="543"/>
                </a:lnTo>
                <a:lnTo>
                  <a:pt x="75" y="550"/>
                </a:lnTo>
                <a:lnTo>
                  <a:pt x="80" y="554"/>
                </a:lnTo>
                <a:lnTo>
                  <a:pt x="84" y="558"/>
                </a:lnTo>
                <a:lnTo>
                  <a:pt x="85" y="560"/>
                </a:lnTo>
                <a:lnTo>
                  <a:pt x="84" y="561"/>
                </a:lnTo>
                <a:lnTo>
                  <a:pt x="83" y="563"/>
                </a:lnTo>
                <a:lnTo>
                  <a:pt x="83" y="563"/>
                </a:lnTo>
                <a:lnTo>
                  <a:pt x="73" y="567"/>
                </a:lnTo>
                <a:lnTo>
                  <a:pt x="58" y="569"/>
                </a:lnTo>
                <a:lnTo>
                  <a:pt x="42" y="573"/>
                </a:lnTo>
                <a:lnTo>
                  <a:pt x="42" y="573"/>
                </a:lnTo>
                <a:lnTo>
                  <a:pt x="42" y="574"/>
                </a:lnTo>
                <a:lnTo>
                  <a:pt x="39" y="579"/>
                </a:lnTo>
                <a:lnTo>
                  <a:pt x="34" y="585"/>
                </a:lnTo>
                <a:lnTo>
                  <a:pt x="31" y="587"/>
                </a:lnTo>
                <a:lnTo>
                  <a:pt x="26" y="588"/>
                </a:lnTo>
                <a:lnTo>
                  <a:pt x="26" y="588"/>
                </a:lnTo>
                <a:lnTo>
                  <a:pt x="15" y="590"/>
                </a:lnTo>
                <a:lnTo>
                  <a:pt x="6" y="592"/>
                </a:lnTo>
                <a:lnTo>
                  <a:pt x="3" y="594"/>
                </a:lnTo>
                <a:lnTo>
                  <a:pt x="0" y="595"/>
                </a:lnTo>
                <a:lnTo>
                  <a:pt x="2" y="599"/>
                </a:lnTo>
                <a:lnTo>
                  <a:pt x="6" y="604"/>
                </a:lnTo>
                <a:lnTo>
                  <a:pt x="6" y="604"/>
                </a:lnTo>
                <a:lnTo>
                  <a:pt x="13" y="610"/>
                </a:lnTo>
                <a:lnTo>
                  <a:pt x="27" y="618"/>
                </a:lnTo>
                <a:lnTo>
                  <a:pt x="44" y="626"/>
                </a:lnTo>
                <a:lnTo>
                  <a:pt x="63" y="632"/>
                </a:lnTo>
                <a:lnTo>
                  <a:pt x="83" y="640"/>
                </a:lnTo>
                <a:lnTo>
                  <a:pt x="101" y="645"/>
                </a:lnTo>
                <a:lnTo>
                  <a:pt x="118" y="649"/>
                </a:lnTo>
                <a:lnTo>
                  <a:pt x="129" y="650"/>
                </a:lnTo>
                <a:lnTo>
                  <a:pt x="129" y="650"/>
                </a:lnTo>
                <a:lnTo>
                  <a:pt x="140" y="649"/>
                </a:lnTo>
                <a:lnTo>
                  <a:pt x="152" y="646"/>
                </a:lnTo>
                <a:lnTo>
                  <a:pt x="178" y="640"/>
                </a:lnTo>
                <a:lnTo>
                  <a:pt x="197" y="632"/>
                </a:lnTo>
                <a:lnTo>
                  <a:pt x="206" y="630"/>
                </a:lnTo>
                <a:lnTo>
                  <a:pt x="258" y="609"/>
                </a:lnTo>
                <a:lnTo>
                  <a:pt x="258" y="609"/>
                </a:lnTo>
                <a:lnTo>
                  <a:pt x="226" y="645"/>
                </a:lnTo>
                <a:lnTo>
                  <a:pt x="203" y="674"/>
                </a:lnTo>
                <a:lnTo>
                  <a:pt x="192" y="686"/>
                </a:lnTo>
                <a:lnTo>
                  <a:pt x="186" y="697"/>
                </a:lnTo>
                <a:lnTo>
                  <a:pt x="186" y="697"/>
                </a:lnTo>
                <a:lnTo>
                  <a:pt x="179" y="710"/>
                </a:lnTo>
                <a:lnTo>
                  <a:pt x="177" y="717"/>
                </a:lnTo>
                <a:lnTo>
                  <a:pt x="176" y="720"/>
                </a:lnTo>
                <a:lnTo>
                  <a:pt x="177" y="721"/>
                </a:lnTo>
                <a:lnTo>
                  <a:pt x="181" y="722"/>
                </a:lnTo>
                <a:lnTo>
                  <a:pt x="181" y="722"/>
                </a:lnTo>
                <a:lnTo>
                  <a:pt x="186" y="721"/>
                </a:lnTo>
                <a:lnTo>
                  <a:pt x="194" y="719"/>
                </a:lnTo>
                <a:lnTo>
                  <a:pt x="217" y="710"/>
                </a:lnTo>
                <a:lnTo>
                  <a:pt x="230" y="707"/>
                </a:lnTo>
                <a:lnTo>
                  <a:pt x="240" y="706"/>
                </a:lnTo>
                <a:lnTo>
                  <a:pt x="245" y="706"/>
                </a:lnTo>
                <a:lnTo>
                  <a:pt x="249" y="707"/>
                </a:lnTo>
                <a:lnTo>
                  <a:pt x="252" y="708"/>
                </a:lnTo>
                <a:lnTo>
                  <a:pt x="253" y="712"/>
                </a:lnTo>
                <a:lnTo>
                  <a:pt x="253" y="712"/>
                </a:lnTo>
                <a:lnTo>
                  <a:pt x="253" y="716"/>
                </a:lnTo>
                <a:lnTo>
                  <a:pt x="253" y="720"/>
                </a:lnTo>
                <a:lnTo>
                  <a:pt x="248" y="728"/>
                </a:lnTo>
                <a:lnTo>
                  <a:pt x="236" y="743"/>
                </a:lnTo>
                <a:lnTo>
                  <a:pt x="231" y="748"/>
                </a:lnTo>
                <a:lnTo>
                  <a:pt x="231" y="751"/>
                </a:lnTo>
                <a:lnTo>
                  <a:pt x="232" y="753"/>
                </a:lnTo>
                <a:lnTo>
                  <a:pt x="234" y="756"/>
                </a:lnTo>
                <a:lnTo>
                  <a:pt x="239" y="757"/>
                </a:lnTo>
                <a:lnTo>
                  <a:pt x="253" y="759"/>
                </a:lnTo>
                <a:lnTo>
                  <a:pt x="253" y="759"/>
                </a:lnTo>
                <a:lnTo>
                  <a:pt x="263" y="759"/>
                </a:lnTo>
                <a:lnTo>
                  <a:pt x="272" y="756"/>
                </a:lnTo>
                <a:lnTo>
                  <a:pt x="282" y="753"/>
                </a:lnTo>
                <a:lnTo>
                  <a:pt x="293" y="750"/>
                </a:lnTo>
                <a:lnTo>
                  <a:pt x="313" y="741"/>
                </a:lnTo>
                <a:lnTo>
                  <a:pt x="333" y="729"/>
                </a:lnTo>
                <a:lnTo>
                  <a:pt x="362" y="708"/>
                </a:lnTo>
                <a:lnTo>
                  <a:pt x="373" y="703"/>
                </a:lnTo>
                <a:lnTo>
                  <a:pt x="375" y="702"/>
                </a:lnTo>
                <a:lnTo>
                  <a:pt x="377" y="702"/>
                </a:lnTo>
                <a:lnTo>
                  <a:pt x="377" y="702"/>
                </a:lnTo>
                <a:lnTo>
                  <a:pt x="379" y="706"/>
                </a:lnTo>
                <a:lnTo>
                  <a:pt x="387" y="711"/>
                </a:lnTo>
                <a:lnTo>
                  <a:pt x="397" y="719"/>
                </a:lnTo>
                <a:lnTo>
                  <a:pt x="414" y="726"/>
                </a:lnTo>
                <a:lnTo>
                  <a:pt x="434" y="735"/>
                </a:lnTo>
                <a:lnTo>
                  <a:pt x="462" y="744"/>
                </a:lnTo>
                <a:lnTo>
                  <a:pt x="495" y="752"/>
                </a:lnTo>
                <a:lnTo>
                  <a:pt x="536" y="759"/>
                </a:lnTo>
                <a:lnTo>
                  <a:pt x="536" y="759"/>
                </a:lnTo>
                <a:lnTo>
                  <a:pt x="559" y="761"/>
                </a:lnTo>
                <a:lnTo>
                  <a:pt x="583" y="761"/>
                </a:lnTo>
                <a:lnTo>
                  <a:pt x="607" y="760"/>
                </a:lnTo>
                <a:lnTo>
                  <a:pt x="632" y="757"/>
                </a:lnTo>
                <a:lnTo>
                  <a:pt x="656" y="753"/>
                </a:lnTo>
                <a:lnTo>
                  <a:pt x="681" y="748"/>
                </a:lnTo>
                <a:lnTo>
                  <a:pt x="706" y="743"/>
                </a:lnTo>
                <a:lnTo>
                  <a:pt x="731" y="737"/>
                </a:lnTo>
                <a:lnTo>
                  <a:pt x="777" y="721"/>
                </a:lnTo>
                <a:lnTo>
                  <a:pt x="820" y="706"/>
                </a:lnTo>
                <a:lnTo>
                  <a:pt x="857" y="690"/>
                </a:lnTo>
                <a:lnTo>
                  <a:pt x="887" y="676"/>
                </a:lnTo>
                <a:lnTo>
                  <a:pt x="887" y="676"/>
                </a:lnTo>
                <a:lnTo>
                  <a:pt x="900" y="668"/>
                </a:lnTo>
                <a:lnTo>
                  <a:pt x="915" y="657"/>
                </a:lnTo>
                <a:lnTo>
                  <a:pt x="929" y="641"/>
                </a:lnTo>
                <a:lnTo>
                  <a:pt x="946" y="626"/>
                </a:lnTo>
                <a:lnTo>
                  <a:pt x="961" y="607"/>
                </a:lnTo>
                <a:lnTo>
                  <a:pt x="977" y="587"/>
                </a:lnTo>
                <a:lnTo>
                  <a:pt x="1008" y="547"/>
                </a:lnTo>
                <a:lnTo>
                  <a:pt x="1035" y="509"/>
                </a:lnTo>
                <a:lnTo>
                  <a:pt x="1057" y="475"/>
                </a:lnTo>
                <a:lnTo>
                  <a:pt x="1077" y="444"/>
                </a:lnTo>
                <a:lnTo>
                  <a:pt x="1077" y="444"/>
                </a:lnTo>
                <a:lnTo>
                  <a:pt x="1299" y="351"/>
                </a:lnTo>
                <a:lnTo>
                  <a:pt x="1299" y="351"/>
                </a:lnTo>
                <a:lnTo>
                  <a:pt x="1317" y="344"/>
                </a:lnTo>
                <a:lnTo>
                  <a:pt x="1335" y="338"/>
                </a:lnTo>
                <a:lnTo>
                  <a:pt x="1365" y="329"/>
                </a:lnTo>
                <a:lnTo>
                  <a:pt x="1389" y="326"/>
                </a:lnTo>
                <a:lnTo>
                  <a:pt x="1408" y="322"/>
                </a:lnTo>
                <a:lnTo>
                  <a:pt x="1426" y="320"/>
                </a:lnTo>
                <a:lnTo>
                  <a:pt x="1441" y="318"/>
                </a:lnTo>
                <a:lnTo>
                  <a:pt x="1447" y="315"/>
                </a:lnTo>
                <a:lnTo>
                  <a:pt x="1452" y="313"/>
                </a:lnTo>
                <a:lnTo>
                  <a:pt x="1459" y="310"/>
                </a:lnTo>
                <a:lnTo>
                  <a:pt x="1464" y="305"/>
                </a:lnTo>
                <a:lnTo>
                  <a:pt x="1464" y="305"/>
                </a:lnTo>
                <a:lnTo>
                  <a:pt x="1486" y="286"/>
                </a:lnTo>
                <a:lnTo>
                  <a:pt x="1504" y="270"/>
                </a:lnTo>
                <a:lnTo>
                  <a:pt x="1508" y="265"/>
                </a:lnTo>
                <a:lnTo>
                  <a:pt x="1509" y="262"/>
                </a:lnTo>
                <a:lnTo>
                  <a:pt x="1509" y="260"/>
                </a:lnTo>
                <a:lnTo>
                  <a:pt x="1508" y="260"/>
                </a:lnTo>
                <a:lnTo>
                  <a:pt x="1505" y="259"/>
                </a:lnTo>
                <a:lnTo>
                  <a:pt x="1495" y="259"/>
                </a:lnTo>
                <a:lnTo>
                  <a:pt x="1495" y="259"/>
                </a:lnTo>
                <a:lnTo>
                  <a:pt x="1477" y="261"/>
                </a:lnTo>
                <a:lnTo>
                  <a:pt x="1465" y="262"/>
                </a:lnTo>
                <a:lnTo>
                  <a:pt x="1412" y="279"/>
                </a:lnTo>
                <a:lnTo>
                  <a:pt x="1412" y="279"/>
                </a:lnTo>
                <a:lnTo>
                  <a:pt x="1390" y="287"/>
                </a:lnTo>
                <a:lnTo>
                  <a:pt x="1374" y="293"/>
                </a:lnTo>
                <a:lnTo>
                  <a:pt x="1347" y="308"/>
                </a:lnTo>
                <a:lnTo>
                  <a:pt x="1332" y="313"/>
                </a:lnTo>
                <a:lnTo>
                  <a:pt x="1316" y="318"/>
                </a:lnTo>
                <a:lnTo>
                  <a:pt x="1295" y="323"/>
                </a:lnTo>
                <a:lnTo>
                  <a:pt x="1268" y="326"/>
                </a:lnTo>
                <a:lnTo>
                  <a:pt x="1268" y="326"/>
                </a:lnTo>
                <a:lnTo>
                  <a:pt x="1216" y="331"/>
                </a:lnTo>
                <a:lnTo>
                  <a:pt x="1182" y="336"/>
                </a:lnTo>
                <a:lnTo>
                  <a:pt x="1160" y="340"/>
                </a:lnTo>
                <a:lnTo>
                  <a:pt x="1151" y="341"/>
                </a:lnTo>
                <a:lnTo>
                  <a:pt x="1144" y="341"/>
                </a:lnTo>
                <a:lnTo>
                  <a:pt x="1144" y="341"/>
                </a:lnTo>
                <a:lnTo>
                  <a:pt x="1133" y="340"/>
                </a:lnTo>
                <a:lnTo>
                  <a:pt x="1122" y="338"/>
                </a:lnTo>
                <a:lnTo>
                  <a:pt x="1117" y="336"/>
                </a:lnTo>
                <a:lnTo>
                  <a:pt x="1113" y="333"/>
                </a:lnTo>
                <a:lnTo>
                  <a:pt x="1111" y="331"/>
                </a:lnTo>
                <a:lnTo>
                  <a:pt x="1108" y="326"/>
                </a:lnTo>
                <a:lnTo>
                  <a:pt x="1108" y="326"/>
                </a:lnTo>
                <a:lnTo>
                  <a:pt x="1107" y="318"/>
                </a:lnTo>
                <a:lnTo>
                  <a:pt x="1107" y="308"/>
                </a:lnTo>
                <a:lnTo>
                  <a:pt x="1108" y="292"/>
                </a:lnTo>
                <a:lnTo>
                  <a:pt x="1111" y="275"/>
                </a:lnTo>
                <a:lnTo>
                  <a:pt x="1116" y="256"/>
                </a:lnTo>
                <a:lnTo>
                  <a:pt x="1122" y="235"/>
                </a:lnTo>
                <a:lnTo>
                  <a:pt x="1133" y="213"/>
                </a:lnTo>
                <a:lnTo>
                  <a:pt x="1144" y="192"/>
                </a:lnTo>
                <a:lnTo>
                  <a:pt x="1144" y="192"/>
                </a:lnTo>
                <a:lnTo>
                  <a:pt x="1158" y="171"/>
                </a:lnTo>
                <a:lnTo>
                  <a:pt x="1175" y="150"/>
                </a:lnTo>
                <a:lnTo>
                  <a:pt x="1193" y="134"/>
                </a:lnTo>
                <a:lnTo>
                  <a:pt x="1210" y="118"/>
                </a:lnTo>
                <a:lnTo>
                  <a:pt x="1224" y="105"/>
                </a:lnTo>
                <a:lnTo>
                  <a:pt x="1236" y="96"/>
                </a:lnTo>
                <a:lnTo>
                  <a:pt x="1247" y="88"/>
                </a:lnTo>
                <a:lnTo>
                  <a:pt x="1247" y="88"/>
                </a:lnTo>
                <a:lnTo>
                  <a:pt x="1262" y="83"/>
                </a:lnTo>
                <a:lnTo>
                  <a:pt x="1276" y="78"/>
                </a:lnTo>
                <a:lnTo>
                  <a:pt x="1291" y="70"/>
                </a:lnTo>
                <a:lnTo>
                  <a:pt x="1308" y="61"/>
                </a:lnTo>
                <a:lnTo>
                  <a:pt x="1322" y="52"/>
                </a:lnTo>
                <a:lnTo>
                  <a:pt x="1327" y="47"/>
                </a:lnTo>
                <a:lnTo>
                  <a:pt x="1331" y="42"/>
                </a:lnTo>
                <a:lnTo>
                  <a:pt x="1334" y="37"/>
                </a:lnTo>
                <a:lnTo>
                  <a:pt x="1335" y="32"/>
                </a:lnTo>
                <a:lnTo>
                  <a:pt x="1335" y="32"/>
                </a:lnTo>
                <a:lnTo>
                  <a:pt x="1334" y="27"/>
                </a:lnTo>
                <a:lnTo>
                  <a:pt x="1331" y="23"/>
                </a:lnTo>
                <a:lnTo>
                  <a:pt x="1327" y="18"/>
                </a:lnTo>
                <a:lnTo>
                  <a:pt x="1322" y="14"/>
                </a:lnTo>
                <a:lnTo>
                  <a:pt x="1316" y="10"/>
                </a:lnTo>
                <a:lnTo>
                  <a:pt x="1309" y="7"/>
                </a:lnTo>
                <a:lnTo>
                  <a:pt x="1294" y="3"/>
                </a:lnTo>
                <a:lnTo>
                  <a:pt x="1276" y="0"/>
                </a:lnTo>
                <a:lnTo>
                  <a:pt x="1256" y="0"/>
                </a:lnTo>
                <a:lnTo>
                  <a:pt x="1238" y="2"/>
                </a:lnTo>
                <a:lnTo>
                  <a:pt x="1229" y="3"/>
                </a:lnTo>
                <a:lnTo>
                  <a:pt x="1222" y="6"/>
                </a:lnTo>
                <a:lnTo>
                  <a:pt x="1222" y="6"/>
                </a:lnTo>
                <a:lnTo>
                  <a:pt x="1180" y="21"/>
                </a:lnTo>
                <a:lnTo>
                  <a:pt x="1170" y="27"/>
                </a:lnTo>
                <a:lnTo>
                  <a:pt x="1170" y="27"/>
                </a:lnTo>
                <a:lnTo>
                  <a:pt x="1158" y="24"/>
                </a:lnTo>
                <a:lnTo>
                  <a:pt x="1144" y="21"/>
                </a:lnTo>
                <a:lnTo>
                  <a:pt x="1128" y="19"/>
                </a:lnTo>
                <a:lnTo>
                  <a:pt x="1106" y="19"/>
                </a:lnTo>
                <a:lnTo>
                  <a:pt x="1081" y="20"/>
                </a:lnTo>
                <a:lnTo>
                  <a:pt x="1054" y="24"/>
                </a:lnTo>
                <a:lnTo>
                  <a:pt x="1040" y="28"/>
                </a:lnTo>
                <a:lnTo>
                  <a:pt x="1026" y="32"/>
                </a:lnTo>
                <a:lnTo>
                  <a:pt x="1026" y="32"/>
                </a:lnTo>
                <a:lnTo>
                  <a:pt x="1012" y="37"/>
                </a:lnTo>
                <a:lnTo>
                  <a:pt x="1000" y="43"/>
                </a:lnTo>
                <a:lnTo>
                  <a:pt x="988" y="51"/>
                </a:lnTo>
                <a:lnTo>
                  <a:pt x="978" y="59"/>
                </a:lnTo>
                <a:lnTo>
                  <a:pt x="968" y="68"/>
                </a:lnTo>
                <a:lnTo>
                  <a:pt x="959" y="78"/>
                </a:lnTo>
                <a:lnTo>
                  <a:pt x="942" y="100"/>
                </a:lnTo>
                <a:lnTo>
                  <a:pt x="924" y="122"/>
                </a:lnTo>
                <a:lnTo>
                  <a:pt x="906" y="145"/>
                </a:lnTo>
                <a:lnTo>
                  <a:pt x="894" y="157"/>
                </a:lnTo>
                <a:lnTo>
                  <a:pt x="883" y="168"/>
                </a:lnTo>
                <a:lnTo>
                  <a:pt x="870" y="180"/>
                </a:lnTo>
                <a:lnTo>
                  <a:pt x="856" y="192"/>
                </a:lnTo>
                <a:lnTo>
                  <a:pt x="856" y="192"/>
                </a:lnTo>
                <a:lnTo>
                  <a:pt x="826" y="212"/>
                </a:lnTo>
                <a:lnTo>
                  <a:pt x="798" y="229"/>
                </a:lnTo>
                <a:lnTo>
                  <a:pt x="772" y="242"/>
                </a:lnTo>
                <a:lnTo>
                  <a:pt x="749" y="253"/>
                </a:lnTo>
                <a:lnTo>
                  <a:pt x="728" y="262"/>
                </a:lnTo>
                <a:lnTo>
                  <a:pt x="711" y="268"/>
                </a:lnTo>
                <a:lnTo>
                  <a:pt x="691" y="274"/>
                </a:lnTo>
                <a:lnTo>
                  <a:pt x="691" y="274"/>
                </a:lnTo>
                <a:lnTo>
                  <a:pt x="679" y="278"/>
                </a:lnTo>
                <a:lnTo>
                  <a:pt x="668" y="283"/>
                </a:lnTo>
                <a:lnTo>
                  <a:pt x="655" y="289"/>
                </a:lnTo>
                <a:lnTo>
                  <a:pt x="655" y="28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ペンギンのシルエット（２）</dc:title>
  <dc:subject>ペンギンのシルエット（２）</dc:subject>
  <dc:creator>http://www.digipot.net</dc:creator>
  <cp:lastModifiedBy/>
  <cp:revision>1</cp:revision>
  <dcterms:created xsi:type="dcterms:W3CDTF">2014-01-30T05:12:09Z</dcterms:created>
  <dcterms:modified xsi:type="dcterms:W3CDTF">2018-03-25T16:27:54Z</dcterms:modified>
  <cp:category/>
  <cp:version>1</cp:version>
</cp:coreProperties>
</file>