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8" d="100"/>
          <a:sy n="108" d="100"/>
        </p:scale>
        <p:origin x="1296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5">
            <a:extLst>
              <a:ext uri="{FF2B5EF4-FFF2-40B4-BE49-F238E27FC236}">
                <a16:creationId xmlns:a16="http://schemas.microsoft.com/office/drawing/2014/main" id="{819BAE76-2E7A-4A16-B86E-81E369143D1D}"/>
              </a:ext>
            </a:extLst>
          </p:cNvPr>
          <p:cNvSpPr>
            <a:spLocks/>
          </p:cNvSpPr>
          <p:nvPr/>
        </p:nvSpPr>
        <p:spPr bwMode="auto">
          <a:xfrm>
            <a:off x="587515" y="818711"/>
            <a:ext cx="1093151" cy="1620180"/>
          </a:xfrm>
          <a:custGeom>
            <a:avLst/>
            <a:gdLst>
              <a:gd name="T0" fmla="*/ 396 w 755"/>
              <a:gd name="T1" fmla="*/ 59 h 1119"/>
              <a:gd name="T2" fmla="*/ 317 w 755"/>
              <a:gd name="T3" fmla="*/ 1 h 1119"/>
              <a:gd name="T4" fmla="*/ 271 w 755"/>
              <a:gd name="T5" fmla="*/ 23 h 1119"/>
              <a:gd name="T6" fmla="*/ 233 w 755"/>
              <a:gd name="T7" fmla="*/ 57 h 1119"/>
              <a:gd name="T8" fmla="*/ 226 w 755"/>
              <a:gd name="T9" fmla="*/ 107 h 1119"/>
              <a:gd name="T10" fmla="*/ 255 w 755"/>
              <a:gd name="T11" fmla="*/ 143 h 1119"/>
              <a:gd name="T12" fmla="*/ 268 w 755"/>
              <a:gd name="T13" fmla="*/ 171 h 1119"/>
              <a:gd name="T14" fmla="*/ 284 w 755"/>
              <a:gd name="T15" fmla="*/ 183 h 1119"/>
              <a:gd name="T16" fmla="*/ 305 w 755"/>
              <a:gd name="T17" fmla="*/ 202 h 1119"/>
              <a:gd name="T18" fmla="*/ 349 w 755"/>
              <a:gd name="T19" fmla="*/ 196 h 1119"/>
              <a:gd name="T20" fmla="*/ 336 w 755"/>
              <a:gd name="T21" fmla="*/ 217 h 1119"/>
              <a:gd name="T22" fmla="*/ 297 w 755"/>
              <a:gd name="T23" fmla="*/ 293 h 1119"/>
              <a:gd name="T24" fmla="*/ 218 w 755"/>
              <a:gd name="T25" fmla="*/ 365 h 1119"/>
              <a:gd name="T26" fmla="*/ 155 w 755"/>
              <a:gd name="T27" fmla="*/ 395 h 1119"/>
              <a:gd name="T28" fmla="*/ 118 w 755"/>
              <a:gd name="T29" fmla="*/ 390 h 1119"/>
              <a:gd name="T30" fmla="*/ 76 w 755"/>
              <a:gd name="T31" fmla="*/ 383 h 1119"/>
              <a:gd name="T32" fmla="*/ 75 w 755"/>
              <a:gd name="T33" fmla="*/ 392 h 1119"/>
              <a:gd name="T34" fmla="*/ 56 w 755"/>
              <a:gd name="T35" fmla="*/ 389 h 1119"/>
              <a:gd name="T36" fmla="*/ 0 w 755"/>
              <a:gd name="T37" fmla="*/ 369 h 1119"/>
              <a:gd name="T38" fmla="*/ 13 w 755"/>
              <a:gd name="T39" fmla="*/ 379 h 1119"/>
              <a:gd name="T40" fmla="*/ 53 w 755"/>
              <a:gd name="T41" fmla="*/ 403 h 1119"/>
              <a:gd name="T42" fmla="*/ 62 w 755"/>
              <a:gd name="T43" fmla="*/ 413 h 1119"/>
              <a:gd name="T44" fmla="*/ 76 w 755"/>
              <a:gd name="T45" fmla="*/ 424 h 1119"/>
              <a:gd name="T46" fmla="*/ 94 w 755"/>
              <a:gd name="T47" fmla="*/ 436 h 1119"/>
              <a:gd name="T48" fmla="*/ 133 w 755"/>
              <a:gd name="T49" fmla="*/ 442 h 1119"/>
              <a:gd name="T50" fmla="*/ 200 w 755"/>
              <a:gd name="T51" fmla="*/ 426 h 1119"/>
              <a:gd name="T52" fmla="*/ 245 w 755"/>
              <a:gd name="T53" fmla="*/ 413 h 1119"/>
              <a:gd name="T54" fmla="*/ 309 w 755"/>
              <a:gd name="T55" fmla="*/ 396 h 1119"/>
              <a:gd name="T56" fmla="*/ 342 w 755"/>
              <a:gd name="T57" fmla="*/ 441 h 1119"/>
              <a:gd name="T58" fmla="*/ 399 w 755"/>
              <a:gd name="T59" fmla="*/ 608 h 1119"/>
              <a:gd name="T60" fmla="*/ 426 w 755"/>
              <a:gd name="T61" fmla="*/ 678 h 1119"/>
              <a:gd name="T62" fmla="*/ 440 w 755"/>
              <a:gd name="T63" fmla="*/ 727 h 1119"/>
              <a:gd name="T64" fmla="*/ 443 w 755"/>
              <a:gd name="T65" fmla="*/ 766 h 1119"/>
              <a:gd name="T66" fmla="*/ 423 w 755"/>
              <a:gd name="T67" fmla="*/ 960 h 1119"/>
              <a:gd name="T68" fmla="*/ 401 w 755"/>
              <a:gd name="T69" fmla="*/ 994 h 1119"/>
              <a:gd name="T70" fmla="*/ 376 w 755"/>
              <a:gd name="T71" fmla="*/ 1013 h 1119"/>
              <a:gd name="T72" fmla="*/ 343 w 755"/>
              <a:gd name="T73" fmla="*/ 1037 h 1119"/>
              <a:gd name="T74" fmla="*/ 345 w 755"/>
              <a:gd name="T75" fmla="*/ 1051 h 1119"/>
              <a:gd name="T76" fmla="*/ 400 w 755"/>
              <a:gd name="T77" fmla="*/ 1064 h 1119"/>
              <a:gd name="T78" fmla="*/ 447 w 755"/>
              <a:gd name="T79" fmla="*/ 1053 h 1119"/>
              <a:gd name="T80" fmla="*/ 500 w 755"/>
              <a:gd name="T81" fmla="*/ 1050 h 1119"/>
              <a:gd name="T82" fmla="*/ 504 w 755"/>
              <a:gd name="T83" fmla="*/ 1022 h 1119"/>
              <a:gd name="T84" fmla="*/ 513 w 755"/>
              <a:gd name="T85" fmla="*/ 932 h 1119"/>
              <a:gd name="T86" fmla="*/ 534 w 755"/>
              <a:gd name="T87" fmla="*/ 660 h 1119"/>
              <a:gd name="T88" fmla="*/ 576 w 755"/>
              <a:gd name="T89" fmla="*/ 770 h 1119"/>
              <a:gd name="T90" fmla="*/ 631 w 755"/>
              <a:gd name="T91" fmla="*/ 900 h 1119"/>
              <a:gd name="T92" fmla="*/ 635 w 755"/>
              <a:gd name="T93" fmla="*/ 981 h 1119"/>
              <a:gd name="T94" fmla="*/ 651 w 755"/>
              <a:gd name="T95" fmla="*/ 1013 h 1119"/>
              <a:gd name="T96" fmla="*/ 673 w 755"/>
              <a:gd name="T97" fmla="*/ 1060 h 1119"/>
              <a:gd name="T98" fmla="*/ 699 w 755"/>
              <a:gd name="T99" fmla="*/ 1117 h 1119"/>
              <a:gd name="T100" fmla="*/ 734 w 755"/>
              <a:gd name="T101" fmla="*/ 1113 h 1119"/>
              <a:gd name="T102" fmla="*/ 755 w 755"/>
              <a:gd name="T103" fmla="*/ 1084 h 1119"/>
              <a:gd name="T104" fmla="*/ 714 w 755"/>
              <a:gd name="T105" fmla="*/ 1014 h 1119"/>
              <a:gd name="T106" fmla="*/ 718 w 755"/>
              <a:gd name="T107" fmla="*/ 993 h 1119"/>
              <a:gd name="T108" fmla="*/ 698 w 755"/>
              <a:gd name="T109" fmla="*/ 764 h 1119"/>
              <a:gd name="T110" fmla="*/ 692 w 755"/>
              <a:gd name="T111" fmla="*/ 596 h 1119"/>
              <a:gd name="T112" fmla="*/ 673 w 755"/>
              <a:gd name="T113" fmla="*/ 479 h 1119"/>
              <a:gd name="T114" fmla="*/ 659 w 755"/>
              <a:gd name="T115" fmla="*/ 357 h 1119"/>
              <a:gd name="T116" fmla="*/ 639 w 755"/>
              <a:gd name="T117" fmla="*/ 326 h 1119"/>
              <a:gd name="T118" fmla="*/ 614 w 755"/>
              <a:gd name="T119" fmla="*/ 240 h 1119"/>
              <a:gd name="T120" fmla="*/ 602 w 755"/>
              <a:gd name="T121" fmla="*/ 200 h 1119"/>
              <a:gd name="T122" fmla="*/ 540 w 755"/>
              <a:gd name="T123" fmla="*/ 138 h 1119"/>
              <a:gd name="T124" fmla="*/ 481 w 755"/>
              <a:gd name="T125" fmla="*/ 121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55" h="1119">
                <a:moveTo>
                  <a:pt x="429" y="123"/>
                </a:moveTo>
                <a:lnTo>
                  <a:pt x="407" y="114"/>
                </a:lnTo>
                <a:lnTo>
                  <a:pt x="407" y="114"/>
                </a:lnTo>
                <a:lnTo>
                  <a:pt x="404" y="91"/>
                </a:lnTo>
                <a:lnTo>
                  <a:pt x="401" y="73"/>
                </a:lnTo>
                <a:lnTo>
                  <a:pt x="399" y="65"/>
                </a:lnTo>
                <a:lnTo>
                  <a:pt x="396" y="59"/>
                </a:lnTo>
                <a:lnTo>
                  <a:pt x="396" y="59"/>
                </a:lnTo>
                <a:lnTo>
                  <a:pt x="391" y="53"/>
                </a:lnTo>
                <a:lnTo>
                  <a:pt x="383" y="46"/>
                </a:lnTo>
                <a:lnTo>
                  <a:pt x="361" y="29"/>
                </a:lnTo>
                <a:lnTo>
                  <a:pt x="336" y="11"/>
                </a:lnTo>
                <a:lnTo>
                  <a:pt x="325" y="5"/>
                </a:lnTo>
                <a:lnTo>
                  <a:pt x="317" y="1"/>
                </a:lnTo>
                <a:lnTo>
                  <a:pt x="317" y="1"/>
                </a:lnTo>
                <a:lnTo>
                  <a:pt x="309" y="0"/>
                </a:lnTo>
                <a:lnTo>
                  <a:pt x="302" y="1"/>
                </a:lnTo>
                <a:lnTo>
                  <a:pt x="295" y="4"/>
                </a:lnTo>
                <a:lnTo>
                  <a:pt x="289" y="7"/>
                </a:lnTo>
                <a:lnTo>
                  <a:pt x="277" y="17"/>
                </a:lnTo>
                <a:lnTo>
                  <a:pt x="271" y="23"/>
                </a:lnTo>
                <a:lnTo>
                  <a:pt x="271" y="23"/>
                </a:lnTo>
                <a:lnTo>
                  <a:pt x="265" y="29"/>
                </a:lnTo>
                <a:lnTo>
                  <a:pt x="255" y="37"/>
                </a:lnTo>
                <a:lnTo>
                  <a:pt x="237" y="50"/>
                </a:lnTo>
                <a:lnTo>
                  <a:pt x="237" y="50"/>
                </a:lnTo>
                <a:lnTo>
                  <a:pt x="234" y="53"/>
                </a:lnTo>
                <a:lnTo>
                  <a:pt x="233" y="57"/>
                </a:lnTo>
                <a:lnTo>
                  <a:pt x="230" y="69"/>
                </a:lnTo>
                <a:lnTo>
                  <a:pt x="224" y="94"/>
                </a:lnTo>
                <a:lnTo>
                  <a:pt x="224" y="94"/>
                </a:lnTo>
                <a:lnTo>
                  <a:pt x="224" y="98"/>
                </a:lnTo>
                <a:lnTo>
                  <a:pt x="224" y="102"/>
                </a:lnTo>
                <a:lnTo>
                  <a:pt x="225" y="104"/>
                </a:lnTo>
                <a:lnTo>
                  <a:pt x="226" y="107"/>
                </a:lnTo>
                <a:lnTo>
                  <a:pt x="230" y="108"/>
                </a:lnTo>
                <a:lnTo>
                  <a:pt x="231" y="109"/>
                </a:lnTo>
                <a:lnTo>
                  <a:pt x="246" y="121"/>
                </a:lnTo>
                <a:lnTo>
                  <a:pt x="246" y="121"/>
                </a:lnTo>
                <a:lnTo>
                  <a:pt x="250" y="132"/>
                </a:lnTo>
                <a:lnTo>
                  <a:pt x="253" y="140"/>
                </a:lnTo>
                <a:lnTo>
                  <a:pt x="255" y="143"/>
                </a:lnTo>
                <a:lnTo>
                  <a:pt x="255" y="143"/>
                </a:lnTo>
                <a:lnTo>
                  <a:pt x="258" y="144"/>
                </a:lnTo>
                <a:lnTo>
                  <a:pt x="262" y="149"/>
                </a:lnTo>
                <a:lnTo>
                  <a:pt x="268" y="154"/>
                </a:lnTo>
                <a:lnTo>
                  <a:pt x="268" y="154"/>
                </a:lnTo>
                <a:lnTo>
                  <a:pt x="268" y="164"/>
                </a:lnTo>
                <a:lnTo>
                  <a:pt x="268" y="171"/>
                </a:lnTo>
                <a:lnTo>
                  <a:pt x="269" y="175"/>
                </a:lnTo>
                <a:lnTo>
                  <a:pt x="270" y="176"/>
                </a:lnTo>
                <a:lnTo>
                  <a:pt x="270" y="176"/>
                </a:lnTo>
                <a:lnTo>
                  <a:pt x="276" y="176"/>
                </a:lnTo>
                <a:lnTo>
                  <a:pt x="280" y="176"/>
                </a:lnTo>
                <a:lnTo>
                  <a:pt x="280" y="176"/>
                </a:lnTo>
                <a:lnTo>
                  <a:pt x="284" y="183"/>
                </a:lnTo>
                <a:lnTo>
                  <a:pt x="288" y="190"/>
                </a:lnTo>
                <a:lnTo>
                  <a:pt x="291" y="194"/>
                </a:lnTo>
                <a:lnTo>
                  <a:pt x="291" y="194"/>
                </a:lnTo>
                <a:lnTo>
                  <a:pt x="293" y="196"/>
                </a:lnTo>
                <a:lnTo>
                  <a:pt x="298" y="200"/>
                </a:lnTo>
                <a:lnTo>
                  <a:pt x="298" y="200"/>
                </a:lnTo>
                <a:lnTo>
                  <a:pt x="305" y="202"/>
                </a:lnTo>
                <a:lnTo>
                  <a:pt x="316" y="207"/>
                </a:lnTo>
                <a:lnTo>
                  <a:pt x="325" y="209"/>
                </a:lnTo>
                <a:lnTo>
                  <a:pt x="330" y="209"/>
                </a:lnTo>
                <a:lnTo>
                  <a:pt x="332" y="208"/>
                </a:lnTo>
                <a:lnTo>
                  <a:pt x="332" y="208"/>
                </a:lnTo>
                <a:lnTo>
                  <a:pt x="341" y="203"/>
                </a:lnTo>
                <a:lnTo>
                  <a:pt x="349" y="196"/>
                </a:lnTo>
                <a:lnTo>
                  <a:pt x="357" y="189"/>
                </a:lnTo>
                <a:lnTo>
                  <a:pt x="362" y="187"/>
                </a:lnTo>
                <a:lnTo>
                  <a:pt x="362" y="187"/>
                </a:lnTo>
                <a:lnTo>
                  <a:pt x="369" y="188"/>
                </a:lnTo>
                <a:lnTo>
                  <a:pt x="369" y="188"/>
                </a:lnTo>
                <a:lnTo>
                  <a:pt x="356" y="200"/>
                </a:lnTo>
                <a:lnTo>
                  <a:pt x="336" y="217"/>
                </a:lnTo>
                <a:lnTo>
                  <a:pt x="336" y="217"/>
                </a:lnTo>
                <a:lnTo>
                  <a:pt x="332" y="222"/>
                </a:lnTo>
                <a:lnTo>
                  <a:pt x="328" y="230"/>
                </a:lnTo>
                <a:lnTo>
                  <a:pt x="318" y="251"/>
                </a:lnTo>
                <a:lnTo>
                  <a:pt x="305" y="281"/>
                </a:lnTo>
                <a:lnTo>
                  <a:pt x="305" y="281"/>
                </a:lnTo>
                <a:lnTo>
                  <a:pt x="297" y="293"/>
                </a:lnTo>
                <a:lnTo>
                  <a:pt x="282" y="313"/>
                </a:lnTo>
                <a:lnTo>
                  <a:pt x="260" y="341"/>
                </a:lnTo>
                <a:lnTo>
                  <a:pt x="260" y="341"/>
                </a:lnTo>
                <a:lnTo>
                  <a:pt x="255" y="345"/>
                </a:lnTo>
                <a:lnTo>
                  <a:pt x="239" y="353"/>
                </a:lnTo>
                <a:lnTo>
                  <a:pt x="239" y="353"/>
                </a:lnTo>
                <a:lnTo>
                  <a:pt x="218" y="365"/>
                </a:lnTo>
                <a:lnTo>
                  <a:pt x="209" y="372"/>
                </a:lnTo>
                <a:lnTo>
                  <a:pt x="193" y="383"/>
                </a:lnTo>
                <a:lnTo>
                  <a:pt x="193" y="383"/>
                </a:lnTo>
                <a:lnTo>
                  <a:pt x="183" y="385"/>
                </a:lnTo>
                <a:lnTo>
                  <a:pt x="165" y="392"/>
                </a:lnTo>
                <a:lnTo>
                  <a:pt x="165" y="392"/>
                </a:lnTo>
                <a:lnTo>
                  <a:pt x="155" y="395"/>
                </a:lnTo>
                <a:lnTo>
                  <a:pt x="147" y="398"/>
                </a:lnTo>
                <a:lnTo>
                  <a:pt x="139" y="399"/>
                </a:lnTo>
                <a:lnTo>
                  <a:pt x="135" y="399"/>
                </a:lnTo>
                <a:lnTo>
                  <a:pt x="135" y="399"/>
                </a:lnTo>
                <a:lnTo>
                  <a:pt x="129" y="396"/>
                </a:lnTo>
                <a:lnTo>
                  <a:pt x="125" y="392"/>
                </a:lnTo>
                <a:lnTo>
                  <a:pt x="118" y="390"/>
                </a:lnTo>
                <a:lnTo>
                  <a:pt x="118" y="390"/>
                </a:lnTo>
                <a:lnTo>
                  <a:pt x="109" y="389"/>
                </a:lnTo>
                <a:lnTo>
                  <a:pt x="101" y="389"/>
                </a:lnTo>
                <a:lnTo>
                  <a:pt x="92" y="389"/>
                </a:lnTo>
                <a:lnTo>
                  <a:pt x="92" y="389"/>
                </a:lnTo>
                <a:lnTo>
                  <a:pt x="82" y="384"/>
                </a:lnTo>
                <a:lnTo>
                  <a:pt x="76" y="383"/>
                </a:lnTo>
                <a:lnTo>
                  <a:pt x="74" y="383"/>
                </a:lnTo>
                <a:lnTo>
                  <a:pt x="72" y="383"/>
                </a:lnTo>
                <a:lnTo>
                  <a:pt x="72" y="383"/>
                </a:lnTo>
                <a:lnTo>
                  <a:pt x="70" y="385"/>
                </a:lnTo>
                <a:lnTo>
                  <a:pt x="70" y="387"/>
                </a:lnTo>
                <a:lnTo>
                  <a:pt x="75" y="392"/>
                </a:lnTo>
                <a:lnTo>
                  <a:pt x="75" y="392"/>
                </a:lnTo>
                <a:lnTo>
                  <a:pt x="82" y="396"/>
                </a:lnTo>
                <a:lnTo>
                  <a:pt x="87" y="397"/>
                </a:lnTo>
                <a:lnTo>
                  <a:pt x="85" y="400"/>
                </a:lnTo>
                <a:lnTo>
                  <a:pt x="60" y="390"/>
                </a:lnTo>
                <a:lnTo>
                  <a:pt x="60" y="390"/>
                </a:lnTo>
                <a:lnTo>
                  <a:pt x="56" y="389"/>
                </a:lnTo>
                <a:lnTo>
                  <a:pt x="56" y="389"/>
                </a:lnTo>
                <a:lnTo>
                  <a:pt x="53" y="387"/>
                </a:lnTo>
                <a:lnTo>
                  <a:pt x="50" y="389"/>
                </a:lnTo>
                <a:lnTo>
                  <a:pt x="7" y="366"/>
                </a:lnTo>
                <a:lnTo>
                  <a:pt x="7" y="366"/>
                </a:lnTo>
                <a:lnTo>
                  <a:pt x="3" y="366"/>
                </a:lnTo>
                <a:lnTo>
                  <a:pt x="1" y="367"/>
                </a:lnTo>
                <a:lnTo>
                  <a:pt x="0" y="369"/>
                </a:lnTo>
                <a:lnTo>
                  <a:pt x="0" y="369"/>
                </a:lnTo>
                <a:lnTo>
                  <a:pt x="1" y="370"/>
                </a:lnTo>
                <a:lnTo>
                  <a:pt x="4" y="372"/>
                </a:lnTo>
                <a:lnTo>
                  <a:pt x="7" y="373"/>
                </a:lnTo>
                <a:lnTo>
                  <a:pt x="9" y="376"/>
                </a:lnTo>
                <a:lnTo>
                  <a:pt x="9" y="376"/>
                </a:lnTo>
                <a:lnTo>
                  <a:pt x="13" y="379"/>
                </a:lnTo>
                <a:lnTo>
                  <a:pt x="22" y="386"/>
                </a:lnTo>
                <a:lnTo>
                  <a:pt x="31" y="392"/>
                </a:lnTo>
                <a:lnTo>
                  <a:pt x="37" y="396"/>
                </a:lnTo>
                <a:lnTo>
                  <a:pt x="37" y="396"/>
                </a:lnTo>
                <a:lnTo>
                  <a:pt x="47" y="399"/>
                </a:lnTo>
                <a:lnTo>
                  <a:pt x="53" y="403"/>
                </a:lnTo>
                <a:lnTo>
                  <a:pt x="53" y="403"/>
                </a:lnTo>
                <a:lnTo>
                  <a:pt x="60" y="405"/>
                </a:lnTo>
                <a:lnTo>
                  <a:pt x="65" y="406"/>
                </a:lnTo>
                <a:lnTo>
                  <a:pt x="67" y="407"/>
                </a:lnTo>
                <a:lnTo>
                  <a:pt x="67" y="409"/>
                </a:lnTo>
                <a:lnTo>
                  <a:pt x="67" y="409"/>
                </a:lnTo>
                <a:lnTo>
                  <a:pt x="63" y="411"/>
                </a:lnTo>
                <a:lnTo>
                  <a:pt x="62" y="413"/>
                </a:lnTo>
                <a:lnTo>
                  <a:pt x="63" y="416"/>
                </a:lnTo>
                <a:lnTo>
                  <a:pt x="63" y="416"/>
                </a:lnTo>
                <a:lnTo>
                  <a:pt x="67" y="417"/>
                </a:lnTo>
                <a:lnTo>
                  <a:pt x="72" y="419"/>
                </a:lnTo>
                <a:lnTo>
                  <a:pt x="78" y="420"/>
                </a:lnTo>
                <a:lnTo>
                  <a:pt x="78" y="420"/>
                </a:lnTo>
                <a:lnTo>
                  <a:pt x="76" y="424"/>
                </a:lnTo>
                <a:lnTo>
                  <a:pt x="75" y="426"/>
                </a:lnTo>
                <a:lnTo>
                  <a:pt x="78" y="430"/>
                </a:lnTo>
                <a:lnTo>
                  <a:pt x="78" y="430"/>
                </a:lnTo>
                <a:lnTo>
                  <a:pt x="82" y="433"/>
                </a:lnTo>
                <a:lnTo>
                  <a:pt x="87" y="435"/>
                </a:lnTo>
                <a:lnTo>
                  <a:pt x="94" y="436"/>
                </a:lnTo>
                <a:lnTo>
                  <a:pt x="94" y="436"/>
                </a:lnTo>
                <a:lnTo>
                  <a:pt x="102" y="441"/>
                </a:lnTo>
                <a:lnTo>
                  <a:pt x="102" y="441"/>
                </a:lnTo>
                <a:lnTo>
                  <a:pt x="107" y="443"/>
                </a:lnTo>
                <a:lnTo>
                  <a:pt x="111" y="444"/>
                </a:lnTo>
                <a:lnTo>
                  <a:pt x="126" y="443"/>
                </a:lnTo>
                <a:lnTo>
                  <a:pt x="126" y="443"/>
                </a:lnTo>
                <a:lnTo>
                  <a:pt x="133" y="442"/>
                </a:lnTo>
                <a:lnTo>
                  <a:pt x="138" y="441"/>
                </a:lnTo>
                <a:lnTo>
                  <a:pt x="141" y="438"/>
                </a:lnTo>
                <a:lnTo>
                  <a:pt x="145" y="436"/>
                </a:lnTo>
                <a:lnTo>
                  <a:pt x="147" y="432"/>
                </a:lnTo>
                <a:lnTo>
                  <a:pt x="148" y="430"/>
                </a:lnTo>
                <a:lnTo>
                  <a:pt x="197" y="423"/>
                </a:lnTo>
                <a:lnTo>
                  <a:pt x="200" y="426"/>
                </a:lnTo>
                <a:lnTo>
                  <a:pt x="200" y="426"/>
                </a:lnTo>
                <a:lnTo>
                  <a:pt x="214" y="422"/>
                </a:lnTo>
                <a:lnTo>
                  <a:pt x="226" y="419"/>
                </a:lnTo>
                <a:lnTo>
                  <a:pt x="236" y="417"/>
                </a:lnTo>
                <a:lnTo>
                  <a:pt x="236" y="417"/>
                </a:lnTo>
                <a:lnTo>
                  <a:pt x="240" y="416"/>
                </a:lnTo>
                <a:lnTo>
                  <a:pt x="245" y="413"/>
                </a:lnTo>
                <a:lnTo>
                  <a:pt x="252" y="410"/>
                </a:lnTo>
                <a:lnTo>
                  <a:pt x="264" y="406"/>
                </a:lnTo>
                <a:lnTo>
                  <a:pt x="264" y="406"/>
                </a:lnTo>
                <a:lnTo>
                  <a:pt x="292" y="400"/>
                </a:lnTo>
                <a:lnTo>
                  <a:pt x="303" y="398"/>
                </a:lnTo>
                <a:lnTo>
                  <a:pt x="309" y="396"/>
                </a:lnTo>
                <a:lnTo>
                  <a:pt x="309" y="396"/>
                </a:lnTo>
                <a:lnTo>
                  <a:pt x="323" y="389"/>
                </a:lnTo>
                <a:lnTo>
                  <a:pt x="329" y="386"/>
                </a:lnTo>
                <a:lnTo>
                  <a:pt x="330" y="386"/>
                </a:lnTo>
                <a:lnTo>
                  <a:pt x="331" y="386"/>
                </a:lnTo>
                <a:lnTo>
                  <a:pt x="331" y="386"/>
                </a:lnTo>
                <a:lnTo>
                  <a:pt x="335" y="404"/>
                </a:lnTo>
                <a:lnTo>
                  <a:pt x="342" y="441"/>
                </a:lnTo>
                <a:lnTo>
                  <a:pt x="356" y="508"/>
                </a:lnTo>
                <a:lnTo>
                  <a:pt x="356" y="508"/>
                </a:lnTo>
                <a:lnTo>
                  <a:pt x="364" y="537"/>
                </a:lnTo>
                <a:lnTo>
                  <a:pt x="368" y="549"/>
                </a:lnTo>
                <a:lnTo>
                  <a:pt x="373" y="559"/>
                </a:lnTo>
                <a:lnTo>
                  <a:pt x="373" y="559"/>
                </a:lnTo>
                <a:lnTo>
                  <a:pt x="399" y="608"/>
                </a:lnTo>
                <a:lnTo>
                  <a:pt x="399" y="608"/>
                </a:lnTo>
                <a:lnTo>
                  <a:pt x="411" y="636"/>
                </a:lnTo>
                <a:lnTo>
                  <a:pt x="421" y="659"/>
                </a:lnTo>
                <a:lnTo>
                  <a:pt x="424" y="667"/>
                </a:lnTo>
                <a:lnTo>
                  <a:pt x="426" y="672"/>
                </a:lnTo>
                <a:lnTo>
                  <a:pt x="426" y="672"/>
                </a:lnTo>
                <a:lnTo>
                  <a:pt x="426" y="678"/>
                </a:lnTo>
                <a:lnTo>
                  <a:pt x="428" y="685"/>
                </a:lnTo>
                <a:lnTo>
                  <a:pt x="430" y="691"/>
                </a:lnTo>
                <a:lnTo>
                  <a:pt x="433" y="697"/>
                </a:lnTo>
                <a:lnTo>
                  <a:pt x="433" y="697"/>
                </a:lnTo>
                <a:lnTo>
                  <a:pt x="437" y="724"/>
                </a:lnTo>
                <a:lnTo>
                  <a:pt x="437" y="724"/>
                </a:lnTo>
                <a:lnTo>
                  <a:pt x="440" y="727"/>
                </a:lnTo>
                <a:lnTo>
                  <a:pt x="441" y="730"/>
                </a:lnTo>
                <a:lnTo>
                  <a:pt x="442" y="733"/>
                </a:lnTo>
                <a:lnTo>
                  <a:pt x="443" y="739"/>
                </a:lnTo>
                <a:lnTo>
                  <a:pt x="443" y="739"/>
                </a:lnTo>
                <a:lnTo>
                  <a:pt x="445" y="753"/>
                </a:lnTo>
                <a:lnTo>
                  <a:pt x="445" y="759"/>
                </a:lnTo>
                <a:lnTo>
                  <a:pt x="443" y="766"/>
                </a:lnTo>
                <a:lnTo>
                  <a:pt x="443" y="766"/>
                </a:lnTo>
                <a:lnTo>
                  <a:pt x="441" y="791"/>
                </a:lnTo>
                <a:lnTo>
                  <a:pt x="437" y="839"/>
                </a:lnTo>
                <a:lnTo>
                  <a:pt x="433" y="913"/>
                </a:lnTo>
                <a:lnTo>
                  <a:pt x="433" y="913"/>
                </a:lnTo>
                <a:lnTo>
                  <a:pt x="428" y="936"/>
                </a:lnTo>
                <a:lnTo>
                  <a:pt x="423" y="960"/>
                </a:lnTo>
                <a:lnTo>
                  <a:pt x="423" y="960"/>
                </a:lnTo>
                <a:lnTo>
                  <a:pt x="419" y="983"/>
                </a:lnTo>
                <a:lnTo>
                  <a:pt x="419" y="983"/>
                </a:lnTo>
                <a:lnTo>
                  <a:pt x="407" y="991"/>
                </a:lnTo>
                <a:lnTo>
                  <a:pt x="407" y="991"/>
                </a:lnTo>
                <a:lnTo>
                  <a:pt x="403" y="993"/>
                </a:lnTo>
                <a:lnTo>
                  <a:pt x="401" y="994"/>
                </a:lnTo>
                <a:lnTo>
                  <a:pt x="400" y="996"/>
                </a:lnTo>
                <a:lnTo>
                  <a:pt x="400" y="996"/>
                </a:lnTo>
                <a:lnTo>
                  <a:pt x="400" y="1004"/>
                </a:lnTo>
                <a:lnTo>
                  <a:pt x="400" y="1006"/>
                </a:lnTo>
                <a:lnTo>
                  <a:pt x="396" y="1007"/>
                </a:lnTo>
                <a:lnTo>
                  <a:pt x="396" y="1007"/>
                </a:lnTo>
                <a:lnTo>
                  <a:pt x="376" y="1013"/>
                </a:lnTo>
                <a:lnTo>
                  <a:pt x="352" y="1020"/>
                </a:lnTo>
                <a:lnTo>
                  <a:pt x="352" y="1020"/>
                </a:lnTo>
                <a:lnTo>
                  <a:pt x="349" y="1022"/>
                </a:lnTo>
                <a:lnTo>
                  <a:pt x="347" y="1025"/>
                </a:lnTo>
                <a:lnTo>
                  <a:pt x="345" y="1027"/>
                </a:lnTo>
                <a:lnTo>
                  <a:pt x="344" y="1031"/>
                </a:lnTo>
                <a:lnTo>
                  <a:pt x="343" y="1037"/>
                </a:lnTo>
                <a:lnTo>
                  <a:pt x="344" y="1040"/>
                </a:lnTo>
                <a:lnTo>
                  <a:pt x="344" y="1040"/>
                </a:lnTo>
                <a:lnTo>
                  <a:pt x="344" y="1043"/>
                </a:lnTo>
                <a:lnTo>
                  <a:pt x="344" y="1045"/>
                </a:lnTo>
                <a:lnTo>
                  <a:pt x="344" y="1048"/>
                </a:lnTo>
                <a:lnTo>
                  <a:pt x="345" y="1051"/>
                </a:lnTo>
                <a:lnTo>
                  <a:pt x="345" y="1051"/>
                </a:lnTo>
                <a:lnTo>
                  <a:pt x="350" y="1054"/>
                </a:lnTo>
                <a:lnTo>
                  <a:pt x="360" y="1059"/>
                </a:lnTo>
                <a:lnTo>
                  <a:pt x="367" y="1061"/>
                </a:lnTo>
                <a:lnTo>
                  <a:pt x="376" y="1063"/>
                </a:lnTo>
                <a:lnTo>
                  <a:pt x="387" y="1064"/>
                </a:lnTo>
                <a:lnTo>
                  <a:pt x="400" y="1064"/>
                </a:lnTo>
                <a:lnTo>
                  <a:pt x="400" y="1064"/>
                </a:lnTo>
                <a:lnTo>
                  <a:pt x="411" y="1063"/>
                </a:lnTo>
                <a:lnTo>
                  <a:pt x="421" y="1061"/>
                </a:lnTo>
                <a:lnTo>
                  <a:pt x="427" y="1060"/>
                </a:lnTo>
                <a:lnTo>
                  <a:pt x="432" y="1058"/>
                </a:lnTo>
                <a:lnTo>
                  <a:pt x="437" y="1055"/>
                </a:lnTo>
                <a:lnTo>
                  <a:pt x="441" y="1054"/>
                </a:lnTo>
                <a:lnTo>
                  <a:pt x="447" y="1053"/>
                </a:lnTo>
                <a:lnTo>
                  <a:pt x="447" y="1053"/>
                </a:lnTo>
                <a:lnTo>
                  <a:pt x="461" y="1052"/>
                </a:lnTo>
                <a:lnTo>
                  <a:pt x="476" y="1053"/>
                </a:lnTo>
                <a:lnTo>
                  <a:pt x="491" y="1052"/>
                </a:lnTo>
                <a:lnTo>
                  <a:pt x="496" y="1051"/>
                </a:lnTo>
                <a:lnTo>
                  <a:pt x="500" y="1050"/>
                </a:lnTo>
                <a:lnTo>
                  <a:pt x="500" y="1050"/>
                </a:lnTo>
                <a:lnTo>
                  <a:pt x="501" y="1046"/>
                </a:lnTo>
                <a:lnTo>
                  <a:pt x="504" y="1044"/>
                </a:lnTo>
                <a:lnTo>
                  <a:pt x="504" y="1037"/>
                </a:lnTo>
                <a:lnTo>
                  <a:pt x="504" y="1032"/>
                </a:lnTo>
                <a:lnTo>
                  <a:pt x="504" y="1030"/>
                </a:lnTo>
                <a:lnTo>
                  <a:pt x="504" y="1030"/>
                </a:lnTo>
                <a:lnTo>
                  <a:pt x="504" y="1022"/>
                </a:lnTo>
                <a:lnTo>
                  <a:pt x="504" y="1022"/>
                </a:lnTo>
                <a:lnTo>
                  <a:pt x="502" y="999"/>
                </a:lnTo>
                <a:lnTo>
                  <a:pt x="502" y="983"/>
                </a:lnTo>
                <a:lnTo>
                  <a:pt x="502" y="976"/>
                </a:lnTo>
                <a:lnTo>
                  <a:pt x="504" y="972"/>
                </a:lnTo>
                <a:lnTo>
                  <a:pt x="504" y="972"/>
                </a:lnTo>
                <a:lnTo>
                  <a:pt x="513" y="932"/>
                </a:lnTo>
                <a:lnTo>
                  <a:pt x="519" y="908"/>
                </a:lnTo>
                <a:lnTo>
                  <a:pt x="525" y="889"/>
                </a:lnTo>
                <a:lnTo>
                  <a:pt x="525" y="889"/>
                </a:lnTo>
                <a:lnTo>
                  <a:pt x="527" y="875"/>
                </a:lnTo>
                <a:lnTo>
                  <a:pt x="528" y="847"/>
                </a:lnTo>
                <a:lnTo>
                  <a:pt x="532" y="769"/>
                </a:lnTo>
                <a:lnTo>
                  <a:pt x="534" y="660"/>
                </a:lnTo>
                <a:lnTo>
                  <a:pt x="534" y="660"/>
                </a:lnTo>
                <a:lnTo>
                  <a:pt x="539" y="658"/>
                </a:lnTo>
                <a:lnTo>
                  <a:pt x="544" y="655"/>
                </a:lnTo>
                <a:lnTo>
                  <a:pt x="545" y="655"/>
                </a:lnTo>
                <a:lnTo>
                  <a:pt x="545" y="655"/>
                </a:lnTo>
                <a:lnTo>
                  <a:pt x="557" y="703"/>
                </a:lnTo>
                <a:lnTo>
                  <a:pt x="576" y="770"/>
                </a:lnTo>
                <a:lnTo>
                  <a:pt x="576" y="770"/>
                </a:lnTo>
                <a:lnTo>
                  <a:pt x="584" y="795"/>
                </a:lnTo>
                <a:lnTo>
                  <a:pt x="596" y="823"/>
                </a:lnTo>
                <a:lnTo>
                  <a:pt x="609" y="850"/>
                </a:lnTo>
                <a:lnTo>
                  <a:pt x="617" y="869"/>
                </a:lnTo>
                <a:lnTo>
                  <a:pt x="617" y="869"/>
                </a:lnTo>
                <a:lnTo>
                  <a:pt x="631" y="900"/>
                </a:lnTo>
                <a:lnTo>
                  <a:pt x="636" y="911"/>
                </a:lnTo>
                <a:lnTo>
                  <a:pt x="637" y="916"/>
                </a:lnTo>
                <a:lnTo>
                  <a:pt x="637" y="916"/>
                </a:lnTo>
                <a:lnTo>
                  <a:pt x="636" y="928"/>
                </a:lnTo>
                <a:lnTo>
                  <a:pt x="635" y="954"/>
                </a:lnTo>
                <a:lnTo>
                  <a:pt x="633" y="968"/>
                </a:lnTo>
                <a:lnTo>
                  <a:pt x="635" y="981"/>
                </a:lnTo>
                <a:lnTo>
                  <a:pt x="636" y="992"/>
                </a:lnTo>
                <a:lnTo>
                  <a:pt x="637" y="995"/>
                </a:lnTo>
                <a:lnTo>
                  <a:pt x="639" y="999"/>
                </a:lnTo>
                <a:lnTo>
                  <a:pt x="639" y="999"/>
                </a:lnTo>
                <a:lnTo>
                  <a:pt x="648" y="1009"/>
                </a:lnTo>
                <a:lnTo>
                  <a:pt x="650" y="1012"/>
                </a:lnTo>
                <a:lnTo>
                  <a:pt x="651" y="1013"/>
                </a:lnTo>
                <a:lnTo>
                  <a:pt x="651" y="1013"/>
                </a:lnTo>
                <a:lnTo>
                  <a:pt x="653" y="1015"/>
                </a:lnTo>
                <a:lnTo>
                  <a:pt x="656" y="1020"/>
                </a:lnTo>
                <a:lnTo>
                  <a:pt x="663" y="1034"/>
                </a:lnTo>
                <a:lnTo>
                  <a:pt x="670" y="1050"/>
                </a:lnTo>
                <a:lnTo>
                  <a:pt x="673" y="1060"/>
                </a:lnTo>
                <a:lnTo>
                  <a:pt x="673" y="1060"/>
                </a:lnTo>
                <a:lnTo>
                  <a:pt x="679" y="1085"/>
                </a:lnTo>
                <a:lnTo>
                  <a:pt x="684" y="1100"/>
                </a:lnTo>
                <a:lnTo>
                  <a:pt x="685" y="1105"/>
                </a:lnTo>
                <a:lnTo>
                  <a:pt x="688" y="1109"/>
                </a:lnTo>
                <a:lnTo>
                  <a:pt x="688" y="1109"/>
                </a:lnTo>
                <a:lnTo>
                  <a:pt x="692" y="1113"/>
                </a:lnTo>
                <a:lnTo>
                  <a:pt x="699" y="1117"/>
                </a:lnTo>
                <a:lnTo>
                  <a:pt x="703" y="1118"/>
                </a:lnTo>
                <a:lnTo>
                  <a:pt x="708" y="1119"/>
                </a:lnTo>
                <a:lnTo>
                  <a:pt x="714" y="1119"/>
                </a:lnTo>
                <a:lnTo>
                  <a:pt x="721" y="1118"/>
                </a:lnTo>
                <a:lnTo>
                  <a:pt x="721" y="1118"/>
                </a:lnTo>
                <a:lnTo>
                  <a:pt x="728" y="1116"/>
                </a:lnTo>
                <a:lnTo>
                  <a:pt x="734" y="1113"/>
                </a:lnTo>
                <a:lnTo>
                  <a:pt x="740" y="1109"/>
                </a:lnTo>
                <a:lnTo>
                  <a:pt x="744" y="1104"/>
                </a:lnTo>
                <a:lnTo>
                  <a:pt x="749" y="1099"/>
                </a:lnTo>
                <a:lnTo>
                  <a:pt x="751" y="1093"/>
                </a:lnTo>
                <a:lnTo>
                  <a:pt x="754" y="1089"/>
                </a:lnTo>
                <a:lnTo>
                  <a:pt x="755" y="1084"/>
                </a:lnTo>
                <a:lnTo>
                  <a:pt x="755" y="1084"/>
                </a:lnTo>
                <a:lnTo>
                  <a:pt x="754" y="1078"/>
                </a:lnTo>
                <a:lnTo>
                  <a:pt x="750" y="1071"/>
                </a:lnTo>
                <a:lnTo>
                  <a:pt x="738" y="1054"/>
                </a:lnTo>
                <a:lnTo>
                  <a:pt x="721" y="1033"/>
                </a:lnTo>
                <a:lnTo>
                  <a:pt x="721" y="1033"/>
                </a:lnTo>
                <a:lnTo>
                  <a:pt x="714" y="1014"/>
                </a:lnTo>
                <a:lnTo>
                  <a:pt x="714" y="1014"/>
                </a:lnTo>
                <a:lnTo>
                  <a:pt x="712" y="1009"/>
                </a:lnTo>
                <a:lnTo>
                  <a:pt x="714" y="1006"/>
                </a:lnTo>
                <a:lnTo>
                  <a:pt x="714" y="1006"/>
                </a:lnTo>
                <a:lnTo>
                  <a:pt x="716" y="1004"/>
                </a:lnTo>
                <a:lnTo>
                  <a:pt x="717" y="999"/>
                </a:lnTo>
                <a:lnTo>
                  <a:pt x="718" y="993"/>
                </a:lnTo>
                <a:lnTo>
                  <a:pt x="718" y="993"/>
                </a:lnTo>
                <a:lnTo>
                  <a:pt x="718" y="955"/>
                </a:lnTo>
                <a:lnTo>
                  <a:pt x="717" y="913"/>
                </a:lnTo>
                <a:lnTo>
                  <a:pt x="717" y="913"/>
                </a:lnTo>
                <a:lnTo>
                  <a:pt x="707" y="837"/>
                </a:lnTo>
                <a:lnTo>
                  <a:pt x="701" y="790"/>
                </a:lnTo>
                <a:lnTo>
                  <a:pt x="698" y="764"/>
                </a:lnTo>
                <a:lnTo>
                  <a:pt x="698" y="764"/>
                </a:lnTo>
                <a:lnTo>
                  <a:pt x="696" y="736"/>
                </a:lnTo>
                <a:lnTo>
                  <a:pt x="689" y="685"/>
                </a:lnTo>
                <a:lnTo>
                  <a:pt x="679" y="613"/>
                </a:lnTo>
                <a:lnTo>
                  <a:pt x="679" y="613"/>
                </a:lnTo>
                <a:lnTo>
                  <a:pt x="691" y="601"/>
                </a:lnTo>
                <a:lnTo>
                  <a:pt x="691" y="601"/>
                </a:lnTo>
                <a:lnTo>
                  <a:pt x="692" y="596"/>
                </a:lnTo>
                <a:lnTo>
                  <a:pt x="691" y="587"/>
                </a:lnTo>
                <a:lnTo>
                  <a:pt x="689" y="555"/>
                </a:lnTo>
                <a:lnTo>
                  <a:pt x="684" y="520"/>
                </a:lnTo>
                <a:lnTo>
                  <a:pt x="682" y="505"/>
                </a:lnTo>
                <a:lnTo>
                  <a:pt x="679" y="495"/>
                </a:lnTo>
                <a:lnTo>
                  <a:pt x="679" y="495"/>
                </a:lnTo>
                <a:lnTo>
                  <a:pt x="673" y="479"/>
                </a:lnTo>
                <a:lnTo>
                  <a:pt x="666" y="464"/>
                </a:lnTo>
                <a:lnTo>
                  <a:pt x="659" y="448"/>
                </a:lnTo>
                <a:lnTo>
                  <a:pt x="653" y="366"/>
                </a:lnTo>
                <a:lnTo>
                  <a:pt x="653" y="366"/>
                </a:lnTo>
                <a:lnTo>
                  <a:pt x="656" y="364"/>
                </a:lnTo>
                <a:lnTo>
                  <a:pt x="658" y="360"/>
                </a:lnTo>
                <a:lnTo>
                  <a:pt x="659" y="357"/>
                </a:lnTo>
                <a:lnTo>
                  <a:pt x="659" y="357"/>
                </a:lnTo>
                <a:lnTo>
                  <a:pt x="658" y="356"/>
                </a:lnTo>
                <a:lnTo>
                  <a:pt x="656" y="352"/>
                </a:lnTo>
                <a:lnTo>
                  <a:pt x="650" y="344"/>
                </a:lnTo>
                <a:lnTo>
                  <a:pt x="643" y="334"/>
                </a:lnTo>
                <a:lnTo>
                  <a:pt x="640" y="330"/>
                </a:lnTo>
                <a:lnTo>
                  <a:pt x="639" y="326"/>
                </a:lnTo>
                <a:lnTo>
                  <a:pt x="639" y="326"/>
                </a:lnTo>
                <a:lnTo>
                  <a:pt x="635" y="299"/>
                </a:lnTo>
                <a:lnTo>
                  <a:pt x="630" y="279"/>
                </a:lnTo>
                <a:lnTo>
                  <a:pt x="626" y="268"/>
                </a:lnTo>
                <a:lnTo>
                  <a:pt x="623" y="258"/>
                </a:lnTo>
                <a:lnTo>
                  <a:pt x="623" y="258"/>
                </a:lnTo>
                <a:lnTo>
                  <a:pt x="614" y="240"/>
                </a:lnTo>
                <a:lnTo>
                  <a:pt x="609" y="229"/>
                </a:lnTo>
                <a:lnTo>
                  <a:pt x="605" y="221"/>
                </a:lnTo>
                <a:lnTo>
                  <a:pt x="603" y="214"/>
                </a:lnTo>
                <a:lnTo>
                  <a:pt x="603" y="214"/>
                </a:lnTo>
                <a:lnTo>
                  <a:pt x="602" y="203"/>
                </a:lnTo>
                <a:lnTo>
                  <a:pt x="602" y="200"/>
                </a:lnTo>
                <a:lnTo>
                  <a:pt x="602" y="200"/>
                </a:lnTo>
                <a:lnTo>
                  <a:pt x="585" y="186"/>
                </a:lnTo>
                <a:lnTo>
                  <a:pt x="572" y="171"/>
                </a:lnTo>
                <a:lnTo>
                  <a:pt x="559" y="157"/>
                </a:lnTo>
                <a:lnTo>
                  <a:pt x="559" y="157"/>
                </a:lnTo>
                <a:lnTo>
                  <a:pt x="553" y="151"/>
                </a:lnTo>
                <a:lnTo>
                  <a:pt x="547" y="144"/>
                </a:lnTo>
                <a:lnTo>
                  <a:pt x="540" y="138"/>
                </a:lnTo>
                <a:lnTo>
                  <a:pt x="532" y="134"/>
                </a:lnTo>
                <a:lnTo>
                  <a:pt x="525" y="129"/>
                </a:lnTo>
                <a:lnTo>
                  <a:pt x="517" y="125"/>
                </a:lnTo>
                <a:lnTo>
                  <a:pt x="509" y="123"/>
                </a:lnTo>
                <a:lnTo>
                  <a:pt x="501" y="121"/>
                </a:lnTo>
                <a:lnTo>
                  <a:pt x="501" y="121"/>
                </a:lnTo>
                <a:lnTo>
                  <a:pt x="481" y="121"/>
                </a:lnTo>
                <a:lnTo>
                  <a:pt x="458" y="121"/>
                </a:lnTo>
                <a:lnTo>
                  <a:pt x="429" y="123"/>
                </a:lnTo>
                <a:lnTo>
                  <a:pt x="429" y="1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AE746590-0AD4-4E1D-9595-24258FECEB8D}"/>
              </a:ext>
            </a:extLst>
          </p:cNvPr>
          <p:cNvSpPr>
            <a:spLocks noEditPoints="1"/>
          </p:cNvSpPr>
          <p:nvPr/>
        </p:nvSpPr>
        <p:spPr bwMode="auto">
          <a:xfrm>
            <a:off x="2848686" y="818709"/>
            <a:ext cx="554601" cy="1620181"/>
          </a:xfrm>
          <a:custGeom>
            <a:avLst/>
            <a:gdLst>
              <a:gd name="T0" fmla="*/ 215 w 445"/>
              <a:gd name="T1" fmla="*/ 5 h 1300"/>
              <a:gd name="T2" fmla="*/ 141 w 445"/>
              <a:gd name="T3" fmla="*/ 10 h 1300"/>
              <a:gd name="T4" fmla="*/ 113 w 445"/>
              <a:gd name="T5" fmla="*/ 51 h 1300"/>
              <a:gd name="T6" fmla="*/ 108 w 445"/>
              <a:gd name="T7" fmla="*/ 129 h 1300"/>
              <a:gd name="T8" fmla="*/ 118 w 445"/>
              <a:gd name="T9" fmla="*/ 170 h 1300"/>
              <a:gd name="T10" fmla="*/ 72 w 445"/>
              <a:gd name="T11" fmla="*/ 203 h 1300"/>
              <a:gd name="T12" fmla="*/ 2 w 445"/>
              <a:gd name="T13" fmla="*/ 282 h 1300"/>
              <a:gd name="T14" fmla="*/ 11 w 445"/>
              <a:gd name="T15" fmla="*/ 317 h 1300"/>
              <a:gd name="T16" fmla="*/ 0 w 445"/>
              <a:gd name="T17" fmla="*/ 404 h 1300"/>
              <a:gd name="T18" fmla="*/ 2 w 445"/>
              <a:gd name="T19" fmla="*/ 461 h 1300"/>
              <a:gd name="T20" fmla="*/ 5 w 445"/>
              <a:gd name="T21" fmla="*/ 526 h 1300"/>
              <a:gd name="T22" fmla="*/ 41 w 445"/>
              <a:gd name="T23" fmla="*/ 637 h 1300"/>
              <a:gd name="T24" fmla="*/ 65 w 445"/>
              <a:gd name="T25" fmla="*/ 825 h 1300"/>
              <a:gd name="T26" fmla="*/ 79 w 445"/>
              <a:gd name="T27" fmla="*/ 881 h 1300"/>
              <a:gd name="T28" fmla="*/ 49 w 445"/>
              <a:gd name="T29" fmla="*/ 980 h 1300"/>
              <a:gd name="T30" fmla="*/ 49 w 445"/>
              <a:gd name="T31" fmla="*/ 1139 h 1300"/>
              <a:gd name="T32" fmla="*/ 41 w 445"/>
              <a:gd name="T33" fmla="*/ 1188 h 1300"/>
              <a:gd name="T34" fmla="*/ 35 w 445"/>
              <a:gd name="T35" fmla="*/ 1213 h 1300"/>
              <a:gd name="T36" fmla="*/ 40 w 445"/>
              <a:gd name="T37" fmla="*/ 1265 h 1300"/>
              <a:gd name="T38" fmla="*/ 71 w 445"/>
              <a:gd name="T39" fmla="*/ 1293 h 1300"/>
              <a:gd name="T40" fmla="*/ 110 w 445"/>
              <a:gd name="T41" fmla="*/ 1300 h 1300"/>
              <a:gd name="T42" fmla="*/ 147 w 445"/>
              <a:gd name="T43" fmla="*/ 1289 h 1300"/>
              <a:gd name="T44" fmla="*/ 138 w 445"/>
              <a:gd name="T45" fmla="*/ 1246 h 1300"/>
              <a:gd name="T46" fmla="*/ 167 w 445"/>
              <a:gd name="T47" fmla="*/ 1040 h 1300"/>
              <a:gd name="T48" fmla="*/ 230 w 445"/>
              <a:gd name="T49" fmla="*/ 796 h 1300"/>
              <a:gd name="T50" fmla="*/ 237 w 445"/>
              <a:gd name="T51" fmla="*/ 876 h 1300"/>
              <a:gd name="T52" fmla="*/ 243 w 445"/>
              <a:gd name="T53" fmla="*/ 968 h 1300"/>
              <a:gd name="T54" fmla="*/ 238 w 445"/>
              <a:gd name="T55" fmla="*/ 1113 h 1300"/>
              <a:gd name="T56" fmla="*/ 226 w 445"/>
              <a:gd name="T57" fmla="*/ 1163 h 1300"/>
              <a:gd name="T58" fmla="*/ 223 w 445"/>
              <a:gd name="T59" fmla="*/ 1199 h 1300"/>
              <a:gd name="T60" fmla="*/ 221 w 445"/>
              <a:gd name="T61" fmla="*/ 1228 h 1300"/>
              <a:gd name="T62" fmla="*/ 243 w 445"/>
              <a:gd name="T63" fmla="*/ 1240 h 1300"/>
              <a:gd name="T64" fmla="*/ 373 w 445"/>
              <a:gd name="T65" fmla="*/ 1257 h 1300"/>
              <a:gd name="T66" fmla="*/ 403 w 445"/>
              <a:gd name="T67" fmla="*/ 1245 h 1300"/>
              <a:gd name="T68" fmla="*/ 395 w 445"/>
              <a:gd name="T69" fmla="*/ 1221 h 1300"/>
              <a:gd name="T70" fmla="*/ 338 w 445"/>
              <a:gd name="T71" fmla="*/ 1198 h 1300"/>
              <a:gd name="T72" fmla="*/ 362 w 445"/>
              <a:gd name="T73" fmla="*/ 1010 h 1300"/>
              <a:gd name="T74" fmla="*/ 356 w 445"/>
              <a:gd name="T75" fmla="*/ 837 h 1300"/>
              <a:gd name="T76" fmla="*/ 377 w 445"/>
              <a:gd name="T77" fmla="*/ 731 h 1300"/>
              <a:gd name="T78" fmla="*/ 386 w 445"/>
              <a:gd name="T79" fmla="*/ 700 h 1300"/>
              <a:gd name="T80" fmla="*/ 386 w 445"/>
              <a:gd name="T81" fmla="*/ 564 h 1300"/>
              <a:gd name="T82" fmla="*/ 356 w 445"/>
              <a:gd name="T83" fmla="*/ 443 h 1300"/>
              <a:gd name="T84" fmla="*/ 427 w 445"/>
              <a:gd name="T85" fmla="*/ 402 h 1300"/>
              <a:gd name="T86" fmla="*/ 445 w 445"/>
              <a:gd name="T87" fmla="*/ 329 h 1300"/>
              <a:gd name="T88" fmla="*/ 415 w 445"/>
              <a:gd name="T89" fmla="*/ 302 h 1300"/>
              <a:gd name="T90" fmla="*/ 395 w 445"/>
              <a:gd name="T91" fmla="*/ 262 h 1300"/>
              <a:gd name="T92" fmla="*/ 362 w 445"/>
              <a:gd name="T93" fmla="*/ 239 h 1300"/>
              <a:gd name="T94" fmla="*/ 336 w 445"/>
              <a:gd name="T95" fmla="*/ 176 h 1300"/>
              <a:gd name="T96" fmla="*/ 335 w 445"/>
              <a:gd name="T97" fmla="*/ 146 h 1300"/>
              <a:gd name="T98" fmla="*/ 345 w 445"/>
              <a:gd name="T99" fmla="*/ 108 h 1300"/>
              <a:gd name="T100" fmla="*/ 327 w 445"/>
              <a:gd name="T101" fmla="*/ 86 h 1300"/>
              <a:gd name="T102" fmla="*/ 285 w 445"/>
              <a:gd name="T103" fmla="*/ 92 h 1300"/>
              <a:gd name="T104" fmla="*/ 303 w 445"/>
              <a:gd name="T105" fmla="*/ 74 h 1300"/>
              <a:gd name="T106" fmla="*/ 318 w 445"/>
              <a:gd name="T107" fmla="*/ 62 h 1300"/>
              <a:gd name="T108" fmla="*/ 303 w 445"/>
              <a:gd name="T109" fmla="*/ 39 h 1300"/>
              <a:gd name="T110" fmla="*/ 321 w 445"/>
              <a:gd name="T111" fmla="*/ 147 h 1300"/>
              <a:gd name="T112" fmla="*/ 313 w 445"/>
              <a:gd name="T113" fmla="*/ 157 h 1300"/>
              <a:gd name="T114" fmla="*/ 238 w 445"/>
              <a:gd name="T115" fmla="*/ 215 h 1300"/>
              <a:gd name="T116" fmla="*/ 253 w 445"/>
              <a:gd name="T117" fmla="*/ 197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" h="1300">
                <a:moveTo>
                  <a:pt x="256" y="33"/>
                </a:moveTo>
                <a:lnTo>
                  <a:pt x="256" y="33"/>
                </a:lnTo>
                <a:lnTo>
                  <a:pt x="250" y="28"/>
                </a:lnTo>
                <a:lnTo>
                  <a:pt x="236" y="16"/>
                </a:lnTo>
                <a:lnTo>
                  <a:pt x="226" y="10"/>
                </a:lnTo>
                <a:lnTo>
                  <a:pt x="215" y="5"/>
                </a:lnTo>
                <a:lnTo>
                  <a:pt x="205" y="2"/>
                </a:lnTo>
                <a:lnTo>
                  <a:pt x="194" y="0"/>
                </a:lnTo>
                <a:lnTo>
                  <a:pt x="194" y="0"/>
                </a:lnTo>
                <a:lnTo>
                  <a:pt x="174" y="2"/>
                </a:lnTo>
                <a:lnTo>
                  <a:pt x="156" y="5"/>
                </a:lnTo>
                <a:lnTo>
                  <a:pt x="141" y="10"/>
                </a:lnTo>
                <a:lnTo>
                  <a:pt x="136" y="12"/>
                </a:lnTo>
                <a:lnTo>
                  <a:pt x="132" y="15"/>
                </a:lnTo>
                <a:lnTo>
                  <a:pt x="132" y="15"/>
                </a:lnTo>
                <a:lnTo>
                  <a:pt x="129" y="20"/>
                </a:lnTo>
                <a:lnTo>
                  <a:pt x="124" y="28"/>
                </a:lnTo>
                <a:lnTo>
                  <a:pt x="113" y="51"/>
                </a:lnTo>
                <a:lnTo>
                  <a:pt x="103" y="75"/>
                </a:lnTo>
                <a:lnTo>
                  <a:pt x="101" y="83"/>
                </a:lnTo>
                <a:lnTo>
                  <a:pt x="100" y="88"/>
                </a:lnTo>
                <a:lnTo>
                  <a:pt x="100" y="88"/>
                </a:lnTo>
                <a:lnTo>
                  <a:pt x="105" y="112"/>
                </a:lnTo>
                <a:lnTo>
                  <a:pt x="108" y="129"/>
                </a:lnTo>
                <a:lnTo>
                  <a:pt x="118" y="147"/>
                </a:lnTo>
                <a:lnTo>
                  <a:pt x="118" y="147"/>
                </a:lnTo>
                <a:lnTo>
                  <a:pt x="117" y="159"/>
                </a:lnTo>
                <a:lnTo>
                  <a:pt x="117" y="166"/>
                </a:lnTo>
                <a:lnTo>
                  <a:pt x="118" y="170"/>
                </a:lnTo>
                <a:lnTo>
                  <a:pt x="118" y="170"/>
                </a:lnTo>
                <a:lnTo>
                  <a:pt x="116" y="172"/>
                </a:lnTo>
                <a:lnTo>
                  <a:pt x="111" y="175"/>
                </a:lnTo>
                <a:lnTo>
                  <a:pt x="102" y="180"/>
                </a:lnTo>
                <a:lnTo>
                  <a:pt x="94" y="197"/>
                </a:lnTo>
                <a:lnTo>
                  <a:pt x="94" y="197"/>
                </a:lnTo>
                <a:lnTo>
                  <a:pt x="72" y="203"/>
                </a:lnTo>
                <a:lnTo>
                  <a:pt x="55" y="207"/>
                </a:lnTo>
                <a:lnTo>
                  <a:pt x="43" y="212"/>
                </a:lnTo>
                <a:lnTo>
                  <a:pt x="43" y="212"/>
                </a:lnTo>
                <a:lnTo>
                  <a:pt x="25" y="242"/>
                </a:lnTo>
                <a:lnTo>
                  <a:pt x="2" y="282"/>
                </a:lnTo>
                <a:lnTo>
                  <a:pt x="2" y="282"/>
                </a:lnTo>
                <a:lnTo>
                  <a:pt x="1" y="288"/>
                </a:lnTo>
                <a:lnTo>
                  <a:pt x="1" y="293"/>
                </a:lnTo>
                <a:lnTo>
                  <a:pt x="2" y="299"/>
                </a:lnTo>
                <a:lnTo>
                  <a:pt x="5" y="304"/>
                </a:lnTo>
                <a:lnTo>
                  <a:pt x="10" y="313"/>
                </a:lnTo>
                <a:lnTo>
                  <a:pt x="11" y="317"/>
                </a:lnTo>
                <a:lnTo>
                  <a:pt x="11" y="317"/>
                </a:lnTo>
                <a:lnTo>
                  <a:pt x="8" y="342"/>
                </a:lnTo>
                <a:lnTo>
                  <a:pt x="2" y="382"/>
                </a:lnTo>
                <a:lnTo>
                  <a:pt x="2" y="382"/>
                </a:lnTo>
                <a:lnTo>
                  <a:pt x="1" y="395"/>
                </a:lnTo>
                <a:lnTo>
                  <a:pt x="0" y="404"/>
                </a:lnTo>
                <a:lnTo>
                  <a:pt x="0" y="412"/>
                </a:lnTo>
                <a:lnTo>
                  <a:pt x="0" y="412"/>
                </a:lnTo>
                <a:lnTo>
                  <a:pt x="0" y="420"/>
                </a:lnTo>
                <a:lnTo>
                  <a:pt x="1" y="436"/>
                </a:lnTo>
                <a:lnTo>
                  <a:pt x="2" y="461"/>
                </a:lnTo>
                <a:lnTo>
                  <a:pt x="2" y="461"/>
                </a:lnTo>
                <a:lnTo>
                  <a:pt x="1" y="479"/>
                </a:lnTo>
                <a:lnTo>
                  <a:pt x="0" y="491"/>
                </a:lnTo>
                <a:lnTo>
                  <a:pt x="0" y="502"/>
                </a:lnTo>
                <a:lnTo>
                  <a:pt x="0" y="502"/>
                </a:lnTo>
                <a:lnTo>
                  <a:pt x="1" y="513"/>
                </a:lnTo>
                <a:lnTo>
                  <a:pt x="5" y="526"/>
                </a:lnTo>
                <a:lnTo>
                  <a:pt x="11" y="547"/>
                </a:lnTo>
                <a:lnTo>
                  <a:pt x="11" y="547"/>
                </a:lnTo>
                <a:lnTo>
                  <a:pt x="22" y="583"/>
                </a:lnTo>
                <a:lnTo>
                  <a:pt x="29" y="614"/>
                </a:lnTo>
                <a:lnTo>
                  <a:pt x="23" y="641"/>
                </a:lnTo>
                <a:lnTo>
                  <a:pt x="41" y="637"/>
                </a:lnTo>
                <a:lnTo>
                  <a:pt x="47" y="688"/>
                </a:lnTo>
                <a:lnTo>
                  <a:pt x="55" y="694"/>
                </a:lnTo>
                <a:lnTo>
                  <a:pt x="55" y="694"/>
                </a:lnTo>
                <a:lnTo>
                  <a:pt x="59" y="752"/>
                </a:lnTo>
                <a:lnTo>
                  <a:pt x="61" y="797"/>
                </a:lnTo>
                <a:lnTo>
                  <a:pt x="65" y="825"/>
                </a:lnTo>
                <a:lnTo>
                  <a:pt x="65" y="825"/>
                </a:lnTo>
                <a:lnTo>
                  <a:pt x="69" y="839"/>
                </a:lnTo>
                <a:lnTo>
                  <a:pt x="73" y="855"/>
                </a:lnTo>
                <a:lnTo>
                  <a:pt x="77" y="869"/>
                </a:lnTo>
                <a:lnTo>
                  <a:pt x="78" y="875"/>
                </a:lnTo>
                <a:lnTo>
                  <a:pt x="79" y="881"/>
                </a:lnTo>
                <a:lnTo>
                  <a:pt x="79" y="896"/>
                </a:lnTo>
                <a:lnTo>
                  <a:pt x="79" y="896"/>
                </a:lnTo>
                <a:lnTo>
                  <a:pt x="73" y="909"/>
                </a:lnTo>
                <a:lnTo>
                  <a:pt x="61" y="941"/>
                </a:lnTo>
                <a:lnTo>
                  <a:pt x="55" y="961"/>
                </a:lnTo>
                <a:lnTo>
                  <a:pt x="49" y="980"/>
                </a:lnTo>
                <a:lnTo>
                  <a:pt x="46" y="998"/>
                </a:lnTo>
                <a:lnTo>
                  <a:pt x="43" y="1014"/>
                </a:lnTo>
                <a:lnTo>
                  <a:pt x="43" y="1014"/>
                </a:lnTo>
                <a:lnTo>
                  <a:pt x="45" y="1050"/>
                </a:lnTo>
                <a:lnTo>
                  <a:pt x="47" y="1097"/>
                </a:lnTo>
                <a:lnTo>
                  <a:pt x="49" y="1139"/>
                </a:lnTo>
                <a:lnTo>
                  <a:pt x="51" y="1154"/>
                </a:lnTo>
                <a:lnTo>
                  <a:pt x="49" y="1163"/>
                </a:lnTo>
                <a:lnTo>
                  <a:pt x="49" y="1163"/>
                </a:lnTo>
                <a:lnTo>
                  <a:pt x="47" y="1172"/>
                </a:lnTo>
                <a:lnTo>
                  <a:pt x="43" y="1181"/>
                </a:lnTo>
                <a:lnTo>
                  <a:pt x="41" y="1188"/>
                </a:lnTo>
                <a:lnTo>
                  <a:pt x="39" y="1195"/>
                </a:lnTo>
                <a:lnTo>
                  <a:pt x="39" y="1195"/>
                </a:lnTo>
                <a:lnTo>
                  <a:pt x="35" y="1204"/>
                </a:lnTo>
                <a:lnTo>
                  <a:pt x="35" y="1207"/>
                </a:lnTo>
                <a:lnTo>
                  <a:pt x="35" y="1213"/>
                </a:lnTo>
                <a:lnTo>
                  <a:pt x="35" y="1213"/>
                </a:lnTo>
                <a:lnTo>
                  <a:pt x="37" y="1222"/>
                </a:lnTo>
                <a:lnTo>
                  <a:pt x="40" y="1231"/>
                </a:lnTo>
                <a:lnTo>
                  <a:pt x="43" y="1242"/>
                </a:lnTo>
                <a:lnTo>
                  <a:pt x="43" y="1242"/>
                </a:lnTo>
                <a:lnTo>
                  <a:pt x="41" y="1255"/>
                </a:lnTo>
                <a:lnTo>
                  <a:pt x="40" y="1265"/>
                </a:lnTo>
                <a:lnTo>
                  <a:pt x="40" y="1269"/>
                </a:lnTo>
                <a:lnTo>
                  <a:pt x="41" y="1271"/>
                </a:lnTo>
                <a:lnTo>
                  <a:pt x="41" y="1271"/>
                </a:lnTo>
                <a:lnTo>
                  <a:pt x="47" y="1277"/>
                </a:lnTo>
                <a:lnTo>
                  <a:pt x="57" y="1284"/>
                </a:lnTo>
                <a:lnTo>
                  <a:pt x="71" y="1293"/>
                </a:lnTo>
                <a:lnTo>
                  <a:pt x="78" y="1295"/>
                </a:lnTo>
                <a:lnTo>
                  <a:pt x="85" y="1298"/>
                </a:lnTo>
                <a:lnTo>
                  <a:pt x="85" y="1298"/>
                </a:lnTo>
                <a:lnTo>
                  <a:pt x="93" y="1299"/>
                </a:lnTo>
                <a:lnTo>
                  <a:pt x="101" y="1300"/>
                </a:lnTo>
                <a:lnTo>
                  <a:pt x="110" y="1300"/>
                </a:lnTo>
                <a:lnTo>
                  <a:pt x="119" y="1299"/>
                </a:lnTo>
                <a:lnTo>
                  <a:pt x="128" y="1298"/>
                </a:lnTo>
                <a:lnTo>
                  <a:pt x="135" y="1295"/>
                </a:lnTo>
                <a:lnTo>
                  <a:pt x="142" y="1293"/>
                </a:lnTo>
                <a:lnTo>
                  <a:pt x="147" y="1289"/>
                </a:lnTo>
                <a:lnTo>
                  <a:pt x="147" y="1289"/>
                </a:lnTo>
                <a:lnTo>
                  <a:pt x="149" y="1287"/>
                </a:lnTo>
                <a:lnTo>
                  <a:pt x="150" y="1284"/>
                </a:lnTo>
                <a:lnTo>
                  <a:pt x="150" y="1277"/>
                </a:lnTo>
                <a:lnTo>
                  <a:pt x="149" y="1269"/>
                </a:lnTo>
                <a:lnTo>
                  <a:pt x="146" y="1260"/>
                </a:lnTo>
                <a:lnTo>
                  <a:pt x="138" y="1246"/>
                </a:lnTo>
                <a:lnTo>
                  <a:pt x="135" y="1239"/>
                </a:lnTo>
                <a:lnTo>
                  <a:pt x="147" y="1204"/>
                </a:lnTo>
                <a:lnTo>
                  <a:pt x="147" y="1134"/>
                </a:lnTo>
                <a:lnTo>
                  <a:pt x="147" y="1134"/>
                </a:lnTo>
                <a:lnTo>
                  <a:pt x="155" y="1097"/>
                </a:lnTo>
                <a:lnTo>
                  <a:pt x="167" y="1040"/>
                </a:lnTo>
                <a:lnTo>
                  <a:pt x="167" y="1040"/>
                </a:lnTo>
                <a:lnTo>
                  <a:pt x="173" y="1005"/>
                </a:lnTo>
                <a:lnTo>
                  <a:pt x="179" y="953"/>
                </a:lnTo>
                <a:lnTo>
                  <a:pt x="188" y="887"/>
                </a:lnTo>
                <a:lnTo>
                  <a:pt x="230" y="796"/>
                </a:lnTo>
                <a:lnTo>
                  <a:pt x="230" y="796"/>
                </a:lnTo>
                <a:lnTo>
                  <a:pt x="235" y="811"/>
                </a:lnTo>
                <a:lnTo>
                  <a:pt x="237" y="825"/>
                </a:lnTo>
                <a:lnTo>
                  <a:pt x="238" y="832"/>
                </a:lnTo>
                <a:lnTo>
                  <a:pt x="238" y="837"/>
                </a:lnTo>
                <a:lnTo>
                  <a:pt x="238" y="837"/>
                </a:lnTo>
                <a:lnTo>
                  <a:pt x="237" y="876"/>
                </a:lnTo>
                <a:lnTo>
                  <a:pt x="237" y="902"/>
                </a:lnTo>
                <a:lnTo>
                  <a:pt x="237" y="914"/>
                </a:lnTo>
                <a:lnTo>
                  <a:pt x="238" y="922"/>
                </a:lnTo>
                <a:lnTo>
                  <a:pt x="238" y="922"/>
                </a:lnTo>
                <a:lnTo>
                  <a:pt x="241" y="943"/>
                </a:lnTo>
                <a:lnTo>
                  <a:pt x="243" y="968"/>
                </a:lnTo>
                <a:lnTo>
                  <a:pt x="244" y="991"/>
                </a:lnTo>
                <a:lnTo>
                  <a:pt x="244" y="1002"/>
                </a:lnTo>
                <a:lnTo>
                  <a:pt x="244" y="1002"/>
                </a:lnTo>
                <a:lnTo>
                  <a:pt x="241" y="1052"/>
                </a:lnTo>
                <a:lnTo>
                  <a:pt x="238" y="1113"/>
                </a:lnTo>
                <a:lnTo>
                  <a:pt x="238" y="1113"/>
                </a:lnTo>
                <a:lnTo>
                  <a:pt x="238" y="1121"/>
                </a:lnTo>
                <a:lnTo>
                  <a:pt x="237" y="1128"/>
                </a:lnTo>
                <a:lnTo>
                  <a:pt x="233" y="1142"/>
                </a:lnTo>
                <a:lnTo>
                  <a:pt x="229" y="1154"/>
                </a:lnTo>
                <a:lnTo>
                  <a:pt x="226" y="1163"/>
                </a:lnTo>
                <a:lnTo>
                  <a:pt x="226" y="1163"/>
                </a:lnTo>
                <a:lnTo>
                  <a:pt x="226" y="1169"/>
                </a:lnTo>
                <a:lnTo>
                  <a:pt x="227" y="1174"/>
                </a:lnTo>
                <a:lnTo>
                  <a:pt x="227" y="1180"/>
                </a:lnTo>
                <a:lnTo>
                  <a:pt x="226" y="1187"/>
                </a:lnTo>
                <a:lnTo>
                  <a:pt x="226" y="1187"/>
                </a:lnTo>
                <a:lnTo>
                  <a:pt x="223" y="1199"/>
                </a:lnTo>
                <a:lnTo>
                  <a:pt x="221" y="1205"/>
                </a:lnTo>
                <a:lnTo>
                  <a:pt x="220" y="1210"/>
                </a:lnTo>
                <a:lnTo>
                  <a:pt x="220" y="1210"/>
                </a:lnTo>
                <a:lnTo>
                  <a:pt x="220" y="1216"/>
                </a:lnTo>
                <a:lnTo>
                  <a:pt x="220" y="1222"/>
                </a:lnTo>
                <a:lnTo>
                  <a:pt x="221" y="1228"/>
                </a:lnTo>
                <a:lnTo>
                  <a:pt x="221" y="1230"/>
                </a:lnTo>
                <a:lnTo>
                  <a:pt x="224" y="1234"/>
                </a:lnTo>
                <a:lnTo>
                  <a:pt x="224" y="1234"/>
                </a:lnTo>
                <a:lnTo>
                  <a:pt x="226" y="1235"/>
                </a:lnTo>
                <a:lnTo>
                  <a:pt x="230" y="1236"/>
                </a:lnTo>
                <a:lnTo>
                  <a:pt x="243" y="1240"/>
                </a:lnTo>
                <a:lnTo>
                  <a:pt x="282" y="1247"/>
                </a:lnTo>
                <a:lnTo>
                  <a:pt x="319" y="1252"/>
                </a:lnTo>
                <a:lnTo>
                  <a:pt x="338" y="1254"/>
                </a:lnTo>
                <a:lnTo>
                  <a:pt x="338" y="1254"/>
                </a:lnTo>
                <a:lnTo>
                  <a:pt x="351" y="1255"/>
                </a:lnTo>
                <a:lnTo>
                  <a:pt x="373" y="1257"/>
                </a:lnTo>
                <a:lnTo>
                  <a:pt x="384" y="1257"/>
                </a:lnTo>
                <a:lnTo>
                  <a:pt x="393" y="1254"/>
                </a:lnTo>
                <a:lnTo>
                  <a:pt x="397" y="1253"/>
                </a:lnTo>
                <a:lnTo>
                  <a:pt x="401" y="1251"/>
                </a:lnTo>
                <a:lnTo>
                  <a:pt x="402" y="1248"/>
                </a:lnTo>
                <a:lnTo>
                  <a:pt x="403" y="1245"/>
                </a:lnTo>
                <a:lnTo>
                  <a:pt x="403" y="1245"/>
                </a:lnTo>
                <a:lnTo>
                  <a:pt x="403" y="1239"/>
                </a:lnTo>
                <a:lnTo>
                  <a:pt x="403" y="1233"/>
                </a:lnTo>
                <a:lnTo>
                  <a:pt x="401" y="1228"/>
                </a:lnTo>
                <a:lnTo>
                  <a:pt x="398" y="1224"/>
                </a:lnTo>
                <a:lnTo>
                  <a:pt x="395" y="1221"/>
                </a:lnTo>
                <a:lnTo>
                  <a:pt x="391" y="1218"/>
                </a:lnTo>
                <a:lnTo>
                  <a:pt x="383" y="1216"/>
                </a:lnTo>
                <a:lnTo>
                  <a:pt x="383" y="1216"/>
                </a:lnTo>
                <a:lnTo>
                  <a:pt x="371" y="1212"/>
                </a:lnTo>
                <a:lnTo>
                  <a:pt x="356" y="1206"/>
                </a:lnTo>
                <a:lnTo>
                  <a:pt x="338" y="1198"/>
                </a:lnTo>
                <a:lnTo>
                  <a:pt x="330" y="1165"/>
                </a:lnTo>
                <a:lnTo>
                  <a:pt x="330" y="1165"/>
                </a:lnTo>
                <a:lnTo>
                  <a:pt x="345" y="1093"/>
                </a:lnTo>
                <a:lnTo>
                  <a:pt x="356" y="1041"/>
                </a:lnTo>
                <a:lnTo>
                  <a:pt x="362" y="1010"/>
                </a:lnTo>
                <a:lnTo>
                  <a:pt x="362" y="1010"/>
                </a:lnTo>
                <a:lnTo>
                  <a:pt x="362" y="987"/>
                </a:lnTo>
                <a:lnTo>
                  <a:pt x="361" y="950"/>
                </a:lnTo>
                <a:lnTo>
                  <a:pt x="360" y="884"/>
                </a:lnTo>
                <a:lnTo>
                  <a:pt x="360" y="884"/>
                </a:lnTo>
                <a:lnTo>
                  <a:pt x="359" y="862"/>
                </a:lnTo>
                <a:lnTo>
                  <a:pt x="356" y="837"/>
                </a:lnTo>
                <a:lnTo>
                  <a:pt x="354" y="804"/>
                </a:lnTo>
                <a:lnTo>
                  <a:pt x="365" y="710"/>
                </a:lnTo>
                <a:lnTo>
                  <a:pt x="365" y="710"/>
                </a:lnTo>
                <a:lnTo>
                  <a:pt x="369" y="718"/>
                </a:lnTo>
                <a:lnTo>
                  <a:pt x="374" y="724"/>
                </a:lnTo>
                <a:lnTo>
                  <a:pt x="377" y="731"/>
                </a:lnTo>
                <a:lnTo>
                  <a:pt x="377" y="731"/>
                </a:lnTo>
                <a:lnTo>
                  <a:pt x="383" y="755"/>
                </a:lnTo>
                <a:lnTo>
                  <a:pt x="383" y="755"/>
                </a:lnTo>
                <a:lnTo>
                  <a:pt x="385" y="732"/>
                </a:lnTo>
                <a:lnTo>
                  <a:pt x="386" y="714"/>
                </a:lnTo>
                <a:lnTo>
                  <a:pt x="386" y="700"/>
                </a:lnTo>
                <a:lnTo>
                  <a:pt x="386" y="700"/>
                </a:lnTo>
                <a:lnTo>
                  <a:pt x="384" y="680"/>
                </a:lnTo>
                <a:lnTo>
                  <a:pt x="383" y="673"/>
                </a:lnTo>
                <a:lnTo>
                  <a:pt x="383" y="673"/>
                </a:lnTo>
                <a:lnTo>
                  <a:pt x="384" y="625"/>
                </a:lnTo>
                <a:lnTo>
                  <a:pt x="386" y="564"/>
                </a:lnTo>
                <a:lnTo>
                  <a:pt x="386" y="564"/>
                </a:lnTo>
                <a:lnTo>
                  <a:pt x="385" y="555"/>
                </a:lnTo>
                <a:lnTo>
                  <a:pt x="383" y="543"/>
                </a:lnTo>
                <a:lnTo>
                  <a:pt x="375" y="514"/>
                </a:lnTo>
                <a:lnTo>
                  <a:pt x="365" y="479"/>
                </a:lnTo>
                <a:lnTo>
                  <a:pt x="356" y="443"/>
                </a:lnTo>
                <a:lnTo>
                  <a:pt x="356" y="443"/>
                </a:lnTo>
                <a:lnTo>
                  <a:pt x="389" y="428"/>
                </a:lnTo>
                <a:lnTo>
                  <a:pt x="413" y="413"/>
                </a:lnTo>
                <a:lnTo>
                  <a:pt x="421" y="407"/>
                </a:lnTo>
                <a:lnTo>
                  <a:pt x="427" y="402"/>
                </a:lnTo>
                <a:lnTo>
                  <a:pt x="427" y="402"/>
                </a:lnTo>
                <a:lnTo>
                  <a:pt x="431" y="396"/>
                </a:lnTo>
                <a:lnTo>
                  <a:pt x="433" y="388"/>
                </a:lnTo>
                <a:lnTo>
                  <a:pt x="440" y="364"/>
                </a:lnTo>
                <a:lnTo>
                  <a:pt x="444" y="342"/>
                </a:lnTo>
                <a:lnTo>
                  <a:pt x="445" y="334"/>
                </a:lnTo>
                <a:lnTo>
                  <a:pt x="445" y="329"/>
                </a:lnTo>
                <a:lnTo>
                  <a:pt x="445" y="329"/>
                </a:lnTo>
                <a:lnTo>
                  <a:pt x="443" y="327"/>
                </a:lnTo>
                <a:lnTo>
                  <a:pt x="439" y="323"/>
                </a:lnTo>
                <a:lnTo>
                  <a:pt x="430" y="314"/>
                </a:lnTo>
                <a:lnTo>
                  <a:pt x="420" y="307"/>
                </a:lnTo>
                <a:lnTo>
                  <a:pt x="415" y="302"/>
                </a:lnTo>
                <a:lnTo>
                  <a:pt x="415" y="302"/>
                </a:lnTo>
                <a:lnTo>
                  <a:pt x="407" y="289"/>
                </a:lnTo>
                <a:lnTo>
                  <a:pt x="401" y="280"/>
                </a:lnTo>
                <a:lnTo>
                  <a:pt x="397" y="274"/>
                </a:lnTo>
                <a:lnTo>
                  <a:pt x="397" y="274"/>
                </a:lnTo>
                <a:lnTo>
                  <a:pt x="395" y="262"/>
                </a:lnTo>
                <a:lnTo>
                  <a:pt x="392" y="254"/>
                </a:lnTo>
                <a:lnTo>
                  <a:pt x="389" y="249"/>
                </a:lnTo>
                <a:lnTo>
                  <a:pt x="389" y="249"/>
                </a:lnTo>
                <a:lnTo>
                  <a:pt x="383" y="246"/>
                </a:lnTo>
                <a:lnTo>
                  <a:pt x="373" y="242"/>
                </a:lnTo>
                <a:lnTo>
                  <a:pt x="362" y="239"/>
                </a:lnTo>
                <a:lnTo>
                  <a:pt x="338" y="215"/>
                </a:lnTo>
                <a:lnTo>
                  <a:pt x="336" y="209"/>
                </a:lnTo>
                <a:lnTo>
                  <a:pt x="336" y="209"/>
                </a:lnTo>
                <a:lnTo>
                  <a:pt x="336" y="198"/>
                </a:lnTo>
                <a:lnTo>
                  <a:pt x="336" y="187"/>
                </a:lnTo>
                <a:lnTo>
                  <a:pt x="336" y="176"/>
                </a:lnTo>
                <a:lnTo>
                  <a:pt x="336" y="176"/>
                </a:lnTo>
                <a:lnTo>
                  <a:pt x="335" y="169"/>
                </a:lnTo>
                <a:lnTo>
                  <a:pt x="336" y="164"/>
                </a:lnTo>
                <a:lnTo>
                  <a:pt x="336" y="156"/>
                </a:lnTo>
                <a:lnTo>
                  <a:pt x="336" y="156"/>
                </a:lnTo>
                <a:lnTo>
                  <a:pt x="335" y="146"/>
                </a:lnTo>
                <a:lnTo>
                  <a:pt x="332" y="141"/>
                </a:lnTo>
                <a:lnTo>
                  <a:pt x="344" y="133"/>
                </a:lnTo>
                <a:lnTo>
                  <a:pt x="344" y="133"/>
                </a:lnTo>
                <a:lnTo>
                  <a:pt x="347" y="123"/>
                </a:lnTo>
                <a:lnTo>
                  <a:pt x="347" y="114"/>
                </a:lnTo>
                <a:lnTo>
                  <a:pt x="345" y="108"/>
                </a:lnTo>
                <a:lnTo>
                  <a:pt x="344" y="103"/>
                </a:lnTo>
                <a:lnTo>
                  <a:pt x="344" y="103"/>
                </a:lnTo>
                <a:lnTo>
                  <a:pt x="341" y="95"/>
                </a:lnTo>
                <a:lnTo>
                  <a:pt x="335" y="89"/>
                </a:lnTo>
                <a:lnTo>
                  <a:pt x="330" y="87"/>
                </a:lnTo>
                <a:lnTo>
                  <a:pt x="327" y="86"/>
                </a:lnTo>
                <a:lnTo>
                  <a:pt x="327" y="86"/>
                </a:lnTo>
                <a:lnTo>
                  <a:pt x="319" y="87"/>
                </a:lnTo>
                <a:lnTo>
                  <a:pt x="312" y="88"/>
                </a:lnTo>
                <a:lnTo>
                  <a:pt x="297" y="92"/>
                </a:lnTo>
                <a:lnTo>
                  <a:pt x="291" y="92"/>
                </a:lnTo>
                <a:lnTo>
                  <a:pt x="285" y="92"/>
                </a:lnTo>
                <a:lnTo>
                  <a:pt x="285" y="86"/>
                </a:lnTo>
                <a:lnTo>
                  <a:pt x="268" y="86"/>
                </a:lnTo>
                <a:lnTo>
                  <a:pt x="268" y="76"/>
                </a:lnTo>
                <a:lnTo>
                  <a:pt x="268" y="76"/>
                </a:lnTo>
                <a:lnTo>
                  <a:pt x="282" y="76"/>
                </a:lnTo>
                <a:lnTo>
                  <a:pt x="303" y="74"/>
                </a:lnTo>
                <a:lnTo>
                  <a:pt x="303" y="74"/>
                </a:lnTo>
                <a:lnTo>
                  <a:pt x="310" y="73"/>
                </a:lnTo>
                <a:lnTo>
                  <a:pt x="315" y="69"/>
                </a:lnTo>
                <a:lnTo>
                  <a:pt x="318" y="67"/>
                </a:lnTo>
                <a:lnTo>
                  <a:pt x="318" y="62"/>
                </a:lnTo>
                <a:lnTo>
                  <a:pt x="318" y="62"/>
                </a:lnTo>
                <a:lnTo>
                  <a:pt x="318" y="56"/>
                </a:lnTo>
                <a:lnTo>
                  <a:pt x="314" y="50"/>
                </a:lnTo>
                <a:lnTo>
                  <a:pt x="310" y="43"/>
                </a:lnTo>
                <a:lnTo>
                  <a:pt x="307" y="40"/>
                </a:lnTo>
                <a:lnTo>
                  <a:pt x="303" y="39"/>
                </a:lnTo>
                <a:lnTo>
                  <a:pt x="303" y="39"/>
                </a:lnTo>
                <a:lnTo>
                  <a:pt x="291" y="37"/>
                </a:lnTo>
                <a:lnTo>
                  <a:pt x="276" y="34"/>
                </a:lnTo>
                <a:lnTo>
                  <a:pt x="256" y="33"/>
                </a:lnTo>
                <a:lnTo>
                  <a:pt x="256" y="33"/>
                </a:lnTo>
                <a:close/>
                <a:moveTo>
                  <a:pt x="321" y="147"/>
                </a:moveTo>
                <a:lnTo>
                  <a:pt x="321" y="147"/>
                </a:lnTo>
                <a:lnTo>
                  <a:pt x="320" y="153"/>
                </a:lnTo>
                <a:lnTo>
                  <a:pt x="318" y="162"/>
                </a:lnTo>
                <a:lnTo>
                  <a:pt x="318" y="162"/>
                </a:lnTo>
                <a:lnTo>
                  <a:pt x="318" y="162"/>
                </a:lnTo>
                <a:lnTo>
                  <a:pt x="316" y="162"/>
                </a:lnTo>
                <a:lnTo>
                  <a:pt x="313" y="157"/>
                </a:lnTo>
                <a:lnTo>
                  <a:pt x="309" y="150"/>
                </a:lnTo>
                <a:lnTo>
                  <a:pt x="321" y="147"/>
                </a:lnTo>
                <a:close/>
                <a:moveTo>
                  <a:pt x="253" y="197"/>
                </a:moveTo>
                <a:lnTo>
                  <a:pt x="268" y="212"/>
                </a:lnTo>
                <a:lnTo>
                  <a:pt x="238" y="215"/>
                </a:lnTo>
                <a:lnTo>
                  <a:pt x="238" y="215"/>
                </a:lnTo>
                <a:lnTo>
                  <a:pt x="243" y="213"/>
                </a:lnTo>
                <a:lnTo>
                  <a:pt x="248" y="211"/>
                </a:lnTo>
                <a:lnTo>
                  <a:pt x="250" y="209"/>
                </a:lnTo>
                <a:lnTo>
                  <a:pt x="250" y="209"/>
                </a:lnTo>
                <a:lnTo>
                  <a:pt x="253" y="201"/>
                </a:lnTo>
                <a:lnTo>
                  <a:pt x="253" y="197"/>
                </a:lnTo>
                <a:lnTo>
                  <a:pt x="253" y="1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A45931BB-16F3-4187-B26F-494E73EDE862}"/>
              </a:ext>
            </a:extLst>
          </p:cNvPr>
          <p:cNvSpPr>
            <a:spLocks noEditPoints="1"/>
          </p:cNvSpPr>
          <p:nvPr/>
        </p:nvSpPr>
        <p:spPr bwMode="auto">
          <a:xfrm>
            <a:off x="4679640" y="818709"/>
            <a:ext cx="588250" cy="1620181"/>
          </a:xfrm>
          <a:custGeom>
            <a:avLst/>
            <a:gdLst>
              <a:gd name="T0" fmla="*/ 119 w 472"/>
              <a:gd name="T1" fmla="*/ 187 h 1300"/>
              <a:gd name="T2" fmla="*/ 59 w 472"/>
              <a:gd name="T3" fmla="*/ 204 h 1300"/>
              <a:gd name="T4" fmla="*/ 30 w 472"/>
              <a:gd name="T5" fmla="*/ 228 h 1300"/>
              <a:gd name="T6" fmla="*/ 25 w 472"/>
              <a:gd name="T7" fmla="*/ 292 h 1300"/>
              <a:gd name="T8" fmla="*/ 28 w 472"/>
              <a:gd name="T9" fmla="*/ 391 h 1300"/>
              <a:gd name="T10" fmla="*/ 30 w 472"/>
              <a:gd name="T11" fmla="*/ 461 h 1300"/>
              <a:gd name="T12" fmla="*/ 10 w 472"/>
              <a:gd name="T13" fmla="*/ 525 h 1300"/>
              <a:gd name="T14" fmla="*/ 12 w 472"/>
              <a:gd name="T15" fmla="*/ 592 h 1300"/>
              <a:gd name="T16" fmla="*/ 3 w 472"/>
              <a:gd name="T17" fmla="*/ 681 h 1300"/>
              <a:gd name="T18" fmla="*/ 59 w 472"/>
              <a:gd name="T19" fmla="*/ 702 h 1300"/>
              <a:gd name="T20" fmla="*/ 67 w 472"/>
              <a:gd name="T21" fmla="*/ 819 h 1300"/>
              <a:gd name="T22" fmla="*/ 61 w 472"/>
              <a:gd name="T23" fmla="*/ 1101 h 1300"/>
              <a:gd name="T24" fmla="*/ 47 w 472"/>
              <a:gd name="T25" fmla="*/ 1252 h 1300"/>
              <a:gd name="T26" fmla="*/ 59 w 472"/>
              <a:gd name="T27" fmla="*/ 1274 h 1300"/>
              <a:gd name="T28" fmla="*/ 72 w 472"/>
              <a:gd name="T29" fmla="*/ 1296 h 1300"/>
              <a:gd name="T30" fmla="*/ 143 w 472"/>
              <a:gd name="T31" fmla="*/ 1299 h 1300"/>
              <a:gd name="T32" fmla="*/ 154 w 472"/>
              <a:gd name="T33" fmla="*/ 1276 h 1300"/>
              <a:gd name="T34" fmla="*/ 166 w 472"/>
              <a:gd name="T35" fmla="*/ 1243 h 1300"/>
              <a:gd name="T36" fmla="*/ 161 w 472"/>
              <a:gd name="T37" fmla="*/ 1227 h 1300"/>
              <a:gd name="T38" fmla="*/ 166 w 472"/>
              <a:gd name="T39" fmla="*/ 1180 h 1300"/>
              <a:gd name="T40" fmla="*/ 165 w 472"/>
              <a:gd name="T41" fmla="*/ 1067 h 1300"/>
              <a:gd name="T42" fmla="*/ 236 w 472"/>
              <a:gd name="T43" fmla="*/ 744 h 1300"/>
              <a:gd name="T44" fmla="*/ 284 w 472"/>
              <a:gd name="T45" fmla="*/ 907 h 1300"/>
              <a:gd name="T46" fmla="*/ 309 w 472"/>
              <a:gd name="T47" fmla="*/ 1046 h 1300"/>
              <a:gd name="T48" fmla="*/ 309 w 472"/>
              <a:gd name="T49" fmla="*/ 1209 h 1300"/>
              <a:gd name="T50" fmla="*/ 320 w 472"/>
              <a:gd name="T51" fmla="*/ 1248 h 1300"/>
              <a:gd name="T52" fmla="*/ 324 w 472"/>
              <a:gd name="T53" fmla="*/ 1282 h 1300"/>
              <a:gd name="T54" fmla="*/ 351 w 472"/>
              <a:gd name="T55" fmla="*/ 1294 h 1300"/>
              <a:gd name="T56" fmla="*/ 398 w 472"/>
              <a:gd name="T57" fmla="*/ 1276 h 1300"/>
              <a:gd name="T58" fmla="*/ 439 w 472"/>
              <a:gd name="T59" fmla="*/ 1251 h 1300"/>
              <a:gd name="T60" fmla="*/ 468 w 472"/>
              <a:gd name="T61" fmla="*/ 1234 h 1300"/>
              <a:gd name="T62" fmla="*/ 463 w 472"/>
              <a:gd name="T63" fmla="*/ 1201 h 1300"/>
              <a:gd name="T64" fmla="*/ 421 w 472"/>
              <a:gd name="T65" fmla="*/ 1174 h 1300"/>
              <a:gd name="T66" fmla="*/ 416 w 472"/>
              <a:gd name="T67" fmla="*/ 981 h 1300"/>
              <a:gd name="T68" fmla="*/ 425 w 472"/>
              <a:gd name="T69" fmla="*/ 923 h 1300"/>
              <a:gd name="T70" fmla="*/ 432 w 472"/>
              <a:gd name="T71" fmla="*/ 858 h 1300"/>
              <a:gd name="T72" fmla="*/ 384 w 472"/>
              <a:gd name="T73" fmla="*/ 667 h 1300"/>
              <a:gd name="T74" fmla="*/ 385 w 472"/>
              <a:gd name="T75" fmla="*/ 625 h 1300"/>
              <a:gd name="T76" fmla="*/ 359 w 472"/>
              <a:gd name="T77" fmla="*/ 462 h 1300"/>
              <a:gd name="T78" fmla="*/ 416 w 472"/>
              <a:gd name="T79" fmla="*/ 395 h 1300"/>
              <a:gd name="T80" fmla="*/ 455 w 472"/>
              <a:gd name="T81" fmla="*/ 367 h 1300"/>
              <a:gd name="T82" fmla="*/ 457 w 472"/>
              <a:gd name="T83" fmla="*/ 316 h 1300"/>
              <a:gd name="T84" fmla="*/ 434 w 472"/>
              <a:gd name="T85" fmla="*/ 264 h 1300"/>
              <a:gd name="T86" fmla="*/ 380 w 472"/>
              <a:gd name="T87" fmla="*/ 221 h 1300"/>
              <a:gd name="T88" fmla="*/ 344 w 472"/>
              <a:gd name="T89" fmla="*/ 182 h 1300"/>
              <a:gd name="T90" fmla="*/ 347 w 472"/>
              <a:gd name="T91" fmla="*/ 128 h 1300"/>
              <a:gd name="T92" fmla="*/ 332 w 472"/>
              <a:gd name="T93" fmla="*/ 87 h 1300"/>
              <a:gd name="T94" fmla="*/ 303 w 472"/>
              <a:gd name="T95" fmla="*/ 79 h 1300"/>
              <a:gd name="T96" fmla="*/ 290 w 472"/>
              <a:gd name="T97" fmla="*/ 81 h 1300"/>
              <a:gd name="T98" fmla="*/ 278 w 472"/>
              <a:gd name="T99" fmla="*/ 68 h 1300"/>
              <a:gd name="T100" fmla="*/ 276 w 472"/>
              <a:gd name="T101" fmla="*/ 38 h 1300"/>
              <a:gd name="T102" fmla="*/ 241 w 472"/>
              <a:gd name="T103" fmla="*/ 5 h 1300"/>
              <a:gd name="T104" fmla="*/ 164 w 472"/>
              <a:gd name="T105" fmla="*/ 10 h 1300"/>
              <a:gd name="T106" fmla="*/ 113 w 472"/>
              <a:gd name="T107" fmla="*/ 69 h 1300"/>
              <a:gd name="T108" fmla="*/ 113 w 472"/>
              <a:gd name="T109" fmla="*/ 109 h 1300"/>
              <a:gd name="T110" fmla="*/ 110 w 472"/>
              <a:gd name="T111" fmla="*/ 124 h 1300"/>
              <a:gd name="T112" fmla="*/ 295 w 472"/>
              <a:gd name="T113" fmla="*/ 175 h 1300"/>
              <a:gd name="T114" fmla="*/ 306 w 472"/>
              <a:gd name="T115" fmla="*/ 183 h 1300"/>
              <a:gd name="T116" fmla="*/ 283 w 472"/>
              <a:gd name="T117" fmla="*/ 205 h 1300"/>
              <a:gd name="T118" fmla="*/ 248 w 472"/>
              <a:gd name="T119" fmla="*/ 199 h 1300"/>
              <a:gd name="T120" fmla="*/ 267 w 472"/>
              <a:gd name="T121" fmla="*/ 191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2" h="1300">
                <a:moveTo>
                  <a:pt x="119" y="142"/>
                </a:moveTo>
                <a:lnTo>
                  <a:pt x="124" y="157"/>
                </a:lnTo>
                <a:lnTo>
                  <a:pt x="129" y="165"/>
                </a:lnTo>
                <a:lnTo>
                  <a:pt x="124" y="168"/>
                </a:lnTo>
                <a:lnTo>
                  <a:pt x="119" y="187"/>
                </a:lnTo>
                <a:lnTo>
                  <a:pt x="119" y="187"/>
                </a:lnTo>
                <a:lnTo>
                  <a:pt x="111" y="191"/>
                </a:lnTo>
                <a:lnTo>
                  <a:pt x="102" y="194"/>
                </a:lnTo>
                <a:lnTo>
                  <a:pt x="92" y="197"/>
                </a:lnTo>
                <a:lnTo>
                  <a:pt x="92" y="197"/>
                </a:lnTo>
                <a:lnTo>
                  <a:pt x="66" y="201"/>
                </a:lnTo>
                <a:lnTo>
                  <a:pt x="59" y="204"/>
                </a:lnTo>
                <a:lnTo>
                  <a:pt x="52" y="206"/>
                </a:lnTo>
                <a:lnTo>
                  <a:pt x="46" y="210"/>
                </a:lnTo>
                <a:lnTo>
                  <a:pt x="40" y="215"/>
                </a:lnTo>
                <a:lnTo>
                  <a:pt x="40" y="215"/>
                </a:lnTo>
                <a:lnTo>
                  <a:pt x="35" y="221"/>
                </a:lnTo>
                <a:lnTo>
                  <a:pt x="30" y="228"/>
                </a:lnTo>
                <a:lnTo>
                  <a:pt x="28" y="237"/>
                </a:lnTo>
                <a:lnTo>
                  <a:pt x="25" y="247"/>
                </a:lnTo>
                <a:lnTo>
                  <a:pt x="23" y="258"/>
                </a:lnTo>
                <a:lnTo>
                  <a:pt x="23" y="269"/>
                </a:lnTo>
                <a:lnTo>
                  <a:pt x="23" y="280"/>
                </a:lnTo>
                <a:lnTo>
                  <a:pt x="25" y="292"/>
                </a:lnTo>
                <a:lnTo>
                  <a:pt x="25" y="292"/>
                </a:lnTo>
                <a:lnTo>
                  <a:pt x="27" y="305"/>
                </a:lnTo>
                <a:lnTo>
                  <a:pt x="28" y="320"/>
                </a:lnTo>
                <a:lnTo>
                  <a:pt x="28" y="353"/>
                </a:lnTo>
                <a:lnTo>
                  <a:pt x="28" y="391"/>
                </a:lnTo>
                <a:lnTo>
                  <a:pt x="28" y="391"/>
                </a:lnTo>
                <a:lnTo>
                  <a:pt x="29" y="407"/>
                </a:lnTo>
                <a:lnTo>
                  <a:pt x="31" y="424"/>
                </a:lnTo>
                <a:lnTo>
                  <a:pt x="33" y="443"/>
                </a:lnTo>
                <a:lnTo>
                  <a:pt x="33" y="443"/>
                </a:lnTo>
                <a:lnTo>
                  <a:pt x="33" y="453"/>
                </a:lnTo>
                <a:lnTo>
                  <a:pt x="30" y="461"/>
                </a:lnTo>
                <a:lnTo>
                  <a:pt x="29" y="469"/>
                </a:lnTo>
                <a:lnTo>
                  <a:pt x="25" y="477"/>
                </a:lnTo>
                <a:lnTo>
                  <a:pt x="19" y="493"/>
                </a:lnTo>
                <a:lnTo>
                  <a:pt x="12" y="513"/>
                </a:lnTo>
                <a:lnTo>
                  <a:pt x="12" y="513"/>
                </a:lnTo>
                <a:lnTo>
                  <a:pt x="10" y="525"/>
                </a:lnTo>
                <a:lnTo>
                  <a:pt x="9" y="538"/>
                </a:lnTo>
                <a:lnTo>
                  <a:pt x="9" y="552"/>
                </a:lnTo>
                <a:lnTo>
                  <a:pt x="10" y="564"/>
                </a:lnTo>
                <a:lnTo>
                  <a:pt x="11" y="584"/>
                </a:lnTo>
                <a:lnTo>
                  <a:pt x="12" y="592"/>
                </a:lnTo>
                <a:lnTo>
                  <a:pt x="12" y="592"/>
                </a:lnTo>
                <a:lnTo>
                  <a:pt x="6" y="631"/>
                </a:lnTo>
                <a:lnTo>
                  <a:pt x="3" y="659"/>
                </a:lnTo>
                <a:lnTo>
                  <a:pt x="0" y="677"/>
                </a:lnTo>
                <a:lnTo>
                  <a:pt x="0" y="677"/>
                </a:lnTo>
                <a:lnTo>
                  <a:pt x="1" y="679"/>
                </a:lnTo>
                <a:lnTo>
                  <a:pt x="3" y="681"/>
                </a:lnTo>
                <a:lnTo>
                  <a:pt x="10" y="685"/>
                </a:lnTo>
                <a:lnTo>
                  <a:pt x="19" y="690"/>
                </a:lnTo>
                <a:lnTo>
                  <a:pt x="30" y="694"/>
                </a:lnTo>
                <a:lnTo>
                  <a:pt x="51" y="700"/>
                </a:lnTo>
                <a:lnTo>
                  <a:pt x="59" y="702"/>
                </a:lnTo>
                <a:lnTo>
                  <a:pt x="59" y="702"/>
                </a:lnTo>
                <a:lnTo>
                  <a:pt x="61" y="716"/>
                </a:lnTo>
                <a:lnTo>
                  <a:pt x="65" y="750"/>
                </a:lnTo>
                <a:lnTo>
                  <a:pt x="69" y="790"/>
                </a:lnTo>
                <a:lnTo>
                  <a:pt x="69" y="807"/>
                </a:lnTo>
                <a:lnTo>
                  <a:pt x="67" y="819"/>
                </a:lnTo>
                <a:lnTo>
                  <a:pt x="67" y="819"/>
                </a:lnTo>
                <a:lnTo>
                  <a:pt x="65" y="837"/>
                </a:lnTo>
                <a:lnTo>
                  <a:pt x="64" y="867"/>
                </a:lnTo>
                <a:lnTo>
                  <a:pt x="64" y="949"/>
                </a:lnTo>
                <a:lnTo>
                  <a:pt x="65" y="1073"/>
                </a:lnTo>
                <a:lnTo>
                  <a:pt x="65" y="1073"/>
                </a:lnTo>
                <a:lnTo>
                  <a:pt x="61" y="1101"/>
                </a:lnTo>
                <a:lnTo>
                  <a:pt x="54" y="1151"/>
                </a:lnTo>
                <a:lnTo>
                  <a:pt x="42" y="1229"/>
                </a:lnTo>
                <a:lnTo>
                  <a:pt x="42" y="1229"/>
                </a:lnTo>
                <a:lnTo>
                  <a:pt x="42" y="1240"/>
                </a:lnTo>
                <a:lnTo>
                  <a:pt x="45" y="1247"/>
                </a:lnTo>
                <a:lnTo>
                  <a:pt x="47" y="1252"/>
                </a:lnTo>
                <a:lnTo>
                  <a:pt x="49" y="1257"/>
                </a:lnTo>
                <a:lnTo>
                  <a:pt x="49" y="1257"/>
                </a:lnTo>
                <a:lnTo>
                  <a:pt x="55" y="1264"/>
                </a:lnTo>
                <a:lnTo>
                  <a:pt x="59" y="1269"/>
                </a:lnTo>
                <a:lnTo>
                  <a:pt x="59" y="1269"/>
                </a:lnTo>
                <a:lnTo>
                  <a:pt x="59" y="1274"/>
                </a:lnTo>
                <a:lnTo>
                  <a:pt x="59" y="1278"/>
                </a:lnTo>
                <a:lnTo>
                  <a:pt x="59" y="1283"/>
                </a:lnTo>
                <a:lnTo>
                  <a:pt x="59" y="1283"/>
                </a:lnTo>
                <a:lnTo>
                  <a:pt x="61" y="1288"/>
                </a:lnTo>
                <a:lnTo>
                  <a:pt x="66" y="1293"/>
                </a:lnTo>
                <a:lnTo>
                  <a:pt x="72" y="1296"/>
                </a:lnTo>
                <a:lnTo>
                  <a:pt x="82" y="1299"/>
                </a:lnTo>
                <a:lnTo>
                  <a:pt x="82" y="1299"/>
                </a:lnTo>
                <a:lnTo>
                  <a:pt x="96" y="1300"/>
                </a:lnTo>
                <a:lnTo>
                  <a:pt x="114" y="1300"/>
                </a:lnTo>
                <a:lnTo>
                  <a:pt x="131" y="1300"/>
                </a:lnTo>
                <a:lnTo>
                  <a:pt x="143" y="1299"/>
                </a:lnTo>
                <a:lnTo>
                  <a:pt x="143" y="1299"/>
                </a:lnTo>
                <a:lnTo>
                  <a:pt x="147" y="1298"/>
                </a:lnTo>
                <a:lnTo>
                  <a:pt x="151" y="1295"/>
                </a:lnTo>
                <a:lnTo>
                  <a:pt x="152" y="1293"/>
                </a:lnTo>
                <a:lnTo>
                  <a:pt x="153" y="1290"/>
                </a:lnTo>
                <a:lnTo>
                  <a:pt x="154" y="1276"/>
                </a:lnTo>
                <a:lnTo>
                  <a:pt x="154" y="1276"/>
                </a:lnTo>
                <a:lnTo>
                  <a:pt x="157" y="1269"/>
                </a:lnTo>
                <a:lnTo>
                  <a:pt x="160" y="1263"/>
                </a:lnTo>
                <a:lnTo>
                  <a:pt x="164" y="1254"/>
                </a:lnTo>
                <a:lnTo>
                  <a:pt x="166" y="1243"/>
                </a:lnTo>
                <a:lnTo>
                  <a:pt x="166" y="1243"/>
                </a:lnTo>
                <a:lnTo>
                  <a:pt x="166" y="1237"/>
                </a:lnTo>
                <a:lnTo>
                  <a:pt x="166" y="1234"/>
                </a:lnTo>
                <a:lnTo>
                  <a:pt x="166" y="1230"/>
                </a:lnTo>
                <a:lnTo>
                  <a:pt x="165" y="1229"/>
                </a:lnTo>
                <a:lnTo>
                  <a:pt x="163" y="1227"/>
                </a:lnTo>
                <a:lnTo>
                  <a:pt x="161" y="1227"/>
                </a:lnTo>
                <a:lnTo>
                  <a:pt x="161" y="1227"/>
                </a:lnTo>
                <a:lnTo>
                  <a:pt x="165" y="1221"/>
                </a:lnTo>
                <a:lnTo>
                  <a:pt x="167" y="1216"/>
                </a:lnTo>
                <a:lnTo>
                  <a:pt x="169" y="1211"/>
                </a:lnTo>
                <a:lnTo>
                  <a:pt x="169" y="1211"/>
                </a:lnTo>
                <a:lnTo>
                  <a:pt x="166" y="1180"/>
                </a:lnTo>
                <a:lnTo>
                  <a:pt x="166" y="1180"/>
                </a:lnTo>
                <a:lnTo>
                  <a:pt x="163" y="1136"/>
                </a:lnTo>
                <a:lnTo>
                  <a:pt x="161" y="1111"/>
                </a:lnTo>
                <a:lnTo>
                  <a:pt x="161" y="1097"/>
                </a:lnTo>
                <a:lnTo>
                  <a:pt x="161" y="1097"/>
                </a:lnTo>
                <a:lnTo>
                  <a:pt x="165" y="1067"/>
                </a:lnTo>
                <a:lnTo>
                  <a:pt x="175" y="1003"/>
                </a:lnTo>
                <a:lnTo>
                  <a:pt x="187" y="931"/>
                </a:lnTo>
                <a:lnTo>
                  <a:pt x="193" y="901"/>
                </a:lnTo>
                <a:lnTo>
                  <a:pt x="199" y="879"/>
                </a:lnTo>
                <a:lnTo>
                  <a:pt x="199" y="879"/>
                </a:lnTo>
                <a:lnTo>
                  <a:pt x="236" y="744"/>
                </a:lnTo>
                <a:lnTo>
                  <a:pt x="236" y="744"/>
                </a:lnTo>
                <a:lnTo>
                  <a:pt x="246" y="761"/>
                </a:lnTo>
                <a:lnTo>
                  <a:pt x="246" y="761"/>
                </a:lnTo>
                <a:lnTo>
                  <a:pt x="265" y="831"/>
                </a:lnTo>
                <a:lnTo>
                  <a:pt x="279" y="885"/>
                </a:lnTo>
                <a:lnTo>
                  <a:pt x="284" y="907"/>
                </a:lnTo>
                <a:lnTo>
                  <a:pt x="288" y="923"/>
                </a:lnTo>
                <a:lnTo>
                  <a:pt x="288" y="923"/>
                </a:lnTo>
                <a:lnTo>
                  <a:pt x="293" y="953"/>
                </a:lnTo>
                <a:lnTo>
                  <a:pt x="301" y="992"/>
                </a:lnTo>
                <a:lnTo>
                  <a:pt x="307" y="1029"/>
                </a:lnTo>
                <a:lnTo>
                  <a:pt x="309" y="1046"/>
                </a:lnTo>
                <a:lnTo>
                  <a:pt x="309" y="1059"/>
                </a:lnTo>
                <a:lnTo>
                  <a:pt x="309" y="1059"/>
                </a:lnTo>
                <a:lnTo>
                  <a:pt x="309" y="1128"/>
                </a:lnTo>
                <a:lnTo>
                  <a:pt x="309" y="1197"/>
                </a:lnTo>
                <a:lnTo>
                  <a:pt x="309" y="1197"/>
                </a:lnTo>
                <a:lnTo>
                  <a:pt x="309" y="1209"/>
                </a:lnTo>
                <a:lnTo>
                  <a:pt x="311" y="1218"/>
                </a:lnTo>
                <a:lnTo>
                  <a:pt x="314" y="1235"/>
                </a:lnTo>
                <a:lnTo>
                  <a:pt x="318" y="1246"/>
                </a:lnTo>
                <a:lnTo>
                  <a:pt x="319" y="1248"/>
                </a:lnTo>
                <a:lnTo>
                  <a:pt x="320" y="1248"/>
                </a:lnTo>
                <a:lnTo>
                  <a:pt x="320" y="1248"/>
                </a:lnTo>
                <a:lnTo>
                  <a:pt x="321" y="1249"/>
                </a:lnTo>
                <a:lnTo>
                  <a:pt x="323" y="1251"/>
                </a:lnTo>
                <a:lnTo>
                  <a:pt x="325" y="1254"/>
                </a:lnTo>
                <a:lnTo>
                  <a:pt x="325" y="1278"/>
                </a:lnTo>
                <a:lnTo>
                  <a:pt x="325" y="1278"/>
                </a:lnTo>
                <a:lnTo>
                  <a:pt x="324" y="1282"/>
                </a:lnTo>
                <a:lnTo>
                  <a:pt x="324" y="1284"/>
                </a:lnTo>
                <a:lnTo>
                  <a:pt x="325" y="1287"/>
                </a:lnTo>
                <a:lnTo>
                  <a:pt x="327" y="1289"/>
                </a:lnTo>
                <a:lnTo>
                  <a:pt x="332" y="1292"/>
                </a:lnTo>
                <a:lnTo>
                  <a:pt x="341" y="1293"/>
                </a:lnTo>
                <a:lnTo>
                  <a:pt x="351" y="1294"/>
                </a:lnTo>
                <a:lnTo>
                  <a:pt x="351" y="1294"/>
                </a:lnTo>
                <a:lnTo>
                  <a:pt x="365" y="1293"/>
                </a:lnTo>
                <a:lnTo>
                  <a:pt x="374" y="1289"/>
                </a:lnTo>
                <a:lnTo>
                  <a:pt x="384" y="1286"/>
                </a:lnTo>
                <a:lnTo>
                  <a:pt x="391" y="1281"/>
                </a:lnTo>
                <a:lnTo>
                  <a:pt x="398" y="1276"/>
                </a:lnTo>
                <a:lnTo>
                  <a:pt x="403" y="1271"/>
                </a:lnTo>
                <a:lnTo>
                  <a:pt x="412" y="1262"/>
                </a:lnTo>
                <a:lnTo>
                  <a:pt x="412" y="1262"/>
                </a:lnTo>
                <a:lnTo>
                  <a:pt x="416" y="1258"/>
                </a:lnTo>
                <a:lnTo>
                  <a:pt x="422" y="1255"/>
                </a:lnTo>
                <a:lnTo>
                  <a:pt x="439" y="1251"/>
                </a:lnTo>
                <a:lnTo>
                  <a:pt x="449" y="1248"/>
                </a:lnTo>
                <a:lnTo>
                  <a:pt x="456" y="1246"/>
                </a:lnTo>
                <a:lnTo>
                  <a:pt x="463" y="1241"/>
                </a:lnTo>
                <a:lnTo>
                  <a:pt x="466" y="1237"/>
                </a:lnTo>
                <a:lnTo>
                  <a:pt x="468" y="1234"/>
                </a:lnTo>
                <a:lnTo>
                  <a:pt x="468" y="1234"/>
                </a:lnTo>
                <a:lnTo>
                  <a:pt x="471" y="1227"/>
                </a:lnTo>
                <a:lnTo>
                  <a:pt x="472" y="1219"/>
                </a:lnTo>
                <a:lnTo>
                  <a:pt x="471" y="1213"/>
                </a:lnTo>
                <a:lnTo>
                  <a:pt x="469" y="1209"/>
                </a:lnTo>
                <a:lnTo>
                  <a:pt x="467" y="1204"/>
                </a:lnTo>
                <a:lnTo>
                  <a:pt x="463" y="1201"/>
                </a:lnTo>
                <a:lnTo>
                  <a:pt x="459" y="1197"/>
                </a:lnTo>
                <a:lnTo>
                  <a:pt x="459" y="1197"/>
                </a:lnTo>
                <a:lnTo>
                  <a:pt x="451" y="1194"/>
                </a:lnTo>
                <a:lnTo>
                  <a:pt x="443" y="1193"/>
                </a:lnTo>
                <a:lnTo>
                  <a:pt x="431" y="1192"/>
                </a:lnTo>
                <a:lnTo>
                  <a:pt x="421" y="1174"/>
                </a:lnTo>
                <a:lnTo>
                  <a:pt x="421" y="1174"/>
                </a:lnTo>
                <a:lnTo>
                  <a:pt x="420" y="1145"/>
                </a:lnTo>
                <a:lnTo>
                  <a:pt x="416" y="1079"/>
                </a:lnTo>
                <a:lnTo>
                  <a:pt x="416" y="1043"/>
                </a:lnTo>
                <a:lnTo>
                  <a:pt x="415" y="1008"/>
                </a:lnTo>
                <a:lnTo>
                  <a:pt x="416" y="981"/>
                </a:lnTo>
                <a:lnTo>
                  <a:pt x="418" y="972"/>
                </a:lnTo>
                <a:lnTo>
                  <a:pt x="419" y="965"/>
                </a:lnTo>
                <a:lnTo>
                  <a:pt x="419" y="965"/>
                </a:lnTo>
                <a:lnTo>
                  <a:pt x="424" y="950"/>
                </a:lnTo>
                <a:lnTo>
                  <a:pt x="425" y="937"/>
                </a:lnTo>
                <a:lnTo>
                  <a:pt x="425" y="923"/>
                </a:lnTo>
                <a:lnTo>
                  <a:pt x="424" y="905"/>
                </a:lnTo>
                <a:lnTo>
                  <a:pt x="424" y="905"/>
                </a:lnTo>
                <a:lnTo>
                  <a:pt x="424" y="896"/>
                </a:lnTo>
                <a:lnTo>
                  <a:pt x="425" y="887"/>
                </a:lnTo>
                <a:lnTo>
                  <a:pt x="428" y="872"/>
                </a:lnTo>
                <a:lnTo>
                  <a:pt x="432" y="858"/>
                </a:lnTo>
                <a:lnTo>
                  <a:pt x="432" y="852"/>
                </a:lnTo>
                <a:lnTo>
                  <a:pt x="431" y="846"/>
                </a:lnTo>
                <a:lnTo>
                  <a:pt x="431" y="846"/>
                </a:lnTo>
                <a:lnTo>
                  <a:pt x="421" y="811"/>
                </a:lnTo>
                <a:lnTo>
                  <a:pt x="406" y="750"/>
                </a:lnTo>
                <a:lnTo>
                  <a:pt x="384" y="667"/>
                </a:lnTo>
                <a:lnTo>
                  <a:pt x="384" y="667"/>
                </a:lnTo>
                <a:lnTo>
                  <a:pt x="386" y="656"/>
                </a:lnTo>
                <a:lnTo>
                  <a:pt x="386" y="648"/>
                </a:lnTo>
                <a:lnTo>
                  <a:pt x="386" y="642"/>
                </a:lnTo>
                <a:lnTo>
                  <a:pt x="386" y="642"/>
                </a:lnTo>
                <a:lnTo>
                  <a:pt x="385" y="625"/>
                </a:lnTo>
                <a:lnTo>
                  <a:pt x="383" y="590"/>
                </a:lnTo>
                <a:lnTo>
                  <a:pt x="379" y="532"/>
                </a:lnTo>
                <a:lnTo>
                  <a:pt x="379" y="532"/>
                </a:lnTo>
                <a:lnTo>
                  <a:pt x="377" y="524"/>
                </a:lnTo>
                <a:lnTo>
                  <a:pt x="372" y="507"/>
                </a:lnTo>
                <a:lnTo>
                  <a:pt x="359" y="462"/>
                </a:lnTo>
                <a:lnTo>
                  <a:pt x="339" y="401"/>
                </a:lnTo>
                <a:lnTo>
                  <a:pt x="339" y="401"/>
                </a:lnTo>
                <a:lnTo>
                  <a:pt x="365" y="400"/>
                </a:lnTo>
                <a:lnTo>
                  <a:pt x="396" y="399"/>
                </a:lnTo>
                <a:lnTo>
                  <a:pt x="396" y="399"/>
                </a:lnTo>
                <a:lnTo>
                  <a:pt x="416" y="395"/>
                </a:lnTo>
                <a:lnTo>
                  <a:pt x="428" y="393"/>
                </a:lnTo>
                <a:lnTo>
                  <a:pt x="438" y="388"/>
                </a:lnTo>
                <a:lnTo>
                  <a:pt x="438" y="388"/>
                </a:lnTo>
                <a:lnTo>
                  <a:pt x="445" y="383"/>
                </a:lnTo>
                <a:lnTo>
                  <a:pt x="450" y="377"/>
                </a:lnTo>
                <a:lnTo>
                  <a:pt x="455" y="367"/>
                </a:lnTo>
                <a:lnTo>
                  <a:pt x="459" y="351"/>
                </a:lnTo>
                <a:lnTo>
                  <a:pt x="459" y="351"/>
                </a:lnTo>
                <a:lnTo>
                  <a:pt x="460" y="342"/>
                </a:lnTo>
                <a:lnTo>
                  <a:pt x="460" y="333"/>
                </a:lnTo>
                <a:lnTo>
                  <a:pt x="459" y="324"/>
                </a:lnTo>
                <a:lnTo>
                  <a:pt x="457" y="316"/>
                </a:lnTo>
                <a:lnTo>
                  <a:pt x="453" y="299"/>
                </a:lnTo>
                <a:lnTo>
                  <a:pt x="449" y="284"/>
                </a:lnTo>
                <a:lnTo>
                  <a:pt x="449" y="284"/>
                </a:lnTo>
                <a:lnTo>
                  <a:pt x="445" y="277"/>
                </a:lnTo>
                <a:lnTo>
                  <a:pt x="442" y="270"/>
                </a:lnTo>
                <a:lnTo>
                  <a:pt x="434" y="264"/>
                </a:lnTo>
                <a:lnTo>
                  <a:pt x="427" y="257"/>
                </a:lnTo>
                <a:lnTo>
                  <a:pt x="413" y="246"/>
                </a:lnTo>
                <a:lnTo>
                  <a:pt x="402" y="236"/>
                </a:lnTo>
                <a:lnTo>
                  <a:pt x="402" y="236"/>
                </a:lnTo>
                <a:lnTo>
                  <a:pt x="391" y="228"/>
                </a:lnTo>
                <a:lnTo>
                  <a:pt x="380" y="221"/>
                </a:lnTo>
                <a:lnTo>
                  <a:pt x="367" y="212"/>
                </a:lnTo>
                <a:lnTo>
                  <a:pt x="365" y="199"/>
                </a:lnTo>
                <a:lnTo>
                  <a:pt x="351" y="197"/>
                </a:lnTo>
                <a:lnTo>
                  <a:pt x="351" y="197"/>
                </a:lnTo>
                <a:lnTo>
                  <a:pt x="349" y="191"/>
                </a:lnTo>
                <a:lnTo>
                  <a:pt x="344" y="182"/>
                </a:lnTo>
                <a:lnTo>
                  <a:pt x="344" y="182"/>
                </a:lnTo>
                <a:lnTo>
                  <a:pt x="344" y="156"/>
                </a:lnTo>
                <a:lnTo>
                  <a:pt x="345" y="139"/>
                </a:lnTo>
                <a:lnTo>
                  <a:pt x="347" y="130"/>
                </a:lnTo>
                <a:lnTo>
                  <a:pt x="347" y="130"/>
                </a:lnTo>
                <a:lnTo>
                  <a:pt x="347" y="128"/>
                </a:lnTo>
                <a:lnTo>
                  <a:pt x="347" y="123"/>
                </a:lnTo>
                <a:lnTo>
                  <a:pt x="343" y="110"/>
                </a:lnTo>
                <a:lnTo>
                  <a:pt x="337" y="97"/>
                </a:lnTo>
                <a:lnTo>
                  <a:pt x="335" y="92"/>
                </a:lnTo>
                <a:lnTo>
                  <a:pt x="332" y="87"/>
                </a:lnTo>
                <a:lnTo>
                  <a:pt x="332" y="87"/>
                </a:lnTo>
                <a:lnTo>
                  <a:pt x="330" y="86"/>
                </a:lnTo>
                <a:lnTo>
                  <a:pt x="326" y="83"/>
                </a:lnTo>
                <a:lnTo>
                  <a:pt x="321" y="82"/>
                </a:lnTo>
                <a:lnTo>
                  <a:pt x="312" y="82"/>
                </a:lnTo>
                <a:lnTo>
                  <a:pt x="312" y="82"/>
                </a:lnTo>
                <a:lnTo>
                  <a:pt x="303" y="79"/>
                </a:lnTo>
                <a:lnTo>
                  <a:pt x="297" y="77"/>
                </a:lnTo>
                <a:lnTo>
                  <a:pt x="295" y="77"/>
                </a:lnTo>
                <a:lnTo>
                  <a:pt x="293" y="77"/>
                </a:lnTo>
                <a:lnTo>
                  <a:pt x="293" y="77"/>
                </a:lnTo>
                <a:lnTo>
                  <a:pt x="291" y="79"/>
                </a:lnTo>
                <a:lnTo>
                  <a:pt x="290" y="81"/>
                </a:lnTo>
                <a:lnTo>
                  <a:pt x="293" y="86"/>
                </a:lnTo>
                <a:lnTo>
                  <a:pt x="297" y="93"/>
                </a:lnTo>
                <a:lnTo>
                  <a:pt x="272" y="93"/>
                </a:lnTo>
                <a:lnTo>
                  <a:pt x="276" y="80"/>
                </a:lnTo>
                <a:lnTo>
                  <a:pt x="276" y="80"/>
                </a:lnTo>
                <a:lnTo>
                  <a:pt x="278" y="68"/>
                </a:lnTo>
                <a:lnTo>
                  <a:pt x="280" y="57"/>
                </a:lnTo>
                <a:lnTo>
                  <a:pt x="280" y="52"/>
                </a:lnTo>
                <a:lnTo>
                  <a:pt x="280" y="47"/>
                </a:lnTo>
                <a:lnTo>
                  <a:pt x="280" y="47"/>
                </a:lnTo>
                <a:lnTo>
                  <a:pt x="278" y="44"/>
                </a:lnTo>
                <a:lnTo>
                  <a:pt x="276" y="38"/>
                </a:lnTo>
                <a:lnTo>
                  <a:pt x="266" y="26"/>
                </a:lnTo>
                <a:lnTo>
                  <a:pt x="256" y="15"/>
                </a:lnTo>
                <a:lnTo>
                  <a:pt x="250" y="8"/>
                </a:lnTo>
                <a:lnTo>
                  <a:pt x="250" y="8"/>
                </a:lnTo>
                <a:lnTo>
                  <a:pt x="247" y="6"/>
                </a:lnTo>
                <a:lnTo>
                  <a:pt x="241" y="5"/>
                </a:lnTo>
                <a:lnTo>
                  <a:pt x="223" y="3"/>
                </a:lnTo>
                <a:lnTo>
                  <a:pt x="205" y="0"/>
                </a:lnTo>
                <a:lnTo>
                  <a:pt x="194" y="0"/>
                </a:lnTo>
                <a:lnTo>
                  <a:pt x="194" y="0"/>
                </a:lnTo>
                <a:lnTo>
                  <a:pt x="182" y="4"/>
                </a:lnTo>
                <a:lnTo>
                  <a:pt x="164" y="10"/>
                </a:lnTo>
                <a:lnTo>
                  <a:pt x="147" y="16"/>
                </a:lnTo>
                <a:lnTo>
                  <a:pt x="138" y="21"/>
                </a:lnTo>
                <a:lnTo>
                  <a:pt x="138" y="21"/>
                </a:lnTo>
                <a:lnTo>
                  <a:pt x="124" y="45"/>
                </a:lnTo>
                <a:lnTo>
                  <a:pt x="116" y="62"/>
                </a:lnTo>
                <a:lnTo>
                  <a:pt x="113" y="69"/>
                </a:lnTo>
                <a:lnTo>
                  <a:pt x="112" y="73"/>
                </a:lnTo>
                <a:lnTo>
                  <a:pt x="112" y="73"/>
                </a:lnTo>
                <a:lnTo>
                  <a:pt x="113" y="93"/>
                </a:lnTo>
                <a:lnTo>
                  <a:pt x="114" y="108"/>
                </a:lnTo>
                <a:lnTo>
                  <a:pt x="114" y="108"/>
                </a:lnTo>
                <a:lnTo>
                  <a:pt x="113" y="109"/>
                </a:lnTo>
                <a:lnTo>
                  <a:pt x="110" y="111"/>
                </a:lnTo>
                <a:lnTo>
                  <a:pt x="108" y="114"/>
                </a:lnTo>
                <a:lnTo>
                  <a:pt x="108" y="116"/>
                </a:lnTo>
                <a:lnTo>
                  <a:pt x="108" y="120"/>
                </a:lnTo>
                <a:lnTo>
                  <a:pt x="110" y="124"/>
                </a:lnTo>
                <a:lnTo>
                  <a:pt x="110" y="124"/>
                </a:lnTo>
                <a:lnTo>
                  <a:pt x="112" y="134"/>
                </a:lnTo>
                <a:lnTo>
                  <a:pt x="116" y="139"/>
                </a:lnTo>
                <a:lnTo>
                  <a:pt x="119" y="142"/>
                </a:lnTo>
                <a:lnTo>
                  <a:pt x="119" y="142"/>
                </a:lnTo>
                <a:close/>
                <a:moveTo>
                  <a:pt x="272" y="182"/>
                </a:moveTo>
                <a:lnTo>
                  <a:pt x="295" y="175"/>
                </a:lnTo>
                <a:lnTo>
                  <a:pt x="295" y="175"/>
                </a:lnTo>
                <a:lnTo>
                  <a:pt x="296" y="179"/>
                </a:lnTo>
                <a:lnTo>
                  <a:pt x="297" y="181"/>
                </a:lnTo>
                <a:lnTo>
                  <a:pt x="300" y="182"/>
                </a:lnTo>
                <a:lnTo>
                  <a:pt x="300" y="182"/>
                </a:lnTo>
                <a:lnTo>
                  <a:pt x="306" y="183"/>
                </a:lnTo>
                <a:lnTo>
                  <a:pt x="307" y="185"/>
                </a:lnTo>
                <a:lnTo>
                  <a:pt x="309" y="205"/>
                </a:lnTo>
                <a:lnTo>
                  <a:pt x="309" y="205"/>
                </a:lnTo>
                <a:lnTo>
                  <a:pt x="299" y="204"/>
                </a:lnTo>
                <a:lnTo>
                  <a:pt x="289" y="204"/>
                </a:lnTo>
                <a:lnTo>
                  <a:pt x="283" y="205"/>
                </a:lnTo>
                <a:lnTo>
                  <a:pt x="283" y="205"/>
                </a:lnTo>
                <a:lnTo>
                  <a:pt x="278" y="207"/>
                </a:lnTo>
                <a:lnTo>
                  <a:pt x="274" y="210"/>
                </a:lnTo>
                <a:lnTo>
                  <a:pt x="270" y="215"/>
                </a:lnTo>
                <a:lnTo>
                  <a:pt x="250" y="212"/>
                </a:lnTo>
                <a:lnTo>
                  <a:pt x="248" y="199"/>
                </a:lnTo>
                <a:lnTo>
                  <a:pt x="248" y="199"/>
                </a:lnTo>
                <a:lnTo>
                  <a:pt x="253" y="199"/>
                </a:lnTo>
                <a:lnTo>
                  <a:pt x="258" y="197"/>
                </a:lnTo>
                <a:lnTo>
                  <a:pt x="262" y="194"/>
                </a:lnTo>
                <a:lnTo>
                  <a:pt x="262" y="194"/>
                </a:lnTo>
                <a:lnTo>
                  <a:pt x="267" y="191"/>
                </a:lnTo>
                <a:lnTo>
                  <a:pt x="270" y="187"/>
                </a:lnTo>
                <a:lnTo>
                  <a:pt x="272" y="182"/>
                </a:lnTo>
                <a:lnTo>
                  <a:pt x="272" y="1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4">
            <a:extLst>
              <a:ext uri="{FF2B5EF4-FFF2-40B4-BE49-F238E27FC236}">
                <a16:creationId xmlns:a16="http://schemas.microsoft.com/office/drawing/2014/main" id="{D91A470C-C648-4DDC-82C5-9CFEB98F7F19}"/>
              </a:ext>
            </a:extLst>
          </p:cNvPr>
          <p:cNvSpPr>
            <a:spLocks noEditPoints="1"/>
          </p:cNvSpPr>
          <p:nvPr/>
        </p:nvSpPr>
        <p:spPr bwMode="auto">
          <a:xfrm>
            <a:off x="610749" y="4704322"/>
            <a:ext cx="1388672" cy="1576260"/>
          </a:xfrm>
          <a:custGeom>
            <a:avLst/>
            <a:gdLst>
              <a:gd name="T0" fmla="*/ 1020 w 1066"/>
              <a:gd name="T1" fmla="*/ 602 h 1210"/>
              <a:gd name="T2" fmla="*/ 978 w 1066"/>
              <a:gd name="T3" fmla="*/ 602 h 1210"/>
              <a:gd name="T4" fmla="*/ 925 w 1066"/>
              <a:gd name="T5" fmla="*/ 524 h 1210"/>
              <a:gd name="T6" fmla="*/ 909 w 1066"/>
              <a:gd name="T7" fmla="*/ 371 h 1210"/>
              <a:gd name="T8" fmla="*/ 959 w 1066"/>
              <a:gd name="T9" fmla="*/ 306 h 1210"/>
              <a:gd name="T10" fmla="*/ 1019 w 1066"/>
              <a:gd name="T11" fmla="*/ 441 h 1210"/>
              <a:gd name="T12" fmla="*/ 622 w 1066"/>
              <a:gd name="T13" fmla="*/ 41 h 1210"/>
              <a:gd name="T14" fmla="*/ 657 w 1066"/>
              <a:gd name="T15" fmla="*/ 94 h 1210"/>
              <a:gd name="T16" fmla="*/ 682 w 1066"/>
              <a:gd name="T17" fmla="*/ 142 h 1210"/>
              <a:gd name="T18" fmla="*/ 607 w 1066"/>
              <a:gd name="T19" fmla="*/ 259 h 1210"/>
              <a:gd name="T20" fmla="*/ 663 w 1066"/>
              <a:gd name="T21" fmla="*/ 298 h 1210"/>
              <a:gd name="T22" fmla="*/ 749 w 1066"/>
              <a:gd name="T23" fmla="*/ 312 h 1210"/>
              <a:gd name="T24" fmla="*/ 863 w 1066"/>
              <a:gd name="T25" fmla="*/ 261 h 1210"/>
              <a:gd name="T26" fmla="*/ 911 w 1066"/>
              <a:gd name="T27" fmla="*/ 145 h 1210"/>
              <a:gd name="T28" fmla="*/ 1001 w 1066"/>
              <a:gd name="T29" fmla="*/ 139 h 1210"/>
              <a:gd name="T30" fmla="*/ 1027 w 1066"/>
              <a:gd name="T31" fmla="*/ 148 h 1210"/>
              <a:gd name="T32" fmla="*/ 1056 w 1066"/>
              <a:gd name="T33" fmla="*/ 148 h 1210"/>
              <a:gd name="T34" fmla="*/ 1066 w 1066"/>
              <a:gd name="T35" fmla="*/ 181 h 1210"/>
              <a:gd name="T36" fmla="*/ 1054 w 1066"/>
              <a:gd name="T37" fmla="*/ 210 h 1210"/>
              <a:gd name="T38" fmla="*/ 1014 w 1066"/>
              <a:gd name="T39" fmla="*/ 230 h 1210"/>
              <a:gd name="T40" fmla="*/ 1000 w 1066"/>
              <a:gd name="T41" fmla="*/ 274 h 1210"/>
              <a:gd name="T42" fmla="*/ 1043 w 1066"/>
              <a:gd name="T43" fmla="*/ 450 h 1210"/>
              <a:gd name="T44" fmla="*/ 1041 w 1066"/>
              <a:gd name="T45" fmla="*/ 594 h 1210"/>
              <a:gd name="T46" fmla="*/ 998 w 1066"/>
              <a:gd name="T47" fmla="*/ 615 h 1210"/>
              <a:gd name="T48" fmla="*/ 913 w 1066"/>
              <a:gd name="T49" fmla="*/ 543 h 1210"/>
              <a:gd name="T50" fmla="*/ 896 w 1066"/>
              <a:gd name="T51" fmla="*/ 364 h 1210"/>
              <a:gd name="T52" fmla="*/ 765 w 1066"/>
              <a:gd name="T53" fmla="*/ 431 h 1210"/>
              <a:gd name="T54" fmla="*/ 700 w 1066"/>
              <a:gd name="T55" fmla="*/ 471 h 1210"/>
              <a:gd name="T56" fmla="*/ 588 w 1066"/>
              <a:gd name="T57" fmla="*/ 511 h 1210"/>
              <a:gd name="T58" fmla="*/ 568 w 1066"/>
              <a:gd name="T59" fmla="*/ 614 h 1210"/>
              <a:gd name="T60" fmla="*/ 520 w 1066"/>
              <a:gd name="T61" fmla="*/ 716 h 1210"/>
              <a:gd name="T62" fmla="*/ 535 w 1066"/>
              <a:gd name="T63" fmla="*/ 778 h 1210"/>
              <a:gd name="T64" fmla="*/ 698 w 1066"/>
              <a:gd name="T65" fmla="*/ 819 h 1210"/>
              <a:gd name="T66" fmla="*/ 725 w 1066"/>
              <a:gd name="T67" fmla="*/ 864 h 1210"/>
              <a:gd name="T68" fmla="*/ 690 w 1066"/>
              <a:gd name="T69" fmla="*/ 937 h 1210"/>
              <a:gd name="T70" fmla="*/ 671 w 1066"/>
              <a:gd name="T71" fmla="*/ 1068 h 1210"/>
              <a:gd name="T72" fmla="*/ 683 w 1066"/>
              <a:gd name="T73" fmla="*/ 1141 h 1210"/>
              <a:gd name="T74" fmla="*/ 553 w 1066"/>
              <a:gd name="T75" fmla="*/ 1192 h 1210"/>
              <a:gd name="T76" fmla="*/ 304 w 1066"/>
              <a:gd name="T77" fmla="*/ 1181 h 1210"/>
              <a:gd name="T78" fmla="*/ 242 w 1066"/>
              <a:gd name="T79" fmla="*/ 1169 h 1210"/>
              <a:gd name="T80" fmla="*/ 263 w 1066"/>
              <a:gd name="T81" fmla="*/ 1204 h 1210"/>
              <a:gd name="T82" fmla="*/ 172 w 1066"/>
              <a:gd name="T83" fmla="*/ 1201 h 1210"/>
              <a:gd name="T84" fmla="*/ 125 w 1066"/>
              <a:gd name="T85" fmla="*/ 1124 h 1210"/>
              <a:gd name="T86" fmla="*/ 113 w 1066"/>
              <a:gd name="T87" fmla="*/ 1022 h 1210"/>
              <a:gd name="T88" fmla="*/ 169 w 1066"/>
              <a:gd name="T89" fmla="*/ 1003 h 1210"/>
              <a:gd name="T90" fmla="*/ 254 w 1066"/>
              <a:gd name="T91" fmla="*/ 1012 h 1210"/>
              <a:gd name="T92" fmla="*/ 166 w 1066"/>
              <a:gd name="T93" fmla="*/ 899 h 1210"/>
              <a:gd name="T94" fmla="*/ 151 w 1066"/>
              <a:gd name="T95" fmla="*/ 808 h 1210"/>
              <a:gd name="T96" fmla="*/ 74 w 1066"/>
              <a:gd name="T97" fmla="*/ 751 h 1210"/>
              <a:gd name="T98" fmla="*/ 3 w 1066"/>
              <a:gd name="T99" fmla="*/ 672 h 1210"/>
              <a:gd name="T100" fmla="*/ 42 w 1066"/>
              <a:gd name="T101" fmla="*/ 505 h 1210"/>
              <a:gd name="T102" fmla="*/ 72 w 1066"/>
              <a:gd name="T103" fmla="*/ 441 h 1210"/>
              <a:gd name="T104" fmla="*/ 212 w 1066"/>
              <a:gd name="T105" fmla="*/ 325 h 1210"/>
              <a:gd name="T106" fmla="*/ 327 w 1066"/>
              <a:gd name="T107" fmla="*/ 293 h 1210"/>
              <a:gd name="T108" fmla="*/ 355 w 1066"/>
              <a:gd name="T109" fmla="*/ 263 h 1210"/>
              <a:gd name="T110" fmla="*/ 414 w 1066"/>
              <a:gd name="T111" fmla="*/ 224 h 1210"/>
              <a:gd name="T112" fmla="*/ 447 w 1066"/>
              <a:gd name="T113" fmla="*/ 188 h 1210"/>
              <a:gd name="T114" fmla="*/ 427 w 1066"/>
              <a:gd name="T115" fmla="*/ 73 h 1210"/>
              <a:gd name="T116" fmla="*/ 510 w 1066"/>
              <a:gd name="T117" fmla="*/ 3 h 1210"/>
              <a:gd name="T118" fmla="*/ 610 w 1066"/>
              <a:gd name="T119" fmla="*/ 26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6" h="1210">
                <a:moveTo>
                  <a:pt x="1037" y="551"/>
                </a:moveTo>
                <a:lnTo>
                  <a:pt x="1037" y="551"/>
                </a:lnTo>
                <a:lnTo>
                  <a:pt x="1036" y="561"/>
                </a:lnTo>
                <a:lnTo>
                  <a:pt x="1036" y="571"/>
                </a:lnTo>
                <a:lnTo>
                  <a:pt x="1033" y="580"/>
                </a:lnTo>
                <a:lnTo>
                  <a:pt x="1031" y="589"/>
                </a:lnTo>
                <a:lnTo>
                  <a:pt x="1026" y="596"/>
                </a:lnTo>
                <a:lnTo>
                  <a:pt x="1020" y="602"/>
                </a:lnTo>
                <a:lnTo>
                  <a:pt x="1017" y="604"/>
                </a:lnTo>
                <a:lnTo>
                  <a:pt x="1013" y="606"/>
                </a:lnTo>
                <a:lnTo>
                  <a:pt x="1008" y="607"/>
                </a:lnTo>
                <a:lnTo>
                  <a:pt x="1002" y="607"/>
                </a:lnTo>
                <a:lnTo>
                  <a:pt x="1002" y="607"/>
                </a:lnTo>
                <a:lnTo>
                  <a:pt x="994" y="607"/>
                </a:lnTo>
                <a:lnTo>
                  <a:pt x="986" y="606"/>
                </a:lnTo>
                <a:lnTo>
                  <a:pt x="978" y="602"/>
                </a:lnTo>
                <a:lnTo>
                  <a:pt x="972" y="598"/>
                </a:lnTo>
                <a:lnTo>
                  <a:pt x="965" y="594"/>
                </a:lnTo>
                <a:lnTo>
                  <a:pt x="959" y="589"/>
                </a:lnTo>
                <a:lnTo>
                  <a:pt x="953" y="583"/>
                </a:lnTo>
                <a:lnTo>
                  <a:pt x="948" y="576"/>
                </a:lnTo>
                <a:lnTo>
                  <a:pt x="940" y="560"/>
                </a:lnTo>
                <a:lnTo>
                  <a:pt x="931" y="542"/>
                </a:lnTo>
                <a:lnTo>
                  <a:pt x="925" y="524"/>
                </a:lnTo>
                <a:lnTo>
                  <a:pt x="920" y="503"/>
                </a:lnTo>
                <a:lnTo>
                  <a:pt x="917" y="484"/>
                </a:lnTo>
                <a:lnTo>
                  <a:pt x="913" y="464"/>
                </a:lnTo>
                <a:lnTo>
                  <a:pt x="909" y="428"/>
                </a:lnTo>
                <a:lnTo>
                  <a:pt x="908" y="397"/>
                </a:lnTo>
                <a:lnTo>
                  <a:pt x="908" y="381"/>
                </a:lnTo>
                <a:lnTo>
                  <a:pt x="908" y="381"/>
                </a:lnTo>
                <a:lnTo>
                  <a:pt x="909" y="371"/>
                </a:lnTo>
                <a:lnTo>
                  <a:pt x="911" y="361"/>
                </a:lnTo>
                <a:lnTo>
                  <a:pt x="913" y="354"/>
                </a:lnTo>
                <a:lnTo>
                  <a:pt x="915" y="348"/>
                </a:lnTo>
                <a:lnTo>
                  <a:pt x="919" y="342"/>
                </a:lnTo>
                <a:lnTo>
                  <a:pt x="924" y="337"/>
                </a:lnTo>
                <a:lnTo>
                  <a:pt x="935" y="328"/>
                </a:lnTo>
                <a:lnTo>
                  <a:pt x="946" y="318"/>
                </a:lnTo>
                <a:lnTo>
                  <a:pt x="959" y="306"/>
                </a:lnTo>
                <a:lnTo>
                  <a:pt x="966" y="298"/>
                </a:lnTo>
                <a:lnTo>
                  <a:pt x="972" y="289"/>
                </a:lnTo>
                <a:lnTo>
                  <a:pt x="979" y="278"/>
                </a:lnTo>
                <a:lnTo>
                  <a:pt x="985" y="265"/>
                </a:lnTo>
                <a:lnTo>
                  <a:pt x="985" y="265"/>
                </a:lnTo>
                <a:lnTo>
                  <a:pt x="994" y="305"/>
                </a:lnTo>
                <a:lnTo>
                  <a:pt x="1002" y="348"/>
                </a:lnTo>
                <a:lnTo>
                  <a:pt x="1019" y="441"/>
                </a:lnTo>
                <a:lnTo>
                  <a:pt x="1031" y="517"/>
                </a:lnTo>
                <a:lnTo>
                  <a:pt x="1037" y="551"/>
                </a:lnTo>
                <a:lnTo>
                  <a:pt x="1037" y="551"/>
                </a:lnTo>
                <a:close/>
                <a:moveTo>
                  <a:pt x="610" y="26"/>
                </a:moveTo>
                <a:lnTo>
                  <a:pt x="610" y="26"/>
                </a:lnTo>
                <a:lnTo>
                  <a:pt x="616" y="30"/>
                </a:lnTo>
                <a:lnTo>
                  <a:pt x="619" y="35"/>
                </a:lnTo>
                <a:lnTo>
                  <a:pt x="622" y="41"/>
                </a:lnTo>
                <a:lnTo>
                  <a:pt x="624" y="48"/>
                </a:lnTo>
                <a:lnTo>
                  <a:pt x="629" y="63"/>
                </a:lnTo>
                <a:lnTo>
                  <a:pt x="631" y="70"/>
                </a:lnTo>
                <a:lnTo>
                  <a:pt x="635" y="77"/>
                </a:lnTo>
                <a:lnTo>
                  <a:pt x="635" y="77"/>
                </a:lnTo>
                <a:lnTo>
                  <a:pt x="641" y="83"/>
                </a:lnTo>
                <a:lnTo>
                  <a:pt x="648" y="88"/>
                </a:lnTo>
                <a:lnTo>
                  <a:pt x="657" y="94"/>
                </a:lnTo>
                <a:lnTo>
                  <a:pt x="668" y="99"/>
                </a:lnTo>
                <a:lnTo>
                  <a:pt x="688" y="109"/>
                </a:lnTo>
                <a:lnTo>
                  <a:pt x="698" y="113"/>
                </a:lnTo>
                <a:lnTo>
                  <a:pt x="708" y="119"/>
                </a:lnTo>
                <a:lnTo>
                  <a:pt x="708" y="138"/>
                </a:lnTo>
                <a:lnTo>
                  <a:pt x="708" y="138"/>
                </a:lnTo>
                <a:lnTo>
                  <a:pt x="695" y="140"/>
                </a:lnTo>
                <a:lnTo>
                  <a:pt x="682" y="142"/>
                </a:lnTo>
                <a:lnTo>
                  <a:pt x="670" y="144"/>
                </a:lnTo>
                <a:lnTo>
                  <a:pt x="663" y="142"/>
                </a:lnTo>
                <a:lnTo>
                  <a:pt x="657" y="141"/>
                </a:lnTo>
                <a:lnTo>
                  <a:pt x="657" y="141"/>
                </a:lnTo>
                <a:lnTo>
                  <a:pt x="641" y="177"/>
                </a:lnTo>
                <a:lnTo>
                  <a:pt x="624" y="216"/>
                </a:lnTo>
                <a:lnTo>
                  <a:pt x="611" y="248"/>
                </a:lnTo>
                <a:lnTo>
                  <a:pt x="607" y="259"/>
                </a:lnTo>
                <a:lnTo>
                  <a:pt x="606" y="265"/>
                </a:lnTo>
                <a:lnTo>
                  <a:pt x="606" y="265"/>
                </a:lnTo>
                <a:lnTo>
                  <a:pt x="607" y="269"/>
                </a:lnTo>
                <a:lnTo>
                  <a:pt x="612" y="272"/>
                </a:lnTo>
                <a:lnTo>
                  <a:pt x="625" y="280"/>
                </a:lnTo>
                <a:lnTo>
                  <a:pt x="653" y="292"/>
                </a:lnTo>
                <a:lnTo>
                  <a:pt x="653" y="292"/>
                </a:lnTo>
                <a:lnTo>
                  <a:pt x="663" y="298"/>
                </a:lnTo>
                <a:lnTo>
                  <a:pt x="674" y="304"/>
                </a:lnTo>
                <a:lnTo>
                  <a:pt x="682" y="307"/>
                </a:lnTo>
                <a:lnTo>
                  <a:pt x="692" y="310"/>
                </a:lnTo>
                <a:lnTo>
                  <a:pt x="701" y="311"/>
                </a:lnTo>
                <a:lnTo>
                  <a:pt x="711" y="312"/>
                </a:lnTo>
                <a:lnTo>
                  <a:pt x="734" y="312"/>
                </a:lnTo>
                <a:lnTo>
                  <a:pt x="734" y="312"/>
                </a:lnTo>
                <a:lnTo>
                  <a:pt x="749" y="312"/>
                </a:lnTo>
                <a:lnTo>
                  <a:pt x="767" y="311"/>
                </a:lnTo>
                <a:lnTo>
                  <a:pt x="784" y="307"/>
                </a:lnTo>
                <a:lnTo>
                  <a:pt x="802" y="301"/>
                </a:lnTo>
                <a:lnTo>
                  <a:pt x="819" y="294"/>
                </a:lnTo>
                <a:lnTo>
                  <a:pt x="837" y="283"/>
                </a:lnTo>
                <a:lnTo>
                  <a:pt x="846" y="277"/>
                </a:lnTo>
                <a:lnTo>
                  <a:pt x="854" y="270"/>
                </a:lnTo>
                <a:lnTo>
                  <a:pt x="863" y="261"/>
                </a:lnTo>
                <a:lnTo>
                  <a:pt x="870" y="253"/>
                </a:lnTo>
                <a:lnTo>
                  <a:pt x="870" y="253"/>
                </a:lnTo>
                <a:lnTo>
                  <a:pt x="879" y="239"/>
                </a:lnTo>
                <a:lnTo>
                  <a:pt x="885" y="224"/>
                </a:lnTo>
                <a:lnTo>
                  <a:pt x="891" y="210"/>
                </a:lnTo>
                <a:lnTo>
                  <a:pt x="897" y="194"/>
                </a:lnTo>
                <a:lnTo>
                  <a:pt x="906" y="162"/>
                </a:lnTo>
                <a:lnTo>
                  <a:pt x="911" y="145"/>
                </a:lnTo>
                <a:lnTo>
                  <a:pt x="917" y="129"/>
                </a:lnTo>
                <a:lnTo>
                  <a:pt x="917" y="129"/>
                </a:lnTo>
                <a:lnTo>
                  <a:pt x="955" y="128"/>
                </a:lnTo>
                <a:lnTo>
                  <a:pt x="974" y="127"/>
                </a:lnTo>
                <a:lnTo>
                  <a:pt x="994" y="124"/>
                </a:lnTo>
                <a:lnTo>
                  <a:pt x="994" y="124"/>
                </a:lnTo>
                <a:lnTo>
                  <a:pt x="996" y="129"/>
                </a:lnTo>
                <a:lnTo>
                  <a:pt x="1001" y="139"/>
                </a:lnTo>
                <a:lnTo>
                  <a:pt x="1003" y="145"/>
                </a:lnTo>
                <a:lnTo>
                  <a:pt x="1008" y="150"/>
                </a:lnTo>
                <a:lnTo>
                  <a:pt x="1013" y="153"/>
                </a:lnTo>
                <a:lnTo>
                  <a:pt x="1019" y="154"/>
                </a:lnTo>
                <a:lnTo>
                  <a:pt x="1019" y="154"/>
                </a:lnTo>
                <a:lnTo>
                  <a:pt x="1025" y="153"/>
                </a:lnTo>
                <a:lnTo>
                  <a:pt x="1027" y="152"/>
                </a:lnTo>
                <a:lnTo>
                  <a:pt x="1027" y="148"/>
                </a:lnTo>
                <a:lnTo>
                  <a:pt x="1029" y="146"/>
                </a:lnTo>
                <a:lnTo>
                  <a:pt x="1029" y="146"/>
                </a:lnTo>
                <a:lnTo>
                  <a:pt x="1043" y="146"/>
                </a:lnTo>
                <a:lnTo>
                  <a:pt x="1055" y="147"/>
                </a:lnTo>
                <a:lnTo>
                  <a:pt x="1060" y="148"/>
                </a:lnTo>
                <a:lnTo>
                  <a:pt x="1062" y="150"/>
                </a:lnTo>
                <a:lnTo>
                  <a:pt x="1062" y="150"/>
                </a:lnTo>
                <a:lnTo>
                  <a:pt x="1056" y="148"/>
                </a:lnTo>
                <a:lnTo>
                  <a:pt x="1054" y="150"/>
                </a:lnTo>
                <a:lnTo>
                  <a:pt x="1054" y="154"/>
                </a:lnTo>
                <a:lnTo>
                  <a:pt x="1054" y="154"/>
                </a:lnTo>
                <a:lnTo>
                  <a:pt x="1054" y="159"/>
                </a:lnTo>
                <a:lnTo>
                  <a:pt x="1056" y="163"/>
                </a:lnTo>
                <a:lnTo>
                  <a:pt x="1060" y="171"/>
                </a:lnTo>
                <a:lnTo>
                  <a:pt x="1065" y="177"/>
                </a:lnTo>
                <a:lnTo>
                  <a:pt x="1066" y="181"/>
                </a:lnTo>
                <a:lnTo>
                  <a:pt x="1066" y="184"/>
                </a:lnTo>
                <a:lnTo>
                  <a:pt x="1066" y="184"/>
                </a:lnTo>
                <a:lnTo>
                  <a:pt x="1066" y="188"/>
                </a:lnTo>
                <a:lnTo>
                  <a:pt x="1065" y="192"/>
                </a:lnTo>
                <a:lnTo>
                  <a:pt x="1060" y="197"/>
                </a:lnTo>
                <a:lnTo>
                  <a:pt x="1056" y="203"/>
                </a:lnTo>
                <a:lnTo>
                  <a:pt x="1054" y="205"/>
                </a:lnTo>
                <a:lnTo>
                  <a:pt x="1054" y="210"/>
                </a:lnTo>
                <a:lnTo>
                  <a:pt x="1054" y="210"/>
                </a:lnTo>
                <a:lnTo>
                  <a:pt x="1054" y="215"/>
                </a:lnTo>
                <a:lnTo>
                  <a:pt x="1056" y="217"/>
                </a:lnTo>
                <a:lnTo>
                  <a:pt x="1059" y="218"/>
                </a:lnTo>
                <a:lnTo>
                  <a:pt x="1062" y="218"/>
                </a:lnTo>
                <a:lnTo>
                  <a:pt x="1015" y="218"/>
                </a:lnTo>
                <a:lnTo>
                  <a:pt x="1015" y="218"/>
                </a:lnTo>
                <a:lnTo>
                  <a:pt x="1014" y="230"/>
                </a:lnTo>
                <a:lnTo>
                  <a:pt x="1013" y="240"/>
                </a:lnTo>
                <a:lnTo>
                  <a:pt x="1009" y="245"/>
                </a:lnTo>
                <a:lnTo>
                  <a:pt x="1007" y="248"/>
                </a:lnTo>
                <a:lnTo>
                  <a:pt x="1001" y="253"/>
                </a:lnTo>
                <a:lnTo>
                  <a:pt x="998" y="254"/>
                </a:lnTo>
                <a:lnTo>
                  <a:pt x="998" y="257"/>
                </a:lnTo>
                <a:lnTo>
                  <a:pt x="998" y="257"/>
                </a:lnTo>
                <a:lnTo>
                  <a:pt x="1000" y="274"/>
                </a:lnTo>
                <a:lnTo>
                  <a:pt x="1003" y="293"/>
                </a:lnTo>
                <a:lnTo>
                  <a:pt x="1009" y="314"/>
                </a:lnTo>
                <a:lnTo>
                  <a:pt x="1015" y="337"/>
                </a:lnTo>
                <a:lnTo>
                  <a:pt x="1029" y="382"/>
                </a:lnTo>
                <a:lnTo>
                  <a:pt x="1033" y="400"/>
                </a:lnTo>
                <a:lnTo>
                  <a:pt x="1037" y="416"/>
                </a:lnTo>
                <a:lnTo>
                  <a:pt x="1037" y="416"/>
                </a:lnTo>
                <a:lnTo>
                  <a:pt x="1043" y="450"/>
                </a:lnTo>
                <a:lnTo>
                  <a:pt x="1048" y="493"/>
                </a:lnTo>
                <a:lnTo>
                  <a:pt x="1053" y="530"/>
                </a:lnTo>
                <a:lnTo>
                  <a:pt x="1054" y="551"/>
                </a:lnTo>
                <a:lnTo>
                  <a:pt x="1054" y="551"/>
                </a:lnTo>
                <a:lnTo>
                  <a:pt x="1053" y="562"/>
                </a:lnTo>
                <a:lnTo>
                  <a:pt x="1050" y="573"/>
                </a:lnTo>
                <a:lnTo>
                  <a:pt x="1047" y="583"/>
                </a:lnTo>
                <a:lnTo>
                  <a:pt x="1041" y="594"/>
                </a:lnTo>
                <a:lnTo>
                  <a:pt x="1032" y="602"/>
                </a:lnTo>
                <a:lnTo>
                  <a:pt x="1029" y="606"/>
                </a:lnTo>
                <a:lnTo>
                  <a:pt x="1023" y="609"/>
                </a:lnTo>
                <a:lnTo>
                  <a:pt x="1018" y="612"/>
                </a:lnTo>
                <a:lnTo>
                  <a:pt x="1012" y="614"/>
                </a:lnTo>
                <a:lnTo>
                  <a:pt x="1004" y="615"/>
                </a:lnTo>
                <a:lnTo>
                  <a:pt x="998" y="615"/>
                </a:lnTo>
                <a:lnTo>
                  <a:pt x="998" y="615"/>
                </a:lnTo>
                <a:lnTo>
                  <a:pt x="983" y="615"/>
                </a:lnTo>
                <a:lnTo>
                  <a:pt x="970" y="612"/>
                </a:lnTo>
                <a:lnTo>
                  <a:pt x="956" y="607"/>
                </a:lnTo>
                <a:lnTo>
                  <a:pt x="946" y="598"/>
                </a:lnTo>
                <a:lnTo>
                  <a:pt x="936" y="589"/>
                </a:lnTo>
                <a:lnTo>
                  <a:pt x="927" y="577"/>
                </a:lnTo>
                <a:lnTo>
                  <a:pt x="919" y="561"/>
                </a:lnTo>
                <a:lnTo>
                  <a:pt x="913" y="543"/>
                </a:lnTo>
                <a:lnTo>
                  <a:pt x="913" y="543"/>
                </a:lnTo>
                <a:lnTo>
                  <a:pt x="906" y="520"/>
                </a:lnTo>
                <a:lnTo>
                  <a:pt x="902" y="499"/>
                </a:lnTo>
                <a:lnTo>
                  <a:pt x="899" y="476"/>
                </a:lnTo>
                <a:lnTo>
                  <a:pt x="897" y="454"/>
                </a:lnTo>
                <a:lnTo>
                  <a:pt x="897" y="408"/>
                </a:lnTo>
                <a:lnTo>
                  <a:pt x="897" y="387"/>
                </a:lnTo>
                <a:lnTo>
                  <a:pt x="896" y="364"/>
                </a:lnTo>
                <a:lnTo>
                  <a:pt x="896" y="364"/>
                </a:lnTo>
                <a:lnTo>
                  <a:pt x="854" y="391"/>
                </a:lnTo>
                <a:lnTo>
                  <a:pt x="832" y="403"/>
                </a:lnTo>
                <a:lnTo>
                  <a:pt x="811" y="416"/>
                </a:lnTo>
                <a:lnTo>
                  <a:pt x="811" y="416"/>
                </a:lnTo>
                <a:lnTo>
                  <a:pt x="796" y="420"/>
                </a:lnTo>
                <a:lnTo>
                  <a:pt x="781" y="425"/>
                </a:lnTo>
                <a:lnTo>
                  <a:pt x="765" y="431"/>
                </a:lnTo>
                <a:lnTo>
                  <a:pt x="751" y="436"/>
                </a:lnTo>
                <a:lnTo>
                  <a:pt x="751" y="436"/>
                </a:lnTo>
                <a:lnTo>
                  <a:pt x="743" y="440"/>
                </a:lnTo>
                <a:lnTo>
                  <a:pt x="736" y="444"/>
                </a:lnTo>
                <a:lnTo>
                  <a:pt x="723" y="455"/>
                </a:lnTo>
                <a:lnTo>
                  <a:pt x="712" y="465"/>
                </a:lnTo>
                <a:lnTo>
                  <a:pt x="706" y="468"/>
                </a:lnTo>
                <a:lnTo>
                  <a:pt x="700" y="471"/>
                </a:lnTo>
                <a:lnTo>
                  <a:pt x="700" y="471"/>
                </a:lnTo>
                <a:lnTo>
                  <a:pt x="687" y="474"/>
                </a:lnTo>
                <a:lnTo>
                  <a:pt x="674" y="478"/>
                </a:lnTo>
                <a:lnTo>
                  <a:pt x="648" y="482"/>
                </a:lnTo>
                <a:lnTo>
                  <a:pt x="597" y="488"/>
                </a:lnTo>
                <a:lnTo>
                  <a:pt x="597" y="488"/>
                </a:lnTo>
                <a:lnTo>
                  <a:pt x="592" y="499"/>
                </a:lnTo>
                <a:lnTo>
                  <a:pt x="588" y="511"/>
                </a:lnTo>
                <a:lnTo>
                  <a:pt x="586" y="524"/>
                </a:lnTo>
                <a:lnTo>
                  <a:pt x="585" y="538"/>
                </a:lnTo>
                <a:lnTo>
                  <a:pt x="582" y="568"/>
                </a:lnTo>
                <a:lnTo>
                  <a:pt x="580" y="584"/>
                </a:lnTo>
                <a:lnTo>
                  <a:pt x="576" y="598"/>
                </a:lnTo>
                <a:lnTo>
                  <a:pt x="576" y="598"/>
                </a:lnTo>
                <a:lnTo>
                  <a:pt x="573" y="607"/>
                </a:lnTo>
                <a:lnTo>
                  <a:pt x="568" y="614"/>
                </a:lnTo>
                <a:lnTo>
                  <a:pt x="557" y="630"/>
                </a:lnTo>
                <a:lnTo>
                  <a:pt x="546" y="645"/>
                </a:lnTo>
                <a:lnTo>
                  <a:pt x="541" y="654"/>
                </a:lnTo>
                <a:lnTo>
                  <a:pt x="538" y="663"/>
                </a:lnTo>
                <a:lnTo>
                  <a:pt x="538" y="663"/>
                </a:lnTo>
                <a:lnTo>
                  <a:pt x="533" y="674"/>
                </a:lnTo>
                <a:lnTo>
                  <a:pt x="528" y="687"/>
                </a:lnTo>
                <a:lnTo>
                  <a:pt x="520" y="716"/>
                </a:lnTo>
                <a:lnTo>
                  <a:pt x="514" y="744"/>
                </a:lnTo>
                <a:lnTo>
                  <a:pt x="512" y="761"/>
                </a:lnTo>
                <a:lnTo>
                  <a:pt x="512" y="761"/>
                </a:lnTo>
                <a:lnTo>
                  <a:pt x="512" y="771"/>
                </a:lnTo>
                <a:lnTo>
                  <a:pt x="514" y="773"/>
                </a:lnTo>
                <a:lnTo>
                  <a:pt x="516" y="774"/>
                </a:lnTo>
                <a:lnTo>
                  <a:pt x="516" y="774"/>
                </a:lnTo>
                <a:lnTo>
                  <a:pt x="535" y="778"/>
                </a:lnTo>
                <a:lnTo>
                  <a:pt x="563" y="781"/>
                </a:lnTo>
                <a:lnTo>
                  <a:pt x="598" y="786"/>
                </a:lnTo>
                <a:lnTo>
                  <a:pt x="616" y="790"/>
                </a:lnTo>
                <a:lnTo>
                  <a:pt x="634" y="793"/>
                </a:lnTo>
                <a:lnTo>
                  <a:pt x="651" y="798"/>
                </a:lnTo>
                <a:lnTo>
                  <a:pt x="668" y="804"/>
                </a:lnTo>
                <a:lnTo>
                  <a:pt x="683" y="810"/>
                </a:lnTo>
                <a:lnTo>
                  <a:pt x="698" y="819"/>
                </a:lnTo>
                <a:lnTo>
                  <a:pt x="708" y="827"/>
                </a:lnTo>
                <a:lnTo>
                  <a:pt x="713" y="833"/>
                </a:lnTo>
                <a:lnTo>
                  <a:pt x="717" y="838"/>
                </a:lnTo>
                <a:lnTo>
                  <a:pt x="721" y="844"/>
                </a:lnTo>
                <a:lnTo>
                  <a:pt x="723" y="850"/>
                </a:lnTo>
                <a:lnTo>
                  <a:pt x="724" y="857"/>
                </a:lnTo>
                <a:lnTo>
                  <a:pt x="725" y="864"/>
                </a:lnTo>
                <a:lnTo>
                  <a:pt x="725" y="864"/>
                </a:lnTo>
                <a:lnTo>
                  <a:pt x="724" y="876"/>
                </a:lnTo>
                <a:lnTo>
                  <a:pt x="723" y="887"/>
                </a:lnTo>
                <a:lnTo>
                  <a:pt x="719" y="897"/>
                </a:lnTo>
                <a:lnTo>
                  <a:pt x="716" y="906"/>
                </a:lnTo>
                <a:lnTo>
                  <a:pt x="711" y="915"/>
                </a:lnTo>
                <a:lnTo>
                  <a:pt x="705" y="922"/>
                </a:lnTo>
                <a:lnTo>
                  <a:pt x="698" y="929"/>
                </a:lnTo>
                <a:lnTo>
                  <a:pt x="690" y="937"/>
                </a:lnTo>
                <a:lnTo>
                  <a:pt x="672" y="949"/>
                </a:lnTo>
                <a:lnTo>
                  <a:pt x="653" y="959"/>
                </a:lnTo>
                <a:lnTo>
                  <a:pt x="610" y="983"/>
                </a:lnTo>
                <a:lnTo>
                  <a:pt x="610" y="983"/>
                </a:lnTo>
                <a:lnTo>
                  <a:pt x="623" y="1004"/>
                </a:lnTo>
                <a:lnTo>
                  <a:pt x="636" y="1022"/>
                </a:lnTo>
                <a:lnTo>
                  <a:pt x="662" y="1053"/>
                </a:lnTo>
                <a:lnTo>
                  <a:pt x="671" y="1068"/>
                </a:lnTo>
                <a:lnTo>
                  <a:pt x="680" y="1082"/>
                </a:lnTo>
                <a:lnTo>
                  <a:pt x="682" y="1089"/>
                </a:lnTo>
                <a:lnTo>
                  <a:pt x="684" y="1098"/>
                </a:lnTo>
                <a:lnTo>
                  <a:pt x="686" y="1106"/>
                </a:lnTo>
                <a:lnTo>
                  <a:pt x="687" y="1116"/>
                </a:lnTo>
                <a:lnTo>
                  <a:pt x="687" y="1116"/>
                </a:lnTo>
                <a:lnTo>
                  <a:pt x="686" y="1125"/>
                </a:lnTo>
                <a:lnTo>
                  <a:pt x="683" y="1141"/>
                </a:lnTo>
                <a:lnTo>
                  <a:pt x="680" y="1157"/>
                </a:lnTo>
                <a:lnTo>
                  <a:pt x="674" y="1171"/>
                </a:lnTo>
                <a:lnTo>
                  <a:pt x="674" y="1171"/>
                </a:lnTo>
                <a:lnTo>
                  <a:pt x="652" y="1178"/>
                </a:lnTo>
                <a:lnTo>
                  <a:pt x="629" y="1184"/>
                </a:lnTo>
                <a:lnTo>
                  <a:pt x="604" y="1188"/>
                </a:lnTo>
                <a:lnTo>
                  <a:pt x="579" y="1190"/>
                </a:lnTo>
                <a:lnTo>
                  <a:pt x="553" y="1192"/>
                </a:lnTo>
                <a:lnTo>
                  <a:pt x="528" y="1193"/>
                </a:lnTo>
                <a:lnTo>
                  <a:pt x="477" y="1193"/>
                </a:lnTo>
                <a:lnTo>
                  <a:pt x="477" y="1193"/>
                </a:lnTo>
                <a:lnTo>
                  <a:pt x="419" y="1193"/>
                </a:lnTo>
                <a:lnTo>
                  <a:pt x="390" y="1192"/>
                </a:lnTo>
                <a:lnTo>
                  <a:pt x="361" y="1190"/>
                </a:lnTo>
                <a:lnTo>
                  <a:pt x="333" y="1187"/>
                </a:lnTo>
                <a:lnTo>
                  <a:pt x="304" y="1181"/>
                </a:lnTo>
                <a:lnTo>
                  <a:pt x="290" y="1176"/>
                </a:lnTo>
                <a:lnTo>
                  <a:pt x="275" y="1171"/>
                </a:lnTo>
                <a:lnTo>
                  <a:pt x="262" y="1165"/>
                </a:lnTo>
                <a:lnTo>
                  <a:pt x="248" y="1159"/>
                </a:lnTo>
                <a:lnTo>
                  <a:pt x="248" y="1159"/>
                </a:lnTo>
                <a:lnTo>
                  <a:pt x="245" y="1162"/>
                </a:lnTo>
                <a:lnTo>
                  <a:pt x="243" y="1165"/>
                </a:lnTo>
                <a:lnTo>
                  <a:pt x="242" y="1169"/>
                </a:lnTo>
                <a:lnTo>
                  <a:pt x="239" y="1171"/>
                </a:lnTo>
                <a:lnTo>
                  <a:pt x="239" y="1171"/>
                </a:lnTo>
                <a:lnTo>
                  <a:pt x="245" y="1177"/>
                </a:lnTo>
                <a:lnTo>
                  <a:pt x="254" y="1182"/>
                </a:lnTo>
                <a:lnTo>
                  <a:pt x="268" y="1188"/>
                </a:lnTo>
                <a:lnTo>
                  <a:pt x="268" y="1201"/>
                </a:lnTo>
                <a:lnTo>
                  <a:pt x="268" y="1201"/>
                </a:lnTo>
                <a:lnTo>
                  <a:pt x="263" y="1204"/>
                </a:lnTo>
                <a:lnTo>
                  <a:pt x="257" y="1206"/>
                </a:lnTo>
                <a:lnTo>
                  <a:pt x="245" y="1209"/>
                </a:lnTo>
                <a:lnTo>
                  <a:pt x="234" y="1210"/>
                </a:lnTo>
                <a:lnTo>
                  <a:pt x="226" y="1210"/>
                </a:lnTo>
                <a:lnTo>
                  <a:pt x="226" y="1210"/>
                </a:lnTo>
                <a:lnTo>
                  <a:pt x="213" y="1210"/>
                </a:lnTo>
                <a:lnTo>
                  <a:pt x="192" y="1206"/>
                </a:lnTo>
                <a:lnTo>
                  <a:pt x="172" y="1201"/>
                </a:lnTo>
                <a:lnTo>
                  <a:pt x="162" y="1198"/>
                </a:lnTo>
                <a:lnTo>
                  <a:pt x="154" y="1193"/>
                </a:lnTo>
                <a:lnTo>
                  <a:pt x="154" y="1193"/>
                </a:lnTo>
                <a:lnTo>
                  <a:pt x="150" y="1190"/>
                </a:lnTo>
                <a:lnTo>
                  <a:pt x="148" y="1186"/>
                </a:lnTo>
                <a:lnTo>
                  <a:pt x="141" y="1171"/>
                </a:lnTo>
                <a:lnTo>
                  <a:pt x="133" y="1150"/>
                </a:lnTo>
                <a:lnTo>
                  <a:pt x="125" y="1124"/>
                </a:lnTo>
                <a:lnTo>
                  <a:pt x="118" y="1098"/>
                </a:lnTo>
                <a:lnTo>
                  <a:pt x="112" y="1074"/>
                </a:lnTo>
                <a:lnTo>
                  <a:pt x="108" y="1053"/>
                </a:lnTo>
                <a:lnTo>
                  <a:pt x="107" y="1039"/>
                </a:lnTo>
                <a:lnTo>
                  <a:pt x="107" y="1039"/>
                </a:lnTo>
                <a:lnTo>
                  <a:pt x="107" y="1032"/>
                </a:lnTo>
                <a:lnTo>
                  <a:pt x="109" y="1026"/>
                </a:lnTo>
                <a:lnTo>
                  <a:pt x="113" y="1022"/>
                </a:lnTo>
                <a:lnTo>
                  <a:pt x="117" y="1018"/>
                </a:lnTo>
                <a:lnTo>
                  <a:pt x="121" y="1016"/>
                </a:lnTo>
                <a:lnTo>
                  <a:pt x="127" y="1014"/>
                </a:lnTo>
                <a:lnTo>
                  <a:pt x="139" y="1012"/>
                </a:lnTo>
                <a:lnTo>
                  <a:pt x="153" y="1010"/>
                </a:lnTo>
                <a:lnTo>
                  <a:pt x="159" y="1008"/>
                </a:lnTo>
                <a:lnTo>
                  <a:pt x="165" y="1006"/>
                </a:lnTo>
                <a:lnTo>
                  <a:pt x="169" y="1003"/>
                </a:lnTo>
                <a:lnTo>
                  <a:pt x="173" y="999"/>
                </a:lnTo>
                <a:lnTo>
                  <a:pt x="177" y="994"/>
                </a:lnTo>
                <a:lnTo>
                  <a:pt x="179" y="988"/>
                </a:lnTo>
                <a:lnTo>
                  <a:pt x="179" y="988"/>
                </a:lnTo>
                <a:lnTo>
                  <a:pt x="214" y="1000"/>
                </a:lnTo>
                <a:lnTo>
                  <a:pt x="251" y="1014"/>
                </a:lnTo>
                <a:lnTo>
                  <a:pt x="251" y="1014"/>
                </a:lnTo>
                <a:lnTo>
                  <a:pt x="254" y="1012"/>
                </a:lnTo>
                <a:lnTo>
                  <a:pt x="257" y="1011"/>
                </a:lnTo>
                <a:lnTo>
                  <a:pt x="260" y="1009"/>
                </a:lnTo>
                <a:lnTo>
                  <a:pt x="260" y="1009"/>
                </a:lnTo>
                <a:lnTo>
                  <a:pt x="214" y="959"/>
                </a:lnTo>
                <a:lnTo>
                  <a:pt x="195" y="938"/>
                </a:lnTo>
                <a:lnTo>
                  <a:pt x="179" y="919"/>
                </a:lnTo>
                <a:lnTo>
                  <a:pt x="172" y="909"/>
                </a:lnTo>
                <a:lnTo>
                  <a:pt x="166" y="899"/>
                </a:lnTo>
                <a:lnTo>
                  <a:pt x="161" y="890"/>
                </a:lnTo>
                <a:lnTo>
                  <a:pt x="157" y="879"/>
                </a:lnTo>
                <a:lnTo>
                  <a:pt x="154" y="869"/>
                </a:lnTo>
                <a:lnTo>
                  <a:pt x="151" y="858"/>
                </a:lnTo>
                <a:lnTo>
                  <a:pt x="150" y="846"/>
                </a:lnTo>
                <a:lnTo>
                  <a:pt x="149" y="834"/>
                </a:lnTo>
                <a:lnTo>
                  <a:pt x="149" y="834"/>
                </a:lnTo>
                <a:lnTo>
                  <a:pt x="151" y="808"/>
                </a:lnTo>
                <a:lnTo>
                  <a:pt x="157" y="769"/>
                </a:lnTo>
                <a:lnTo>
                  <a:pt x="157" y="769"/>
                </a:lnTo>
                <a:lnTo>
                  <a:pt x="143" y="769"/>
                </a:lnTo>
                <a:lnTo>
                  <a:pt x="129" y="768"/>
                </a:lnTo>
                <a:lnTo>
                  <a:pt x="114" y="766"/>
                </a:lnTo>
                <a:lnTo>
                  <a:pt x="101" y="762"/>
                </a:lnTo>
                <a:lnTo>
                  <a:pt x="88" y="757"/>
                </a:lnTo>
                <a:lnTo>
                  <a:pt x="74" y="751"/>
                </a:lnTo>
                <a:lnTo>
                  <a:pt x="61" y="745"/>
                </a:lnTo>
                <a:lnTo>
                  <a:pt x="50" y="738"/>
                </a:lnTo>
                <a:lnTo>
                  <a:pt x="39" y="730"/>
                </a:lnTo>
                <a:lnTo>
                  <a:pt x="30" y="720"/>
                </a:lnTo>
                <a:lnTo>
                  <a:pt x="21" y="709"/>
                </a:lnTo>
                <a:lnTo>
                  <a:pt x="14" y="697"/>
                </a:lnTo>
                <a:lnTo>
                  <a:pt x="8" y="685"/>
                </a:lnTo>
                <a:lnTo>
                  <a:pt x="3" y="672"/>
                </a:lnTo>
                <a:lnTo>
                  <a:pt x="1" y="657"/>
                </a:lnTo>
                <a:lnTo>
                  <a:pt x="0" y="642"/>
                </a:lnTo>
                <a:lnTo>
                  <a:pt x="0" y="551"/>
                </a:lnTo>
                <a:lnTo>
                  <a:pt x="0" y="551"/>
                </a:lnTo>
                <a:lnTo>
                  <a:pt x="3" y="545"/>
                </a:lnTo>
                <a:lnTo>
                  <a:pt x="8" y="539"/>
                </a:lnTo>
                <a:lnTo>
                  <a:pt x="19" y="526"/>
                </a:lnTo>
                <a:lnTo>
                  <a:pt x="42" y="505"/>
                </a:lnTo>
                <a:lnTo>
                  <a:pt x="42" y="505"/>
                </a:lnTo>
                <a:lnTo>
                  <a:pt x="46" y="497"/>
                </a:lnTo>
                <a:lnTo>
                  <a:pt x="47" y="490"/>
                </a:lnTo>
                <a:lnTo>
                  <a:pt x="48" y="484"/>
                </a:lnTo>
                <a:lnTo>
                  <a:pt x="52" y="479"/>
                </a:lnTo>
                <a:lnTo>
                  <a:pt x="52" y="479"/>
                </a:lnTo>
                <a:lnTo>
                  <a:pt x="60" y="459"/>
                </a:lnTo>
                <a:lnTo>
                  <a:pt x="72" y="441"/>
                </a:lnTo>
                <a:lnTo>
                  <a:pt x="85" y="423"/>
                </a:lnTo>
                <a:lnTo>
                  <a:pt x="100" y="405"/>
                </a:lnTo>
                <a:lnTo>
                  <a:pt x="117" y="389"/>
                </a:lnTo>
                <a:lnTo>
                  <a:pt x="133" y="373"/>
                </a:lnTo>
                <a:lnTo>
                  <a:pt x="153" y="360"/>
                </a:lnTo>
                <a:lnTo>
                  <a:pt x="172" y="347"/>
                </a:lnTo>
                <a:lnTo>
                  <a:pt x="191" y="336"/>
                </a:lnTo>
                <a:lnTo>
                  <a:pt x="212" y="325"/>
                </a:lnTo>
                <a:lnTo>
                  <a:pt x="232" y="317"/>
                </a:lnTo>
                <a:lnTo>
                  <a:pt x="251" y="308"/>
                </a:lnTo>
                <a:lnTo>
                  <a:pt x="271" y="304"/>
                </a:lnTo>
                <a:lnTo>
                  <a:pt x="290" y="299"/>
                </a:lnTo>
                <a:lnTo>
                  <a:pt x="308" y="296"/>
                </a:lnTo>
                <a:lnTo>
                  <a:pt x="325" y="295"/>
                </a:lnTo>
                <a:lnTo>
                  <a:pt x="325" y="295"/>
                </a:lnTo>
                <a:lnTo>
                  <a:pt x="327" y="293"/>
                </a:lnTo>
                <a:lnTo>
                  <a:pt x="329" y="290"/>
                </a:lnTo>
                <a:lnTo>
                  <a:pt x="333" y="282"/>
                </a:lnTo>
                <a:lnTo>
                  <a:pt x="337" y="277"/>
                </a:lnTo>
                <a:lnTo>
                  <a:pt x="339" y="274"/>
                </a:lnTo>
                <a:lnTo>
                  <a:pt x="344" y="269"/>
                </a:lnTo>
                <a:lnTo>
                  <a:pt x="350" y="265"/>
                </a:lnTo>
                <a:lnTo>
                  <a:pt x="350" y="265"/>
                </a:lnTo>
                <a:lnTo>
                  <a:pt x="355" y="263"/>
                </a:lnTo>
                <a:lnTo>
                  <a:pt x="361" y="259"/>
                </a:lnTo>
                <a:lnTo>
                  <a:pt x="376" y="254"/>
                </a:lnTo>
                <a:lnTo>
                  <a:pt x="391" y="248"/>
                </a:lnTo>
                <a:lnTo>
                  <a:pt x="398" y="245"/>
                </a:lnTo>
                <a:lnTo>
                  <a:pt x="405" y="240"/>
                </a:lnTo>
                <a:lnTo>
                  <a:pt x="405" y="240"/>
                </a:lnTo>
                <a:lnTo>
                  <a:pt x="410" y="233"/>
                </a:lnTo>
                <a:lnTo>
                  <a:pt x="414" y="224"/>
                </a:lnTo>
                <a:lnTo>
                  <a:pt x="419" y="207"/>
                </a:lnTo>
                <a:lnTo>
                  <a:pt x="422" y="200"/>
                </a:lnTo>
                <a:lnTo>
                  <a:pt x="425" y="197"/>
                </a:lnTo>
                <a:lnTo>
                  <a:pt x="427" y="194"/>
                </a:lnTo>
                <a:lnTo>
                  <a:pt x="431" y="192"/>
                </a:lnTo>
                <a:lnTo>
                  <a:pt x="435" y="190"/>
                </a:lnTo>
                <a:lnTo>
                  <a:pt x="441" y="189"/>
                </a:lnTo>
                <a:lnTo>
                  <a:pt x="447" y="188"/>
                </a:lnTo>
                <a:lnTo>
                  <a:pt x="447" y="188"/>
                </a:lnTo>
                <a:lnTo>
                  <a:pt x="443" y="158"/>
                </a:lnTo>
                <a:lnTo>
                  <a:pt x="435" y="124"/>
                </a:lnTo>
                <a:lnTo>
                  <a:pt x="429" y="95"/>
                </a:lnTo>
                <a:lnTo>
                  <a:pt x="427" y="85"/>
                </a:lnTo>
                <a:lnTo>
                  <a:pt x="427" y="77"/>
                </a:lnTo>
                <a:lnTo>
                  <a:pt x="427" y="77"/>
                </a:lnTo>
                <a:lnTo>
                  <a:pt x="427" y="73"/>
                </a:lnTo>
                <a:lnTo>
                  <a:pt x="431" y="67"/>
                </a:lnTo>
                <a:lnTo>
                  <a:pt x="434" y="61"/>
                </a:lnTo>
                <a:lnTo>
                  <a:pt x="439" y="55"/>
                </a:lnTo>
                <a:lnTo>
                  <a:pt x="452" y="41"/>
                </a:lnTo>
                <a:lnTo>
                  <a:pt x="468" y="29"/>
                </a:lnTo>
                <a:lnTo>
                  <a:pt x="483" y="18"/>
                </a:lnTo>
                <a:lnTo>
                  <a:pt x="498" y="9"/>
                </a:lnTo>
                <a:lnTo>
                  <a:pt x="510" y="3"/>
                </a:lnTo>
                <a:lnTo>
                  <a:pt x="516" y="0"/>
                </a:lnTo>
                <a:lnTo>
                  <a:pt x="516" y="0"/>
                </a:lnTo>
                <a:lnTo>
                  <a:pt x="530" y="2"/>
                </a:lnTo>
                <a:lnTo>
                  <a:pt x="554" y="6"/>
                </a:lnTo>
                <a:lnTo>
                  <a:pt x="569" y="10"/>
                </a:lnTo>
                <a:lnTo>
                  <a:pt x="583" y="15"/>
                </a:lnTo>
                <a:lnTo>
                  <a:pt x="598" y="20"/>
                </a:lnTo>
                <a:lnTo>
                  <a:pt x="610" y="26"/>
                </a:lnTo>
                <a:lnTo>
                  <a:pt x="610" y="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3">
            <a:extLst>
              <a:ext uri="{FF2B5EF4-FFF2-40B4-BE49-F238E27FC236}">
                <a16:creationId xmlns:a16="http://schemas.microsoft.com/office/drawing/2014/main" id="{7C4636FC-ABA2-4BE9-8671-4E5BAA82CBEA}"/>
              </a:ext>
            </a:extLst>
          </p:cNvPr>
          <p:cNvSpPr>
            <a:spLocks noEditPoints="1"/>
          </p:cNvSpPr>
          <p:nvPr/>
        </p:nvSpPr>
        <p:spPr bwMode="auto">
          <a:xfrm>
            <a:off x="2562138" y="4644135"/>
            <a:ext cx="909281" cy="1694806"/>
          </a:xfrm>
          <a:custGeom>
            <a:avLst/>
            <a:gdLst>
              <a:gd name="T0" fmla="*/ 54 w 698"/>
              <a:gd name="T1" fmla="*/ 42 h 1301"/>
              <a:gd name="T2" fmla="*/ 51 w 698"/>
              <a:gd name="T3" fmla="*/ 65 h 1301"/>
              <a:gd name="T4" fmla="*/ 35 w 698"/>
              <a:gd name="T5" fmla="*/ 147 h 1301"/>
              <a:gd name="T6" fmla="*/ 70 w 698"/>
              <a:gd name="T7" fmla="*/ 238 h 1301"/>
              <a:gd name="T8" fmla="*/ 51 w 698"/>
              <a:gd name="T9" fmla="*/ 274 h 1301"/>
              <a:gd name="T10" fmla="*/ 37 w 698"/>
              <a:gd name="T11" fmla="*/ 342 h 1301"/>
              <a:gd name="T12" fmla="*/ 5 w 698"/>
              <a:gd name="T13" fmla="*/ 426 h 1301"/>
              <a:gd name="T14" fmla="*/ 23 w 698"/>
              <a:gd name="T15" fmla="*/ 575 h 1301"/>
              <a:gd name="T16" fmla="*/ 32 w 698"/>
              <a:gd name="T17" fmla="*/ 687 h 1301"/>
              <a:gd name="T18" fmla="*/ 67 w 698"/>
              <a:gd name="T19" fmla="*/ 754 h 1301"/>
              <a:gd name="T20" fmla="*/ 62 w 698"/>
              <a:gd name="T21" fmla="*/ 843 h 1301"/>
              <a:gd name="T22" fmla="*/ 56 w 698"/>
              <a:gd name="T23" fmla="*/ 888 h 1301"/>
              <a:gd name="T24" fmla="*/ 88 w 698"/>
              <a:gd name="T25" fmla="*/ 982 h 1301"/>
              <a:gd name="T26" fmla="*/ 61 w 698"/>
              <a:gd name="T27" fmla="*/ 1018 h 1301"/>
              <a:gd name="T28" fmla="*/ 57 w 698"/>
              <a:gd name="T29" fmla="*/ 1099 h 1301"/>
              <a:gd name="T30" fmla="*/ 45 w 698"/>
              <a:gd name="T31" fmla="*/ 1188 h 1301"/>
              <a:gd name="T32" fmla="*/ 88 w 698"/>
              <a:gd name="T33" fmla="*/ 1225 h 1301"/>
              <a:gd name="T34" fmla="*/ 163 w 698"/>
              <a:gd name="T35" fmla="*/ 1218 h 1301"/>
              <a:gd name="T36" fmla="*/ 169 w 698"/>
              <a:gd name="T37" fmla="*/ 1177 h 1301"/>
              <a:gd name="T38" fmla="*/ 327 w 698"/>
              <a:gd name="T39" fmla="*/ 1289 h 1301"/>
              <a:gd name="T40" fmla="*/ 420 w 698"/>
              <a:gd name="T41" fmla="*/ 1298 h 1301"/>
              <a:gd name="T42" fmla="*/ 468 w 698"/>
              <a:gd name="T43" fmla="*/ 1262 h 1301"/>
              <a:gd name="T44" fmla="*/ 480 w 698"/>
              <a:gd name="T45" fmla="*/ 1203 h 1301"/>
              <a:gd name="T46" fmla="*/ 536 w 698"/>
              <a:gd name="T47" fmla="*/ 1189 h 1301"/>
              <a:gd name="T48" fmla="*/ 605 w 698"/>
              <a:gd name="T49" fmla="*/ 1210 h 1301"/>
              <a:gd name="T50" fmla="*/ 663 w 698"/>
              <a:gd name="T51" fmla="*/ 1196 h 1301"/>
              <a:gd name="T52" fmla="*/ 661 w 698"/>
              <a:gd name="T53" fmla="*/ 1161 h 1301"/>
              <a:gd name="T54" fmla="*/ 591 w 698"/>
              <a:gd name="T55" fmla="*/ 1095 h 1301"/>
              <a:gd name="T56" fmla="*/ 607 w 698"/>
              <a:gd name="T57" fmla="*/ 1056 h 1301"/>
              <a:gd name="T58" fmla="*/ 652 w 698"/>
              <a:gd name="T59" fmla="*/ 922 h 1301"/>
              <a:gd name="T60" fmla="*/ 688 w 698"/>
              <a:gd name="T61" fmla="*/ 839 h 1301"/>
              <a:gd name="T62" fmla="*/ 692 w 698"/>
              <a:gd name="T63" fmla="*/ 756 h 1301"/>
              <a:gd name="T64" fmla="*/ 640 w 698"/>
              <a:gd name="T65" fmla="*/ 715 h 1301"/>
              <a:gd name="T66" fmla="*/ 488 w 698"/>
              <a:gd name="T67" fmla="*/ 727 h 1301"/>
              <a:gd name="T68" fmla="*/ 388 w 698"/>
              <a:gd name="T69" fmla="*/ 674 h 1301"/>
              <a:gd name="T70" fmla="*/ 510 w 698"/>
              <a:gd name="T71" fmla="*/ 545 h 1301"/>
              <a:gd name="T72" fmla="*/ 587 w 698"/>
              <a:gd name="T73" fmla="*/ 541 h 1301"/>
              <a:gd name="T74" fmla="*/ 600 w 698"/>
              <a:gd name="T75" fmla="*/ 503 h 1301"/>
              <a:gd name="T76" fmla="*/ 589 w 698"/>
              <a:gd name="T77" fmla="*/ 419 h 1301"/>
              <a:gd name="T78" fmla="*/ 548 w 698"/>
              <a:gd name="T79" fmla="*/ 310 h 1301"/>
              <a:gd name="T80" fmla="*/ 520 w 698"/>
              <a:gd name="T81" fmla="*/ 265 h 1301"/>
              <a:gd name="T82" fmla="*/ 506 w 698"/>
              <a:gd name="T83" fmla="*/ 212 h 1301"/>
              <a:gd name="T84" fmla="*/ 488 w 698"/>
              <a:gd name="T85" fmla="*/ 162 h 1301"/>
              <a:gd name="T86" fmla="*/ 461 w 698"/>
              <a:gd name="T87" fmla="*/ 94 h 1301"/>
              <a:gd name="T88" fmla="*/ 399 w 698"/>
              <a:gd name="T89" fmla="*/ 137 h 1301"/>
              <a:gd name="T90" fmla="*/ 388 w 698"/>
              <a:gd name="T91" fmla="*/ 208 h 1301"/>
              <a:gd name="T92" fmla="*/ 370 w 698"/>
              <a:gd name="T93" fmla="*/ 301 h 1301"/>
              <a:gd name="T94" fmla="*/ 279 w 698"/>
              <a:gd name="T95" fmla="*/ 275 h 1301"/>
              <a:gd name="T96" fmla="*/ 282 w 698"/>
              <a:gd name="T97" fmla="*/ 176 h 1301"/>
              <a:gd name="T98" fmla="*/ 272 w 698"/>
              <a:gd name="T99" fmla="*/ 136 h 1301"/>
              <a:gd name="T100" fmla="*/ 262 w 698"/>
              <a:gd name="T101" fmla="*/ 60 h 1301"/>
              <a:gd name="T102" fmla="*/ 228 w 698"/>
              <a:gd name="T103" fmla="*/ 30 h 1301"/>
              <a:gd name="T104" fmla="*/ 139 w 698"/>
              <a:gd name="T105" fmla="*/ 0 h 1301"/>
              <a:gd name="T106" fmla="*/ 89 w 698"/>
              <a:gd name="T107" fmla="*/ 25 h 1301"/>
              <a:gd name="T108" fmla="*/ 457 w 698"/>
              <a:gd name="T109" fmla="*/ 330 h 1301"/>
              <a:gd name="T110" fmla="*/ 477 w 698"/>
              <a:gd name="T111" fmla="*/ 358 h 1301"/>
              <a:gd name="T112" fmla="*/ 489 w 698"/>
              <a:gd name="T113" fmla="*/ 404 h 1301"/>
              <a:gd name="T114" fmla="*/ 430 w 698"/>
              <a:gd name="T115" fmla="*/ 365 h 1301"/>
              <a:gd name="T116" fmla="*/ 434 w 698"/>
              <a:gd name="T117" fmla="*/ 333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8" h="1301">
                <a:moveTo>
                  <a:pt x="89" y="25"/>
                </a:moveTo>
                <a:lnTo>
                  <a:pt x="89" y="25"/>
                </a:lnTo>
                <a:lnTo>
                  <a:pt x="78" y="32"/>
                </a:lnTo>
                <a:lnTo>
                  <a:pt x="68" y="36"/>
                </a:lnTo>
                <a:lnTo>
                  <a:pt x="59" y="40"/>
                </a:lnTo>
                <a:lnTo>
                  <a:pt x="59" y="40"/>
                </a:lnTo>
                <a:lnTo>
                  <a:pt x="54" y="42"/>
                </a:lnTo>
                <a:lnTo>
                  <a:pt x="53" y="43"/>
                </a:lnTo>
                <a:lnTo>
                  <a:pt x="53" y="44"/>
                </a:lnTo>
                <a:lnTo>
                  <a:pt x="53" y="49"/>
                </a:lnTo>
                <a:lnTo>
                  <a:pt x="54" y="55"/>
                </a:lnTo>
                <a:lnTo>
                  <a:pt x="54" y="55"/>
                </a:lnTo>
                <a:lnTo>
                  <a:pt x="53" y="60"/>
                </a:lnTo>
                <a:lnTo>
                  <a:pt x="51" y="65"/>
                </a:lnTo>
                <a:lnTo>
                  <a:pt x="45" y="76"/>
                </a:lnTo>
                <a:lnTo>
                  <a:pt x="39" y="89"/>
                </a:lnTo>
                <a:lnTo>
                  <a:pt x="36" y="102"/>
                </a:lnTo>
                <a:lnTo>
                  <a:pt x="36" y="102"/>
                </a:lnTo>
                <a:lnTo>
                  <a:pt x="35" y="111"/>
                </a:lnTo>
                <a:lnTo>
                  <a:pt x="33" y="123"/>
                </a:lnTo>
                <a:lnTo>
                  <a:pt x="35" y="147"/>
                </a:lnTo>
                <a:lnTo>
                  <a:pt x="37" y="171"/>
                </a:lnTo>
                <a:lnTo>
                  <a:pt x="41" y="185"/>
                </a:lnTo>
                <a:lnTo>
                  <a:pt x="41" y="185"/>
                </a:lnTo>
                <a:lnTo>
                  <a:pt x="44" y="195"/>
                </a:lnTo>
                <a:lnTo>
                  <a:pt x="53" y="210"/>
                </a:lnTo>
                <a:lnTo>
                  <a:pt x="70" y="238"/>
                </a:lnTo>
                <a:lnTo>
                  <a:pt x="70" y="238"/>
                </a:lnTo>
                <a:lnTo>
                  <a:pt x="88" y="269"/>
                </a:lnTo>
                <a:lnTo>
                  <a:pt x="88" y="269"/>
                </a:lnTo>
                <a:lnTo>
                  <a:pt x="72" y="269"/>
                </a:lnTo>
                <a:lnTo>
                  <a:pt x="60" y="272"/>
                </a:lnTo>
                <a:lnTo>
                  <a:pt x="55" y="273"/>
                </a:lnTo>
                <a:lnTo>
                  <a:pt x="51" y="274"/>
                </a:lnTo>
                <a:lnTo>
                  <a:pt x="51" y="274"/>
                </a:lnTo>
                <a:lnTo>
                  <a:pt x="50" y="275"/>
                </a:lnTo>
                <a:lnTo>
                  <a:pt x="49" y="278"/>
                </a:lnTo>
                <a:lnTo>
                  <a:pt x="48" y="285"/>
                </a:lnTo>
                <a:lnTo>
                  <a:pt x="47" y="304"/>
                </a:lnTo>
                <a:lnTo>
                  <a:pt x="48" y="331"/>
                </a:lnTo>
                <a:lnTo>
                  <a:pt x="48" y="331"/>
                </a:lnTo>
                <a:lnTo>
                  <a:pt x="37" y="342"/>
                </a:lnTo>
                <a:lnTo>
                  <a:pt x="27" y="354"/>
                </a:lnTo>
                <a:lnTo>
                  <a:pt x="19" y="368"/>
                </a:lnTo>
                <a:lnTo>
                  <a:pt x="19" y="368"/>
                </a:lnTo>
                <a:lnTo>
                  <a:pt x="15" y="378"/>
                </a:lnTo>
                <a:lnTo>
                  <a:pt x="12" y="391"/>
                </a:lnTo>
                <a:lnTo>
                  <a:pt x="8" y="408"/>
                </a:lnTo>
                <a:lnTo>
                  <a:pt x="5" y="426"/>
                </a:lnTo>
                <a:lnTo>
                  <a:pt x="2" y="444"/>
                </a:lnTo>
                <a:lnTo>
                  <a:pt x="1" y="462"/>
                </a:lnTo>
                <a:lnTo>
                  <a:pt x="0" y="478"/>
                </a:lnTo>
                <a:lnTo>
                  <a:pt x="1" y="490"/>
                </a:lnTo>
                <a:lnTo>
                  <a:pt x="1" y="490"/>
                </a:lnTo>
                <a:lnTo>
                  <a:pt x="9" y="525"/>
                </a:lnTo>
                <a:lnTo>
                  <a:pt x="23" y="575"/>
                </a:lnTo>
                <a:lnTo>
                  <a:pt x="35" y="624"/>
                </a:lnTo>
                <a:lnTo>
                  <a:pt x="38" y="641"/>
                </a:lnTo>
                <a:lnTo>
                  <a:pt x="38" y="651"/>
                </a:lnTo>
                <a:lnTo>
                  <a:pt x="38" y="651"/>
                </a:lnTo>
                <a:lnTo>
                  <a:pt x="36" y="667"/>
                </a:lnTo>
                <a:lnTo>
                  <a:pt x="32" y="687"/>
                </a:lnTo>
                <a:lnTo>
                  <a:pt x="32" y="687"/>
                </a:lnTo>
                <a:lnTo>
                  <a:pt x="31" y="691"/>
                </a:lnTo>
                <a:lnTo>
                  <a:pt x="32" y="695"/>
                </a:lnTo>
                <a:lnTo>
                  <a:pt x="36" y="706"/>
                </a:lnTo>
                <a:lnTo>
                  <a:pt x="41" y="717"/>
                </a:lnTo>
                <a:lnTo>
                  <a:pt x="48" y="728"/>
                </a:lnTo>
                <a:lnTo>
                  <a:pt x="61" y="747"/>
                </a:lnTo>
                <a:lnTo>
                  <a:pt x="67" y="754"/>
                </a:lnTo>
                <a:lnTo>
                  <a:pt x="67" y="754"/>
                </a:lnTo>
                <a:lnTo>
                  <a:pt x="65" y="769"/>
                </a:lnTo>
                <a:lnTo>
                  <a:pt x="63" y="789"/>
                </a:lnTo>
                <a:lnTo>
                  <a:pt x="63" y="789"/>
                </a:lnTo>
                <a:lnTo>
                  <a:pt x="62" y="817"/>
                </a:lnTo>
                <a:lnTo>
                  <a:pt x="62" y="843"/>
                </a:lnTo>
                <a:lnTo>
                  <a:pt x="62" y="843"/>
                </a:lnTo>
                <a:lnTo>
                  <a:pt x="62" y="851"/>
                </a:lnTo>
                <a:lnTo>
                  <a:pt x="61" y="861"/>
                </a:lnTo>
                <a:lnTo>
                  <a:pt x="59" y="874"/>
                </a:lnTo>
                <a:lnTo>
                  <a:pt x="56" y="882"/>
                </a:lnTo>
                <a:lnTo>
                  <a:pt x="56" y="882"/>
                </a:lnTo>
                <a:lnTo>
                  <a:pt x="55" y="884"/>
                </a:lnTo>
                <a:lnTo>
                  <a:pt x="56" y="888"/>
                </a:lnTo>
                <a:lnTo>
                  <a:pt x="61" y="899"/>
                </a:lnTo>
                <a:lnTo>
                  <a:pt x="78" y="929"/>
                </a:lnTo>
                <a:lnTo>
                  <a:pt x="96" y="957"/>
                </a:lnTo>
                <a:lnTo>
                  <a:pt x="103" y="969"/>
                </a:lnTo>
                <a:lnTo>
                  <a:pt x="103" y="969"/>
                </a:lnTo>
                <a:lnTo>
                  <a:pt x="96" y="975"/>
                </a:lnTo>
                <a:lnTo>
                  <a:pt x="88" y="982"/>
                </a:lnTo>
                <a:lnTo>
                  <a:pt x="73" y="991"/>
                </a:lnTo>
                <a:lnTo>
                  <a:pt x="73" y="991"/>
                </a:lnTo>
                <a:lnTo>
                  <a:pt x="70" y="995"/>
                </a:lnTo>
                <a:lnTo>
                  <a:pt x="66" y="999"/>
                </a:lnTo>
                <a:lnTo>
                  <a:pt x="63" y="1003"/>
                </a:lnTo>
                <a:lnTo>
                  <a:pt x="62" y="1008"/>
                </a:lnTo>
                <a:lnTo>
                  <a:pt x="61" y="1018"/>
                </a:lnTo>
                <a:lnTo>
                  <a:pt x="61" y="1030"/>
                </a:lnTo>
                <a:lnTo>
                  <a:pt x="63" y="1052"/>
                </a:lnTo>
                <a:lnTo>
                  <a:pt x="65" y="1061"/>
                </a:lnTo>
                <a:lnTo>
                  <a:pt x="65" y="1068"/>
                </a:lnTo>
                <a:lnTo>
                  <a:pt x="65" y="1068"/>
                </a:lnTo>
                <a:lnTo>
                  <a:pt x="62" y="1083"/>
                </a:lnTo>
                <a:lnTo>
                  <a:pt x="57" y="1099"/>
                </a:lnTo>
                <a:lnTo>
                  <a:pt x="44" y="1148"/>
                </a:lnTo>
                <a:lnTo>
                  <a:pt x="44" y="1148"/>
                </a:lnTo>
                <a:lnTo>
                  <a:pt x="43" y="1155"/>
                </a:lnTo>
                <a:lnTo>
                  <a:pt x="42" y="1162"/>
                </a:lnTo>
                <a:lnTo>
                  <a:pt x="42" y="1170"/>
                </a:lnTo>
                <a:lnTo>
                  <a:pt x="43" y="1176"/>
                </a:lnTo>
                <a:lnTo>
                  <a:pt x="45" y="1188"/>
                </a:lnTo>
                <a:lnTo>
                  <a:pt x="51" y="1197"/>
                </a:lnTo>
                <a:lnTo>
                  <a:pt x="57" y="1206"/>
                </a:lnTo>
                <a:lnTo>
                  <a:pt x="62" y="1213"/>
                </a:lnTo>
                <a:lnTo>
                  <a:pt x="72" y="1221"/>
                </a:lnTo>
                <a:lnTo>
                  <a:pt x="72" y="1221"/>
                </a:lnTo>
                <a:lnTo>
                  <a:pt x="78" y="1224"/>
                </a:lnTo>
                <a:lnTo>
                  <a:pt x="88" y="1225"/>
                </a:lnTo>
                <a:lnTo>
                  <a:pt x="100" y="1226"/>
                </a:lnTo>
                <a:lnTo>
                  <a:pt x="114" y="1225"/>
                </a:lnTo>
                <a:lnTo>
                  <a:pt x="130" y="1225"/>
                </a:lnTo>
                <a:lnTo>
                  <a:pt x="143" y="1222"/>
                </a:lnTo>
                <a:lnTo>
                  <a:pt x="155" y="1220"/>
                </a:lnTo>
                <a:lnTo>
                  <a:pt x="163" y="1218"/>
                </a:lnTo>
                <a:lnTo>
                  <a:pt x="163" y="1218"/>
                </a:lnTo>
                <a:lnTo>
                  <a:pt x="166" y="1215"/>
                </a:lnTo>
                <a:lnTo>
                  <a:pt x="168" y="1214"/>
                </a:lnTo>
                <a:lnTo>
                  <a:pt x="171" y="1208"/>
                </a:lnTo>
                <a:lnTo>
                  <a:pt x="173" y="1201"/>
                </a:lnTo>
                <a:lnTo>
                  <a:pt x="173" y="1194"/>
                </a:lnTo>
                <a:lnTo>
                  <a:pt x="171" y="1183"/>
                </a:lnTo>
                <a:lnTo>
                  <a:pt x="169" y="1177"/>
                </a:lnTo>
                <a:lnTo>
                  <a:pt x="169" y="1177"/>
                </a:lnTo>
                <a:lnTo>
                  <a:pt x="240" y="1225"/>
                </a:lnTo>
                <a:lnTo>
                  <a:pt x="292" y="1262"/>
                </a:lnTo>
                <a:lnTo>
                  <a:pt x="313" y="1277"/>
                </a:lnTo>
                <a:lnTo>
                  <a:pt x="323" y="1285"/>
                </a:lnTo>
                <a:lnTo>
                  <a:pt x="323" y="1285"/>
                </a:lnTo>
                <a:lnTo>
                  <a:pt x="327" y="1289"/>
                </a:lnTo>
                <a:lnTo>
                  <a:pt x="332" y="1291"/>
                </a:lnTo>
                <a:lnTo>
                  <a:pt x="343" y="1295"/>
                </a:lnTo>
                <a:lnTo>
                  <a:pt x="357" y="1298"/>
                </a:lnTo>
                <a:lnTo>
                  <a:pt x="373" y="1301"/>
                </a:lnTo>
                <a:lnTo>
                  <a:pt x="390" y="1301"/>
                </a:lnTo>
                <a:lnTo>
                  <a:pt x="405" y="1301"/>
                </a:lnTo>
                <a:lnTo>
                  <a:pt x="420" y="1298"/>
                </a:lnTo>
                <a:lnTo>
                  <a:pt x="432" y="1296"/>
                </a:lnTo>
                <a:lnTo>
                  <a:pt x="432" y="1296"/>
                </a:lnTo>
                <a:lnTo>
                  <a:pt x="441" y="1291"/>
                </a:lnTo>
                <a:lnTo>
                  <a:pt x="450" y="1285"/>
                </a:lnTo>
                <a:lnTo>
                  <a:pt x="457" y="1279"/>
                </a:lnTo>
                <a:lnTo>
                  <a:pt x="463" y="1271"/>
                </a:lnTo>
                <a:lnTo>
                  <a:pt x="468" y="1262"/>
                </a:lnTo>
                <a:lnTo>
                  <a:pt x="473" y="1254"/>
                </a:lnTo>
                <a:lnTo>
                  <a:pt x="481" y="1235"/>
                </a:lnTo>
                <a:lnTo>
                  <a:pt x="481" y="1235"/>
                </a:lnTo>
                <a:lnTo>
                  <a:pt x="482" y="1230"/>
                </a:lnTo>
                <a:lnTo>
                  <a:pt x="482" y="1225"/>
                </a:lnTo>
                <a:lnTo>
                  <a:pt x="482" y="1214"/>
                </a:lnTo>
                <a:lnTo>
                  <a:pt x="480" y="1203"/>
                </a:lnTo>
                <a:lnTo>
                  <a:pt x="476" y="1194"/>
                </a:lnTo>
                <a:lnTo>
                  <a:pt x="469" y="1177"/>
                </a:lnTo>
                <a:lnTo>
                  <a:pt x="465" y="1171"/>
                </a:lnTo>
                <a:lnTo>
                  <a:pt x="520" y="1178"/>
                </a:lnTo>
                <a:lnTo>
                  <a:pt x="520" y="1178"/>
                </a:lnTo>
                <a:lnTo>
                  <a:pt x="524" y="1180"/>
                </a:lnTo>
                <a:lnTo>
                  <a:pt x="536" y="1189"/>
                </a:lnTo>
                <a:lnTo>
                  <a:pt x="553" y="1197"/>
                </a:lnTo>
                <a:lnTo>
                  <a:pt x="563" y="1202"/>
                </a:lnTo>
                <a:lnTo>
                  <a:pt x="572" y="1206"/>
                </a:lnTo>
                <a:lnTo>
                  <a:pt x="572" y="1206"/>
                </a:lnTo>
                <a:lnTo>
                  <a:pt x="583" y="1208"/>
                </a:lnTo>
                <a:lnTo>
                  <a:pt x="594" y="1209"/>
                </a:lnTo>
                <a:lnTo>
                  <a:pt x="605" y="1210"/>
                </a:lnTo>
                <a:lnTo>
                  <a:pt x="615" y="1209"/>
                </a:lnTo>
                <a:lnTo>
                  <a:pt x="634" y="1208"/>
                </a:lnTo>
                <a:lnTo>
                  <a:pt x="648" y="1206"/>
                </a:lnTo>
                <a:lnTo>
                  <a:pt x="648" y="1206"/>
                </a:lnTo>
                <a:lnTo>
                  <a:pt x="653" y="1203"/>
                </a:lnTo>
                <a:lnTo>
                  <a:pt x="658" y="1200"/>
                </a:lnTo>
                <a:lnTo>
                  <a:pt x="663" y="1196"/>
                </a:lnTo>
                <a:lnTo>
                  <a:pt x="665" y="1192"/>
                </a:lnTo>
                <a:lnTo>
                  <a:pt x="670" y="1184"/>
                </a:lnTo>
                <a:lnTo>
                  <a:pt x="672" y="1177"/>
                </a:lnTo>
                <a:lnTo>
                  <a:pt x="672" y="1177"/>
                </a:lnTo>
                <a:lnTo>
                  <a:pt x="672" y="1174"/>
                </a:lnTo>
                <a:lnTo>
                  <a:pt x="670" y="1171"/>
                </a:lnTo>
                <a:lnTo>
                  <a:pt x="661" y="1161"/>
                </a:lnTo>
                <a:lnTo>
                  <a:pt x="651" y="1153"/>
                </a:lnTo>
                <a:lnTo>
                  <a:pt x="637" y="1143"/>
                </a:lnTo>
                <a:lnTo>
                  <a:pt x="637" y="1143"/>
                </a:lnTo>
                <a:lnTo>
                  <a:pt x="623" y="1132"/>
                </a:lnTo>
                <a:lnTo>
                  <a:pt x="609" y="1120"/>
                </a:lnTo>
                <a:lnTo>
                  <a:pt x="592" y="1107"/>
                </a:lnTo>
                <a:lnTo>
                  <a:pt x="591" y="1095"/>
                </a:lnTo>
                <a:lnTo>
                  <a:pt x="584" y="1072"/>
                </a:lnTo>
                <a:lnTo>
                  <a:pt x="584" y="1072"/>
                </a:lnTo>
                <a:lnTo>
                  <a:pt x="588" y="1071"/>
                </a:lnTo>
                <a:lnTo>
                  <a:pt x="592" y="1070"/>
                </a:lnTo>
                <a:lnTo>
                  <a:pt x="597" y="1067"/>
                </a:lnTo>
                <a:lnTo>
                  <a:pt x="601" y="1062"/>
                </a:lnTo>
                <a:lnTo>
                  <a:pt x="607" y="1056"/>
                </a:lnTo>
                <a:lnTo>
                  <a:pt x="613" y="1047"/>
                </a:lnTo>
                <a:lnTo>
                  <a:pt x="618" y="1035"/>
                </a:lnTo>
                <a:lnTo>
                  <a:pt x="618" y="1035"/>
                </a:lnTo>
                <a:lnTo>
                  <a:pt x="628" y="1005"/>
                </a:lnTo>
                <a:lnTo>
                  <a:pt x="637" y="971"/>
                </a:lnTo>
                <a:lnTo>
                  <a:pt x="647" y="937"/>
                </a:lnTo>
                <a:lnTo>
                  <a:pt x="652" y="922"/>
                </a:lnTo>
                <a:lnTo>
                  <a:pt x="657" y="907"/>
                </a:lnTo>
                <a:lnTo>
                  <a:pt x="657" y="907"/>
                </a:lnTo>
                <a:lnTo>
                  <a:pt x="666" y="887"/>
                </a:lnTo>
                <a:lnTo>
                  <a:pt x="674" y="872"/>
                </a:lnTo>
                <a:lnTo>
                  <a:pt x="681" y="859"/>
                </a:lnTo>
                <a:lnTo>
                  <a:pt x="688" y="839"/>
                </a:lnTo>
                <a:lnTo>
                  <a:pt x="688" y="839"/>
                </a:lnTo>
                <a:lnTo>
                  <a:pt x="694" y="816"/>
                </a:lnTo>
                <a:lnTo>
                  <a:pt x="696" y="795"/>
                </a:lnTo>
                <a:lnTo>
                  <a:pt x="698" y="780"/>
                </a:lnTo>
                <a:lnTo>
                  <a:pt x="698" y="769"/>
                </a:lnTo>
                <a:lnTo>
                  <a:pt x="698" y="769"/>
                </a:lnTo>
                <a:lnTo>
                  <a:pt x="696" y="763"/>
                </a:lnTo>
                <a:lnTo>
                  <a:pt x="692" y="756"/>
                </a:lnTo>
                <a:lnTo>
                  <a:pt x="686" y="748"/>
                </a:lnTo>
                <a:lnTo>
                  <a:pt x="678" y="741"/>
                </a:lnTo>
                <a:lnTo>
                  <a:pt x="663" y="727"/>
                </a:lnTo>
                <a:lnTo>
                  <a:pt x="655" y="722"/>
                </a:lnTo>
                <a:lnTo>
                  <a:pt x="651" y="718"/>
                </a:lnTo>
                <a:lnTo>
                  <a:pt x="651" y="718"/>
                </a:lnTo>
                <a:lnTo>
                  <a:pt x="640" y="715"/>
                </a:lnTo>
                <a:lnTo>
                  <a:pt x="625" y="712"/>
                </a:lnTo>
                <a:lnTo>
                  <a:pt x="611" y="711"/>
                </a:lnTo>
                <a:lnTo>
                  <a:pt x="597" y="711"/>
                </a:lnTo>
                <a:lnTo>
                  <a:pt x="597" y="711"/>
                </a:lnTo>
                <a:lnTo>
                  <a:pt x="583" y="712"/>
                </a:lnTo>
                <a:lnTo>
                  <a:pt x="558" y="716"/>
                </a:lnTo>
                <a:lnTo>
                  <a:pt x="488" y="727"/>
                </a:lnTo>
                <a:lnTo>
                  <a:pt x="393" y="744"/>
                </a:lnTo>
                <a:lnTo>
                  <a:pt x="393" y="744"/>
                </a:lnTo>
                <a:lnTo>
                  <a:pt x="392" y="732"/>
                </a:lnTo>
                <a:lnTo>
                  <a:pt x="392" y="704"/>
                </a:lnTo>
                <a:lnTo>
                  <a:pt x="392" y="704"/>
                </a:lnTo>
                <a:lnTo>
                  <a:pt x="392" y="692"/>
                </a:lnTo>
                <a:lnTo>
                  <a:pt x="388" y="674"/>
                </a:lnTo>
                <a:lnTo>
                  <a:pt x="380" y="627"/>
                </a:lnTo>
                <a:lnTo>
                  <a:pt x="366" y="567"/>
                </a:lnTo>
                <a:lnTo>
                  <a:pt x="390" y="509"/>
                </a:lnTo>
                <a:lnTo>
                  <a:pt x="390" y="509"/>
                </a:lnTo>
                <a:lnTo>
                  <a:pt x="449" y="527"/>
                </a:lnTo>
                <a:lnTo>
                  <a:pt x="493" y="540"/>
                </a:lnTo>
                <a:lnTo>
                  <a:pt x="510" y="545"/>
                </a:lnTo>
                <a:lnTo>
                  <a:pt x="521" y="547"/>
                </a:lnTo>
                <a:lnTo>
                  <a:pt x="521" y="547"/>
                </a:lnTo>
                <a:lnTo>
                  <a:pt x="536" y="549"/>
                </a:lnTo>
                <a:lnTo>
                  <a:pt x="554" y="549"/>
                </a:lnTo>
                <a:lnTo>
                  <a:pt x="571" y="546"/>
                </a:lnTo>
                <a:lnTo>
                  <a:pt x="580" y="544"/>
                </a:lnTo>
                <a:lnTo>
                  <a:pt x="587" y="541"/>
                </a:lnTo>
                <a:lnTo>
                  <a:pt x="587" y="541"/>
                </a:lnTo>
                <a:lnTo>
                  <a:pt x="593" y="539"/>
                </a:lnTo>
                <a:lnTo>
                  <a:pt x="597" y="534"/>
                </a:lnTo>
                <a:lnTo>
                  <a:pt x="599" y="529"/>
                </a:lnTo>
                <a:lnTo>
                  <a:pt x="599" y="523"/>
                </a:lnTo>
                <a:lnTo>
                  <a:pt x="600" y="510"/>
                </a:lnTo>
                <a:lnTo>
                  <a:pt x="600" y="503"/>
                </a:lnTo>
                <a:lnTo>
                  <a:pt x="601" y="494"/>
                </a:lnTo>
                <a:lnTo>
                  <a:pt x="601" y="494"/>
                </a:lnTo>
                <a:lnTo>
                  <a:pt x="601" y="490"/>
                </a:lnTo>
                <a:lnTo>
                  <a:pt x="601" y="484"/>
                </a:lnTo>
                <a:lnTo>
                  <a:pt x="599" y="466"/>
                </a:lnTo>
                <a:lnTo>
                  <a:pt x="594" y="444"/>
                </a:lnTo>
                <a:lnTo>
                  <a:pt x="589" y="419"/>
                </a:lnTo>
                <a:lnTo>
                  <a:pt x="576" y="371"/>
                </a:lnTo>
                <a:lnTo>
                  <a:pt x="569" y="350"/>
                </a:lnTo>
                <a:lnTo>
                  <a:pt x="564" y="336"/>
                </a:lnTo>
                <a:lnTo>
                  <a:pt x="564" y="336"/>
                </a:lnTo>
                <a:lnTo>
                  <a:pt x="559" y="326"/>
                </a:lnTo>
                <a:lnTo>
                  <a:pt x="554" y="316"/>
                </a:lnTo>
                <a:lnTo>
                  <a:pt x="548" y="310"/>
                </a:lnTo>
                <a:lnTo>
                  <a:pt x="544" y="304"/>
                </a:lnTo>
                <a:lnTo>
                  <a:pt x="535" y="297"/>
                </a:lnTo>
                <a:lnTo>
                  <a:pt x="532" y="296"/>
                </a:lnTo>
                <a:lnTo>
                  <a:pt x="532" y="296"/>
                </a:lnTo>
                <a:lnTo>
                  <a:pt x="526" y="283"/>
                </a:lnTo>
                <a:lnTo>
                  <a:pt x="522" y="273"/>
                </a:lnTo>
                <a:lnTo>
                  <a:pt x="520" y="265"/>
                </a:lnTo>
                <a:lnTo>
                  <a:pt x="520" y="265"/>
                </a:lnTo>
                <a:lnTo>
                  <a:pt x="518" y="244"/>
                </a:lnTo>
                <a:lnTo>
                  <a:pt x="516" y="221"/>
                </a:lnTo>
                <a:lnTo>
                  <a:pt x="516" y="221"/>
                </a:lnTo>
                <a:lnTo>
                  <a:pt x="515" y="219"/>
                </a:lnTo>
                <a:lnTo>
                  <a:pt x="512" y="216"/>
                </a:lnTo>
                <a:lnTo>
                  <a:pt x="506" y="212"/>
                </a:lnTo>
                <a:lnTo>
                  <a:pt x="498" y="207"/>
                </a:lnTo>
                <a:lnTo>
                  <a:pt x="498" y="207"/>
                </a:lnTo>
                <a:lnTo>
                  <a:pt x="495" y="190"/>
                </a:lnTo>
                <a:lnTo>
                  <a:pt x="494" y="176"/>
                </a:lnTo>
                <a:lnTo>
                  <a:pt x="491" y="166"/>
                </a:lnTo>
                <a:lnTo>
                  <a:pt x="491" y="166"/>
                </a:lnTo>
                <a:lnTo>
                  <a:pt x="488" y="162"/>
                </a:lnTo>
                <a:lnTo>
                  <a:pt x="485" y="160"/>
                </a:lnTo>
                <a:lnTo>
                  <a:pt x="474" y="156"/>
                </a:lnTo>
                <a:lnTo>
                  <a:pt x="464" y="155"/>
                </a:lnTo>
                <a:lnTo>
                  <a:pt x="459" y="155"/>
                </a:lnTo>
                <a:lnTo>
                  <a:pt x="463" y="105"/>
                </a:lnTo>
                <a:lnTo>
                  <a:pt x="461" y="94"/>
                </a:lnTo>
                <a:lnTo>
                  <a:pt x="461" y="94"/>
                </a:lnTo>
                <a:lnTo>
                  <a:pt x="459" y="90"/>
                </a:lnTo>
                <a:lnTo>
                  <a:pt x="457" y="88"/>
                </a:lnTo>
                <a:lnTo>
                  <a:pt x="455" y="87"/>
                </a:lnTo>
                <a:lnTo>
                  <a:pt x="411" y="84"/>
                </a:lnTo>
                <a:lnTo>
                  <a:pt x="404" y="90"/>
                </a:lnTo>
                <a:lnTo>
                  <a:pt x="404" y="90"/>
                </a:lnTo>
                <a:lnTo>
                  <a:pt x="399" y="137"/>
                </a:lnTo>
                <a:lnTo>
                  <a:pt x="396" y="170"/>
                </a:lnTo>
                <a:lnTo>
                  <a:pt x="392" y="185"/>
                </a:lnTo>
                <a:lnTo>
                  <a:pt x="392" y="185"/>
                </a:lnTo>
                <a:lnTo>
                  <a:pt x="391" y="190"/>
                </a:lnTo>
                <a:lnTo>
                  <a:pt x="391" y="196"/>
                </a:lnTo>
                <a:lnTo>
                  <a:pt x="390" y="202"/>
                </a:lnTo>
                <a:lnTo>
                  <a:pt x="388" y="208"/>
                </a:lnTo>
                <a:lnTo>
                  <a:pt x="388" y="208"/>
                </a:lnTo>
                <a:lnTo>
                  <a:pt x="385" y="223"/>
                </a:lnTo>
                <a:lnTo>
                  <a:pt x="380" y="242"/>
                </a:lnTo>
                <a:lnTo>
                  <a:pt x="380" y="242"/>
                </a:lnTo>
                <a:lnTo>
                  <a:pt x="375" y="272"/>
                </a:lnTo>
                <a:lnTo>
                  <a:pt x="370" y="301"/>
                </a:lnTo>
                <a:lnTo>
                  <a:pt x="370" y="301"/>
                </a:lnTo>
                <a:lnTo>
                  <a:pt x="366" y="315"/>
                </a:lnTo>
                <a:lnTo>
                  <a:pt x="362" y="322"/>
                </a:lnTo>
                <a:lnTo>
                  <a:pt x="349" y="318"/>
                </a:lnTo>
                <a:lnTo>
                  <a:pt x="268" y="290"/>
                </a:lnTo>
                <a:lnTo>
                  <a:pt x="268" y="290"/>
                </a:lnTo>
                <a:lnTo>
                  <a:pt x="279" y="275"/>
                </a:lnTo>
                <a:lnTo>
                  <a:pt x="279" y="275"/>
                </a:lnTo>
                <a:lnTo>
                  <a:pt x="279" y="271"/>
                </a:lnTo>
                <a:lnTo>
                  <a:pt x="280" y="262"/>
                </a:lnTo>
                <a:lnTo>
                  <a:pt x="281" y="235"/>
                </a:lnTo>
                <a:lnTo>
                  <a:pt x="284" y="186"/>
                </a:lnTo>
                <a:lnTo>
                  <a:pt x="284" y="186"/>
                </a:lnTo>
                <a:lnTo>
                  <a:pt x="282" y="180"/>
                </a:lnTo>
                <a:lnTo>
                  <a:pt x="282" y="176"/>
                </a:lnTo>
                <a:lnTo>
                  <a:pt x="279" y="166"/>
                </a:lnTo>
                <a:lnTo>
                  <a:pt x="275" y="159"/>
                </a:lnTo>
                <a:lnTo>
                  <a:pt x="273" y="156"/>
                </a:lnTo>
                <a:lnTo>
                  <a:pt x="273" y="156"/>
                </a:lnTo>
                <a:lnTo>
                  <a:pt x="273" y="150"/>
                </a:lnTo>
                <a:lnTo>
                  <a:pt x="272" y="136"/>
                </a:lnTo>
                <a:lnTo>
                  <a:pt x="272" y="136"/>
                </a:lnTo>
                <a:lnTo>
                  <a:pt x="272" y="126"/>
                </a:lnTo>
                <a:lnTo>
                  <a:pt x="269" y="115"/>
                </a:lnTo>
                <a:lnTo>
                  <a:pt x="267" y="103"/>
                </a:lnTo>
                <a:lnTo>
                  <a:pt x="267" y="103"/>
                </a:lnTo>
                <a:lnTo>
                  <a:pt x="266" y="87"/>
                </a:lnTo>
                <a:lnTo>
                  <a:pt x="264" y="72"/>
                </a:lnTo>
                <a:lnTo>
                  <a:pt x="262" y="60"/>
                </a:lnTo>
                <a:lnTo>
                  <a:pt x="262" y="60"/>
                </a:lnTo>
                <a:lnTo>
                  <a:pt x="258" y="52"/>
                </a:lnTo>
                <a:lnTo>
                  <a:pt x="254" y="44"/>
                </a:lnTo>
                <a:lnTo>
                  <a:pt x="248" y="40"/>
                </a:lnTo>
                <a:lnTo>
                  <a:pt x="242" y="36"/>
                </a:lnTo>
                <a:lnTo>
                  <a:pt x="242" y="36"/>
                </a:lnTo>
                <a:lnTo>
                  <a:pt x="228" y="30"/>
                </a:lnTo>
                <a:lnTo>
                  <a:pt x="207" y="18"/>
                </a:lnTo>
                <a:lnTo>
                  <a:pt x="193" y="11"/>
                </a:lnTo>
                <a:lnTo>
                  <a:pt x="180" y="6"/>
                </a:lnTo>
                <a:lnTo>
                  <a:pt x="166" y="1"/>
                </a:lnTo>
                <a:lnTo>
                  <a:pt x="153" y="0"/>
                </a:lnTo>
                <a:lnTo>
                  <a:pt x="153" y="0"/>
                </a:lnTo>
                <a:lnTo>
                  <a:pt x="139" y="0"/>
                </a:lnTo>
                <a:lnTo>
                  <a:pt x="127" y="2"/>
                </a:lnTo>
                <a:lnTo>
                  <a:pt x="116" y="7"/>
                </a:lnTo>
                <a:lnTo>
                  <a:pt x="107" y="12"/>
                </a:lnTo>
                <a:lnTo>
                  <a:pt x="100" y="17"/>
                </a:lnTo>
                <a:lnTo>
                  <a:pt x="94" y="22"/>
                </a:lnTo>
                <a:lnTo>
                  <a:pt x="89" y="25"/>
                </a:lnTo>
                <a:lnTo>
                  <a:pt x="89" y="25"/>
                </a:lnTo>
                <a:close/>
                <a:moveTo>
                  <a:pt x="457" y="303"/>
                </a:moveTo>
                <a:lnTo>
                  <a:pt x="468" y="306"/>
                </a:lnTo>
                <a:lnTo>
                  <a:pt x="468" y="306"/>
                </a:lnTo>
                <a:lnTo>
                  <a:pt x="462" y="315"/>
                </a:lnTo>
                <a:lnTo>
                  <a:pt x="458" y="322"/>
                </a:lnTo>
                <a:lnTo>
                  <a:pt x="457" y="326"/>
                </a:lnTo>
                <a:lnTo>
                  <a:pt x="457" y="330"/>
                </a:lnTo>
                <a:lnTo>
                  <a:pt x="457" y="330"/>
                </a:lnTo>
                <a:lnTo>
                  <a:pt x="461" y="336"/>
                </a:lnTo>
                <a:lnTo>
                  <a:pt x="464" y="340"/>
                </a:lnTo>
                <a:lnTo>
                  <a:pt x="473" y="349"/>
                </a:lnTo>
                <a:lnTo>
                  <a:pt x="473" y="349"/>
                </a:lnTo>
                <a:lnTo>
                  <a:pt x="476" y="354"/>
                </a:lnTo>
                <a:lnTo>
                  <a:pt x="477" y="358"/>
                </a:lnTo>
                <a:lnTo>
                  <a:pt x="479" y="365"/>
                </a:lnTo>
                <a:lnTo>
                  <a:pt x="479" y="369"/>
                </a:lnTo>
                <a:lnTo>
                  <a:pt x="479" y="369"/>
                </a:lnTo>
                <a:lnTo>
                  <a:pt x="479" y="374"/>
                </a:lnTo>
                <a:lnTo>
                  <a:pt x="480" y="379"/>
                </a:lnTo>
                <a:lnTo>
                  <a:pt x="483" y="390"/>
                </a:lnTo>
                <a:lnTo>
                  <a:pt x="489" y="404"/>
                </a:lnTo>
                <a:lnTo>
                  <a:pt x="489" y="404"/>
                </a:lnTo>
                <a:lnTo>
                  <a:pt x="455" y="383"/>
                </a:lnTo>
                <a:lnTo>
                  <a:pt x="455" y="383"/>
                </a:lnTo>
                <a:lnTo>
                  <a:pt x="440" y="373"/>
                </a:lnTo>
                <a:lnTo>
                  <a:pt x="435" y="369"/>
                </a:lnTo>
                <a:lnTo>
                  <a:pt x="430" y="365"/>
                </a:lnTo>
                <a:lnTo>
                  <a:pt x="430" y="365"/>
                </a:lnTo>
                <a:lnTo>
                  <a:pt x="422" y="356"/>
                </a:lnTo>
                <a:lnTo>
                  <a:pt x="417" y="351"/>
                </a:lnTo>
                <a:lnTo>
                  <a:pt x="417" y="351"/>
                </a:lnTo>
                <a:lnTo>
                  <a:pt x="424" y="345"/>
                </a:lnTo>
                <a:lnTo>
                  <a:pt x="429" y="339"/>
                </a:lnTo>
                <a:lnTo>
                  <a:pt x="434" y="333"/>
                </a:lnTo>
                <a:lnTo>
                  <a:pt x="434" y="333"/>
                </a:lnTo>
                <a:lnTo>
                  <a:pt x="447" y="315"/>
                </a:lnTo>
                <a:lnTo>
                  <a:pt x="457" y="303"/>
                </a:lnTo>
                <a:lnTo>
                  <a:pt x="457" y="3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4802CDC1-4895-400F-A40D-7FC57B936588}"/>
              </a:ext>
            </a:extLst>
          </p:cNvPr>
          <p:cNvSpPr>
            <a:spLocks noEditPoints="1"/>
          </p:cNvSpPr>
          <p:nvPr/>
        </p:nvSpPr>
        <p:spPr bwMode="auto">
          <a:xfrm>
            <a:off x="779692" y="2737792"/>
            <a:ext cx="1219729" cy="1652510"/>
          </a:xfrm>
          <a:custGeom>
            <a:avLst/>
            <a:gdLst>
              <a:gd name="T0" fmla="*/ 314 w 1505"/>
              <a:gd name="T1" fmla="*/ 158 h 2039"/>
              <a:gd name="T2" fmla="*/ 149 w 1505"/>
              <a:gd name="T3" fmla="*/ 187 h 2039"/>
              <a:gd name="T4" fmla="*/ 127 w 1505"/>
              <a:gd name="T5" fmla="*/ 295 h 2039"/>
              <a:gd name="T6" fmla="*/ 330 w 1505"/>
              <a:gd name="T7" fmla="*/ 371 h 2039"/>
              <a:gd name="T8" fmla="*/ 292 w 1505"/>
              <a:gd name="T9" fmla="*/ 437 h 2039"/>
              <a:gd name="T10" fmla="*/ 253 w 1505"/>
              <a:gd name="T11" fmla="*/ 482 h 2039"/>
              <a:gd name="T12" fmla="*/ 288 w 1505"/>
              <a:gd name="T13" fmla="*/ 556 h 2039"/>
              <a:gd name="T14" fmla="*/ 16 w 1505"/>
              <a:gd name="T15" fmla="*/ 1640 h 2039"/>
              <a:gd name="T16" fmla="*/ 0 w 1505"/>
              <a:gd name="T17" fmla="*/ 1709 h 2039"/>
              <a:gd name="T18" fmla="*/ 45 w 1505"/>
              <a:gd name="T19" fmla="*/ 1727 h 2039"/>
              <a:gd name="T20" fmla="*/ 70 w 1505"/>
              <a:gd name="T21" fmla="*/ 1652 h 2039"/>
              <a:gd name="T22" fmla="*/ 193 w 1505"/>
              <a:gd name="T23" fmla="*/ 1260 h 2039"/>
              <a:gd name="T24" fmla="*/ 177 w 1505"/>
              <a:gd name="T25" fmla="*/ 1292 h 2039"/>
              <a:gd name="T26" fmla="*/ 78 w 1505"/>
              <a:gd name="T27" fmla="*/ 1954 h 2039"/>
              <a:gd name="T28" fmla="*/ 108 w 1505"/>
              <a:gd name="T29" fmla="*/ 2039 h 2039"/>
              <a:gd name="T30" fmla="*/ 238 w 1505"/>
              <a:gd name="T31" fmla="*/ 1311 h 2039"/>
              <a:gd name="T32" fmla="*/ 368 w 1505"/>
              <a:gd name="T33" fmla="*/ 1207 h 2039"/>
              <a:gd name="T34" fmla="*/ 675 w 1505"/>
              <a:gd name="T35" fmla="*/ 1212 h 2039"/>
              <a:gd name="T36" fmla="*/ 855 w 1505"/>
              <a:gd name="T37" fmla="*/ 1652 h 2039"/>
              <a:gd name="T38" fmla="*/ 730 w 1505"/>
              <a:gd name="T39" fmla="*/ 1694 h 2039"/>
              <a:gd name="T40" fmla="*/ 735 w 1505"/>
              <a:gd name="T41" fmla="*/ 1765 h 2039"/>
              <a:gd name="T42" fmla="*/ 893 w 1505"/>
              <a:gd name="T43" fmla="*/ 1770 h 2039"/>
              <a:gd name="T44" fmla="*/ 843 w 1505"/>
              <a:gd name="T45" fmla="*/ 1860 h 2039"/>
              <a:gd name="T46" fmla="*/ 839 w 1505"/>
              <a:gd name="T47" fmla="*/ 1886 h 2039"/>
              <a:gd name="T48" fmla="*/ 734 w 1505"/>
              <a:gd name="T49" fmla="*/ 1900 h 2039"/>
              <a:gd name="T50" fmla="*/ 716 w 1505"/>
              <a:gd name="T51" fmla="*/ 1973 h 2039"/>
              <a:gd name="T52" fmla="*/ 824 w 1505"/>
              <a:gd name="T53" fmla="*/ 2011 h 2039"/>
              <a:gd name="T54" fmla="*/ 1077 w 1505"/>
              <a:gd name="T55" fmla="*/ 1976 h 2039"/>
              <a:gd name="T56" fmla="*/ 1111 w 1505"/>
              <a:gd name="T57" fmla="*/ 1907 h 2039"/>
              <a:gd name="T58" fmla="*/ 1105 w 1505"/>
              <a:gd name="T59" fmla="*/ 1825 h 2039"/>
              <a:gd name="T60" fmla="*/ 1118 w 1505"/>
              <a:gd name="T61" fmla="*/ 1716 h 2039"/>
              <a:gd name="T62" fmla="*/ 1157 w 1505"/>
              <a:gd name="T63" fmla="*/ 1385 h 2039"/>
              <a:gd name="T64" fmla="*/ 1318 w 1505"/>
              <a:gd name="T65" fmla="*/ 1089 h 2039"/>
              <a:gd name="T66" fmla="*/ 1489 w 1505"/>
              <a:gd name="T67" fmla="*/ 803 h 2039"/>
              <a:gd name="T68" fmla="*/ 1345 w 1505"/>
              <a:gd name="T69" fmla="*/ 508 h 2039"/>
              <a:gd name="T70" fmla="*/ 1073 w 1505"/>
              <a:gd name="T71" fmla="*/ 269 h 2039"/>
              <a:gd name="T72" fmla="*/ 876 w 1505"/>
              <a:gd name="T73" fmla="*/ 182 h 2039"/>
              <a:gd name="T74" fmla="*/ 891 w 1505"/>
              <a:gd name="T75" fmla="*/ 125 h 2039"/>
              <a:gd name="T76" fmla="*/ 768 w 1505"/>
              <a:gd name="T77" fmla="*/ 116 h 2039"/>
              <a:gd name="T78" fmla="*/ 690 w 1505"/>
              <a:gd name="T79" fmla="*/ 130 h 2039"/>
              <a:gd name="T80" fmla="*/ 697 w 1505"/>
              <a:gd name="T81" fmla="*/ 73 h 2039"/>
              <a:gd name="T82" fmla="*/ 675 w 1505"/>
              <a:gd name="T83" fmla="*/ 38 h 2039"/>
              <a:gd name="T84" fmla="*/ 590 w 1505"/>
              <a:gd name="T85" fmla="*/ 0 h 2039"/>
              <a:gd name="T86" fmla="*/ 453 w 1505"/>
              <a:gd name="T87" fmla="*/ 19 h 2039"/>
              <a:gd name="T88" fmla="*/ 392 w 1505"/>
              <a:gd name="T89" fmla="*/ 102 h 2039"/>
              <a:gd name="T90" fmla="*/ 598 w 1505"/>
              <a:gd name="T91" fmla="*/ 744 h 2039"/>
              <a:gd name="T92" fmla="*/ 798 w 1505"/>
              <a:gd name="T93" fmla="*/ 693 h 2039"/>
              <a:gd name="T94" fmla="*/ 744 w 1505"/>
              <a:gd name="T95" fmla="*/ 706 h 2039"/>
              <a:gd name="T96" fmla="*/ 640 w 1505"/>
              <a:gd name="T97" fmla="*/ 759 h 2039"/>
              <a:gd name="T98" fmla="*/ 640 w 1505"/>
              <a:gd name="T99" fmla="*/ 931 h 2039"/>
              <a:gd name="T100" fmla="*/ 701 w 1505"/>
              <a:gd name="T101" fmla="*/ 1059 h 2039"/>
              <a:gd name="T102" fmla="*/ 763 w 1505"/>
              <a:gd name="T103" fmla="*/ 1089 h 2039"/>
              <a:gd name="T104" fmla="*/ 890 w 1505"/>
              <a:gd name="T105" fmla="*/ 1111 h 2039"/>
              <a:gd name="T106" fmla="*/ 884 w 1505"/>
              <a:gd name="T107" fmla="*/ 1579 h 2039"/>
              <a:gd name="T108" fmla="*/ 474 w 1505"/>
              <a:gd name="T109" fmla="*/ 364 h 2039"/>
              <a:gd name="T110" fmla="*/ 579 w 1505"/>
              <a:gd name="T111" fmla="*/ 368 h 2039"/>
              <a:gd name="T112" fmla="*/ 576 w 1505"/>
              <a:gd name="T113" fmla="*/ 411 h 2039"/>
              <a:gd name="T114" fmla="*/ 479 w 1505"/>
              <a:gd name="T115" fmla="*/ 402 h 2039"/>
              <a:gd name="T116" fmla="*/ 441 w 1505"/>
              <a:gd name="T117" fmla="*/ 333 h 2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05" h="2039">
                <a:moveTo>
                  <a:pt x="387" y="139"/>
                </a:moveTo>
                <a:lnTo>
                  <a:pt x="387" y="139"/>
                </a:lnTo>
                <a:lnTo>
                  <a:pt x="385" y="140"/>
                </a:lnTo>
                <a:lnTo>
                  <a:pt x="378" y="144"/>
                </a:lnTo>
                <a:lnTo>
                  <a:pt x="368" y="149"/>
                </a:lnTo>
                <a:lnTo>
                  <a:pt x="349" y="153"/>
                </a:lnTo>
                <a:lnTo>
                  <a:pt x="349" y="153"/>
                </a:lnTo>
                <a:lnTo>
                  <a:pt x="319" y="156"/>
                </a:lnTo>
                <a:lnTo>
                  <a:pt x="314" y="158"/>
                </a:lnTo>
                <a:lnTo>
                  <a:pt x="312" y="159"/>
                </a:lnTo>
                <a:lnTo>
                  <a:pt x="311" y="161"/>
                </a:lnTo>
                <a:lnTo>
                  <a:pt x="307" y="180"/>
                </a:lnTo>
                <a:lnTo>
                  <a:pt x="276" y="192"/>
                </a:lnTo>
                <a:lnTo>
                  <a:pt x="285" y="215"/>
                </a:lnTo>
                <a:lnTo>
                  <a:pt x="246" y="215"/>
                </a:lnTo>
                <a:lnTo>
                  <a:pt x="234" y="206"/>
                </a:lnTo>
                <a:lnTo>
                  <a:pt x="184" y="206"/>
                </a:lnTo>
                <a:lnTo>
                  <a:pt x="149" y="187"/>
                </a:lnTo>
                <a:lnTo>
                  <a:pt x="108" y="187"/>
                </a:lnTo>
                <a:lnTo>
                  <a:pt x="101" y="196"/>
                </a:lnTo>
                <a:lnTo>
                  <a:pt x="101" y="215"/>
                </a:lnTo>
                <a:lnTo>
                  <a:pt x="123" y="215"/>
                </a:lnTo>
                <a:lnTo>
                  <a:pt x="139" y="225"/>
                </a:lnTo>
                <a:lnTo>
                  <a:pt x="139" y="238"/>
                </a:lnTo>
                <a:lnTo>
                  <a:pt x="108" y="238"/>
                </a:lnTo>
                <a:lnTo>
                  <a:pt x="108" y="265"/>
                </a:lnTo>
                <a:lnTo>
                  <a:pt x="127" y="295"/>
                </a:lnTo>
                <a:lnTo>
                  <a:pt x="127" y="303"/>
                </a:lnTo>
                <a:lnTo>
                  <a:pt x="97" y="314"/>
                </a:lnTo>
                <a:lnTo>
                  <a:pt x="104" y="322"/>
                </a:lnTo>
                <a:lnTo>
                  <a:pt x="155" y="322"/>
                </a:lnTo>
                <a:lnTo>
                  <a:pt x="170" y="310"/>
                </a:lnTo>
                <a:lnTo>
                  <a:pt x="288" y="310"/>
                </a:lnTo>
                <a:lnTo>
                  <a:pt x="288" y="310"/>
                </a:lnTo>
                <a:lnTo>
                  <a:pt x="305" y="338"/>
                </a:lnTo>
                <a:lnTo>
                  <a:pt x="330" y="371"/>
                </a:lnTo>
                <a:lnTo>
                  <a:pt x="330" y="371"/>
                </a:lnTo>
                <a:lnTo>
                  <a:pt x="337" y="378"/>
                </a:lnTo>
                <a:lnTo>
                  <a:pt x="342" y="381"/>
                </a:lnTo>
                <a:lnTo>
                  <a:pt x="345" y="383"/>
                </a:lnTo>
                <a:lnTo>
                  <a:pt x="342" y="402"/>
                </a:lnTo>
                <a:lnTo>
                  <a:pt x="330" y="411"/>
                </a:lnTo>
                <a:lnTo>
                  <a:pt x="330" y="411"/>
                </a:lnTo>
                <a:lnTo>
                  <a:pt x="316" y="420"/>
                </a:lnTo>
                <a:lnTo>
                  <a:pt x="292" y="437"/>
                </a:lnTo>
                <a:lnTo>
                  <a:pt x="292" y="437"/>
                </a:lnTo>
                <a:lnTo>
                  <a:pt x="285" y="444"/>
                </a:lnTo>
                <a:lnTo>
                  <a:pt x="281" y="451"/>
                </a:lnTo>
                <a:lnTo>
                  <a:pt x="276" y="463"/>
                </a:lnTo>
                <a:lnTo>
                  <a:pt x="276" y="463"/>
                </a:lnTo>
                <a:lnTo>
                  <a:pt x="271" y="468"/>
                </a:lnTo>
                <a:lnTo>
                  <a:pt x="262" y="473"/>
                </a:lnTo>
                <a:lnTo>
                  <a:pt x="259" y="477"/>
                </a:lnTo>
                <a:lnTo>
                  <a:pt x="253" y="482"/>
                </a:lnTo>
                <a:lnTo>
                  <a:pt x="252" y="487"/>
                </a:lnTo>
                <a:lnTo>
                  <a:pt x="250" y="494"/>
                </a:lnTo>
                <a:lnTo>
                  <a:pt x="250" y="494"/>
                </a:lnTo>
                <a:lnTo>
                  <a:pt x="252" y="503"/>
                </a:lnTo>
                <a:lnTo>
                  <a:pt x="255" y="513"/>
                </a:lnTo>
                <a:lnTo>
                  <a:pt x="262" y="524"/>
                </a:lnTo>
                <a:lnTo>
                  <a:pt x="269" y="532"/>
                </a:lnTo>
                <a:lnTo>
                  <a:pt x="281" y="550"/>
                </a:lnTo>
                <a:lnTo>
                  <a:pt x="288" y="556"/>
                </a:lnTo>
                <a:lnTo>
                  <a:pt x="292" y="570"/>
                </a:lnTo>
                <a:lnTo>
                  <a:pt x="222" y="862"/>
                </a:lnTo>
                <a:lnTo>
                  <a:pt x="222" y="881"/>
                </a:lnTo>
                <a:lnTo>
                  <a:pt x="155" y="1153"/>
                </a:lnTo>
                <a:lnTo>
                  <a:pt x="135" y="1161"/>
                </a:lnTo>
                <a:lnTo>
                  <a:pt x="130" y="1181"/>
                </a:lnTo>
                <a:lnTo>
                  <a:pt x="139" y="1191"/>
                </a:lnTo>
                <a:lnTo>
                  <a:pt x="31" y="1633"/>
                </a:lnTo>
                <a:lnTo>
                  <a:pt x="16" y="1640"/>
                </a:lnTo>
                <a:lnTo>
                  <a:pt x="16" y="1640"/>
                </a:lnTo>
                <a:lnTo>
                  <a:pt x="9" y="1675"/>
                </a:lnTo>
                <a:lnTo>
                  <a:pt x="12" y="1690"/>
                </a:lnTo>
                <a:lnTo>
                  <a:pt x="12" y="1701"/>
                </a:lnTo>
                <a:lnTo>
                  <a:pt x="12" y="1701"/>
                </a:lnTo>
                <a:lnTo>
                  <a:pt x="7" y="1702"/>
                </a:lnTo>
                <a:lnTo>
                  <a:pt x="4" y="1704"/>
                </a:lnTo>
                <a:lnTo>
                  <a:pt x="0" y="1709"/>
                </a:lnTo>
                <a:lnTo>
                  <a:pt x="0" y="1709"/>
                </a:lnTo>
                <a:lnTo>
                  <a:pt x="0" y="1714"/>
                </a:lnTo>
                <a:lnTo>
                  <a:pt x="2" y="1721"/>
                </a:lnTo>
                <a:lnTo>
                  <a:pt x="5" y="1725"/>
                </a:lnTo>
                <a:lnTo>
                  <a:pt x="16" y="1728"/>
                </a:lnTo>
                <a:lnTo>
                  <a:pt x="16" y="1728"/>
                </a:lnTo>
                <a:lnTo>
                  <a:pt x="28" y="1730"/>
                </a:lnTo>
                <a:lnTo>
                  <a:pt x="38" y="1730"/>
                </a:lnTo>
                <a:lnTo>
                  <a:pt x="42" y="1728"/>
                </a:lnTo>
                <a:lnTo>
                  <a:pt x="45" y="1727"/>
                </a:lnTo>
                <a:lnTo>
                  <a:pt x="47" y="1725"/>
                </a:lnTo>
                <a:lnTo>
                  <a:pt x="47" y="1721"/>
                </a:lnTo>
                <a:lnTo>
                  <a:pt x="47" y="1721"/>
                </a:lnTo>
                <a:lnTo>
                  <a:pt x="45" y="1714"/>
                </a:lnTo>
                <a:lnTo>
                  <a:pt x="44" y="1709"/>
                </a:lnTo>
                <a:lnTo>
                  <a:pt x="42" y="1704"/>
                </a:lnTo>
                <a:lnTo>
                  <a:pt x="44" y="1701"/>
                </a:lnTo>
                <a:lnTo>
                  <a:pt x="57" y="1687"/>
                </a:lnTo>
                <a:lnTo>
                  <a:pt x="70" y="1652"/>
                </a:lnTo>
                <a:lnTo>
                  <a:pt x="66" y="1633"/>
                </a:lnTo>
                <a:lnTo>
                  <a:pt x="181" y="1200"/>
                </a:lnTo>
                <a:lnTo>
                  <a:pt x="196" y="1191"/>
                </a:lnTo>
                <a:lnTo>
                  <a:pt x="203" y="1161"/>
                </a:lnTo>
                <a:lnTo>
                  <a:pt x="196" y="1149"/>
                </a:lnTo>
                <a:lnTo>
                  <a:pt x="257" y="908"/>
                </a:lnTo>
                <a:lnTo>
                  <a:pt x="203" y="1245"/>
                </a:lnTo>
                <a:lnTo>
                  <a:pt x="196" y="1253"/>
                </a:lnTo>
                <a:lnTo>
                  <a:pt x="193" y="1260"/>
                </a:lnTo>
                <a:lnTo>
                  <a:pt x="193" y="1260"/>
                </a:lnTo>
                <a:lnTo>
                  <a:pt x="188" y="1264"/>
                </a:lnTo>
                <a:lnTo>
                  <a:pt x="184" y="1266"/>
                </a:lnTo>
                <a:lnTo>
                  <a:pt x="181" y="1269"/>
                </a:lnTo>
                <a:lnTo>
                  <a:pt x="181" y="1269"/>
                </a:lnTo>
                <a:lnTo>
                  <a:pt x="179" y="1272"/>
                </a:lnTo>
                <a:lnTo>
                  <a:pt x="179" y="1279"/>
                </a:lnTo>
                <a:lnTo>
                  <a:pt x="177" y="1292"/>
                </a:lnTo>
                <a:lnTo>
                  <a:pt x="177" y="1292"/>
                </a:lnTo>
                <a:lnTo>
                  <a:pt x="177" y="1293"/>
                </a:lnTo>
                <a:lnTo>
                  <a:pt x="179" y="1297"/>
                </a:lnTo>
                <a:lnTo>
                  <a:pt x="184" y="1300"/>
                </a:lnTo>
                <a:lnTo>
                  <a:pt x="193" y="1307"/>
                </a:lnTo>
                <a:lnTo>
                  <a:pt x="111" y="1912"/>
                </a:lnTo>
                <a:lnTo>
                  <a:pt x="92" y="1924"/>
                </a:lnTo>
                <a:lnTo>
                  <a:pt x="89" y="1935"/>
                </a:lnTo>
                <a:lnTo>
                  <a:pt x="89" y="1943"/>
                </a:lnTo>
                <a:lnTo>
                  <a:pt x="78" y="1954"/>
                </a:lnTo>
                <a:lnTo>
                  <a:pt x="78" y="1978"/>
                </a:lnTo>
                <a:lnTo>
                  <a:pt x="97" y="1988"/>
                </a:lnTo>
                <a:lnTo>
                  <a:pt x="92" y="2023"/>
                </a:lnTo>
                <a:lnTo>
                  <a:pt x="92" y="2023"/>
                </a:lnTo>
                <a:lnTo>
                  <a:pt x="94" y="2027"/>
                </a:lnTo>
                <a:lnTo>
                  <a:pt x="96" y="2032"/>
                </a:lnTo>
                <a:lnTo>
                  <a:pt x="99" y="2033"/>
                </a:lnTo>
                <a:lnTo>
                  <a:pt x="103" y="2037"/>
                </a:lnTo>
                <a:lnTo>
                  <a:pt x="108" y="2039"/>
                </a:lnTo>
                <a:lnTo>
                  <a:pt x="116" y="2039"/>
                </a:lnTo>
                <a:lnTo>
                  <a:pt x="116" y="2039"/>
                </a:lnTo>
                <a:lnTo>
                  <a:pt x="123" y="2039"/>
                </a:lnTo>
                <a:lnTo>
                  <a:pt x="130" y="2037"/>
                </a:lnTo>
                <a:lnTo>
                  <a:pt x="139" y="2033"/>
                </a:lnTo>
                <a:lnTo>
                  <a:pt x="144" y="2028"/>
                </a:lnTo>
                <a:lnTo>
                  <a:pt x="146" y="2027"/>
                </a:lnTo>
                <a:lnTo>
                  <a:pt x="142" y="1978"/>
                </a:lnTo>
                <a:lnTo>
                  <a:pt x="238" y="1311"/>
                </a:lnTo>
                <a:lnTo>
                  <a:pt x="250" y="1292"/>
                </a:lnTo>
                <a:lnTo>
                  <a:pt x="300" y="915"/>
                </a:lnTo>
                <a:lnTo>
                  <a:pt x="307" y="908"/>
                </a:lnTo>
                <a:lnTo>
                  <a:pt x="338" y="740"/>
                </a:lnTo>
                <a:lnTo>
                  <a:pt x="345" y="1196"/>
                </a:lnTo>
                <a:lnTo>
                  <a:pt x="345" y="1196"/>
                </a:lnTo>
                <a:lnTo>
                  <a:pt x="352" y="1201"/>
                </a:lnTo>
                <a:lnTo>
                  <a:pt x="359" y="1205"/>
                </a:lnTo>
                <a:lnTo>
                  <a:pt x="368" y="1207"/>
                </a:lnTo>
                <a:lnTo>
                  <a:pt x="368" y="1207"/>
                </a:lnTo>
                <a:lnTo>
                  <a:pt x="376" y="1205"/>
                </a:lnTo>
                <a:lnTo>
                  <a:pt x="383" y="1201"/>
                </a:lnTo>
                <a:lnTo>
                  <a:pt x="387" y="1196"/>
                </a:lnTo>
                <a:lnTo>
                  <a:pt x="376" y="690"/>
                </a:lnTo>
                <a:lnTo>
                  <a:pt x="383" y="681"/>
                </a:lnTo>
                <a:lnTo>
                  <a:pt x="449" y="713"/>
                </a:lnTo>
                <a:lnTo>
                  <a:pt x="675" y="1212"/>
                </a:lnTo>
                <a:lnTo>
                  <a:pt x="675" y="1212"/>
                </a:lnTo>
                <a:lnTo>
                  <a:pt x="701" y="1260"/>
                </a:lnTo>
                <a:lnTo>
                  <a:pt x="718" y="1293"/>
                </a:lnTo>
                <a:lnTo>
                  <a:pt x="728" y="1311"/>
                </a:lnTo>
                <a:lnTo>
                  <a:pt x="728" y="1311"/>
                </a:lnTo>
                <a:lnTo>
                  <a:pt x="753" y="1361"/>
                </a:lnTo>
                <a:lnTo>
                  <a:pt x="803" y="1470"/>
                </a:lnTo>
                <a:lnTo>
                  <a:pt x="874" y="1628"/>
                </a:lnTo>
                <a:lnTo>
                  <a:pt x="855" y="1652"/>
                </a:lnTo>
                <a:lnTo>
                  <a:pt x="855" y="1652"/>
                </a:lnTo>
                <a:lnTo>
                  <a:pt x="845" y="1659"/>
                </a:lnTo>
                <a:lnTo>
                  <a:pt x="832" y="1666"/>
                </a:lnTo>
                <a:lnTo>
                  <a:pt x="817" y="1671"/>
                </a:lnTo>
                <a:lnTo>
                  <a:pt x="817" y="1671"/>
                </a:lnTo>
                <a:lnTo>
                  <a:pt x="793" y="1675"/>
                </a:lnTo>
                <a:lnTo>
                  <a:pt x="765" y="1680"/>
                </a:lnTo>
                <a:lnTo>
                  <a:pt x="751" y="1683"/>
                </a:lnTo>
                <a:lnTo>
                  <a:pt x="739" y="1688"/>
                </a:lnTo>
                <a:lnTo>
                  <a:pt x="730" y="1694"/>
                </a:lnTo>
                <a:lnTo>
                  <a:pt x="727" y="1697"/>
                </a:lnTo>
                <a:lnTo>
                  <a:pt x="725" y="1701"/>
                </a:lnTo>
                <a:lnTo>
                  <a:pt x="725" y="1701"/>
                </a:lnTo>
                <a:lnTo>
                  <a:pt x="721" y="1711"/>
                </a:lnTo>
                <a:lnTo>
                  <a:pt x="721" y="1721"/>
                </a:lnTo>
                <a:lnTo>
                  <a:pt x="723" y="1734"/>
                </a:lnTo>
                <a:lnTo>
                  <a:pt x="725" y="1744"/>
                </a:lnTo>
                <a:lnTo>
                  <a:pt x="730" y="1756"/>
                </a:lnTo>
                <a:lnTo>
                  <a:pt x="735" y="1765"/>
                </a:lnTo>
                <a:lnTo>
                  <a:pt x="740" y="1773"/>
                </a:lnTo>
                <a:lnTo>
                  <a:pt x="747" y="1779"/>
                </a:lnTo>
                <a:lnTo>
                  <a:pt x="747" y="1779"/>
                </a:lnTo>
                <a:lnTo>
                  <a:pt x="753" y="1780"/>
                </a:lnTo>
                <a:lnTo>
                  <a:pt x="758" y="1780"/>
                </a:lnTo>
                <a:lnTo>
                  <a:pt x="777" y="1780"/>
                </a:lnTo>
                <a:lnTo>
                  <a:pt x="827" y="1779"/>
                </a:lnTo>
                <a:lnTo>
                  <a:pt x="872" y="1773"/>
                </a:lnTo>
                <a:lnTo>
                  <a:pt x="893" y="1770"/>
                </a:lnTo>
                <a:lnTo>
                  <a:pt x="874" y="1832"/>
                </a:lnTo>
                <a:lnTo>
                  <a:pt x="874" y="1832"/>
                </a:lnTo>
                <a:lnTo>
                  <a:pt x="874" y="1832"/>
                </a:lnTo>
                <a:lnTo>
                  <a:pt x="872" y="1836"/>
                </a:lnTo>
                <a:lnTo>
                  <a:pt x="867" y="1843"/>
                </a:lnTo>
                <a:lnTo>
                  <a:pt x="855" y="1851"/>
                </a:lnTo>
                <a:lnTo>
                  <a:pt x="855" y="1851"/>
                </a:lnTo>
                <a:lnTo>
                  <a:pt x="848" y="1855"/>
                </a:lnTo>
                <a:lnTo>
                  <a:pt x="843" y="1860"/>
                </a:lnTo>
                <a:lnTo>
                  <a:pt x="841" y="1865"/>
                </a:lnTo>
                <a:lnTo>
                  <a:pt x="839" y="1871"/>
                </a:lnTo>
                <a:lnTo>
                  <a:pt x="839" y="1877"/>
                </a:lnTo>
                <a:lnTo>
                  <a:pt x="839" y="1879"/>
                </a:lnTo>
                <a:lnTo>
                  <a:pt x="839" y="1881"/>
                </a:lnTo>
                <a:lnTo>
                  <a:pt x="839" y="1881"/>
                </a:lnTo>
                <a:lnTo>
                  <a:pt x="838" y="1883"/>
                </a:lnTo>
                <a:lnTo>
                  <a:pt x="839" y="1884"/>
                </a:lnTo>
                <a:lnTo>
                  <a:pt x="839" y="1886"/>
                </a:lnTo>
                <a:lnTo>
                  <a:pt x="838" y="1888"/>
                </a:lnTo>
                <a:lnTo>
                  <a:pt x="836" y="1890"/>
                </a:lnTo>
                <a:lnTo>
                  <a:pt x="820" y="1893"/>
                </a:lnTo>
                <a:lnTo>
                  <a:pt x="820" y="1893"/>
                </a:lnTo>
                <a:lnTo>
                  <a:pt x="794" y="1895"/>
                </a:lnTo>
                <a:lnTo>
                  <a:pt x="765" y="1895"/>
                </a:lnTo>
                <a:lnTo>
                  <a:pt x="753" y="1897"/>
                </a:lnTo>
                <a:lnTo>
                  <a:pt x="740" y="1898"/>
                </a:lnTo>
                <a:lnTo>
                  <a:pt x="734" y="1900"/>
                </a:lnTo>
                <a:lnTo>
                  <a:pt x="728" y="1905"/>
                </a:lnTo>
                <a:lnTo>
                  <a:pt x="728" y="1905"/>
                </a:lnTo>
                <a:lnTo>
                  <a:pt x="721" y="1919"/>
                </a:lnTo>
                <a:lnTo>
                  <a:pt x="714" y="1936"/>
                </a:lnTo>
                <a:lnTo>
                  <a:pt x="713" y="1947"/>
                </a:lnTo>
                <a:lnTo>
                  <a:pt x="713" y="1957"/>
                </a:lnTo>
                <a:lnTo>
                  <a:pt x="713" y="1966"/>
                </a:lnTo>
                <a:lnTo>
                  <a:pt x="716" y="1973"/>
                </a:lnTo>
                <a:lnTo>
                  <a:pt x="716" y="1973"/>
                </a:lnTo>
                <a:lnTo>
                  <a:pt x="723" y="1980"/>
                </a:lnTo>
                <a:lnTo>
                  <a:pt x="732" y="1987"/>
                </a:lnTo>
                <a:lnTo>
                  <a:pt x="742" y="1994"/>
                </a:lnTo>
                <a:lnTo>
                  <a:pt x="754" y="1999"/>
                </a:lnTo>
                <a:lnTo>
                  <a:pt x="779" y="2007"/>
                </a:lnTo>
                <a:lnTo>
                  <a:pt x="791" y="2011"/>
                </a:lnTo>
                <a:lnTo>
                  <a:pt x="801" y="2013"/>
                </a:lnTo>
                <a:lnTo>
                  <a:pt x="801" y="2013"/>
                </a:lnTo>
                <a:lnTo>
                  <a:pt x="824" y="2011"/>
                </a:lnTo>
                <a:lnTo>
                  <a:pt x="853" y="2009"/>
                </a:lnTo>
                <a:lnTo>
                  <a:pt x="886" y="2006"/>
                </a:lnTo>
                <a:lnTo>
                  <a:pt x="916" y="2001"/>
                </a:lnTo>
                <a:lnTo>
                  <a:pt x="916" y="2001"/>
                </a:lnTo>
                <a:lnTo>
                  <a:pt x="983" y="1987"/>
                </a:lnTo>
                <a:lnTo>
                  <a:pt x="1021" y="1980"/>
                </a:lnTo>
                <a:lnTo>
                  <a:pt x="1053" y="1978"/>
                </a:lnTo>
                <a:lnTo>
                  <a:pt x="1053" y="1978"/>
                </a:lnTo>
                <a:lnTo>
                  <a:pt x="1077" y="1976"/>
                </a:lnTo>
                <a:lnTo>
                  <a:pt x="1092" y="1973"/>
                </a:lnTo>
                <a:lnTo>
                  <a:pt x="1101" y="1968"/>
                </a:lnTo>
                <a:lnTo>
                  <a:pt x="1106" y="1962"/>
                </a:lnTo>
                <a:lnTo>
                  <a:pt x="1106" y="1962"/>
                </a:lnTo>
                <a:lnTo>
                  <a:pt x="1110" y="1957"/>
                </a:lnTo>
                <a:lnTo>
                  <a:pt x="1111" y="1950"/>
                </a:lnTo>
                <a:lnTo>
                  <a:pt x="1113" y="1931"/>
                </a:lnTo>
                <a:lnTo>
                  <a:pt x="1113" y="1914"/>
                </a:lnTo>
                <a:lnTo>
                  <a:pt x="1111" y="1907"/>
                </a:lnTo>
                <a:lnTo>
                  <a:pt x="1111" y="1905"/>
                </a:lnTo>
                <a:lnTo>
                  <a:pt x="1111" y="1905"/>
                </a:lnTo>
                <a:lnTo>
                  <a:pt x="1110" y="1902"/>
                </a:lnTo>
                <a:lnTo>
                  <a:pt x="1106" y="1893"/>
                </a:lnTo>
                <a:lnTo>
                  <a:pt x="1101" y="1869"/>
                </a:lnTo>
                <a:lnTo>
                  <a:pt x="1096" y="1836"/>
                </a:lnTo>
                <a:lnTo>
                  <a:pt x="1096" y="1836"/>
                </a:lnTo>
                <a:lnTo>
                  <a:pt x="1101" y="1831"/>
                </a:lnTo>
                <a:lnTo>
                  <a:pt x="1105" y="1825"/>
                </a:lnTo>
                <a:lnTo>
                  <a:pt x="1106" y="1824"/>
                </a:lnTo>
                <a:lnTo>
                  <a:pt x="1106" y="1824"/>
                </a:lnTo>
                <a:lnTo>
                  <a:pt x="1106" y="1819"/>
                </a:lnTo>
                <a:lnTo>
                  <a:pt x="1105" y="1808"/>
                </a:lnTo>
                <a:lnTo>
                  <a:pt x="1103" y="1793"/>
                </a:lnTo>
                <a:lnTo>
                  <a:pt x="1103" y="1786"/>
                </a:lnTo>
                <a:lnTo>
                  <a:pt x="1103" y="1779"/>
                </a:lnTo>
                <a:lnTo>
                  <a:pt x="1103" y="1779"/>
                </a:lnTo>
                <a:lnTo>
                  <a:pt x="1118" y="1716"/>
                </a:lnTo>
                <a:lnTo>
                  <a:pt x="1118" y="1716"/>
                </a:lnTo>
                <a:lnTo>
                  <a:pt x="1144" y="1415"/>
                </a:lnTo>
                <a:lnTo>
                  <a:pt x="1144" y="1415"/>
                </a:lnTo>
                <a:lnTo>
                  <a:pt x="1148" y="1409"/>
                </a:lnTo>
                <a:lnTo>
                  <a:pt x="1151" y="1404"/>
                </a:lnTo>
                <a:lnTo>
                  <a:pt x="1155" y="1401"/>
                </a:lnTo>
                <a:lnTo>
                  <a:pt x="1157" y="1396"/>
                </a:lnTo>
                <a:lnTo>
                  <a:pt x="1157" y="1396"/>
                </a:lnTo>
                <a:lnTo>
                  <a:pt x="1157" y="1385"/>
                </a:lnTo>
                <a:lnTo>
                  <a:pt x="1155" y="1373"/>
                </a:lnTo>
                <a:lnTo>
                  <a:pt x="1153" y="1357"/>
                </a:lnTo>
                <a:lnTo>
                  <a:pt x="1153" y="1357"/>
                </a:lnTo>
                <a:lnTo>
                  <a:pt x="1174" y="1321"/>
                </a:lnTo>
                <a:lnTo>
                  <a:pt x="1221" y="1238"/>
                </a:lnTo>
                <a:lnTo>
                  <a:pt x="1276" y="1148"/>
                </a:lnTo>
                <a:lnTo>
                  <a:pt x="1299" y="1111"/>
                </a:lnTo>
                <a:lnTo>
                  <a:pt x="1318" y="1089"/>
                </a:lnTo>
                <a:lnTo>
                  <a:pt x="1318" y="1089"/>
                </a:lnTo>
                <a:lnTo>
                  <a:pt x="1335" y="1066"/>
                </a:lnTo>
                <a:lnTo>
                  <a:pt x="1358" y="1035"/>
                </a:lnTo>
                <a:lnTo>
                  <a:pt x="1410" y="955"/>
                </a:lnTo>
                <a:lnTo>
                  <a:pt x="1456" y="877"/>
                </a:lnTo>
                <a:lnTo>
                  <a:pt x="1472" y="846"/>
                </a:lnTo>
                <a:lnTo>
                  <a:pt x="1482" y="827"/>
                </a:lnTo>
                <a:lnTo>
                  <a:pt x="1482" y="827"/>
                </a:lnTo>
                <a:lnTo>
                  <a:pt x="1486" y="815"/>
                </a:lnTo>
                <a:lnTo>
                  <a:pt x="1489" y="803"/>
                </a:lnTo>
                <a:lnTo>
                  <a:pt x="1491" y="778"/>
                </a:lnTo>
                <a:lnTo>
                  <a:pt x="1491" y="761"/>
                </a:lnTo>
                <a:lnTo>
                  <a:pt x="1489" y="754"/>
                </a:lnTo>
                <a:lnTo>
                  <a:pt x="1505" y="732"/>
                </a:lnTo>
                <a:lnTo>
                  <a:pt x="1505" y="732"/>
                </a:lnTo>
                <a:lnTo>
                  <a:pt x="1489" y="707"/>
                </a:lnTo>
                <a:lnTo>
                  <a:pt x="1446" y="643"/>
                </a:lnTo>
                <a:lnTo>
                  <a:pt x="1382" y="556"/>
                </a:lnTo>
                <a:lnTo>
                  <a:pt x="1345" y="508"/>
                </a:lnTo>
                <a:lnTo>
                  <a:pt x="1306" y="459"/>
                </a:lnTo>
                <a:lnTo>
                  <a:pt x="1306" y="459"/>
                </a:lnTo>
                <a:lnTo>
                  <a:pt x="1269" y="418"/>
                </a:lnTo>
                <a:lnTo>
                  <a:pt x="1236" y="383"/>
                </a:lnTo>
                <a:lnTo>
                  <a:pt x="1209" y="355"/>
                </a:lnTo>
                <a:lnTo>
                  <a:pt x="1181" y="335"/>
                </a:lnTo>
                <a:lnTo>
                  <a:pt x="1157" y="316"/>
                </a:lnTo>
                <a:lnTo>
                  <a:pt x="1131" y="300"/>
                </a:lnTo>
                <a:lnTo>
                  <a:pt x="1073" y="269"/>
                </a:lnTo>
                <a:lnTo>
                  <a:pt x="1073" y="269"/>
                </a:lnTo>
                <a:lnTo>
                  <a:pt x="1021" y="241"/>
                </a:lnTo>
                <a:lnTo>
                  <a:pt x="992" y="225"/>
                </a:lnTo>
                <a:lnTo>
                  <a:pt x="976" y="218"/>
                </a:lnTo>
                <a:lnTo>
                  <a:pt x="862" y="184"/>
                </a:lnTo>
                <a:lnTo>
                  <a:pt x="862" y="184"/>
                </a:lnTo>
                <a:lnTo>
                  <a:pt x="865" y="184"/>
                </a:lnTo>
                <a:lnTo>
                  <a:pt x="871" y="184"/>
                </a:lnTo>
                <a:lnTo>
                  <a:pt x="876" y="182"/>
                </a:lnTo>
                <a:lnTo>
                  <a:pt x="879" y="179"/>
                </a:lnTo>
                <a:lnTo>
                  <a:pt x="883" y="173"/>
                </a:lnTo>
                <a:lnTo>
                  <a:pt x="884" y="165"/>
                </a:lnTo>
                <a:lnTo>
                  <a:pt x="884" y="165"/>
                </a:lnTo>
                <a:lnTo>
                  <a:pt x="891" y="149"/>
                </a:lnTo>
                <a:lnTo>
                  <a:pt x="895" y="137"/>
                </a:lnTo>
                <a:lnTo>
                  <a:pt x="895" y="133"/>
                </a:lnTo>
                <a:lnTo>
                  <a:pt x="895" y="128"/>
                </a:lnTo>
                <a:lnTo>
                  <a:pt x="891" y="125"/>
                </a:lnTo>
                <a:lnTo>
                  <a:pt x="884" y="123"/>
                </a:lnTo>
                <a:lnTo>
                  <a:pt x="884" y="123"/>
                </a:lnTo>
                <a:lnTo>
                  <a:pt x="871" y="118"/>
                </a:lnTo>
                <a:lnTo>
                  <a:pt x="858" y="113"/>
                </a:lnTo>
                <a:lnTo>
                  <a:pt x="841" y="111"/>
                </a:lnTo>
                <a:lnTo>
                  <a:pt x="820" y="111"/>
                </a:lnTo>
                <a:lnTo>
                  <a:pt x="820" y="111"/>
                </a:lnTo>
                <a:lnTo>
                  <a:pt x="793" y="113"/>
                </a:lnTo>
                <a:lnTo>
                  <a:pt x="768" y="116"/>
                </a:lnTo>
                <a:lnTo>
                  <a:pt x="749" y="121"/>
                </a:lnTo>
                <a:lnTo>
                  <a:pt x="742" y="123"/>
                </a:lnTo>
                <a:lnTo>
                  <a:pt x="739" y="127"/>
                </a:lnTo>
                <a:lnTo>
                  <a:pt x="739" y="127"/>
                </a:lnTo>
                <a:lnTo>
                  <a:pt x="735" y="132"/>
                </a:lnTo>
                <a:lnTo>
                  <a:pt x="728" y="137"/>
                </a:lnTo>
                <a:lnTo>
                  <a:pt x="720" y="142"/>
                </a:lnTo>
                <a:lnTo>
                  <a:pt x="690" y="130"/>
                </a:lnTo>
                <a:lnTo>
                  <a:pt x="690" y="130"/>
                </a:lnTo>
                <a:lnTo>
                  <a:pt x="699" y="123"/>
                </a:lnTo>
                <a:lnTo>
                  <a:pt x="704" y="114"/>
                </a:lnTo>
                <a:lnTo>
                  <a:pt x="708" y="109"/>
                </a:lnTo>
                <a:lnTo>
                  <a:pt x="709" y="104"/>
                </a:lnTo>
                <a:lnTo>
                  <a:pt x="709" y="104"/>
                </a:lnTo>
                <a:lnTo>
                  <a:pt x="709" y="97"/>
                </a:lnTo>
                <a:lnTo>
                  <a:pt x="708" y="92"/>
                </a:lnTo>
                <a:lnTo>
                  <a:pt x="702" y="80"/>
                </a:lnTo>
                <a:lnTo>
                  <a:pt x="697" y="73"/>
                </a:lnTo>
                <a:lnTo>
                  <a:pt x="694" y="69"/>
                </a:lnTo>
                <a:lnTo>
                  <a:pt x="694" y="69"/>
                </a:lnTo>
                <a:lnTo>
                  <a:pt x="690" y="68"/>
                </a:lnTo>
                <a:lnTo>
                  <a:pt x="685" y="62"/>
                </a:lnTo>
                <a:lnTo>
                  <a:pt x="682" y="59"/>
                </a:lnTo>
                <a:lnTo>
                  <a:pt x="678" y="54"/>
                </a:lnTo>
                <a:lnTo>
                  <a:pt x="676" y="47"/>
                </a:lnTo>
                <a:lnTo>
                  <a:pt x="675" y="38"/>
                </a:lnTo>
                <a:lnTo>
                  <a:pt x="675" y="38"/>
                </a:lnTo>
                <a:lnTo>
                  <a:pt x="673" y="33"/>
                </a:lnTo>
                <a:lnTo>
                  <a:pt x="671" y="29"/>
                </a:lnTo>
                <a:lnTo>
                  <a:pt x="664" y="21"/>
                </a:lnTo>
                <a:lnTo>
                  <a:pt x="654" y="16"/>
                </a:lnTo>
                <a:lnTo>
                  <a:pt x="642" y="10"/>
                </a:lnTo>
                <a:lnTo>
                  <a:pt x="628" y="5"/>
                </a:lnTo>
                <a:lnTo>
                  <a:pt x="614" y="2"/>
                </a:lnTo>
                <a:lnTo>
                  <a:pt x="602" y="0"/>
                </a:lnTo>
                <a:lnTo>
                  <a:pt x="590" y="0"/>
                </a:lnTo>
                <a:lnTo>
                  <a:pt x="590" y="0"/>
                </a:lnTo>
                <a:lnTo>
                  <a:pt x="560" y="0"/>
                </a:lnTo>
                <a:lnTo>
                  <a:pt x="519" y="2"/>
                </a:lnTo>
                <a:lnTo>
                  <a:pt x="498" y="5"/>
                </a:lnTo>
                <a:lnTo>
                  <a:pt x="479" y="9"/>
                </a:lnTo>
                <a:lnTo>
                  <a:pt x="463" y="12"/>
                </a:lnTo>
                <a:lnTo>
                  <a:pt x="456" y="16"/>
                </a:lnTo>
                <a:lnTo>
                  <a:pt x="453" y="19"/>
                </a:lnTo>
                <a:lnTo>
                  <a:pt x="453" y="19"/>
                </a:lnTo>
                <a:lnTo>
                  <a:pt x="444" y="26"/>
                </a:lnTo>
                <a:lnTo>
                  <a:pt x="435" y="31"/>
                </a:lnTo>
                <a:lnTo>
                  <a:pt x="418" y="42"/>
                </a:lnTo>
                <a:lnTo>
                  <a:pt x="409" y="47"/>
                </a:lnTo>
                <a:lnTo>
                  <a:pt x="402" y="52"/>
                </a:lnTo>
                <a:lnTo>
                  <a:pt x="397" y="59"/>
                </a:lnTo>
                <a:lnTo>
                  <a:pt x="396" y="66"/>
                </a:lnTo>
                <a:lnTo>
                  <a:pt x="396" y="66"/>
                </a:lnTo>
                <a:lnTo>
                  <a:pt x="392" y="102"/>
                </a:lnTo>
                <a:lnTo>
                  <a:pt x="392" y="127"/>
                </a:lnTo>
                <a:lnTo>
                  <a:pt x="387" y="139"/>
                </a:lnTo>
                <a:close/>
                <a:moveTo>
                  <a:pt x="517" y="740"/>
                </a:moveTo>
                <a:lnTo>
                  <a:pt x="517" y="740"/>
                </a:lnTo>
                <a:lnTo>
                  <a:pt x="552" y="744"/>
                </a:lnTo>
                <a:lnTo>
                  <a:pt x="578" y="745"/>
                </a:lnTo>
                <a:lnTo>
                  <a:pt x="590" y="745"/>
                </a:lnTo>
                <a:lnTo>
                  <a:pt x="598" y="744"/>
                </a:lnTo>
                <a:lnTo>
                  <a:pt x="598" y="744"/>
                </a:lnTo>
                <a:lnTo>
                  <a:pt x="621" y="737"/>
                </a:lnTo>
                <a:lnTo>
                  <a:pt x="630" y="733"/>
                </a:lnTo>
                <a:lnTo>
                  <a:pt x="636" y="728"/>
                </a:lnTo>
                <a:lnTo>
                  <a:pt x="636" y="728"/>
                </a:lnTo>
                <a:lnTo>
                  <a:pt x="744" y="640"/>
                </a:lnTo>
                <a:lnTo>
                  <a:pt x="744" y="640"/>
                </a:lnTo>
                <a:lnTo>
                  <a:pt x="756" y="654"/>
                </a:lnTo>
                <a:lnTo>
                  <a:pt x="798" y="693"/>
                </a:lnTo>
                <a:lnTo>
                  <a:pt x="798" y="693"/>
                </a:lnTo>
                <a:lnTo>
                  <a:pt x="817" y="714"/>
                </a:lnTo>
                <a:lnTo>
                  <a:pt x="824" y="725"/>
                </a:lnTo>
                <a:lnTo>
                  <a:pt x="825" y="726"/>
                </a:lnTo>
                <a:lnTo>
                  <a:pt x="825" y="728"/>
                </a:lnTo>
                <a:lnTo>
                  <a:pt x="824" y="728"/>
                </a:lnTo>
                <a:lnTo>
                  <a:pt x="824" y="728"/>
                </a:lnTo>
                <a:lnTo>
                  <a:pt x="787" y="716"/>
                </a:lnTo>
                <a:lnTo>
                  <a:pt x="761" y="709"/>
                </a:lnTo>
                <a:lnTo>
                  <a:pt x="744" y="706"/>
                </a:lnTo>
                <a:lnTo>
                  <a:pt x="744" y="706"/>
                </a:lnTo>
                <a:lnTo>
                  <a:pt x="739" y="706"/>
                </a:lnTo>
                <a:lnTo>
                  <a:pt x="734" y="709"/>
                </a:lnTo>
                <a:lnTo>
                  <a:pt x="723" y="716"/>
                </a:lnTo>
                <a:lnTo>
                  <a:pt x="713" y="728"/>
                </a:lnTo>
                <a:lnTo>
                  <a:pt x="713" y="728"/>
                </a:lnTo>
                <a:lnTo>
                  <a:pt x="690" y="737"/>
                </a:lnTo>
                <a:lnTo>
                  <a:pt x="666" y="745"/>
                </a:lnTo>
                <a:lnTo>
                  <a:pt x="640" y="759"/>
                </a:lnTo>
                <a:lnTo>
                  <a:pt x="640" y="759"/>
                </a:lnTo>
                <a:lnTo>
                  <a:pt x="635" y="765"/>
                </a:lnTo>
                <a:lnTo>
                  <a:pt x="630" y="773"/>
                </a:lnTo>
                <a:lnTo>
                  <a:pt x="628" y="784"/>
                </a:lnTo>
                <a:lnTo>
                  <a:pt x="626" y="797"/>
                </a:lnTo>
                <a:lnTo>
                  <a:pt x="626" y="830"/>
                </a:lnTo>
                <a:lnTo>
                  <a:pt x="628" y="865"/>
                </a:lnTo>
                <a:lnTo>
                  <a:pt x="633" y="901"/>
                </a:lnTo>
                <a:lnTo>
                  <a:pt x="640" y="931"/>
                </a:lnTo>
                <a:lnTo>
                  <a:pt x="645" y="955"/>
                </a:lnTo>
                <a:lnTo>
                  <a:pt x="647" y="966"/>
                </a:lnTo>
                <a:lnTo>
                  <a:pt x="647" y="966"/>
                </a:lnTo>
                <a:lnTo>
                  <a:pt x="662" y="1000"/>
                </a:lnTo>
                <a:lnTo>
                  <a:pt x="671" y="1045"/>
                </a:lnTo>
                <a:lnTo>
                  <a:pt x="690" y="1054"/>
                </a:lnTo>
                <a:lnTo>
                  <a:pt x="690" y="1054"/>
                </a:lnTo>
                <a:lnTo>
                  <a:pt x="695" y="1057"/>
                </a:lnTo>
                <a:lnTo>
                  <a:pt x="701" y="1059"/>
                </a:lnTo>
                <a:lnTo>
                  <a:pt x="701" y="1061"/>
                </a:lnTo>
                <a:lnTo>
                  <a:pt x="701" y="1061"/>
                </a:lnTo>
                <a:lnTo>
                  <a:pt x="704" y="1066"/>
                </a:lnTo>
                <a:lnTo>
                  <a:pt x="711" y="1073"/>
                </a:lnTo>
                <a:lnTo>
                  <a:pt x="720" y="1085"/>
                </a:lnTo>
                <a:lnTo>
                  <a:pt x="754" y="1080"/>
                </a:lnTo>
                <a:lnTo>
                  <a:pt x="754" y="1080"/>
                </a:lnTo>
                <a:lnTo>
                  <a:pt x="756" y="1083"/>
                </a:lnTo>
                <a:lnTo>
                  <a:pt x="763" y="1089"/>
                </a:lnTo>
                <a:lnTo>
                  <a:pt x="770" y="1092"/>
                </a:lnTo>
                <a:lnTo>
                  <a:pt x="779" y="1096"/>
                </a:lnTo>
                <a:lnTo>
                  <a:pt x="789" y="1101"/>
                </a:lnTo>
                <a:lnTo>
                  <a:pt x="805" y="1104"/>
                </a:lnTo>
                <a:lnTo>
                  <a:pt x="805" y="1104"/>
                </a:lnTo>
                <a:lnTo>
                  <a:pt x="836" y="1109"/>
                </a:lnTo>
                <a:lnTo>
                  <a:pt x="864" y="1111"/>
                </a:lnTo>
                <a:lnTo>
                  <a:pt x="890" y="1111"/>
                </a:lnTo>
                <a:lnTo>
                  <a:pt x="890" y="1111"/>
                </a:lnTo>
                <a:lnTo>
                  <a:pt x="886" y="1167"/>
                </a:lnTo>
                <a:lnTo>
                  <a:pt x="881" y="1226"/>
                </a:lnTo>
                <a:lnTo>
                  <a:pt x="881" y="1226"/>
                </a:lnTo>
                <a:lnTo>
                  <a:pt x="881" y="1285"/>
                </a:lnTo>
                <a:lnTo>
                  <a:pt x="881" y="1383"/>
                </a:lnTo>
                <a:lnTo>
                  <a:pt x="881" y="1383"/>
                </a:lnTo>
                <a:lnTo>
                  <a:pt x="881" y="1439"/>
                </a:lnTo>
                <a:lnTo>
                  <a:pt x="883" y="1503"/>
                </a:lnTo>
                <a:lnTo>
                  <a:pt x="884" y="1579"/>
                </a:lnTo>
                <a:lnTo>
                  <a:pt x="728" y="1231"/>
                </a:lnTo>
                <a:lnTo>
                  <a:pt x="744" y="1222"/>
                </a:lnTo>
                <a:lnTo>
                  <a:pt x="732" y="1203"/>
                </a:lnTo>
                <a:lnTo>
                  <a:pt x="713" y="1196"/>
                </a:lnTo>
                <a:lnTo>
                  <a:pt x="517" y="740"/>
                </a:lnTo>
                <a:close/>
                <a:moveTo>
                  <a:pt x="456" y="342"/>
                </a:moveTo>
                <a:lnTo>
                  <a:pt x="456" y="342"/>
                </a:lnTo>
                <a:lnTo>
                  <a:pt x="465" y="354"/>
                </a:lnTo>
                <a:lnTo>
                  <a:pt x="474" y="364"/>
                </a:lnTo>
                <a:lnTo>
                  <a:pt x="479" y="369"/>
                </a:lnTo>
                <a:lnTo>
                  <a:pt x="484" y="373"/>
                </a:lnTo>
                <a:lnTo>
                  <a:pt x="491" y="374"/>
                </a:lnTo>
                <a:lnTo>
                  <a:pt x="498" y="376"/>
                </a:lnTo>
                <a:lnTo>
                  <a:pt x="498" y="376"/>
                </a:lnTo>
                <a:lnTo>
                  <a:pt x="519" y="374"/>
                </a:lnTo>
                <a:lnTo>
                  <a:pt x="545" y="373"/>
                </a:lnTo>
                <a:lnTo>
                  <a:pt x="579" y="368"/>
                </a:lnTo>
                <a:lnTo>
                  <a:pt x="579" y="368"/>
                </a:lnTo>
                <a:lnTo>
                  <a:pt x="584" y="369"/>
                </a:lnTo>
                <a:lnTo>
                  <a:pt x="590" y="369"/>
                </a:lnTo>
                <a:lnTo>
                  <a:pt x="595" y="371"/>
                </a:lnTo>
                <a:lnTo>
                  <a:pt x="595" y="371"/>
                </a:lnTo>
                <a:lnTo>
                  <a:pt x="591" y="378"/>
                </a:lnTo>
                <a:lnTo>
                  <a:pt x="586" y="390"/>
                </a:lnTo>
                <a:lnTo>
                  <a:pt x="586" y="390"/>
                </a:lnTo>
                <a:lnTo>
                  <a:pt x="583" y="400"/>
                </a:lnTo>
                <a:lnTo>
                  <a:pt x="576" y="411"/>
                </a:lnTo>
                <a:lnTo>
                  <a:pt x="564" y="425"/>
                </a:lnTo>
                <a:lnTo>
                  <a:pt x="564" y="425"/>
                </a:lnTo>
                <a:lnTo>
                  <a:pt x="548" y="435"/>
                </a:lnTo>
                <a:lnTo>
                  <a:pt x="532" y="444"/>
                </a:lnTo>
                <a:lnTo>
                  <a:pt x="510" y="425"/>
                </a:lnTo>
                <a:lnTo>
                  <a:pt x="510" y="425"/>
                </a:lnTo>
                <a:lnTo>
                  <a:pt x="493" y="411"/>
                </a:lnTo>
                <a:lnTo>
                  <a:pt x="484" y="406"/>
                </a:lnTo>
                <a:lnTo>
                  <a:pt x="479" y="402"/>
                </a:lnTo>
                <a:lnTo>
                  <a:pt x="479" y="402"/>
                </a:lnTo>
                <a:lnTo>
                  <a:pt x="475" y="400"/>
                </a:lnTo>
                <a:lnTo>
                  <a:pt x="470" y="397"/>
                </a:lnTo>
                <a:lnTo>
                  <a:pt x="465" y="390"/>
                </a:lnTo>
                <a:lnTo>
                  <a:pt x="460" y="383"/>
                </a:lnTo>
                <a:lnTo>
                  <a:pt x="460" y="383"/>
                </a:lnTo>
                <a:lnTo>
                  <a:pt x="449" y="354"/>
                </a:lnTo>
                <a:lnTo>
                  <a:pt x="441" y="333"/>
                </a:lnTo>
                <a:lnTo>
                  <a:pt x="441" y="333"/>
                </a:lnTo>
                <a:lnTo>
                  <a:pt x="442" y="333"/>
                </a:lnTo>
                <a:lnTo>
                  <a:pt x="444" y="331"/>
                </a:lnTo>
                <a:lnTo>
                  <a:pt x="448" y="331"/>
                </a:lnTo>
                <a:lnTo>
                  <a:pt x="449" y="333"/>
                </a:lnTo>
                <a:lnTo>
                  <a:pt x="456" y="342"/>
                </a:lnTo>
                <a:lnTo>
                  <a:pt x="456" y="34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8">
            <a:extLst>
              <a:ext uri="{FF2B5EF4-FFF2-40B4-BE49-F238E27FC236}">
                <a16:creationId xmlns:a16="http://schemas.microsoft.com/office/drawing/2014/main" id="{E50C7594-D421-49AB-8939-158695DDD682}"/>
              </a:ext>
            </a:extLst>
          </p:cNvPr>
          <p:cNvSpPr>
            <a:spLocks/>
          </p:cNvSpPr>
          <p:nvPr/>
        </p:nvSpPr>
        <p:spPr bwMode="auto">
          <a:xfrm>
            <a:off x="6661758" y="686412"/>
            <a:ext cx="495913" cy="1753816"/>
          </a:xfrm>
          <a:custGeom>
            <a:avLst/>
            <a:gdLst>
              <a:gd name="T0" fmla="*/ 249 w 561"/>
              <a:gd name="T1" fmla="*/ 330 h 1984"/>
              <a:gd name="T2" fmla="*/ 270 w 561"/>
              <a:gd name="T3" fmla="*/ 351 h 1984"/>
              <a:gd name="T4" fmla="*/ 286 w 561"/>
              <a:gd name="T5" fmla="*/ 371 h 1984"/>
              <a:gd name="T6" fmla="*/ 288 w 561"/>
              <a:gd name="T7" fmla="*/ 420 h 1984"/>
              <a:gd name="T8" fmla="*/ 340 w 561"/>
              <a:gd name="T9" fmla="*/ 363 h 1984"/>
              <a:gd name="T10" fmla="*/ 343 w 561"/>
              <a:gd name="T11" fmla="*/ 319 h 1984"/>
              <a:gd name="T12" fmla="*/ 333 w 561"/>
              <a:gd name="T13" fmla="*/ 260 h 1984"/>
              <a:gd name="T14" fmla="*/ 307 w 561"/>
              <a:gd name="T15" fmla="*/ 205 h 1984"/>
              <a:gd name="T16" fmla="*/ 253 w 561"/>
              <a:gd name="T17" fmla="*/ 167 h 1984"/>
              <a:gd name="T18" fmla="*/ 222 w 561"/>
              <a:gd name="T19" fmla="*/ 115 h 1984"/>
              <a:gd name="T20" fmla="*/ 237 w 561"/>
              <a:gd name="T21" fmla="*/ 106 h 1984"/>
              <a:gd name="T22" fmla="*/ 277 w 561"/>
              <a:gd name="T23" fmla="*/ 99 h 1984"/>
              <a:gd name="T24" fmla="*/ 334 w 561"/>
              <a:gd name="T25" fmla="*/ 30 h 1984"/>
              <a:gd name="T26" fmla="*/ 386 w 561"/>
              <a:gd name="T27" fmla="*/ 13 h 1984"/>
              <a:gd name="T28" fmla="*/ 409 w 561"/>
              <a:gd name="T29" fmla="*/ 54 h 1984"/>
              <a:gd name="T30" fmla="*/ 400 w 561"/>
              <a:gd name="T31" fmla="*/ 82 h 1984"/>
              <a:gd name="T32" fmla="*/ 407 w 561"/>
              <a:gd name="T33" fmla="*/ 101 h 1984"/>
              <a:gd name="T34" fmla="*/ 423 w 561"/>
              <a:gd name="T35" fmla="*/ 151 h 1984"/>
              <a:gd name="T36" fmla="*/ 477 w 561"/>
              <a:gd name="T37" fmla="*/ 215 h 1984"/>
              <a:gd name="T38" fmla="*/ 560 w 561"/>
              <a:gd name="T39" fmla="*/ 403 h 1984"/>
              <a:gd name="T40" fmla="*/ 449 w 561"/>
              <a:gd name="T41" fmla="*/ 567 h 1984"/>
              <a:gd name="T42" fmla="*/ 494 w 561"/>
              <a:gd name="T43" fmla="*/ 822 h 1984"/>
              <a:gd name="T44" fmla="*/ 503 w 561"/>
              <a:gd name="T45" fmla="*/ 905 h 1984"/>
              <a:gd name="T46" fmla="*/ 473 w 561"/>
              <a:gd name="T47" fmla="*/ 947 h 1984"/>
              <a:gd name="T48" fmla="*/ 468 w 561"/>
              <a:gd name="T49" fmla="*/ 985 h 1984"/>
              <a:gd name="T50" fmla="*/ 473 w 561"/>
              <a:gd name="T51" fmla="*/ 1231 h 1984"/>
              <a:gd name="T52" fmla="*/ 482 w 561"/>
              <a:gd name="T53" fmla="*/ 1580 h 1984"/>
              <a:gd name="T54" fmla="*/ 452 w 561"/>
              <a:gd name="T55" fmla="*/ 1633 h 1984"/>
              <a:gd name="T56" fmla="*/ 431 w 561"/>
              <a:gd name="T57" fmla="*/ 1703 h 1984"/>
              <a:gd name="T58" fmla="*/ 353 w 561"/>
              <a:gd name="T59" fmla="*/ 1710 h 1984"/>
              <a:gd name="T60" fmla="*/ 253 w 561"/>
              <a:gd name="T61" fmla="*/ 1788 h 1984"/>
              <a:gd name="T62" fmla="*/ 301 w 561"/>
              <a:gd name="T63" fmla="*/ 1850 h 1984"/>
              <a:gd name="T64" fmla="*/ 386 w 561"/>
              <a:gd name="T65" fmla="*/ 1888 h 1984"/>
              <a:gd name="T66" fmla="*/ 400 w 561"/>
              <a:gd name="T67" fmla="*/ 1921 h 1984"/>
              <a:gd name="T68" fmla="*/ 392 w 561"/>
              <a:gd name="T69" fmla="*/ 1956 h 1984"/>
              <a:gd name="T70" fmla="*/ 253 w 561"/>
              <a:gd name="T71" fmla="*/ 1978 h 1984"/>
              <a:gd name="T72" fmla="*/ 158 w 561"/>
              <a:gd name="T73" fmla="*/ 1978 h 1984"/>
              <a:gd name="T74" fmla="*/ 144 w 561"/>
              <a:gd name="T75" fmla="*/ 1852 h 1984"/>
              <a:gd name="T76" fmla="*/ 152 w 561"/>
              <a:gd name="T77" fmla="*/ 1805 h 1984"/>
              <a:gd name="T78" fmla="*/ 154 w 561"/>
              <a:gd name="T79" fmla="*/ 1769 h 1984"/>
              <a:gd name="T80" fmla="*/ 138 w 561"/>
              <a:gd name="T81" fmla="*/ 1666 h 1984"/>
              <a:gd name="T82" fmla="*/ 137 w 561"/>
              <a:gd name="T83" fmla="*/ 1462 h 1984"/>
              <a:gd name="T84" fmla="*/ 175 w 561"/>
              <a:gd name="T85" fmla="*/ 1287 h 1984"/>
              <a:gd name="T86" fmla="*/ 114 w 561"/>
              <a:gd name="T87" fmla="*/ 1249 h 1984"/>
              <a:gd name="T88" fmla="*/ 144 w 561"/>
              <a:gd name="T89" fmla="*/ 1049 h 1984"/>
              <a:gd name="T90" fmla="*/ 159 w 561"/>
              <a:gd name="T91" fmla="*/ 1004 h 1984"/>
              <a:gd name="T92" fmla="*/ 158 w 561"/>
              <a:gd name="T93" fmla="*/ 909 h 1984"/>
              <a:gd name="T94" fmla="*/ 142 w 561"/>
              <a:gd name="T95" fmla="*/ 791 h 1984"/>
              <a:gd name="T96" fmla="*/ 118 w 561"/>
              <a:gd name="T97" fmla="*/ 604 h 1984"/>
              <a:gd name="T98" fmla="*/ 99 w 561"/>
              <a:gd name="T99" fmla="*/ 621 h 1984"/>
              <a:gd name="T100" fmla="*/ 59 w 561"/>
              <a:gd name="T101" fmla="*/ 624 h 1984"/>
              <a:gd name="T102" fmla="*/ 33 w 561"/>
              <a:gd name="T103" fmla="*/ 557 h 1984"/>
              <a:gd name="T104" fmla="*/ 2 w 561"/>
              <a:gd name="T105" fmla="*/ 453 h 1984"/>
              <a:gd name="T106" fmla="*/ 31 w 561"/>
              <a:gd name="T107" fmla="*/ 347 h 1984"/>
              <a:gd name="T108" fmla="*/ 109 w 561"/>
              <a:gd name="T109" fmla="*/ 283 h 1984"/>
              <a:gd name="T110" fmla="*/ 147 w 561"/>
              <a:gd name="T111" fmla="*/ 293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1" h="1984">
                <a:moveTo>
                  <a:pt x="220" y="319"/>
                </a:moveTo>
                <a:lnTo>
                  <a:pt x="220" y="319"/>
                </a:lnTo>
                <a:lnTo>
                  <a:pt x="232" y="321"/>
                </a:lnTo>
                <a:lnTo>
                  <a:pt x="241" y="325"/>
                </a:lnTo>
                <a:lnTo>
                  <a:pt x="248" y="326"/>
                </a:lnTo>
                <a:lnTo>
                  <a:pt x="248" y="326"/>
                </a:lnTo>
                <a:lnTo>
                  <a:pt x="249" y="330"/>
                </a:lnTo>
                <a:lnTo>
                  <a:pt x="249" y="335"/>
                </a:lnTo>
                <a:lnTo>
                  <a:pt x="249" y="340"/>
                </a:lnTo>
                <a:lnTo>
                  <a:pt x="249" y="340"/>
                </a:lnTo>
                <a:lnTo>
                  <a:pt x="260" y="344"/>
                </a:lnTo>
                <a:lnTo>
                  <a:pt x="267" y="347"/>
                </a:lnTo>
                <a:lnTo>
                  <a:pt x="270" y="349"/>
                </a:lnTo>
                <a:lnTo>
                  <a:pt x="270" y="351"/>
                </a:lnTo>
                <a:lnTo>
                  <a:pt x="270" y="351"/>
                </a:lnTo>
                <a:lnTo>
                  <a:pt x="272" y="356"/>
                </a:lnTo>
                <a:lnTo>
                  <a:pt x="274" y="359"/>
                </a:lnTo>
                <a:lnTo>
                  <a:pt x="274" y="359"/>
                </a:lnTo>
                <a:lnTo>
                  <a:pt x="277" y="363"/>
                </a:lnTo>
                <a:lnTo>
                  <a:pt x="281" y="366"/>
                </a:lnTo>
                <a:lnTo>
                  <a:pt x="286" y="371"/>
                </a:lnTo>
                <a:lnTo>
                  <a:pt x="289" y="377"/>
                </a:lnTo>
                <a:lnTo>
                  <a:pt x="289" y="377"/>
                </a:lnTo>
                <a:lnTo>
                  <a:pt x="291" y="390"/>
                </a:lnTo>
                <a:lnTo>
                  <a:pt x="293" y="404"/>
                </a:lnTo>
                <a:lnTo>
                  <a:pt x="293" y="404"/>
                </a:lnTo>
                <a:lnTo>
                  <a:pt x="291" y="411"/>
                </a:lnTo>
                <a:lnTo>
                  <a:pt x="288" y="420"/>
                </a:lnTo>
                <a:lnTo>
                  <a:pt x="282" y="432"/>
                </a:lnTo>
                <a:lnTo>
                  <a:pt x="282" y="432"/>
                </a:lnTo>
                <a:lnTo>
                  <a:pt x="294" y="418"/>
                </a:lnTo>
                <a:lnTo>
                  <a:pt x="326" y="384"/>
                </a:lnTo>
                <a:lnTo>
                  <a:pt x="326" y="384"/>
                </a:lnTo>
                <a:lnTo>
                  <a:pt x="334" y="373"/>
                </a:lnTo>
                <a:lnTo>
                  <a:pt x="340" y="363"/>
                </a:lnTo>
                <a:lnTo>
                  <a:pt x="343" y="352"/>
                </a:lnTo>
                <a:lnTo>
                  <a:pt x="347" y="344"/>
                </a:lnTo>
                <a:lnTo>
                  <a:pt x="347" y="335"/>
                </a:lnTo>
                <a:lnTo>
                  <a:pt x="347" y="328"/>
                </a:lnTo>
                <a:lnTo>
                  <a:pt x="345" y="323"/>
                </a:lnTo>
                <a:lnTo>
                  <a:pt x="343" y="319"/>
                </a:lnTo>
                <a:lnTo>
                  <a:pt x="343" y="319"/>
                </a:lnTo>
                <a:lnTo>
                  <a:pt x="333" y="309"/>
                </a:lnTo>
                <a:lnTo>
                  <a:pt x="327" y="302"/>
                </a:lnTo>
                <a:lnTo>
                  <a:pt x="326" y="299"/>
                </a:lnTo>
                <a:lnTo>
                  <a:pt x="326" y="299"/>
                </a:lnTo>
                <a:lnTo>
                  <a:pt x="331" y="281"/>
                </a:lnTo>
                <a:lnTo>
                  <a:pt x="331" y="281"/>
                </a:lnTo>
                <a:lnTo>
                  <a:pt x="333" y="260"/>
                </a:lnTo>
                <a:lnTo>
                  <a:pt x="333" y="248"/>
                </a:lnTo>
                <a:lnTo>
                  <a:pt x="331" y="241"/>
                </a:lnTo>
                <a:lnTo>
                  <a:pt x="331" y="241"/>
                </a:lnTo>
                <a:lnTo>
                  <a:pt x="326" y="231"/>
                </a:lnTo>
                <a:lnTo>
                  <a:pt x="322" y="221"/>
                </a:lnTo>
                <a:lnTo>
                  <a:pt x="307" y="205"/>
                </a:lnTo>
                <a:lnTo>
                  <a:pt x="307" y="205"/>
                </a:lnTo>
                <a:lnTo>
                  <a:pt x="303" y="203"/>
                </a:lnTo>
                <a:lnTo>
                  <a:pt x="298" y="200"/>
                </a:lnTo>
                <a:lnTo>
                  <a:pt x="298" y="200"/>
                </a:lnTo>
                <a:lnTo>
                  <a:pt x="262" y="184"/>
                </a:lnTo>
                <a:lnTo>
                  <a:pt x="262" y="167"/>
                </a:lnTo>
                <a:lnTo>
                  <a:pt x="262" y="167"/>
                </a:lnTo>
                <a:lnTo>
                  <a:pt x="253" y="167"/>
                </a:lnTo>
                <a:lnTo>
                  <a:pt x="246" y="167"/>
                </a:lnTo>
                <a:lnTo>
                  <a:pt x="244" y="167"/>
                </a:lnTo>
                <a:lnTo>
                  <a:pt x="244" y="167"/>
                </a:lnTo>
                <a:lnTo>
                  <a:pt x="248" y="151"/>
                </a:lnTo>
                <a:lnTo>
                  <a:pt x="223" y="118"/>
                </a:lnTo>
                <a:lnTo>
                  <a:pt x="223" y="118"/>
                </a:lnTo>
                <a:lnTo>
                  <a:pt x="222" y="115"/>
                </a:lnTo>
                <a:lnTo>
                  <a:pt x="222" y="113"/>
                </a:lnTo>
                <a:lnTo>
                  <a:pt x="225" y="110"/>
                </a:lnTo>
                <a:lnTo>
                  <a:pt x="225" y="110"/>
                </a:lnTo>
                <a:lnTo>
                  <a:pt x="230" y="106"/>
                </a:lnTo>
                <a:lnTo>
                  <a:pt x="234" y="106"/>
                </a:lnTo>
                <a:lnTo>
                  <a:pt x="237" y="106"/>
                </a:lnTo>
                <a:lnTo>
                  <a:pt x="237" y="106"/>
                </a:lnTo>
                <a:lnTo>
                  <a:pt x="255" y="113"/>
                </a:lnTo>
                <a:lnTo>
                  <a:pt x="270" y="122"/>
                </a:lnTo>
                <a:lnTo>
                  <a:pt x="270" y="122"/>
                </a:lnTo>
                <a:lnTo>
                  <a:pt x="272" y="111"/>
                </a:lnTo>
                <a:lnTo>
                  <a:pt x="274" y="104"/>
                </a:lnTo>
                <a:lnTo>
                  <a:pt x="275" y="101"/>
                </a:lnTo>
                <a:lnTo>
                  <a:pt x="277" y="99"/>
                </a:lnTo>
                <a:lnTo>
                  <a:pt x="277" y="99"/>
                </a:lnTo>
                <a:lnTo>
                  <a:pt x="286" y="97"/>
                </a:lnTo>
                <a:lnTo>
                  <a:pt x="289" y="97"/>
                </a:lnTo>
                <a:lnTo>
                  <a:pt x="301" y="97"/>
                </a:lnTo>
                <a:lnTo>
                  <a:pt x="310" y="82"/>
                </a:lnTo>
                <a:lnTo>
                  <a:pt x="326" y="42"/>
                </a:lnTo>
                <a:lnTo>
                  <a:pt x="334" y="30"/>
                </a:lnTo>
                <a:lnTo>
                  <a:pt x="334" y="21"/>
                </a:lnTo>
                <a:lnTo>
                  <a:pt x="343" y="0"/>
                </a:lnTo>
                <a:lnTo>
                  <a:pt x="343" y="0"/>
                </a:lnTo>
                <a:lnTo>
                  <a:pt x="359" y="4"/>
                </a:lnTo>
                <a:lnTo>
                  <a:pt x="373" y="7"/>
                </a:lnTo>
                <a:lnTo>
                  <a:pt x="386" y="13"/>
                </a:lnTo>
                <a:lnTo>
                  <a:pt x="386" y="13"/>
                </a:lnTo>
                <a:lnTo>
                  <a:pt x="397" y="19"/>
                </a:lnTo>
                <a:lnTo>
                  <a:pt x="404" y="26"/>
                </a:lnTo>
                <a:lnTo>
                  <a:pt x="411" y="33"/>
                </a:lnTo>
                <a:lnTo>
                  <a:pt x="407" y="45"/>
                </a:lnTo>
                <a:lnTo>
                  <a:pt x="404" y="54"/>
                </a:lnTo>
                <a:lnTo>
                  <a:pt x="404" y="54"/>
                </a:lnTo>
                <a:lnTo>
                  <a:pt x="409" y="54"/>
                </a:lnTo>
                <a:lnTo>
                  <a:pt x="414" y="56"/>
                </a:lnTo>
                <a:lnTo>
                  <a:pt x="416" y="58"/>
                </a:lnTo>
                <a:lnTo>
                  <a:pt x="416" y="58"/>
                </a:lnTo>
                <a:lnTo>
                  <a:pt x="414" y="63"/>
                </a:lnTo>
                <a:lnTo>
                  <a:pt x="409" y="71"/>
                </a:lnTo>
                <a:lnTo>
                  <a:pt x="400" y="82"/>
                </a:lnTo>
                <a:lnTo>
                  <a:pt x="400" y="82"/>
                </a:lnTo>
                <a:lnTo>
                  <a:pt x="402" y="82"/>
                </a:lnTo>
                <a:lnTo>
                  <a:pt x="405" y="82"/>
                </a:lnTo>
                <a:lnTo>
                  <a:pt x="407" y="84"/>
                </a:lnTo>
                <a:lnTo>
                  <a:pt x="411" y="91"/>
                </a:lnTo>
                <a:lnTo>
                  <a:pt x="411" y="91"/>
                </a:lnTo>
                <a:lnTo>
                  <a:pt x="409" y="96"/>
                </a:lnTo>
                <a:lnTo>
                  <a:pt x="407" y="101"/>
                </a:lnTo>
                <a:lnTo>
                  <a:pt x="400" y="110"/>
                </a:lnTo>
                <a:lnTo>
                  <a:pt x="388" y="118"/>
                </a:lnTo>
                <a:lnTo>
                  <a:pt x="388" y="118"/>
                </a:lnTo>
                <a:lnTo>
                  <a:pt x="402" y="129"/>
                </a:lnTo>
                <a:lnTo>
                  <a:pt x="414" y="139"/>
                </a:lnTo>
                <a:lnTo>
                  <a:pt x="423" y="151"/>
                </a:lnTo>
                <a:lnTo>
                  <a:pt x="423" y="151"/>
                </a:lnTo>
                <a:lnTo>
                  <a:pt x="428" y="163"/>
                </a:lnTo>
                <a:lnTo>
                  <a:pt x="435" y="177"/>
                </a:lnTo>
                <a:lnTo>
                  <a:pt x="440" y="193"/>
                </a:lnTo>
                <a:lnTo>
                  <a:pt x="449" y="212"/>
                </a:lnTo>
                <a:lnTo>
                  <a:pt x="449" y="212"/>
                </a:lnTo>
                <a:lnTo>
                  <a:pt x="464" y="214"/>
                </a:lnTo>
                <a:lnTo>
                  <a:pt x="477" y="215"/>
                </a:lnTo>
                <a:lnTo>
                  <a:pt x="482" y="217"/>
                </a:lnTo>
                <a:lnTo>
                  <a:pt x="482" y="217"/>
                </a:lnTo>
                <a:lnTo>
                  <a:pt x="520" y="299"/>
                </a:lnTo>
                <a:lnTo>
                  <a:pt x="561" y="392"/>
                </a:lnTo>
                <a:lnTo>
                  <a:pt x="561" y="392"/>
                </a:lnTo>
                <a:lnTo>
                  <a:pt x="561" y="396"/>
                </a:lnTo>
                <a:lnTo>
                  <a:pt x="560" y="403"/>
                </a:lnTo>
                <a:lnTo>
                  <a:pt x="553" y="418"/>
                </a:lnTo>
                <a:lnTo>
                  <a:pt x="542" y="439"/>
                </a:lnTo>
                <a:lnTo>
                  <a:pt x="529" y="462"/>
                </a:lnTo>
                <a:lnTo>
                  <a:pt x="497" y="508"/>
                </a:lnTo>
                <a:lnTo>
                  <a:pt x="470" y="543"/>
                </a:lnTo>
                <a:lnTo>
                  <a:pt x="470" y="543"/>
                </a:lnTo>
                <a:lnTo>
                  <a:pt x="449" y="567"/>
                </a:lnTo>
                <a:lnTo>
                  <a:pt x="430" y="586"/>
                </a:lnTo>
                <a:lnTo>
                  <a:pt x="411" y="604"/>
                </a:lnTo>
                <a:lnTo>
                  <a:pt x="411" y="604"/>
                </a:lnTo>
                <a:lnTo>
                  <a:pt x="444" y="694"/>
                </a:lnTo>
                <a:lnTo>
                  <a:pt x="485" y="801"/>
                </a:lnTo>
                <a:lnTo>
                  <a:pt x="485" y="801"/>
                </a:lnTo>
                <a:lnTo>
                  <a:pt x="494" y="822"/>
                </a:lnTo>
                <a:lnTo>
                  <a:pt x="501" y="843"/>
                </a:lnTo>
                <a:lnTo>
                  <a:pt x="506" y="865"/>
                </a:lnTo>
                <a:lnTo>
                  <a:pt x="509" y="883"/>
                </a:lnTo>
                <a:lnTo>
                  <a:pt x="509" y="883"/>
                </a:lnTo>
                <a:lnTo>
                  <a:pt x="509" y="891"/>
                </a:lnTo>
                <a:lnTo>
                  <a:pt x="506" y="898"/>
                </a:lnTo>
                <a:lnTo>
                  <a:pt x="503" y="905"/>
                </a:lnTo>
                <a:lnTo>
                  <a:pt x="497" y="911"/>
                </a:lnTo>
                <a:lnTo>
                  <a:pt x="487" y="919"/>
                </a:lnTo>
                <a:lnTo>
                  <a:pt x="482" y="923"/>
                </a:lnTo>
                <a:lnTo>
                  <a:pt x="482" y="923"/>
                </a:lnTo>
                <a:lnTo>
                  <a:pt x="480" y="933"/>
                </a:lnTo>
                <a:lnTo>
                  <a:pt x="478" y="942"/>
                </a:lnTo>
                <a:lnTo>
                  <a:pt x="473" y="947"/>
                </a:lnTo>
                <a:lnTo>
                  <a:pt x="473" y="947"/>
                </a:lnTo>
                <a:lnTo>
                  <a:pt x="468" y="950"/>
                </a:lnTo>
                <a:lnTo>
                  <a:pt x="468" y="950"/>
                </a:lnTo>
                <a:lnTo>
                  <a:pt x="461" y="956"/>
                </a:lnTo>
                <a:lnTo>
                  <a:pt x="461" y="956"/>
                </a:lnTo>
                <a:lnTo>
                  <a:pt x="466" y="971"/>
                </a:lnTo>
                <a:lnTo>
                  <a:pt x="468" y="985"/>
                </a:lnTo>
                <a:lnTo>
                  <a:pt x="470" y="997"/>
                </a:lnTo>
                <a:lnTo>
                  <a:pt x="470" y="997"/>
                </a:lnTo>
                <a:lnTo>
                  <a:pt x="471" y="1021"/>
                </a:lnTo>
                <a:lnTo>
                  <a:pt x="470" y="1034"/>
                </a:lnTo>
                <a:lnTo>
                  <a:pt x="468" y="1077"/>
                </a:lnTo>
                <a:lnTo>
                  <a:pt x="468" y="1077"/>
                </a:lnTo>
                <a:lnTo>
                  <a:pt x="473" y="1231"/>
                </a:lnTo>
                <a:lnTo>
                  <a:pt x="478" y="1344"/>
                </a:lnTo>
                <a:lnTo>
                  <a:pt x="480" y="1405"/>
                </a:lnTo>
                <a:lnTo>
                  <a:pt x="480" y="1405"/>
                </a:lnTo>
                <a:lnTo>
                  <a:pt x="480" y="1476"/>
                </a:lnTo>
                <a:lnTo>
                  <a:pt x="480" y="1535"/>
                </a:lnTo>
                <a:lnTo>
                  <a:pt x="480" y="1535"/>
                </a:lnTo>
                <a:lnTo>
                  <a:pt x="482" y="1580"/>
                </a:lnTo>
                <a:lnTo>
                  <a:pt x="483" y="1609"/>
                </a:lnTo>
                <a:lnTo>
                  <a:pt x="483" y="1620"/>
                </a:lnTo>
                <a:lnTo>
                  <a:pt x="482" y="1625"/>
                </a:lnTo>
                <a:lnTo>
                  <a:pt x="482" y="1625"/>
                </a:lnTo>
                <a:lnTo>
                  <a:pt x="477" y="1628"/>
                </a:lnTo>
                <a:lnTo>
                  <a:pt x="466" y="1632"/>
                </a:lnTo>
                <a:lnTo>
                  <a:pt x="452" y="1633"/>
                </a:lnTo>
                <a:lnTo>
                  <a:pt x="452" y="1633"/>
                </a:lnTo>
                <a:lnTo>
                  <a:pt x="449" y="1663"/>
                </a:lnTo>
                <a:lnTo>
                  <a:pt x="444" y="1685"/>
                </a:lnTo>
                <a:lnTo>
                  <a:pt x="442" y="1694"/>
                </a:lnTo>
                <a:lnTo>
                  <a:pt x="437" y="1701"/>
                </a:lnTo>
                <a:lnTo>
                  <a:pt x="437" y="1701"/>
                </a:lnTo>
                <a:lnTo>
                  <a:pt x="431" y="1703"/>
                </a:lnTo>
                <a:lnTo>
                  <a:pt x="421" y="1704"/>
                </a:lnTo>
                <a:lnTo>
                  <a:pt x="399" y="1706"/>
                </a:lnTo>
                <a:lnTo>
                  <a:pt x="367" y="1703"/>
                </a:lnTo>
                <a:lnTo>
                  <a:pt x="367" y="1703"/>
                </a:lnTo>
                <a:lnTo>
                  <a:pt x="364" y="1706"/>
                </a:lnTo>
                <a:lnTo>
                  <a:pt x="359" y="1708"/>
                </a:lnTo>
                <a:lnTo>
                  <a:pt x="353" y="1710"/>
                </a:lnTo>
                <a:lnTo>
                  <a:pt x="353" y="1710"/>
                </a:lnTo>
                <a:lnTo>
                  <a:pt x="305" y="1710"/>
                </a:lnTo>
                <a:lnTo>
                  <a:pt x="265" y="1710"/>
                </a:lnTo>
                <a:lnTo>
                  <a:pt x="265" y="1710"/>
                </a:lnTo>
                <a:lnTo>
                  <a:pt x="258" y="1748"/>
                </a:lnTo>
                <a:lnTo>
                  <a:pt x="255" y="1776"/>
                </a:lnTo>
                <a:lnTo>
                  <a:pt x="253" y="1788"/>
                </a:lnTo>
                <a:lnTo>
                  <a:pt x="253" y="1788"/>
                </a:lnTo>
                <a:lnTo>
                  <a:pt x="262" y="1789"/>
                </a:lnTo>
                <a:lnTo>
                  <a:pt x="268" y="1791"/>
                </a:lnTo>
                <a:lnTo>
                  <a:pt x="268" y="1791"/>
                </a:lnTo>
                <a:lnTo>
                  <a:pt x="272" y="1802"/>
                </a:lnTo>
                <a:lnTo>
                  <a:pt x="286" y="1826"/>
                </a:lnTo>
                <a:lnTo>
                  <a:pt x="301" y="1850"/>
                </a:lnTo>
                <a:lnTo>
                  <a:pt x="308" y="1860"/>
                </a:lnTo>
                <a:lnTo>
                  <a:pt x="314" y="1866"/>
                </a:lnTo>
                <a:lnTo>
                  <a:pt x="314" y="1866"/>
                </a:lnTo>
                <a:lnTo>
                  <a:pt x="321" y="1869"/>
                </a:lnTo>
                <a:lnTo>
                  <a:pt x="331" y="1873"/>
                </a:lnTo>
                <a:lnTo>
                  <a:pt x="359" y="1880"/>
                </a:lnTo>
                <a:lnTo>
                  <a:pt x="386" y="1888"/>
                </a:lnTo>
                <a:lnTo>
                  <a:pt x="395" y="1892"/>
                </a:lnTo>
                <a:lnTo>
                  <a:pt x="400" y="1897"/>
                </a:lnTo>
                <a:lnTo>
                  <a:pt x="400" y="1897"/>
                </a:lnTo>
                <a:lnTo>
                  <a:pt x="404" y="1900"/>
                </a:lnTo>
                <a:lnTo>
                  <a:pt x="404" y="1906"/>
                </a:lnTo>
                <a:lnTo>
                  <a:pt x="402" y="1914"/>
                </a:lnTo>
                <a:lnTo>
                  <a:pt x="400" y="1921"/>
                </a:lnTo>
                <a:lnTo>
                  <a:pt x="399" y="1923"/>
                </a:lnTo>
                <a:lnTo>
                  <a:pt x="392" y="1932"/>
                </a:lnTo>
                <a:lnTo>
                  <a:pt x="392" y="1932"/>
                </a:lnTo>
                <a:lnTo>
                  <a:pt x="393" y="1944"/>
                </a:lnTo>
                <a:lnTo>
                  <a:pt x="393" y="1951"/>
                </a:lnTo>
                <a:lnTo>
                  <a:pt x="392" y="1956"/>
                </a:lnTo>
                <a:lnTo>
                  <a:pt x="392" y="1956"/>
                </a:lnTo>
                <a:lnTo>
                  <a:pt x="378" y="1963"/>
                </a:lnTo>
                <a:lnTo>
                  <a:pt x="348" y="1971"/>
                </a:lnTo>
                <a:lnTo>
                  <a:pt x="317" y="1980"/>
                </a:lnTo>
                <a:lnTo>
                  <a:pt x="305" y="1984"/>
                </a:lnTo>
                <a:lnTo>
                  <a:pt x="294" y="1984"/>
                </a:lnTo>
                <a:lnTo>
                  <a:pt x="294" y="1984"/>
                </a:lnTo>
                <a:lnTo>
                  <a:pt x="253" y="1978"/>
                </a:lnTo>
                <a:lnTo>
                  <a:pt x="225" y="1975"/>
                </a:lnTo>
                <a:lnTo>
                  <a:pt x="225" y="1975"/>
                </a:lnTo>
                <a:lnTo>
                  <a:pt x="213" y="1978"/>
                </a:lnTo>
                <a:lnTo>
                  <a:pt x="199" y="1980"/>
                </a:lnTo>
                <a:lnTo>
                  <a:pt x="177" y="1980"/>
                </a:lnTo>
                <a:lnTo>
                  <a:pt x="177" y="1980"/>
                </a:lnTo>
                <a:lnTo>
                  <a:pt x="158" y="1978"/>
                </a:lnTo>
                <a:lnTo>
                  <a:pt x="147" y="1977"/>
                </a:lnTo>
                <a:lnTo>
                  <a:pt x="140" y="1973"/>
                </a:lnTo>
                <a:lnTo>
                  <a:pt x="138" y="1971"/>
                </a:lnTo>
                <a:lnTo>
                  <a:pt x="138" y="1971"/>
                </a:lnTo>
                <a:lnTo>
                  <a:pt x="138" y="1949"/>
                </a:lnTo>
                <a:lnTo>
                  <a:pt x="140" y="1900"/>
                </a:lnTo>
                <a:lnTo>
                  <a:pt x="144" y="1852"/>
                </a:lnTo>
                <a:lnTo>
                  <a:pt x="147" y="1824"/>
                </a:lnTo>
                <a:lnTo>
                  <a:pt x="147" y="1824"/>
                </a:lnTo>
                <a:lnTo>
                  <a:pt x="149" y="1819"/>
                </a:lnTo>
                <a:lnTo>
                  <a:pt x="151" y="1815"/>
                </a:lnTo>
                <a:lnTo>
                  <a:pt x="152" y="1812"/>
                </a:lnTo>
                <a:lnTo>
                  <a:pt x="152" y="1805"/>
                </a:lnTo>
                <a:lnTo>
                  <a:pt x="152" y="1805"/>
                </a:lnTo>
                <a:lnTo>
                  <a:pt x="152" y="1795"/>
                </a:lnTo>
                <a:lnTo>
                  <a:pt x="149" y="1784"/>
                </a:lnTo>
                <a:lnTo>
                  <a:pt x="147" y="1774"/>
                </a:lnTo>
                <a:lnTo>
                  <a:pt x="147" y="1770"/>
                </a:lnTo>
                <a:lnTo>
                  <a:pt x="147" y="1770"/>
                </a:lnTo>
                <a:lnTo>
                  <a:pt x="147" y="1770"/>
                </a:lnTo>
                <a:lnTo>
                  <a:pt x="154" y="1769"/>
                </a:lnTo>
                <a:lnTo>
                  <a:pt x="159" y="1767"/>
                </a:lnTo>
                <a:lnTo>
                  <a:pt x="151" y="1685"/>
                </a:lnTo>
                <a:lnTo>
                  <a:pt x="151" y="1685"/>
                </a:lnTo>
                <a:lnTo>
                  <a:pt x="147" y="1678"/>
                </a:lnTo>
                <a:lnTo>
                  <a:pt x="144" y="1673"/>
                </a:lnTo>
                <a:lnTo>
                  <a:pt x="138" y="1666"/>
                </a:lnTo>
                <a:lnTo>
                  <a:pt x="138" y="1666"/>
                </a:lnTo>
                <a:lnTo>
                  <a:pt x="111" y="1646"/>
                </a:lnTo>
                <a:lnTo>
                  <a:pt x="111" y="1646"/>
                </a:lnTo>
                <a:lnTo>
                  <a:pt x="116" y="1581"/>
                </a:lnTo>
                <a:lnTo>
                  <a:pt x="123" y="1529"/>
                </a:lnTo>
                <a:lnTo>
                  <a:pt x="130" y="1490"/>
                </a:lnTo>
                <a:lnTo>
                  <a:pt x="130" y="1490"/>
                </a:lnTo>
                <a:lnTo>
                  <a:pt x="137" y="1462"/>
                </a:lnTo>
                <a:lnTo>
                  <a:pt x="142" y="1439"/>
                </a:lnTo>
                <a:lnTo>
                  <a:pt x="152" y="1405"/>
                </a:lnTo>
                <a:lnTo>
                  <a:pt x="152" y="1405"/>
                </a:lnTo>
                <a:lnTo>
                  <a:pt x="159" y="1379"/>
                </a:lnTo>
                <a:lnTo>
                  <a:pt x="166" y="1339"/>
                </a:lnTo>
                <a:lnTo>
                  <a:pt x="175" y="1287"/>
                </a:lnTo>
                <a:lnTo>
                  <a:pt x="175" y="1287"/>
                </a:lnTo>
                <a:lnTo>
                  <a:pt x="151" y="1281"/>
                </a:lnTo>
                <a:lnTo>
                  <a:pt x="132" y="1276"/>
                </a:lnTo>
                <a:lnTo>
                  <a:pt x="125" y="1273"/>
                </a:lnTo>
                <a:lnTo>
                  <a:pt x="119" y="1269"/>
                </a:lnTo>
                <a:lnTo>
                  <a:pt x="119" y="1269"/>
                </a:lnTo>
                <a:lnTo>
                  <a:pt x="118" y="1262"/>
                </a:lnTo>
                <a:lnTo>
                  <a:pt x="114" y="1249"/>
                </a:lnTo>
                <a:lnTo>
                  <a:pt x="111" y="1212"/>
                </a:lnTo>
                <a:lnTo>
                  <a:pt x="107" y="1177"/>
                </a:lnTo>
                <a:lnTo>
                  <a:pt x="107" y="1158"/>
                </a:lnTo>
                <a:lnTo>
                  <a:pt x="107" y="1158"/>
                </a:lnTo>
                <a:lnTo>
                  <a:pt x="126" y="1103"/>
                </a:lnTo>
                <a:lnTo>
                  <a:pt x="144" y="1049"/>
                </a:lnTo>
                <a:lnTo>
                  <a:pt x="144" y="1049"/>
                </a:lnTo>
                <a:lnTo>
                  <a:pt x="145" y="1047"/>
                </a:lnTo>
                <a:lnTo>
                  <a:pt x="149" y="1046"/>
                </a:lnTo>
                <a:lnTo>
                  <a:pt x="151" y="1042"/>
                </a:lnTo>
                <a:lnTo>
                  <a:pt x="152" y="1037"/>
                </a:lnTo>
                <a:lnTo>
                  <a:pt x="152" y="1037"/>
                </a:lnTo>
                <a:lnTo>
                  <a:pt x="159" y="1004"/>
                </a:lnTo>
                <a:lnTo>
                  <a:pt x="159" y="1004"/>
                </a:lnTo>
                <a:lnTo>
                  <a:pt x="158" y="1004"/>
                </a:lnTo>
                <a:lnTo>
                  <a:pt x="156" y="1002"/>
                </a:lnTo>
                <a:lnTo>
                  <a:pt x="152" y="999"/>
                </a:lnTo>
                <a:lnTo>
                  <a:pt x="151" y="989"/>
                </a:lnTo>
                <a:lnTo>
                  <a:pt x="151" y="989"/>
                </a:lnTo>
                <a:lnTo>
                  <a:pt x="152" y="959"/>
                </a:lnTo>
                <a:lnTo>
                  <a:pt x="158" y="909"/>
                </a:lnTo>
                <a:lnTo>
                  <a:pt x="164" y="841"/>
                </a:lnTo>
                <a:lnTo>
                  <a:pt x="164" y="841"/>
                </a:lnTo>
                <a:lnTo>
                  <a:pt x="159" y="833"/>
                </a:lnTo>
                <a:lnTo>
                  <a:pt x="152" y="822"/>
                </a:lnTo>
                <a:lnTo>
                  <a:pt x="147" y="808"/>
                </a:lnTo>
                <a:lnTo>
                  <a:pt x="147" y="808"/>
                </a:lnTo>
                <a:lnTo>
                  <a:pt x="142" y="791"/>
                </a:lnTo>
                <a:lnTo>
                  <a:pt x="140" y="774"/>
                </a:lnTo>
                <a:lnTo>
                  <a:pt x="135" y="739"/>
                </a:lnTo>
                <a:lnTo>
                  <a:pt x="135" y="739"/>
                </a:lnTo>
                <a:lnTo>
                  <a:pt x="128" y="676"/>
                </a:lnTo>
                <a:lnTo>
                  <a:pt x="123" y="628"/>
                </a:lnTo>
                <a:lnTo>
                  <a:pt x="118" y="604"/>
                </a:lnTo>
                <a:lnTo>
                  <a:pt x="118" y="604"/>
                </a:lnTo>
                <a:lnTo>
                  <a:pt x="114" y="611"/>
                </a:lnTo>
                <a:lnTo>
                  <a:pt x="112" y="619"/>
                </a:lnTo>
                <a:lnTo>
                  <a:pt x="107" y="624"/>
                </a:lnTo>
                <a:lnTo>
                  <a:pt x="107" y="624"/>
                </a:lnTo>
                <a:lnTo>
                  <a:pt x="99" y="631"/>
                </a:lnTo>
                <a:lnTo>
                  <a:pt x="93" y="633"/>
                </a:lnTo>
                <a:lnTo>
                  <a:pt x="99" y="621"/>
                </a:lnTo>
                <a:lnTo>
                  <a:pt x="83" y="633"/>
                </a:lnTo>
                <a:lnTo>
                  <a:pt x="86" y="609"/>
                </a:lnTo>
                <a:lnTo>
                  <a:pt x="71" y="637"/>
                </a:lnTo>
                <a:lnTo>
                  <a:pt x="69" y="628"/>
                </a:lnTo>
                <a:lnTo>
                  <a:pt x="50" y="637"/>
                </a:lnTo>
                <a:lnTo>
                  <a:pt x="50" y="637"/>
                </a:lnTo>
                <a:lnTo>
                  <a:pt x="59" y="624"/>
                </a:lnTo>
                <a:lnTo>
                  <a:pt x="64" y="614"/>
                </a:lnTo>
                <a:lnTo>
                  <a:pt x="66" y="604"/>
                </a:lnTo>
                <a:lnTo>
                  <a:pt x="66" y="604"/>
                </a:lnTo>
                <a:lnTo>
                  <a:pt x="64" y="598"/>
                </a:lnTo>
                <a:lnTo>
                  <a:pt x="60" y="592"/>
                </a:lnTo>
                <a:lnTo>
                  <a:pt x="47" y="574"/>
                </a:lnTo>
                <a:lnTo>
                  <a:pt x="33" y="557"/>
                </a:lnTo>
                <a:lnTo>
                  <a:pt x="28" y="550"/>
                </a:lnTo>
                <a:lnTo>
                  <a:pt x="24" y="543"/>
                </a:lnTo>
                <a:lnTo>
                  <a:pt x="24" y="543"/>
                </a:lnTo>
                <a:lnTo>
                  <a:pt x="15" y="519"/>
                </a:lnTo>
                <a:lnTo>
                  <a:pt x="10" y="500"/>
                </a:lnTo>
                <a:lnTo>
                  <a:pt x="5" y="477"/>
                </a:lnTo>
                <a:lnTo>
                  <a:pt x="2" y="453"/>
                </a:lnTo>
                <a:lnTo>
                  <a:pt x="0" y="429"/>
                </a:lnTo>
                <a:lnTo>
                  <a:pt x="2" y="404"/>
                </a:lnTo>
                <a:lnTo>
                  <a:pt x="5" y="394"/>
                </a:lnTo>
                <a:lnTo>
                  <a:pt x="8" y="384"/>
                </a:lnTo>
                <a:lnTo>
                  <a:pt x="8" y="384"/>
                </a:lnTo>
                <a:lnTo>
                  <a:pt x="19" y="364"/>
                </a:lnTo>
                <a:lnTo>
                  <a:pt x="31" y="347"/>
                </a:lnTo>
                <a:lnTo>
                  <a:pt x="43" y="332"/>
                </a:lnTo>
                <a:lnTo>
                  <a:pt x="57" y="318"/>
                </a:lnTo>
                <a:lnTo>
                  <a:pt x="83" y="299"/>
                </a:lnTo>
                <a:lnTo>
                  <a:pt x="99" y="286"/>
                </a:lnTo>
                <a:lnTo>
                  <a:pt x="99" y="286"/>
                </a:lnTo>
                <a:lnTo>
                  <a:pt x="104" y="285"/>
                </a:lnTo>
                <a:lnTo>
                  <a:pt x="109" y="283"/>
                </a:lnTo>
                <a:lnTo>
                  <a:pt x="121" y="283"/>
                </a:lnTo>
                <a:lnTo>
                  <a:pt x="132" y="285"/>
                </a:lnTo>
                <a:lnTo>
                  <a:pt x="138" y="286"/>
                </a:lnTo>
                <a:lnTo>
                  <a:pt x="138" y="286"/>
                </a:lnTo>
                <a:lnTo>
                  <a:pt x="144" y="292"/>
                </a:lnTo>
                <a:lnTo>
                  <a:pt x="147" y="293"/>
                </a:lnTo>
                <a:lnTo>
                  <a:pt x="147" y="293"/>
                </a:lnTo>
                <a:lnTo>
                  <a:pt x="163" y="295"/>
                </a:lnTo>
                <a:lnTo>
                  <a:pt x="177" y="297"/>
                </a:lnTo>
                <a:lnTo>
                  <a:pt x="189" y="302"/>
                </a:lnTo>
                <a:lnTo>
                  <a:pt x="189" y="302"/>
                </a:lnTo>
                <a:lnTo>
                  <a:pt x="220" y="319"/>
                </a:lnTo>
                <a:lnTo>
                  <a:pt x="220" y="319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7063F5F2-824F-481F-B8FA-11354F496E5A}"/>
              </a:ext>
            </a:extLst>
          </p:cNvPr>
          <p:cNvSpPr>
            <a:spLocks noEditPoints="1"/>
          </p:cNvSpPr>
          <p:nvPr/>
        </p:nvSpPr>
        <p:spPr bwMode="auto">
          <a:xfrm>
            <a:off x="2562138" y="2771589"/>
            <a:ext cx="1168670" cy="1635490"/>
          </a:xfrm>
          <a:custGeom>
            <a:avLst/>
            <a:gdLst>
              <a:gd name="T0" fmla="*/ 488 w 1442"/>
              <a:gd name="T1" fmla="*/ 184 h 2018"/>
              <a:gd name="T2" fmla="*/ 405 w 1442"/>
              <a:gd name="T3" fmla="*/ 220 h 2018"/>
              <a:gd name="T4" fmla="*/ 388 w 1442"/>
              <a:gd name="T5" fmla="*/ 285 h 2018"/>
              <a:gd name="T6" fmla="*/ 299 w 1442"/>
              <a:gd name="T7" fmla="*/ 359 h 2018"/>
              <a:gd name="T8" fmla="*/ 162 w 1442"/>
              <a:gd name="T9" fmla="*/ 550 h 2018"/>
              <a:gd name="T10" fmla="*/ 0 w 1442"/>
              <a:gd name="T11" fmla="*/ 890 h 2018"/>
              <a:gd name="T12" fmla="*/ 55 w 1442"/>
              <a:gd name="T13" fmla="*/ 942 h 2018"/>
              <a:gd name="T14" fmla="*/ 150 w 1442"/>
              <a:gd name="T15" fmla="*/ 1125 h 2018"/>
              <a:gd name="T16" fmla="*/ 268 w 1442"/>
              <a:gd name="T17" fmla="*/ 1398 h 2018"/>
              <a:gd name="T18" fmla="*/ 327 w 1442"/>
              <a:gd name="T19" fmla="*/ 1595 h 2018"/>
              <a:gd name="T20" fmla="*/ 336 w 1442"/>
              <a:gd name="T21" fmla="*/ 1784 h 2018"/>
              <a:gd name="T22" fmla="*/ 341 w 1442"/>
              <a:gd name="T23" fmla="*/ 1852 h 2018"/>
              <a:gd name="T24" fmla="*/ 360 w 1442"/>
              <a:gd name="T25" fmla="*/ 1961 h 2018"/>
              <a:gd name="T26" fmla="*/ 501 w 1442"/>
              <a:gd name="T27" fmla="*/ 2006 h 2018"/>
              <a:gd name="T28" fmla="*/ 691 w 1442"/>
              <a:gd name="T29" fmla="*/ 2006 h 2018"/>
              <a:gd name="T30" fmla="*/ 717 w 1442"/>
              <a:gd name="T31" fmla="*/ 1931 h 2018"/>
              <a:gd name="T32" fmla="*/ 624 w 1442"/>
              <a:gd name="T33" fmla="*/ 1905 h 2018"/>
              <a:gd name="T34" fmla="*/ 606 w 1442"/>
              <a:gd name="T35" fmla="*/ 1819 h 2018"/>
              <a:gd name="T36" fmla="*/ 653 w 1442"/>
              <a:gd name="T37" fmla="*/ 1762 h 2018"/>
              <a:gd name="T38" fmla="*/ 575 w 1442"/>
              <a:gd name="T39" fmla="*/ 1732 h 2018"/>
              <a:gd name="T40" fmla="*/ 941 w 1442"/>
              <a:gd name="T41" fmla="*/ 843 h 2018"/>
              <a:gd name="T42" fmla="*/ 972 w 1442"/>
              <a:gd name="T43" fmla="*/ 1314 h 2018"/>
              <a:gd name="T44" fmla="*/ 1038 w 1442"/>
              <a:gd name="T45" fmla="*/ 1689 h 2018"/>
              <a:gd name="T46" fmla="*/ 1076 w 1442"/>
              <a:gd name="T47" fmla="*/ 1690 h 2018"/>
              <a:gd name="T48" fmla="*/ 1043 w 1442"/>
              <a:gd name="T49" fmla="*/ 1385 h 2018"/>
              <a:gd name="T50" fmla="*/ 1203 w 1442"/>
              <a:gd name="T51" fmla="*/ 1392 h 2018"/>
              <a:gd name="T52" fmla="*/ 1372 w 1442"/>
              <a:gd name="T53" fmla="*/ 1897 h 2018"/>
              <a:gd name="T54" fmla="*/ 1397 w 1442"/>
              <a:gd name="T55" fmla="*/ 1944 h 2018"/>
              <a:gd name="T56" fmla="*/ 1426 w 1442"/>
              <a:gd name="T57" fmla="*/ 1977 h 2018"/>
              <a:gd name="T58" fmla="*/ 1430 w 1442"/>
              <a:gd name="T59" fmla="*/ 1931 h 2018"/>
              <a:gd name="T60" fmla="*/ 1404 w 1442"/>
              <a:gd name="T61" fmla="*/ 1878 h 2018"/>
              <a:gd name="T62" fmla="*/ 1015 w 1442"/>
              <a:gd name="T63" fmla="*/ 753 h 2018"/>
              <a:gd name="T64" fmla="*/ 1029 w 1442"/>
              <a:gd name="T65" fmla="*/ 727 h 2018"/>
              <a:gd name="T66" fmla="*/ 1034 w 1442"/>
              <a:gd name="T67" fmla="*/ 654 h 2018"/>
              <a:gd name="T68" fmla="*/ 1005 w 1442"/>
              <a:gd name="T69" fmla="*/ 595 h 2018"/>
              <a:gd name="T70" fmla="*/ 1151 w 1442"/>
              <a:gd name="T71" fmla="*/ 576 h 2018"/>
              <a:gd name="T72" fmla="*/ 1182 w 1442"/>
              <a:gd name="T73" fmla="*/ 519 h 2018"/>
              <a:gd name="T74" fmla="*/ 1144 w 1442"/>
              <a:gd name="T75" fmla="*/ 460 h 2018"/>
              <a:gd name="T76" fmla="*/ 1057 w 1442"/>
              <a:gd name="T77" fmla="*/ 441 h 2018"/>
              <a:gd name="T78" fmla="*/ 955 w 1442"/>
              <a:gd name="T79" fmla="*/ 402 h 2018"/>
              <a:gd name="T80" fmla="*/ 922 w 1442"/>
              <a:gd name="T81" fmla="*/ 474 h 2018"/>
              <a:gd name="T82" fmla="*/ 865 w 1442"/>
              <a:gd name="T83" fmla="*/ 576 h 2018"/>
              <a:gd name="T84" fmla="*/ 790 w 1442"/>
              <a:gd name="T85" fmla="*/ 614 h 2018"/>
              <a:gd name="T86" fmla="*/ 710 w 1442"/>
              <a:gd name="T87" fmla="*/ 541 h 2018"/>
              <a:gd name="T88" fmla="*/ 672 w 1442"/>
              <a:gd name="T89" fmla="*/ 468 h 2018"/>
              <a:gd name="T90" fmla="*/ 691 w 1442"/>
              <a:gd name="T91" fmla="*/ 387 h 2018"/>
              <a:gd name="T92" fmla="*/ 787 w 1442"/>
              <a:gd name="T93" fmla="*/ 319 h 2018"/>
              <a:gd name="T94" fmla="*/ 809 w 1442"/>
              <a:gd name="T95" fmla="*/ 264 h 2018"/>
              <a:gd name="T96" fmla="*/ 833 w 1442"/>
              <a:gd name="T97" fmla="*/ 214 h 2018"/>
              <a:gd name="T98" fmla="*/ 871 w 1442"/>
              <a:gd name="T99" fmla="*/ 151 h 2018"/>
              <a:gd name="T100" fmla="*/ 813 w 1442"/>
              <a:gd name="T101" fmla="*/ 103 h 2018"/>
              <a:gd name="T102" fmla="*/ 781 w 1442"/>
              <a:gd name="T103" fmla="*/ 37 h 2018"/>
              <a:gd name="T104" fmla="*/ 624 w 1442"/>
              <a:gd name="T105" fmla="*/ 9 h 2018"/>
              <a:gd name="T106" fmla="*/ 540 w 1442"/>
              <a:gd name="T107" fmla="*/ 71 h 2018"/>
              <a:gd name="T108" fmla="*/ 549 w 1442"/>
              <a:gd name="T109" fmla="*/ 148 h 2018"/>
              <a:gd name="T110" fmla="*/ 639 w 1442"/>
              <a:gd name="T111" fmla="*/ 775 h 2018"/>
              <a:gd name="T112" fmla="*/ 745 w 1442"/>
              <a:gd name="T113" fmla="*/ 801 h 2018"/>
              <a:gd name="T114" fmla="*/ 658 w 1442"/>
              <a:gd name="T115" fmla="*/ 1337 h 2018"/>
              <a:gd name="T116" fmla="*/ 537 w 1442"/>
              <a:gd name="T117" fmla="*/ 1436 h 2018"/>
              <a:gd name="T118" fmla="*/ 528 w 1442"/>
              <a:gd name="T119" fmla="*/ 1351 h 2018"/>
              <a:gd name="T120" fmla="*/ 405 w 1442"/>
              <a:gd name="T121" fmla="*/ 992 h 2018"/>
              <a:gd name="T122" fmla="*/ 478 w 1442"/>
              <a:gd name="T123" fmla="*/ 862 h 2018"/>
              <a:gd name="T124" fmla="*/ 568 w 1442"/>
              <a:gd name="T125" fmla="*/ 701 h 2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42" h="2018">
                <a:moveTo>
                  <a:pt x="549" y="165"/>
                </a:moveTo>
                <a:lnTo>
                  <a:pt x="549" y="165"/>
                </a:lnTo>
                <a:lnTo>
                  <a:pt x="504" y="193"/>
                </a:lnTo>
                <a:lnTo>
                  <a:pt x="504" y="193"/>
                </a:lnTo>
                <a:lnTo>
                  <a:pt x="504" y="193"/>
                </a:lnTo>
                <a:lnTo>
                  <a:pt x="504" y="193"/>
                </a:lnTo>
                <a:lnTo>
                  <a:pt x="502" y="191"/>
                </a:lnTo>
                <a:lnTo>
                  <a:pt x="497" y="187"/>
                </a:lnTo>
                <a:lnTo>
                  <a:pt x="488" y="184"/>
                </a:lnTo>
                <a:lnTo>
                  <a:pt x="478" y="184"/>
                </a:lnTo>
                <a:lnTo>
                  <a:pt x="478" y="184"/>
                </a:lnTo>
                <a:lnTo>
                  <a:pt x="466" y="187"/>
                </a:lnTo>
                <a:lnTo>
                  <a:pt x="449" y="193"/>
                </a:lnTo>
                <a:lnTo>
                  <a:pt x="433" y="200"/>
                </a:lnTo>
                <a:lnTo>
                  <a:pt x="421" y="207"/>
                </a:lnTo>
                <a:lnTo>
                  <a:pt x="421" y="207"/>
                </a:lnTo>
                <a:lnTo>
                  <a:pt x="412" y="214"/>
                </a:lnTo>
                <a:lnTo>
                  <a:pt x="405" y="220"/>
                </a:lnTo>
                <a:lnTo>
                  <a:pt x="400" y="229"/>
                </a:lnTo>
                <a:lnTo>
                  <a:pt x="395" y="238"/>
                </a:lnTo>
                <a:lnTo>
                  <a:pt x="395" y="238"/>
                </a:lnTo>
                <a:lnTo>
                  <a:pt x="391" y="250"/>
                </a:lnTo>
                <a:lnTo>
                  <a:pt x="390" y="266"/>
                </a:lnTo>
                <a:lnTo>
                  <a:pt x="388" y="278"/>
                </a:lnTo>
                <a:lnTo>
                  <a:pt x="388" y="283"/>
                </a:lnTo>
                <a:lnTo>
                  <a:pt x="388" y="283"/>
                </a:lnTo>
                <a:lnTo>
                  <a:pt x="388" y="285"/>
                </a:lnTo>
                <a:lnTo>
                  <a:pt x="383" y="288"/>
                </a:lnTo>
                <a:lnTo>
                  <a:pt x="369" y="298"/>
                </a:lnTo>
                <a:lnTo>
                  <a:pt x="331" y="323"/>
                </a:lnTo>
                <a:lnTo>
                  <a:pt x="331" y="323"/>
                </a:lnTo>
                <a:lnTo>
                  <a:pt x="308" y="335"/>
                </a:lnTo>
                <a:lnTo>
                  <a:pt x="305" y="340"/>
                </a:lnTo>
                <a:lnTo>
                  <a:pt x="301" y="345"/>
                </a:lnTo>
                <a:lnTo>
                  <a:pt x="301" y="345"/>
                </a:lnTo>
                <a:lnTo>
                  <a:pt x="299" y="359"/>
                </a:lnTo>
                <a:lnTo>
                  <a:pt x="298" y="364"/>
                </a:lnTo>
                <a:lnTo>
                  <a:pt x="298" y="368"/>
                </a:lnTo>
                <a:lnTo>
                  <a:pt x="298" y="368"/>
                </a:lnTo>
                <a:lnTo>
                  <a:pt x="251" y="423"/>
                </a:lnTo>
                <a:lnTo>
                  <a:pt x="211" y="474"/>
                </a:lnTo>
                <a:lnTo>
                  <a:pt x="192" y="500"/>
                </a:lnTo>
                <a:lnTo>
                  <a:pt x="176" y="524"/>
                </a:lnTo>
                <a:lnTo>
                  <a:pt x="176" y="524"/>
                </a:lnTo>
                <a:lnTo>
                  <a:pt x="162" y="550"/>
                </a:lnTo>
                <a:lnTo>
                  <a:pt x="150" y="579"/>
                </a:lnTo>
                <a:lnTo>
                  <a:pt x="126" y="643"/>
                </a:lnTo>
                <a:lnTo>
                  <a:pt x="109" y="697"/>
                </a:lnTo>
                <a:lnTo>
                  <a:pt x="100" y="723"/>
                </a:lnTo>
                <a:lnTo>
                  <a:pt x="100" y="723"/>
                </a:lnTo>
                <a:lnTo>
                  <a:pt x="46" y="805"/>
                </a:lnTo>
                <a:lnTo>
                  <a:pt x="13" y="860"/>
                </a:lnTo>
                <a:lnTo>
                  <a:pt x="3" y="883"/>
                </a:lnTo>
                <a:lnTo>
                  <a:pt x="0" y="890"/>
                </a:lnTo>
                <a:lnTo>
                  <a:pt x="0" y="895"/>
                </a:lnTo>
                <a:lnTo>
                  <a:pt x="0" y="895"/>
                </a:lnTo>
                <a:lnTo>
                  <a:pt x="3" y="902"/>
                </a:lnTo>
                <a:lnTo>
                  <a:pt x="8" y="909"/>
                </a:lnTo>
                <a:lnTo>
                  <a:pt x="17" y="917"/>
                </a:lnTo>
                <a:lnTo>
                  <a:pt x="26" y="924"/>
                </a:lnTo>
                <a:lnTo>
                  <a:pt x="45" y="936"/>
                </a:lnTo>
                <a:lnTo>
                  <a:pt x="55" y="942"/>
                </a:lnTo>
                <a:lnTo>
                  <a:pt x="55" y="942"/>
                </a:lnTo>
                <a:lnTo>
                  <a:pt x="58" y="943"/>
                </a:lnTo>
                <a:lnTo>
                  <a:pt x="64" y="947"/>
                </a:lnTo>
                <a:lnTo>
                  <a:pt x="71" y="952"/>
                </a:lnTo>
                <a:lnTo>
                  <a:pt x="71" y="952"/>
                </a:lnTo>
                <a:lnTo>
                  <a:pt x="107" y="1025"/>
                </a:lnTo>
                <a:lnTo>
                  <a:pt x="133" y="1082"/>
                </a:lnTo>
                <a:lnTo>
                  <a:pt x="143" y="1108"/>
                </a:lnTo>
                <a:lnTo>
                  <a:pt x="150" y="1125"/>
                </a:lnTo>
                <a:lnTo>
                  <a:pt x="150" y="1125"/>
                </a:lnTo>
                <a:lnTo>
                  <a:pt x="159" y="1146"/>
                </a:lnTo>
                <a:lnTo>
                  <a:pt x="175" y="1179"/>
                </a:lnTo>
                <a:lnTo>
                  <a:pt x="214" y="1259"/>
                </a:lnTo>
                <a:lnTo>
                  <a:pt x="253" y="1337"/>
                </a:lnTo>
                <a:lnTo>
                  <a:pt x="265" y="1365"/>
                </a:lnTo>
                <a:lnTo>
                  <a:pt x="270" y="1380"/>
                </a:lnTo>
                <a:lnTo>
                  <a:pt x="270" y="1380"/>
                </a:lnTo>
                <a:lnTo>
                  <a:pt x="270" y="1391"/>
                </a:lnTo>
                <a:lnTo>
                  <a:pt x="268" y="1398"/>
                </a:lnTo>
                <a:lnTo>
                  <a:pt x="268" y="1404"/>
                </a:lnTo>
                <a:lnTo>
                  <a:pt x="270" y="1418"/>
                </a:lnTo>
                <a:lnTo>
                  <a:pt x="270" y="1418"/>
                </a:lnTo>
                <a:lnTo>
                  <a:pt x="273" y="1430"/>
                </a:lnTo>
                <a:lnTo>
                  <a:pt x="279" y="1451"/>
                </a:lnTo>
                <a:lnTo>
                  <a:pt x="296" y="1500"/>
                </a:lnTo>
                <a:lnTo>
                  <a:pt x="315" y="1554"/>
                </a:lnTo>
                <a:lnTo>
                  <a:pt x="322" y="1576"/>
                </a:lnTo>
                <a:lnTo>
                  <a:pt x="327" y="1595"/>
                </a:lnTo>
                <a:lnTo>
                  <a:pt x="327" y="1595"/>
                </a:lnTo>
                <a:lnTo>
                  <a:pt x="339" y="1649"/>
                </a:lnTo>
                <a:lnTo>
                  <a:pt x="343" y="1666"/>
                </a:lnTo>
                <a:lnTo>
                  <a:pt x="343" y="1675"/>
                </a:lnTo>
                <a:lnTo>
                  <a:pt x="343" y="1675"/>
                </a:lnTo>
                <a:lnTo>
                  <a:pt x="343" y="1692"/>
                </a:lnTo>
                <a:lnTo>
                  <a:pt x="341" y="1727"/>
                </a:lnTo>
                <a:lnTo>
                  <a:pt x="339" y="1767"/>
                </a:lnTo>
                <a:lnTo>
                  <a:pt x="336" y="1784"/>
                </a:lnTo>
                <a:lnTo>
                  <a:pt x="334" y="1798"/>
                </a:lnTo>
                <a:lnTo>
                  <a:pt x="334" y="1798"/>
                </a:lnTo>
                <a:lnTo>
                  <a:pt x="332" y="1807"/>
                </a:lnTo>
                <a:lnTo>
                  <a:pt x="331" y="1817"/>
                </a:lnTo>
                <a:lnTo>
                  <a:pt x="331" y="1833"/>
                </a:lnTo>
                <a:lnTo>
                  <a:pt x="334" y="1847"/>
                </a:lnTo>
                <a:lnTo>
                  <a:pt x="338" y="1850"/>
                </a:lnTo>
                <a:lnTo>
                  <a:pt x="341" y="1852"/>
                </a:lnTo>
                <a:lnTo>
                  <a:pt x="341" y="1852"/>
                </a:lnTo>
                <a:lnTo>
                  <a:pt x="351" y="1853"/>
                </a:lnTo>
                <a:lnTo>
                  <a:pt x="365" y="1853"/>
                </a:lnTo>
                <a:lnTo>
                  <a:pt x="386" y="1852"/>
                </a:lnTo>
                <a:lnTo>
                  <a:pt x="386" y="1852"/>
                </a:lnTo>
                <a:lnTo>
                  <a:pt x="370" y="1904"/>
                </a:lnTo>
                <a:lnTo>
                  <a:pt x="362" y="1940"/>
                </a:lnTo>
                <a:lnTo>
                  <a:pt x="360" y="1954"/>
                </a:lnTo>
                <a:lnTo>
                  <a:pt x="360" y="1961"/>
                </a:lnTo>
                <a:lnTo>
                  <a:pt x="360" y="1961"/>
                </a:lnTo>
                <a:lnTo>
                  <a:pt x="364" y="1966"/>
                </a:lnTo>
                <a:lnTo>
                  <a:pt x="370" y="1971"/>
                </a:lnTo>
                <a:lnTo>
                  <a:pt x="393" y="1987"/>
                </a:lnTo>
                <a:lnTo>
                  <a:pt x="416" y="2001"/>
                </a:lnTo>
                <a:lnTo>
                  <a:pt x="424" y="2004"/>
                </a:lnTo>
                <a:lnTo>
                  <a:pt x="431" y="2006"/>
                </a:lnTo>
                <a:lnTo>
                  <a:pt x="431" y="2006"/>
                </a:lnTo>
                <a:lnTo>
                  <a:pt x="473" y="2006"/>
                </a:lnTo>
                <a:lnTo>
                  <a:pt x="501" y="2006"/>
                </a:lnTo>
                <a:lnTo>
                  <a:pt x="520" y="2006"/>
                </a:lnTo>
                <a:lnTo>
                  <a:pt x="520" y="2006"/>
                </a:lnTo>
                <a:lnTo>
                  <a:pt x="592" y="2015"/>
                </a:lnTo>
                <a:lnTo>
                  <a:pt x="639" y="2018"/>
                </a:lnTo>
                <a:lnTo>
                  <a:pt x="658" y="2018"/>
                </a:lnTo>
                <a:lnTo>
                  <a:pt x="672" y="2016"/>
                </a:lnTo>
                <a:lnTo>
                  <a:pt x="672" y="2016"/>
                </a:lnTo>
                <a:lnTo>
                  <a:pt x="681" y="2011"/>
                </a:lnTo>
                <a:lnTo>
                  <a:pt x="691" y="2006"/>
                </a:lnTo>
                <a:lnTo>
                  <a:pt x="702" y="1997"/>
                </a:lnTo>
                <a:lnTo>
                  <a:pt x="710" y="1989"/>
                </a:lnTo>
                <a:lnTo>
                  <a:pt x="717" y="1978"/>
                </a:lnTo>
                <a:lnTo>
                  <a:pt x="722" y="1966"/>
                </a:lnTo>
                <a:lnTo>
                  <a:pt x="724" y="1954"/>
                </a:lnTo>
                <a:lnTo>
                  <a:pt x="722" y="1942"/>
                </a:lnTo>
                <a:lnTo>
                  <a:pt x="722" y="1942"/>
                </a:lnTo>
                <a:lnTo>
                  <a:pt x="721" y="1937"/>
                </a:lnTo>
                <a:lnTo>
                  <a:pt x="717" y="1931"/>
                </a:lnTo>
                <a:lnTo>
                  <a:pt x="710" y="1925"/>
                </a:lnTo>
                <a:lnTo>
                  <a:pt x="702" y="1921"/>
                </a:lnTo>
                <a:lnTo>
                  <a:pt x="689" y="1918"/>
                </a:lnTo>
                <a:lnTo>
                  <a:pt x="667" y="1916"/>
                </a:lnTo>
                <a:lnTo>
                  <a:pt x="655" y="1916"/>
                </a:lnTo>
                <a:lnTo>
                  <a:pt x="643" y="1912"/>
                </a:lnTo>
                <a:lnTo>
                  <a:pt x="643" y="1912"/>
                </a:lnTo>
                <a:lnTo>
                  <a:pt x="632" y="1909"/>
                </a:lnTo>
                <a:lnTo>
                  <a:pt x="624" y="1905"/>
                </a:lnTo>
                <a:lnTo>
                  <a:pt x="610" y="1897"/>
                </a:lnTo>
                <a:lnTo>
                  <a:pt x="601" y="1890"/>
                </a:lnTo>
                <a:lnTo>
                  <a:pt x="598" y="1885"/>
                </a:lnTo>
                <a:lnTo>
                  <a:pt x="598" y="1885"/>
                </a:lnTo>
                <a:lnTo>
                  <a:pt x="591" y="1876"/>
                </a:lnTo>
                <a:lnTo>
                  <a:pt x="585" y="1871"/>
                </a:lnTo>
                <a:lnTo>
                  <a:pt x="575" y="1822"/>
                </a:lnTo>
                <a:lnTo>
                  <a:pt x="575" y="1822"/>
                </a:lnTo>
                <a:lnTo>
                  <a:pt x="606" y="1819"/>
                </a:lnTo>
                <a:lnTo>
                  <a:pt x="629" y="1814"/>
                </a:lnTo>
                <a:lnTo>
                  <a:pt x="637" y="1810"/>
                </a:lnTo>
                <a:lnTo>
                  <a:pt x="643" y="1807"/>
                </a:lnTo>
                <a:lnTo>
                  <a:pt x="643" y="1807"/>
                </a:lnTo>
                <a:lnTo>
                  <a:pt x="646" y="1801"/>
                </a:lnTo>
                <a:lnTo>
                  <a:pt x="650" y="1793"/>
                </a:lnTo>
                <a:lnTo>
                  <a:pt x="651" y="1784"/>
                </a:lnTo>
                <a:lnTo>
                  <a:pt x="653" y="1772"/>
                </a:lnTo>
                <a:lnTo>
                  <a:pt x="653" y="1762"/>
                </a:lnTo>
                <a:lnTo>
                  <a:pt x="651" y="1753"/>
                </a:lnTo>
                <a:lnTo>
                  <a:pt x="646" y="1744"/>
                </a:lnTo>
                <a:lnTo>
                  <a:pt x="643" y="1741"/>
                </a:lnTo>
                <a:lnTo>
                  <a:pt x="639" y="1739"/>
                </a:lnTo>
                <a:lnTo>
                  <a:pt x="639" y="1739"/>
                </a:lnTo>
                <a:lnTo>
                  <a:pt x="620" y="1736"/>
                </a:lnTo>
                <a:lnTo>
                  <a:pt x="599" y="1732"/>
                </a:lnTo>
                <a:lnTo>
                  <a:pt x="584" y="1732"/>
                </a:lnTo>
                <a:lnTo>
                  <a:pt x="575" y="1732"/>
                </a:lnTo>
                <a:lnTo>
                  <a:pt x="575" y="1732"/>
                </a:lnTo>
                <a:lnTo>
                  <a:pt x="575" y="1734"/>
                </a:lnTo>
                <a:lnTo>
                  <a:pt x="575" y="1734"/>
                </a:lnTo>
                <a:lnTo>
                  <a:pt x="575" y="1732"/>
                </a:lnTo>
                <a:lnTo>
                  <a:pt x="575" y="1732"/>
                </a:lnTo>
                <a:lnTo>
                  <a:pt x="573" y="1701"/>
                </a:lnTo>
                <a:lnTo>
                  <a:pt x="572" y="1671"/>
                </a:lnTo>
                <a:lnTo>
                  <a:pt x="936" y="787"/>
                </a:lnTo>
                <a:lnTo>
                  <a:pt x="941" y="843"/>
                </a:lnTo>
                <a:lnTo>
                  <a:pt x="944" y="850"/>
                </a:lnTo>
                <a:lnTo>
                  <a:pt x="951" y="1313"/>
                </a:lnTo>
                <a:lnTo>
                  <a:pt x="951" y="1313"/>
                </a:lnTo>
                <a:lnTo>
                  <a:pt x="956" y="1316"/>
                </a:lnTo>
                <a:lnTo>
                  <a:pt x="962" y="1320"/>
                </a:lnTo>
                <a:lnTo>
                  <a:pt x="965" y="1320"/>
                </a:lnTo>
                <a:lnTo>
                  <a:pt x="967" y="1318"/>
                </a:lnTo>
                <a:lnTo>
                  <a:pt x="967" y="1318"/>
                </a:lnTo>
                <a:lnTo>
                  <a:pt x="972" y="1314"/>
                </a:lnTo>
                <a:lnTo>
                  <a:pt x="977" y="1311"/>
                </a:lnTo>
                <a:lnTo>
                  <a:pt x="981" y="1306"/>
                </a:lnTo>
                <a:lnTo>
                  <a:pt x="982" y="1051"/>
                </a:lnTo>
                <a:lnTo>
                  <a:pt x="1026" y="1467"/>
                </a:lnTo>
                <a:lnTo>
                  <a:pt x="1034" y="1663"/>
                </a:lnTo>
                <a:lnTo>
                  <a:pt x="1034" y="1663"/>
                </a:lnTo>
                <a:lnTo>
                  <a:pt x="1036" y="1673"/>
                </a:lnTo>
                <a:lnTo>
                  <a:pt x="1038" y="1689"/>
                </a:lnTo>
                <a:lnTo>
                  <a:pt x="1038" y="1689"/>
                </a:lnTo>
                <a:lnTo>
                  <a:pt x="1041" y="1694"/>
                </a:lnTo>
                <a:lnTo>
                  <a:pt x="1045" y="1699"/>
                </a:lnTo>
                <a:lnTo>
                  <a:pt x="1054" y="1701"/>
                </a:lnTo>
                <a:lnTo>
                  <a:pt x="1064" y="1701"/>
                </a:lnTo>
                <a:lnTo>
                  <a:pt x="1064" y="1701"/>
                </a:lnTo>
                <a:lnTo>
                  <a:pt x="1069" y="1699"/>
                </a:lnTo>
                <a:lnTo>
                  <a:pt x="1073" y="1697"/>
                </a:lnTo>
                <a:lnTo>
                  <a:pt x="1074" y="1694"/>
                </a:lnTo>
                <a:lnTo>
                  <a:pt x="1076" y="1690"/>
                </a:lnTo>
                <a:lnTo>
                  <a:pt x="1078" y="1684"/>
                </a:lnTo>
                <a:lnTo>
                  <a:pt x="1076" y="1678"/>
                </a:lnTo>
                <a:lnTo>
                  <a:pt x="1076" y="1678"/>
                </a:lnTo>
                <a:lnTo>
                  <a:pt x="1071" y="1664"/>
                </a:lnTo>
                <a:lnTo>
                  <a:pt x="1067" y="1658"/>
                </a:lnTo>
                <a:lnTo>
                  <a:pt x="1067" y="1652"/>
                </a:lnTo>
                <a:lnTo>
                  <a:pt x="1067" y="1652"/>
                </a:lnTo>
                <a:lnTo>
                  <a:pt x="1060" y="1567"/>
                </a:lnTo>
                <a:lnTo>
                  <a:pt x="1043" y="1385"/>
                </a:lnTo>
                <a:lnTo>
                  <a:pt x="1019" y="1122"/>
                </a:lnTo>
                <a:lnTo>
                  <a:pt x="1000" y="839"/>
                </a:lnTo>
                <a:lnTo>
                  <a:pt x="1199" y="1359"/>
                </a:lnTo>
                <a:lnTo>
                  <a:pt x="1203" y="1380"/>
                </a:lnTo>
                <a:lnTo>
                  <a:pt x="1203" y="1380"/>
                </a:lnTo>
                <a:lnTo>
                  <a:pt x="1201" y="1384"/>
                </a:lnTo>
                <a:lnTo>
                  <a:pt x="1201" y="1389"/>
                </a:lnTo>
                <a:lnTo>
                  <a:pt x="1203" y="1392"/>
                </a:lnTo>
                <a:lnTo>
                  <a:pt x="1203" y="1392"/>
                </a:lnTo>
                <a:lnTo>
                  <a:pt x="1210" y="1406"/>
                </a:lnTo>
                <a:lnTo>
                  <a:pt x="1213" y="1413"/>
                </a:lnTo>
                <a:lnTo>
                  <a:pt x="1215" y="1418"/>
                </a:lnTo>
                <a:lnTo>
                  <a:pt x="1215" y="1418"/>
                </a:lnTo>
                <a:lnTo>
                  <a:pt x="1294" y="1658"/>
                </a:lnTo>
                <a:lnTo>
                  <a:pt x="1376" y="1893"/>
                </a:lnTo>
                <a:lnTo>
                  <a:pt x="1376" y="1893"/>
                </a:lnTo>
                <a:lnTo>
                  <a:pt x="1374" y="1895"/>
                </a:lnTo>
                <a:lnTo>
                  <a:pt x="1372" y="1897"/>
                </a:lnTo>
                <a:lnTo>
                  <a:pt x="1371" y="1902"/>
                </a:lnTo>
                <a:lnTo>
                  <a:pt x="1372" y="1911"/>
                </a:lnTo>
                <a:lnTo>
                  <a:pt x="1372" y="1911"/>
                </a:lnTo>
                <a:lnTo>
                  <a:pt x="1376" y="1918"/>
                </a:lnTo>
                <a:lnTo>
                  <a:pt x="1379" y="1921"/>
                </a:lnTo>
                <a:lnTo>
                  <a:pt x="1385" y="1926"/>
                </a:lnTo>
                <a:lnTo>
                  <a:pt x="1385" y="1926"/>
                </a:lnTo>
                <a:lnTo>
                  <a:pt x="1393" y="1937"/>
                </a:lnTo>
                <a:lnTo>
                  <a:pt x="1397" y="1944"/>
                </a:lnTo>
                <a:lnTo>
                  <a:pt x="1398" y="1949"/>
                </a:lnTo>
                <a:lnTo>
                  <a:pt x="1398" y="1949"/>
                </a:lnTo>
                <a:lnTo>
                  <a:pt x="1397" y="1954"/>
                </a:lnTo>
                <a:lnTo>
                  <a:pt x="1404" y="1968"/>
                </a:lnTo>
                <a:lnTo>
                  <a:pt x="1404" y="1968"/>
                </a:lnTo>
                <a:lnTo>
                  <a:pt x="1411" y="1977"/>
                </a:lnTo>
                <a:lnTo>
                  <a:pt x="1416" y="1980"/>
                </a:lnTo>
                <a:lnTo>
                  <a:pt x="1421" y="1980"/>
                </a:lnTo>
                <a:lnTo>
                  <a:pt x="1426" y="1977"/>
                </a:lnTo>
                <a:lnTo>
                  <a:pt x="1426" y="1977"/>
                </a:lnTo>
                <a:lnTo>
                  <a:pt x="1433" y="1975"/>
                </a:lnTo>
                <a:lnTo>
                  <a:pt x="1440" y="1971"/>
                </a:lnTo>
                <a:lnTo>
                  <a:pt x="1442" y="1968"/>
                </a:lnTo>
                <a:lnTo>
                  <a:pt x="1442" y="1964"/>
                </a:lnTo>
                <a:lnTo>
                  <a:pt x="1442" y="1961"/>
                </a:lnTo>
                <a:lnTo>
                  <a:pt x="1440" y="1954"/>
                </a:lnTo>
                <a:lnTo>
                  <a:pt x="1440" y="1954"/>
                </a:lnTo>
                <a:lnTo>
                  <a:pt x="1430" y="1931"/>
                </a:lnTo>
                <a:lnTo>
                  <a:pt x="1424" y="1919"/>
                </a:lnTo>
                <a:lnTo>
                  <a:pt x="1424" y="1919"/>
                </a:lnTo>
                <a:lnTo>
                  <a:pt x="1428" y="1916"/>
                </a:lnTo>
                <a:lnTo>
                  <a:pt x="1430" y="1911"/>
                </a:lnTo>
                <a:lnTo>
                  <a:pt x="1430" y="1907"/>
                </a:lnTo>
                <a:lnTo>
                  <a:pt x="1430" y="1907"/>
                </a:lnTo>
                <a:lnTo>
                  <a:pt x="1424" y="1899"/>
                </a:lnTo>
                <a:lnTo>
                  <a:pt x="1418" y="1890"/>
                </a:lnTo>
                <a:lnTo>
                  <a:pt x="1404" y="1878"/>
                </a:lnTo>
                <a:lnTo>
                  <a:pt x="1237" y="1385"/>
                </a:lnTo>
                <a:lnTo>
                  <a:pt x="1244" y="1377"/>
                </a:lnTo>
                <a:lnTo>
                  <a:pt x="1241" y="1347"/>
                </a:lnTo>
                <a:lnTo>
                  <a:pt x="1225" y="1344"/>
                </a:lnTo>
                <a:lnTo>
                  <a:pt x="1019" y="763"/>
                </a:lnTo>
                <a:lnTo>
                  <a:pt x="1019" y="763"/>
                </a:lnTo>
                <a:lnTo>
                  <a:pt x="1019" y="758"/>
                </a:lnTo>
                <a:lnTo>
                  <a:pt x="1019" y="756"/>
                </a:lnTo>
                <a:lnTo>
                  <a:pt x="1015" y="753"/>
                </a:lnTo>
                <a:lnTo>
                  <a:pt x="1015" y="753"/>
                </a:lnTo>
                <a:lnTo>
                  <a:pt x="1000" y="747"/>
                </a:lnTo>
                <a:lnTo>
                  <a:pt x="989" y="742"/>
                </a:lnTo>
                <a:lnTo>
                  <a:pt x="989" y="742"/>
                </a:lnTo>
                <a:lnTo>
                  <a:pt x="1003" y="741"/>
                </a:lnTo>
                <a:lnTo>
                  <a:pt x="1014" y="735"/>
                </a:lnTo>
                <a:lnTo>
                  <a:pt x="1026" y="730"/>
                </a:lnTo>
                <a:lnTo>
                  <a:pt x="1026" y="730"/>
                </a:lnTo>
                <a:lnTo>
                  <a:pt x="1029" y="727"/>
                </a:lnTo>
                <a:lnTo>
                  <a:pt x="1031" y="720"/>
                </a:lnTo>
                <a:lnTo>
                  <a:pt x="1033" y="713"/>
                </a:lnTo>
                <a:lnTo>
                  <a:pt x="1033" y="706"/>
                </a:lnTo>
                <a:lnTo>
                  <a:pt x="1031" y="694"/>
                </a:lnTo>
                <a:lnTo>
                  <a:pt x="1031" y="685"/>
                </a:lnTo>
                <a:lnTo>
                  <a:pt x="1031" y="685"/>
                </a:lnTo>
                <a:lnTo>
                  <a:pt x="1034" y="669"/>
                </a:lnTo>
                <a:lnTo>
                  <a:pt x="1034" y="654"/>
                </a:lnTo>
                <a:lnTo>
                  <a:pt x="1034" y="654"/>
                </a:lnTo>
                <a:lnTo>
                  <a:pt x="1033" y="649"/>
                </a:lnTo>
                <a:lnTo>
                  <a:pt x="1028" y="645"/>
                </a:lnTo>
                <a:lnTo>
                  <a:pt x="1022" y="640"/>
                </a:lnTo>
                <a:lnTo>
                  <a:pt x="996" y="633"/>
                </a:lnTo>
                <a:lnTo>
                  <a:pt x="989" y="614"/>
                </a:lnTo>
                <a:lnTo>
                  <a:pt x="977" y="614"/>
                </a:lnTo>
                <a:lnTo>
                  <a:pt x="981" y="602"/>
                </a:lnTo>
                <a:lnTo>
                  <a:pt x="981" y="602"/>
                </a:lnTo>
                <a:lnTo>
                  <a:pt x="1005" y="595"/>
                </a:lnTo>
                <a:lnTo>
                  <a:pt x="1024" y="588"/>
                </a:lnTo>
                <a:lnTo>
                  <a:pt x="1038" y="583"/>
                </a:lnTo>
                <a:lnTo>
                  <a:pt x="1038" y="583"/>
                </a:lnTo>
                <a:lnTo>
                  <a:pt x="1047" y="574"/>
                </a:lnTo>
                <a:lnTo>
                  <a:pt x="1052" y="565"/>
                </a:lnTo>
                <a:lnTo>
                  <a:pt x="1057" y="553"/>
                </a:lnTo>
                <a:lnTo>
                  <a:pt x="1095" y="564"/>
                </a:lnTo>
                <a:lnTo>
                  <a:pt x="1128" y="564"/>
                </a:lnTo>
                <a:lnTo>
                  <a:pt x="1151" y="576"/>
                </a:lnTo>
                <a:lnTo>
                  <a:pt x="1196" y="579"/>
                </a:lnTo>
                <a:lnTo>
                  <a:pt x="1185" y="565"/>
                </a:lnTo>
                <a:lnTo>
                  <a:pt x="1166" y="546"/>
                </a:lnTo>
                <a:lnTo>
                  <a:pt x="1166" y="546"/>
                </a:lnTo>
                <a:lnTo>
                  <a:pt x="1168" y="546"/>
                </a:lnTo>
                <a:lnTo>
                  <a:pt x="1173" y="541"/>
                </a:lnTo>
                <a:lnTo>
                  <a:pt x="1178" y="532"/>
                </a:lnTo>
                <a:lnTo>
                  <a:pt x="1182" y="526"/>
                </a:lnTo>
                <a:lnTo>
                  <a:pt x="1182" y="519"/>
                </a:lnTo>
                <a:lnTo>
                  <a:pt x="1182" y="519"/>
                </a:lnTo>
                <a:lnTo>
                  <a:pt x="1182" y="508"/>
                </a:lnTo>
                <a:lnTo>
                  <a:pt x="1182" y="501"/>
                </a:lnTo>
                <a:lnTo>
                  <a:pt x="1177" y="486"/>
                </a:lnTo>
                <a:lnTo>
                  <a:pt x="1171" y="477"/>
                </a:lnTo>
                <a:lnTo>
                  <a:pt x="1170" y="474"/>
                </a:lnTo>
                <a:lnTo>
                  <a:pt x="1199" y="470"/>
                </a:lnTo>
                <a:lnTo>
                  <a:pt x="1189" y="460"/>
                </a:lnTo>
                <a:lnTo>
                  <a:pt x="1144" y="460"/>
                </a:lnTo>
                <a:lnTo>
                  <a:pt x="1132" y="463"/>
                </a:lnTo>
                <a:lnTo>
                  <a:pt x="1090" y="463"/>
                </a:lnTo>
                <a:lnTo>
                  <a:pt x="1076" y="467"/>
                </a:lnTo>
                <a:lnTo>
                  <a:pt x="1050" y="467"/>
                </a:lnTo>
                <a:lnTo>
                  <a:pt x="1050" y="467"/>
                </a:lnTo>
                <a:lnTo>
                  <a:pt x="1057" y="456"/>
                </a:lnTo>
                <a:lnTo>
                  <a:pt x="1059" y="449"/>
                </a:lnTo>
                <a:lnTo>
                  <a:pt x="1059" y="444"/>
                </a:lnTo>
                <a:lnTo>
                  <a:pt x="1057" y="441"/>
                </a:lnTo>
                <a:lnTo>
                  <a:pt x="1057" y="441"/>
                </a:lnTo>
                <a:lnTo>
                  <a:pt x="1052" y="435"/>
                </a:lnTo>
                <a:lnTo>
                  <a:pt x="1047" y="434"/>
                </a:lnTo>
                <a:lnTo>
                  <a:pt x="1041" y="432"/>
                </a:lnTo>
                <a:lnTo>
                  <a:pt x="1041" y="432"/>
                </a:lnTo>
                <a:lnTo>
                  <a:pt x="1031" y="423"/>
                </a:lnTo>
                <a:lnTo>
                  <a:pt x="1019" y="415"/>
                </a:lnTo>
                <a:lnTo>
                  <a:pt x="1019" y="415"/>
                </a:lnTo>
                <a:lnTo>
                  <a:pt x="955" y="402"/>
                </a:lnTo>
                <a:lnTo>
                  <a:pt x="955" y="415"/>
                </a:lnTo>
                <a:lnTo>
                  <a:pt x="948" y="434"/>
                </a:lnTo>
                <a:lnTo>
                  <a:pt x="948" y="434"/>
                </a:lnTo>
                <a:lnTo>
                  <a:pt x="944" y="432"/>
                </a:lnTo>
                <a:lnTo>
                  <a:pt x="941" y="434"/>
                </a:lnTo>
                <a:lnTo>
                  <a:pt x="939" y="437"/>
                </a:lnTo>
                <a:lnTo>
                  <a:pt x="939" y="437"/>
                </a:lnTo>
                <a:lnTo>
                  <a:pt x="927" y="461"/>
                </a:lnTo>
                <a:lnTo>
                  <a:pt x="922" y="474"/>
                </a:lnTo>
                <a:lnTo>
                  <a:pt x="918" y="482"/>
                </a:lnTo>
                <a:lnTo>
                  <a:pt x="918" y="482"/>
                </a:lnTo>
                <a:lnTo>
                  <a:pt x="913" y="543"/>
                </a:lnTo>
                <a:lnTo>
                  <a:pt x="913" y="543"/>
                </a:lnTo>
                <a:lnTo>
                  <a:pt x="892" y="555"/>
                </a:lnTo>
                <a:lnTo>
                  <a:pt x="877" y="565"/>
                </a:lnTo>
                <a:lnTo>
                  <a:pt x="870" y="571"/>
                </a:lnTo>
                <a:lnTo>
                  <a:pt x="865" y="576"/>
                </a:lnTo>
                <a:lnTo>
                  <a:pt x="865" y="576"/>
                </a:lnTo>
                <a:lnTo>
                  <a:pt x="854" y="586"/>
                </a:lnTo>
                <a:lnTo>
                  <a:pt x="842" y="598"/>
                </a:lnTo>
                <a:lnTo>
                  <a:pt x="832" y="607"/>
                </a:lnTo>
                <a:lnTo>
                  <a:pt x="823" y="610"/>
                </a:lnTo>
                <a:lnTo>
                  <a:pt x="823" y="610"/>
                </a:lnTo>
                <a:lnTo>
                  <a:pt x="807" y="616"/>
                </a:lnTo>
                <a:lnTo>
                  <a:pt x="799" y="616"/>
                </a:lnTo>
                <a:lnTo>
                  <a:pt x="790" y="614"/>
                </a:lnTo>
                <a:lnTo>
                  <a:pt x="790" y="614"/>
                </a:lnTo>
                <a:lnTo>
                  <a:pt x="764" y="604"/>
                </a:lnTo>
                <a:lnTo>
                  <a:pt x="750" y="597"/>
                </a:lnTo>
                <a:lnTo>
                  <a:pt x="741" y="595"/>
                </a:lnTo>
                <a:lnTo>
                  <a:pt x="741" y="595"/>
                </a:lnTo>
                <a:lnTo>
                  <a:pt x="738" y="595"/>
                </a:lnTo>
                <a:lnTo>
                  <a:pt x="733" y="591"/>
                </a:lnTo>
                <a:lnTo>
                  <a:pt x="726" y="586"/>
                </a:lnTo>
                <a:lnTo>
                  <a:pt x="726" y="586"/>
                </a:lnTo>
                <a:lnTo>
                  <a:pt x="710" y="541"/>
                </a:lnTo>
                <a:lnTo>
                  <a:pt x="698" y="510"/>
                </a:lnTo>
                <a:lnTo>
                  <a:pt x="691" y="496"/>
                </a:lnTo>
                <a:lnTo>
                  <a:pt x="691" y="496"/>
                </a:lnTo>
                <a:lnTo>
                  <a:pt x="684" y="494"/>
                </a:lnTo>
                <a:lnTo>
                  <a:pt x="681" y="493"/>
                </a:lnTo>
                <a:lnTo>
                  <a:pt x="677" y="489"/>
                </a:lnTo>
                <a:lnTo>
                  <a:pt x="674" y="484"/>
                </a:lnTo>
                <a:lnTo>
                  <a:pt x="672" y="477"/>
                </a:lnTo>
                <a:lnTo>
                  <a:pt x="672" y="468"/>
                </a:lnTo>
                <a:lnTo>
                  <a:pt x="674" y="456"/>
                </a:lnTo>
                <a:lnTo>
                  <a:pt x="674" y="456"/>
                </a:lnTo>
                <a:lnTo>
                  <a:pt x="689" y="420"/>
                </a:lnTo>
                <a:lnTo>
                  <a:pt x="695" y="409"/>
                </a:lnTo>
                <a:lnTo>
                  <a:pt x="695" y="409"/>
                </a:lnTo>
                <a:lnTo>
                  <a:pt x="693" y="397"/>
                </a:lnTo>
                <a:lnTo>
                  <a:pt x="693" y="390"/>
                </a:lnTo>
                <a:lnTo>
                  <a:pt x="691" y="387"/>
                </a:lnTo>
                <a:lnTo>
                  <a:pt x="691" y="387"/>
                </a:lnTo>
                <a:lnTo>
                  <a:pt x="688" y="378"/>
                </a:lnTo>
                <a:lnTo>
                  <a:pt x="684" y="361"/>
                </a:lnTo>
                <a:lnTo>
                  <a:pt x="677" y="335"/>
                </a:lnTo>
                <a:lnTo>
                  <a:pt x="677" y="335"/>
                </a:lnTo>
                <a:lnTo>
                  <a:pt x="762" y="328"/>
                </a:lnTo>
                <a:lnTo>
                  <a:pt x="762" y="328"/>
                </a:lnTo>
                <a:lnTo>
                  <a:pt x="773" y="326"/>
                </a:lnTo>
                <a:lnTo>
                  <a:pt x="781" y="323"/>
                </a:lnTo>
                <a:lnTo>
                  <a:pt x="787" y="319"/>
                </a:lnTo>
                <a:lnTo>
                  <a:pt x="790" y="316"/>
                </a:lnTo>
                <a:lnTo>
                  <a:pt x="790" y="316"/>
                </a:lnTo>
                <a:lnTo>
                  <a:pt x="793" y="307"/>
                </a:lnTo>
                <a:lnTo>
                  <a:pt x="797" y="295"/>
                </a:lnTo>
                <a:lnTo>
                  <a:pt x="800" y="279"/>
                </a:lnTo>
                <a:lnTo>
                  <a:pt x="800" y="279"/>
                </a:lnTo>
                <a:lnTo>
                  <a:pt x="806" y="274"/>
                </a:lnTo>
                <a:lnTo>
                  <a:pt x="807" y="269"/>
                </a:lnTo>
                <a:lnTo>
                  <a:pt x="809" y="264"/>
                </a:lnTo>
                <a:lnTo>
                  <a:pt x="809" y="264"/>
                </a:lnTo>
                <a:lnTo>
                  <a:pt x="807" y="246"/>
                </a:lnTo>
                <a:lnTo>
                  <a:pt x="806" y="234"/>
                </a:lnTo>
                <a:lnTo>
                  <a:pt x="806" y="234"/>
                </a:lnTo>
                <a:lnTo>
                  <a:pt x="811" y="233"/>
                </a:lnTo>
                <a:lnTo>
                  <a:pt x="823" y="227"/>
                </a:lnTo>
                <a:lnTo>
                  <a:pt x="828" y="222"/>
                </a:lnTo>
                <a:lnTo>
                  <a:pt x="832" y="219"/>
                </a:lnTo>
                <a:lnTo>
                  <a:pt x="833" y="214"/>
                </a:lnTo>
                <a:lnTo>
                  <a:pt x="832" y="210"/>
                </a:lnTo>
                <a:lnTo>
                  <a:pt x="832" y="210"/>
                </a:lnTo>
                <a:lnTo>
                  <a:pt x="816" y="191"/>
                </a:lnTo>
                <a:lnTo>
                  <a:pt x="806" y="181"/>
                </a:lnTo>
                <a:lnTo>
                  <a:pt x="806" y="181"/>
                </a:lnTo>
                <a:lnTo>
                  <a:pt x="837" y="170"/>
                </a:lnTo>
                <a:lnTo>
                  <a:pt x="858" y="161"/>
                </a:lnTo>
                <a:lnTo>
                  <a:pt x="866" y="156"/>
                </a:lnTo>
                <a:lnTo>
                  <a:pt x="871" y="151"/>
                </a:lnTo>
                <a:lnTo>
                  <a:pt x="871" y="151"/>
                </a:lnTo>
                <a:lnTo>
                  <a:pt x="875" y="141"/>
                </a:lnTo>
                <a:lnTo>
                  <a:pt x="880" y="127"/>
                </a:lnTo>
                <a:lnTo>
                  <a:pt x="884" y="109"/>
                </a:lnTo>
                <a:lnTo>
                  <a:pt x="884" y="109"/>
                </a:lnTo>
                <a:lnTo>
                  <a:pt x="873" y="108"/>
                </a:lnTo>
                <a:lnTo>
                  <a:pt x="849" y="106"/>
                </a:lnTo>
                <a:lnTo>
                  <a:pt x="825" y="104"/>
                </a:lnTo>
                <a:lnTo>
                  <a:pt x="813" y="103"/>
                </a:lnTo>
                <a:lnTo>
                  <a:pt x="813" y="103"/>
                </a:lnTo>
                <a:lnTo>
                  <a:pt x="806" y="89"/>
                </a:lnTo>
                <a:lnTo>
                  <a:pt x="799" y="77"/>
                </a:lnTo>
                <a:lnTo>
                  <a:pt x="793" y="64"/>
                </a:lnTo>
                <a:lnTo>
                  <a:pt x="793" y="64"/>
                </a:lnTo>
                <a:lnTo>
                  <a:pt x="788" y="47"/>
                </a:lnTo>
                <a:lnTo>
                  <a:pt x="785" y="42"/>
                </a:lnTo>
                <a:lnTo>
                  <a:pt x="781" y="37"/>
                </a:lnTo>
                <a:lnTo>
                  <a:pt x="781" y="37"/>
                </a:lnTo>
                <a:lnTo>
                  <a:pt x="766" y="28"/>
                </a:lnTo>
                <a:lnTo>
                  <a:pt x="738" y="16"/>
                </a:lnTo>
                <a:lnTo>
                  <a:pt x="703" y="5"/>
                </a:lnTo>
                <a:lnTo>
                  <a:pt x="686" y="2"/>
                </a:lnTo>
                <a:lnTo>
                  <a:pt x="672" y="0"/>
                </a:lnTo>
                <a:lnTo>
                  <a:pt x="672" y="0"/>
                </a:lnTo>
                <a:lnTo>
                  <a:pt x="657" y="0"/>
                </a:lnTo>
                <a:lnTo>
                  <a:pt x="639" y="4"/>
                </a:lnTo>
                <a:lnTo>
                  <a:pt x="624" y="9"/>
                </a:lnTo>
                <a:lnTo>
                  <a:pt x="608" y="14"/>
                </a:lnTo>
                <a:lnTo>
                  <a:pt x="579" y="28"/>
                </a:lnTo>
                <a:lnTo>
                  <a:pt x="563" y="38"/>
                </a:lnTo>
                <a:lnTo>
                  <a:pt x="563" y="38"/>
                </a:lnTo>
                <a:lnTo>
                  <a:pt x="553" y="47"/>
                </a:lnTo>
                <a:lnTo>
                  <a:pt x="546" y="56"/>
                </a:lnTo>
                <a:lnTo>
                  <a:pt x="542" y="63"/>
                </a:lnTo>
                <a:lnTo>
                  <a:pt x="540" y="71"/>
                </a:lnTo>
                <a:lnTo>
                  <a:pt x="540" y="71"/>
                </a:lnTo>
                <a:lnTo>
                  <a:pt x="540" y="94"/>
                </a:lnTo>
                <a:lnTo>
                  <a:pt x="542" y="108"/>
                </a:lnTo>
                <a:lnTo>
                  <a:pt x="546" y="120"/>
                </a:lnTo>
                <a:lnTo>
                  <a:pt x="546" y="120"/>
                </a:lnTo>
                <a:lnTo>
                  <a:pt x="549" y="130"/>
                </a:lnTo>
                <a:lnTo>
                  <a:pt x="551" y="139"/>
                </a:lnTo>
                <a:lnTo>
                  <a:pt x="551" y="144"/>
                </a:lnTo>
                <a:lnTo>
                  <a:pt x="549" y="148"/>
                </a:lnTo>
                <a:lnTo>
                  <a:pt x="549" y="148"/>
                </a:lnTo>
                <a:lnTo>
                  <a:pt x="549" y="153"/>
                </a:lnTo>
                <a:lnTo>
                  <a:pt x="549" y="158"/>
                </a:lnTo>
                <a:lnTo>
                  <a:pt x="549" y="165"/>
                </a:lnTo>
                <a:lnTo>
                  <a:pt x="549" y="165"/>
                </a:lnTo>
                <a:close/>
                <a:moveTo>
                  <a:pt x="572" y="688"/>
                </a:moveTo>
                <a:lnTo>
                  <a:pt x="572" y="688"/>
                </a:lnTo>
                <a:lnTo>
                  <a:pt x="605" y="728"/>
                </a:lnTo>
                <a:lnTo>
                  <a:pt x="627" y="758"/>
                </a:lnTo>
                <a:lnTo>
                  <a:pt x="639" y="775"/>
                </a:lnTo>
                <a:lnTo>
                  <a:pt x="639" y="775"/>
                </a:lnTo>
                <a:lnTo>
                  <a:pt x="646" y="782"/>
                </a:lnTo>
                <a:lnTo>
                  <a:pt x="658" y="791"/>
                </a:lnTo>
                <a:lnTo>
                  <a:pt x="677" y="799"/>
                </a:lnTo>
                <a:lnTo>
                  <a:pt x="703" y="808"/>
                </a:lnTo>
                <a:lnTo>
                  <a:pt x="703" y="808"/>
                </a:lnTo>
                <a:lnTo>
                  <a:pt x="712" y="808"/>
                </a:lnTo>
                <a:lnTo>
                  <a:pt x="722" y="808"/>
                </a:lnTo>
                <a:lnTo>
                  <a:pt x="745" y="801"/>
                </a:lnTo>
                <a:lnTo>
                  <a:pt x="771" y="793"/>
                </a:lnTo>
                <a:lnTo>
                  <a:pt x="799" y="780"/>
                </a:lnTo>
                <a:lnTo>
                  <a:pt x="845" y="758"/>
                </a:lnTo>
                <a:lnTo>
                  <a:pt x="865" y="746"/>
                </a:lnTo>
                <a:lnTo>
                  <a:pt x="899" y="746"/>
                </a:lnTo>
                <a:lnTo>
                  <a:pt x="868" y="798"/>
                </a:lnTo>
                <a:lnTo>
                  <a:pt x="868" y="827"/>
                </a:lnTo>
                <a:lnTo>
                  <a:pt x="672" y="1335"/>
                </a:lnTo>
                <a:lnTo>
                  <a:pt x="658" y="1337"/>
                </a:lnTo>
                <a:lnTo>
                  <a:pt x="650" y="1358"/>
                </a:lnTo>
                <a:lnTo>
                  <a:pt x="662" y="1366"/>
                </a:lnTo>
                <a:lnTo>
                  <a:pt x="568" y="1595"/>
                </a:lnTo>
                <a:lnTo>
                  <a:pt x="568" y="1595"/>
                </a:lnTo>
                <a:lnTo>
                  <a:pt x="561" y="1540"/>
                </a:lnTo>
                <a:lnTo>
                  <a:pt x="554" y="1500"/>
                </a:lnTo>
                <a:lnTo>
                  <a:pt x="549" y="1472"/>
                </a:lnTo>
                <a:lnTo>
                  <a:pt x="549" y="1472"/>
                </a:lnTo>
                <a:lnTo>
                  <a:pt x="537" y="1436"/>
                </a:lnTo>
                <a:lnTo>
                  <a:pt x="532" y="1417"/>
                </a:lnTo>
                <a:lnTo>
                  <a:pt x="530" y="1411"/>
                </a:lnTo>
                <a:lnTo>
                  <a:pt x="530" y="1408"/>
                </a:lnTo>
                <a:lnTo>
                  <a:pt x="530" y="1408"/>
                </a:lnTo>
                <a:lnTo>
                  <a:pt x="532" y="1403"/>
                </a:lnTo>
                <a:lnTo>
                  <a:pt x="532" y="1392"/>
                </a:lnTo>
                <a:lnTo>
                  <a:pt x="530" y="1359"/>
                </a:lnTo>
                <a:lnTo>
                  <a:pt x="530" y="1359"/>
                </a:lnTo>
                <a:lnTo>
                  <a:pt x="528" y="1351"/>
                </a:lnTo>
                <a:lnTo>
                  <a:pt x="527" y="1342"/>
                </a:lnTo>
                <a:lnTo>
                  <a:pt x="520" y="1325"/>
                </a:lnTo>
                <a:lnTo>
                  <a:pt x="511" y="1304"/>
                </a:lnTo>
                <a:lnTo>
                  <a:pt x="501" y="1280"/>
                </a:lnTo>
                <a:lnTo>
                  <a:pt x="501" y="1280"/>
                </a:lnTo>
                <a:lnTo>
                  <a:pt x="449" y="1125"/>
                </a:lnTo>
                <a:lnTo>
                  <a:pt x="405" y="997"/>
                </a:lnTo>
                <a:lnTo>
                  <a:pt x="405" y="997"/>
                </a:lnTo>
                <a:lnTo>
                  <a:pt x="405" y="992"/>
                </a:lnTo>
                <a:lnTo>
                  <a:pt x="410" y="981"/>
                </a:lnTo>
                <a:lnTo>
                  <a:pt x="417" y="969"/>
                </a:lnTo>
                <a:lnTo>
                  <a:pt x="428" y="952"/>
                </a:lnTo>
                <a:lnTo>
                  <a:pt x="428" y="952"/>
                </a:lnTo>
                <a:lnTo>
                  <a:pt x="440" y="931"/>
                </a:lnTo>
                <a:lnTo>
                  <a:pt x="452" y="909"/>
                </a:lnTo>
                <a:lnTo>
                  <a:pt x="464" y="884"/>
                </a:lnTo>
                <a:lnTo>
                  <a:pt x="478" y="862"/>
                </a:lnTo>
                <a:lnTo>
                  <a:pt x="478" y="862"/>
                </a:lnTo>
                <a:lnTo>
                  <a:pt x="502" y="829"/>
                </a:lnTo>
                <a:lnTo>
                  <a:pt x="514" y="813"/>
                </a:lnTo>
                <a:lnTo>
                  <a:pt x="530" y="794"/>
                </a:lnTo>
                <a:lnTo>
                  <a:pt x="530" y="794"/>
                </a:lnTo>
                <a:lnTo>
                  <a:pt x="539" y="782"/>
                </a:lnTo>
                <a:lnTo>
                  <a:pt x="547" y="767"/>
                </a:lnTo>
                <a:lnTo>
                  <a:pt x="554" y="749"/>
                </a:lnTo>
                <a:lnTo>
                  <a:pt x="559" y="732"/>
                </a:lnTo>
                <a:lnTo>
                  <a:pt x="568" y="701"/>
                </a:lnTo>
                <a:lnTo>
                  <a:pt x="572" y="688"/>
                </a:lnTo>
                <a:lnTo>
                  <a:pt x="572" y="688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10">
            <a:extLst>
              <a:ext uri="{FF2B5EF4-FFF2-40B4-BE49-F238E27FC236}">
                <a16:creationId xmlns:a16="http://schemas.microsoft.com/office/drawing/2014/main" id="{7CC266B6-A9D1-4645-823B-6AC768AE645B}"/>
              </a:ext>
            </a:extLst>
          </p:cNvPr>
          <p:cNvSpPr>
            <a:spLocks noEditPoints="1"/>
          </p:cNvSpPr>
          <p:nvPr/>
        </p:nvSpPr>
        <p:spPr bwMode="auto">
          <a:xfrm>
            <a:off x="4487494" y="2712426"/>
            <a:ext cx="972541" cy="1753816"/>
          </a:xfrm>
          <a:custGeom>
            <a:avLst/>
            <a:gdLst>
              <a:gd name="T0" fmla="*/ 113 w 1200"/>
              <a:gd name="T1" fmla="*/ 30 h 2164"/>
              <a:gd name="T2" fmla="*/ 87 w 1200"/>
              <a:gd name="T3" fmla="*/ 156 h 2164"/>
              <a:gd name="T4" fmla="*/ 392 w 1200"/>
              <a:gd name="T5" fmla="*/ 243 h 2164"/>
              <a:gd name="T6" fmla="*/ 380 w 1200"/>
              <a:gd name="T7" fmla="*/ 371 h 2164"/>
              <a:gd name="T8" fmla="*/ 385 w 1200"/>
              <a:gd name="T9" fmla="*/ 548 h 2164"/>
              <a:gd name="T10" fmla="*/ 218 w 1200"/>
              <a:gd name="T11" fmla="*/ 1302 h 2164"/>
              <a:gd name="T12" fmla="*/ 128 w 1200"/>
              <a:gd name="T13" fmla="*/ 1650 h 2164"/>
              <a:gd name="T14" fmla="*/ 0 w 1200"/>
              <a:gd name="T15" fmla="*/ 2056 h 2164"/>
              <a:gd name="T16" fmla="*/ 17 w 1200"/>
              <a:gd name="T17" fmla="*/ 2101 h 2164"/>
              <a:gd name="T18" fmla="*/ 45 w 1200"/>
              <a:gd name="T19" fmla="*/ 2056 h 2164"/>
              <a:gd name="T20" fmla="*/ 147 w 1200"/>
              <a:gd name="T21" fmla="*/ 1669 h 2164"/>
              <a:gd name="T22" fmla="*/ 272 w 1200"/>
              <a:gd name="T23" fmla="*/ 1272 h 2164"/>
              <a:gd name="T24" fmla="*/ 473 w 1200"/>
              <a:gd name="T25" fmla="*/ 1215 h 2164"/>
              <a:gd name="T26" fmla="*/ 569 w 1200"/>
              <a:gd name="T27" fmla="*/ 1928 h 2164"/>
              <a:gd name="T28" fmla="*/ 593 w 1200"/>
              <a:gd name="T29" fmla="*/ 1886 h 2164"/>
              <a:gd name="T30" fmla="*/ 539 w 1200"/>
              <a:gd name="T31" fmla="*/ 1240 h 2164"/>
              <a:gd name="T32" fmla="*/ 647 w 1200"/>
              <a:gd name="T33" fmla="*/ 1645 h 2164"/>
              <a:gd name="T34" fmla="*/ 679 w 1200"/>
              <a:gd name="T35" fmla="*/ 1964 h 2164"/>
              <a:gd name="T36" fmla="*/ 600 w 1200"/>
              <a:gd name="T37" fmla="*/ 2020 h 2164"/>
              <a:gd name="T38" fmla="*/ 655 w 1200"/>
              <a:gd name="T39" fmla="*/ 2072 h 2164"/>
              <a:gd name="T40" fmla="*/ 771 w 1200"/>
              <a:gd name="T41" fmla="*/ 2150 h 2164"/>
              <a:gd name="T42" fmla="*/ 796 w 1200"/>
              <a:gd name="T43" fmla="*/ 2164 h 2164"/>
              <a:gd name="T44" fmla="*/ 790 w 1200"/>
              <a:gd name="T45" fmla="*/ 2063 h 2164"/>
              <a:gd name="T46" fmla="*/ 940 w 1200"/>
              <a:gd name="T47" fmla="*/ 2042 h 2164"/>
              <a:gd name="T48" fmla="*/ 997 w 1200"/>
              <a:gd name="T49" fmla="*/ 1976 h 2164"/>
              <a:gd name="T50" fmla="*/ 907 w 1200"/>
              <a:gd name="T51" fmla="*/ 1397 h 2164"/>
              <a:gd name="T52" fmla="*/ 976 w 1200"/>
              <a:gd name="T53" fmla="*/ 1153 h 2164"/>
              <a:gd name="T54" fmla="*/ 1120 w 1200"/>
              <a:gd name="T55" fmla="*/ 964 h 2164"/>
              <a:gd name="T56" fmla="*/ 1194 w 1200"/>
              <a:gd name="T57" fmla="*/ 846 h 2164"/>
              <a:gd name="T58" fmla="*/ 1179 w 1200"/>
              <a:gd name="T59" fmla="*/ 638 h 2164"/>
              <a:gd name="T60" fmla="*/ 1139 w 1200"/>
              <a:gd name="T61" fmla="*/ 499 h 2164"/>
              <a:gd name="T62" fmla="*/ 983 w 1200"/>
              <a:gd name="T63" fmla="*/ 309 h 2164"/>
              <a:gd name="T64" fmla="*/ 898 w 1200"/>
              <a:gd name="T65" fmla="*/ 281 h 2164"/>
              <a:gd name="T66" fmla="*/ 827 w 1200"/>
              <a:gd name="T67" fmla="*/ 291 h 2164"/>
              <a:gd name="T68" fmla="*/ 808 w 1200"/>
              <a:gd name="T69" fmla="*/ 170 h 2164"/>
              <a:gd name="T70" fmla="*/ 785 w 1200"/>
              <a:gd name="T71" fmla="*/ 73 h 2164"/>
              <a:gd name="T72" fmla="*/ 662 w 1200"/>
              <a:gd name="T73" fmla="*/ 2 h 2164"/>
              <a:gd name="T74" fmla="*/ 562 w 1200"/>
              <a:gd name="T75" fmla="*/ 40 h 2164"/>
              <a:gd name="T76" fmla="*/ 515 w 1200"/>
              <a:gd name="T77" fmla="*/ 87 h 2164"/>
              <a:gd name="T78" fmla="*/ 527 w 1200"/>
              <a:gd name="T79" fmla="*/ 189 h 2164"/>
              <a:gd name="T80" fmla="*/ 520 w 1200"/>
              <a:gd name="T81" fmla="*/ 213 h 2164"/>
              <a:gd name="T82" fmla="*/ 515 w 1200"/>
              <a:gd name="T83" fmla="*/ 239 h 2164"/>
              <a:gd name="T84" fmla="*/ 523 w 1200"/>
              <a:gd name="T85" fmla="*/ 293 h 2164"/>
              <a:gd name="T86" fmla="*/ 589 w 1200"/>
              <a:gd name="T87" fmla="*/ 303 h 2164"/>
              <a:gd name="T88" fmla="*/ 572 w 1200"/>
              <a:gd name="T89" fmla="*/ 375 h 2164"/>
              <a:gd name="T90" fmla="*/ 513 w 1200"/>
              <a:gd name="T91" fmla="*/ 437 h 2164"/>
              <a:gd name="T92" fmla="*/ 470 w 1200"/>
              <a:gd name="T93" fmla="*/ 470 h 2164"/>
              <a:gd name="T94" fmla="*/ 466 w 1200"/>
              <a:gd name="T95" fmla="*/ 413 h 2164"/>
              <a:gd name="T96" fmla="*/ 480 w 1200"/>
              <a:gd name="T97" fmla="*/ 329 h 2164"/>
              <a:gd name="T98" fmla="*/ 499 w 1200"/>
              <a:gd name="T99" fmla="*/ 276 h 2164"/>
              <a:gd name="T100" fmla="*/ 610 w 1200"/>
              <a:gd name="T101" fmla="*/ 669 h 2164"/>
              <a:gd name="T102" fmla="*/ 520 w 1200"/>
              <a:gd name="T103" fmla="*/ 707 h 2164"/>
              <a:gd name="T104" fmla="*/ 506 w 1200"/>
              <a:gd name="T105" fmla="*/ 666 h 2164"/>
              <a:gd name="T106" fmla="*/ 563 w 1200"/>
              <a:gd name="T107" fmla="*/ 609 h 2164"/>
              <a:gd name="T108" fmla="*/ 638 w 1200"/>
              <a:gd name="T109" fmla="*/ 1215 h 2164"/>
              <a:gd name="T110" fmla="*/ 726 w 1200"/>
              <a:gd name="T111" fmla="*/ 1614 h 2164"/>
              <a:gd name="T112" fmla="*/ 737 w 1200"/>
              <a:gd name="T113" fmla="*/ 1869 h 2164"/>
              <a:gd name="T114" fmla="*/ 593 w 1200"/>
              <a:gd name="T115" fmla="*/ 1257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00" h="2164">
                <a:moveTo>
                  <a:pt x="440" y="82"/>
                </a:moveTo>
                <a:lnTo>
                  <a:pt x="421" y="82"/>
                </a:lnTo>
                <a:lnTo>
                  <a:pt x="413" y="111"/>
                </a:lnTo>
                <a:lnTo>
                  <a:pt x="371" y="97"/>
                </a:lnTo>
                <a:lnTo>
                  <a:pt x="222" y="64"/>
                </a:lnTo>
                <a:lnTo>
                  <a:pt x="194" y="49"/>
                </a:lnTo>
                <a:lnTo>
                  <a:pt x="116" y="28"/>
                </a:lnTo>
                <a:lnTo>
                  <a:pt x="116" y="28"/>
                </a:lnTo>
                <a:lnTo>
                  <a:pt x="113" y="30"/>
                </a:lnTo>
                <a:lnTo>
                  <a:pt x="107" y="38"/>
                </a:lnTo>
                <a:lnTo>
                  <a:pt x="102" y="47"/>
                </a:lnTo>
                <a:lnTo>
                  <a:pt x="99" y="57"/>
                </a:lnTo>
                <a:lnTo>
                  <a:pt x="95" y="71"/>
                </a:lnTo>
                <a:lnTo>
                  <a:pt x="90" y="90"/>
                </a:lnTo>
                <a:lnTo>
                  <a:pt x="90" y="90"/>
                </a:lnTo>
                <a:lnTo>
                  <a:pt x="87" y="123"/>
                </a:lnTo>
                <a:lnTo>
                  <a:pt x="85" y="146"/>
                </a:lnTo>
                <a:lnTo>
                  <a:pt x="87" y="156"/>
                </a:lnTo>
                <a:lnTo>
                  <a:pt x="87" y="160"/>
                </a:lnTo>
                <a:lnTo>
                  <a:pt x="185" y="172"/>
                </a:lnTo>
                <a:lnTo>
                  <a:pt x="198" y="168"/>
                </a:lnTo>
                <a:lnTo>
                  <a:pt x="380" y="206"/>
                </a:lnTo>
                <a:lnTo>
                  <a:pt x="380" y="206"/>
                </a:lnTo>
                <a:lnTo>
                  <a:pt x="383" y="222"/>
                </a:lnTo>
                <a:lnTo>
                  <a:pt x="387" y="234"/>
                </a:lnTo>
                <a:lnTo>
                  <a:pt x="392" y="243"/>
                </a:lnTo>
                <a:lnTo>
                  <a:pt x="392" y="243"/>
                </a:lnTo>
                <a:lnTo>
                  <a:pt x="407" y="265"/>
                </a:lnTo>
                <a:lnTo>
                  <a:pt x="421" y="284"/>
                </a:lnTo>
                <a:lnTo>
                  <a:pt x="395" y="321"/>
                </a:lnTo>
                <a:lnTo>
                  <a:pt x="392" y="362"/>
                </a:lnTo>
                <a:lnTo>
                  <a:pt x="392" y="362"/>
                </a:lnTo>
                <a:lnTo>
                  <a:pt x="387" y="364"/>
                </a:lnTo>
                <a:lnTo>
                  <a:pt x="383" y="368"/>
                </a:lnTo>
                <a:lnTo>
                  <a:pt x="380" y="371"/>
                </a:lnTo>
                <a:lnTo>
                  <a:pt x="380" y="371"/>
                </a:lnTo>
                <a:lnTo>
                  <a:pt x="380" y="387"/>
                </a:lnTo>
                <a:lnTo>
                  <a:pt x="381" y="416"/>
                </a:lnTo>
                <a:lnTo>
                  <a:pt x="383" y="447"/>
                </a:lnTo>
                <a:lnTo>
                  <a:pt x="383" y="470"/>
                </a:lnTo>
                <a:lnTo>
                  <a:pt x="383" y="470"/>
                </a:lnTo>
                <a:lnTo>
                  <a:pt x="383" y="513"/>
                </a:lnTo>
                <a:lnTo>
                  <a:pt x="383" y="544"/>
                </a:lnTo>
                <a:lnTo>
                  <a:pt x="383" y="544"/>
                </a:lnTo>
                <a:lnTo>
                  <a:pt x="385" y="548"/>
                </a:lnTo>
                <a:lnTo>
                  <a:pt x="387" y="551"/>
                </a:lnTo>
                <a:lnTo>
                  <a:pt x="392" y="553"/>
                </a:lnTo>
                <a:lnTo>
                  <a:pt x="341" y="732"/>
                </a:lnTo>
                <a:lnTo>
                  <a:pt x="380" y="735"/>
                </a:lnTo>
                <a:lnTo>
                  <a:pt x="374" y="785"/>
                </a:lnTo>
                <a:lnTo>
                  <a:pt x="248" y="1219"/>
                </a:lnTo>
                <a:lnTo>
                  <a:pt x="239" y="1233"/>
                </a:lnTo>
                <a:lnTo>
                  <a:pt x="218" y="1293"/>
                </a:lnTo>
                <a:lnTo>
                  <a:pt x="218" y="1302"/>
                </a:lnTo>
                <a:lnTo>
                  <a:pt x="137" y="1609"/>
                </a:lnTo>
                <a:lnTo>
                  <a:pt x="137" y="1609"/>
                </a:lnTo>
                <a:lnTo>
                  <a:pt x="133" y="1612"/>
                </a:lnTo>
                <a:lnTo>
                  <a:pt x="128" y="1621"/>
                </a:lnTo>
                <a:lnTo>
                  <a:pt x="128" y="1621"/>
                </a:lnTo>
                <a:lnTo>
                  <a:pt x="125" y="1628"/>
                </a:lnTo>
                <a:lnTo>
                  <a:pt x="125" y="1633"/>
                </a:lnTo>
                <a:lnTo>
                  <a:pt x="123" y="1638"/>
                </a:lnTo>
                <a:lnTo>
                  <a:pt x="128" y="1650"/>
                </a:lnTo>
                <a:lnTo>
                  <a:pt x="17" y="2027"/>
                </a:lnTo>
                <a:lnTo>
                  <a:pt x="17" y="2027"/>
                </a:lnTo>
                <a:lnTo>
                  <a:pt x="10" y="2032"/>
                </a:lnTo>
                <a:lnTo>
                  <a:pt x="7" y="2035"/>
                </a:lnTo>
                <a:lnTo>
                  <a:pt x="5" y="2039"/>
                </a:lnTo>
                <a:lnTo>
                  <a:pt x="5" y="2039"/>
                </a:lnTo>
                <a:lnTo>
                  <a:pt x="2" y="2047"/>
                </a:lnTo>
                <a:lnTo>
                  <a:pt x="0" y="2053"/>
                </a:lnTo>
                <a:lnTo>
                  <a:pt x="0" y="2056"/>
                </a:lnTo>
                <a:lnTo>
                  <a:pt x="0" y="2056"/>
                </a:lnTo>
                <a:lnTo>
                  <a:pt x="5" y="2068"/>
                </a:lnTo>
                <a:lnTo>
                  <a:pt x="5" y="2068"/>
                </a:lnTo>
                <a:lnTo>
                  <a:pt x="0" y="2092"/>
                </a:lnTo>
                <a:lnTo>
                  <a:pt x="0" y="2092"/>
                </a:lnTo>
                <a:lnTo>
                  <a:pt x="2" y="2096"/>
                </a:lnTo>
                <a:lnTo>
                  <a:pt x="5" y="2099"/>
                </a:lnTo>
                <a:lnTo>
                  <a:pt x="10" y="2101"/>
                </a:lnTo>
                <a:lnTo>
                  <a:pt x="17" y="2101"/>
                </a:lnTo>
                <a:lnTo>
                  <a:pt x="17" y="2101"/>
                </a:lnTo>
                <a:lnTo>
                  <a:pt x="21" y="2099"/>
                </a:lnTo>
                <a:lnTo>
                  <a:pt x="22" y="2098"/>
                </a:lnTo>
                <a:lnTo>
                  <a:pt x="26" y="2092"/>
                </a:lnTo>
                <a:lnTo>
                  <a:pt x="29" y="2084"/>
                </a:lnTo>
                <a:lnTo>
                  <a:pt x="33" y="2072"/>
                </a:lnTo>
                <a:lnTo>
                  <a:pt x="33" y="2072"/>
                </a:lnTo>
                <a:lnTo>
                  <a:pt x="40" y="2063"/>
                </a:lnTo>
                <a:lnTo>
                  <a:pt x="45" y="2056"/>
                </a:lnTo>
                <a:lnTo>
                  <a:pt x="45" y="2051"/>
                </a:lnTo>
                <a:lnTo>
                  <a:pt x="45" y="2051"/>
                </a:lnTo>
                <a:lnTo>
                  <a:pt x="45" y="2044"/>
                </a:lnTo>
                <a:lnTo>
                  <a:pt x="47" y="2034"/>
                </a:lnTo>
                <a:lnTo>
                  <a:pt x="50" y="2018"/>
                </a:lnTo>
                <a:lnTo>
                  <a:pt x="50" y="2018"/>
                </a:lnTo>
                <a:lnTo>
                  <a:pt x="100" y="1836"/>
                </a:lnTo>
                <a:lnTo>
                  <a:pt x="135" y="1711"/>
                </a:lnTo>
                <a:lnTo>
                  <a:pt x="147" y="1669"/>
                </a:lnTo>
                <a:lnTo>
                  <a:pt x="152" y="1654"/>
                </a:lnTo>
                <a:lnTo>
                  <a:pt x="152" y="1654"/>
                </a:lnTo>
                <a:lnTo>
                  <a:pt x="156" y="1652"/>
                </a:lnTo>
                <a:lnTo>
                  <a:pt x="159" y="1649"/>
                </a:lnTo>
                <a:lnTo>
                  <a:pt x="165" y="1642"/>
                </a:lnTo>
                <a:lnTo>
                  <a:pt x="173" y="1617"/>
                </a:lnTo>
                <a:lnTo>
                  <a:pt x="173" y="1600"/>
                </a:lnTo>
                <a:lnTo>
                  <a:pt x="260" y="1298"/>
                </a:lnTo>
                <a:lnTo>
                  <a:pt x="272" y="1272"/>
                </a:lnTo>
                <a:lnTo>
                  <a:pt x="281" y="1253"/>
                </a:lnTo>
                <a:lnTo>
                  <a:pt x="404" y="818"/>
                </a:lnTo>
                <a:lnTo>
                  <a:pt x="428" y="818"/>
                </a:lnTo>
                <a:lnTo>
                  <a:pt x="433" y="876"/>
                </a:lnTo>
                <a:lnTo>
                  <a:pt x="437" y="888"/>
                </a:lnTo>
                <a:lnTo>
                  <a:pt x="437" y="888"/>
                </a:lnTo>
                <a:lnTo>
                  <a:pt x="454" y="1051"/>
                </a:lnTo>
                <a:lnTo>
                  <a:pt x="473" y="1215"/>
                </a:lnTo>
                <a:lnTo>
                  <a:pt x="473" y="1215"/>
                </a:lnTo>
                <a:lnTo>
                  <a:pt x="494" y="1272"/>
                </a:lnTo>
                <a:lnTo>
                  <a:pt x="515" y="1517"/>
                </a:lnTo>
                <a:lnTo>
                  <a:pt x="506" y="1529"/>
                </a:lnTo>
                <a:lnTo>
                  <a:pt x="511" y="1550"/>
                </a:lnTo>
                <a:lnTo>
                  <a:pt x="520" y="1555"/>
                </a:lnTo>
                <a:lnTo>
                  <a:pt x="560" y="1877"/>
                </a:lnTo>
                <a:lnTo>
                  <a:pt x="556" y="1890"/>
                </a:lnTo>
                <a:lnTo>
                  <a:pt x="569" y="1928"/>
                </a:lnTo>
                <a:lnTo>
                  <a:pt x="569" y="1928"/>
                </a:lnTo>
                <a:lnTo>
                  <a:pt x="570" y="1930"/>
                </a:lnTo>
                <a:lnTo>
                  <a:pt x="574" y="1930"/>
                </a:lnTo>
                <a:lnTo>
                  <a:pt x="581" y="1931"/>
                </a:lnTo>
                <a:lnTo>
                  <a:pt x="581" y="1931"/>
                </a:lnTo>
                <a:lnTo>
                  <a:pt x="588" y="1931"/>
                </a:lnTo>
                <a:lnTo>
                  <a:pt x="591" y="1928"/>
                </a:lnTo>
                <a:lnTo>
                  <a:pt x="593" y="1924"/>
                </a:lnTo>
                <a:lnTo>
                  <a:pt x="593" y="1923"/>
                </a:lnTo>
                <a:lnTo>
                  <a:pt x="593" y="1886"/>
                </a:lnTo>
                <a:lnTo>
                  <a:pt x="586" y="1877"/>
                </a:lnTo>
                <a:lnTo>
                  <a:pt x="548" y="1555"/>
                </a:lnTo>
                <a:lnTo>
                  <a:pt x="553" y="1534"/>
                </a:lnTo>
                <a:lnTo>
                  <a:pt x="553" y="1522"/>
                </a:lnTo>
                <a:lnTo>
                  <a:pt x="544" y="1513"/>
                </a:lnTo>
                <a:lnTo>
                  <a:pt x="523" y="1269"/>
                </a:lnTo>
                <a:lnTo>
                  <a:pt x="527" y="1233"/>
                </a:lnTo>
                <a:lnTo>
                  <a:pt x="523" y="1174"/>
                </a:lnTo>
                <a:lnTo>
                  <a:pt x="539" y="1240"/>
                </a:lnTo>
                <a:lnTo>
                  <a:pt x="536" y="1253"/>
                </a:lnTo>
                <a:lnTo>
                  <a:pt x="544" y="1266"/>
                </a:lnTo>
                <a:lnTo>
                  <a:pt x="553" y="1269"/>
                </a:lnTo>
                <a:lnTo>
                  <a:pt x="553" y="1269"/>
                </a:lnTo>
                <a:lnTo>
                  <a:pt x="600" y="1456"/>
                </a:lnTo>
                <a:lnTo>
                  <a:pt x="633" y="1586"/>
                </a:lnTo>
                <a:lnTo>
                  <a:pt x="643" y="1630"/>
                </a:lnTo>
                <a:lnTo>
                  <a:pt x="647" y="1645"/>
                </a:lnTo>
                <a:lnTo>
                  <a:pt x="647" y="1645"/>
                </a:lnTo>
                <a:lnTo>
                  <a:pt x="645" y="1649"/>
                </a:lnTo>
                <a:lnTo>
                  <a:pt x="643" y="1656"/>
                </a:lnTo>
                <a:lnTo>
                  <a:pt x="643" y="1663"/>
                </a:lnTo>
                <a:lnTo>
                  <a:pt x="652" y="1675"/>
                </a:lnTo>
                <a:lnTo>
                  <a:pt x="659" y="1678"/>
                </a:lnTo>
                <a:lnTo>
                  <a:pt x="718" y="1907"/>
                </a:lnTo>
                <a:lnTo>
                  <a:pt x="692" y="1956"/>
                </a:lnTo>
                <a:lnTo>
                  <a:pt x="692" y="1956"/>
                </a:lnTo>
                <a:lnTo>
                  <a:pt x="679" y="1964"/>
                </a:lnTo>
                <a:lnTo>
                  <a:pt x="669" y="1971"/>
                </a:lnTo>
                <a:lnTo>
                  <a:pt x="659" y="1976"/>
                </a:lnTo>
                <a:lnTo>
                  <a:pt x="659" y="1976"/>
                </a:lnTo>
                <a:lnTo>
                  <a:pt x="640" y="1987"/>
                </a:lnTo>
                <a:lnTo>
                  <a:pt x="619" y="1997"/>
                </a:lnTo>
                <a:lnTo>
                  <a:pt x="619" y="1997"/>
                </a:lnTo>
                <a:lnTo>
                  <a:pt x="608" y="2002"/>
                </a:lnTo>
                <a:lnTo>
                  <a:pt x="603" y="2011"/>
                </a:lnTo>
                <a:lnTo>
                  <a:pt x="600" y="2020"/>
                </a:lnTo>
                <a:lnTo>
                  <a:pt x="601" y="2030"/>
                </a:lnTo>
                <a:lnTo>
                  <a:pt x="601" y="2030"/>
                </a:lnTo>
                <a:lnTo>
                  <a:pt x="607" y="2042"/>
                </a:lnTo>
                <a:lnTo>
                  <a:pt x="615" y="2053"/>
                </a:lnTo>
                <a:lnTo>
                  <a:pt x="627" y="2063"/>
                </a:lnTo>
                <a:lnTo>
                  <a:pt x="633" y="2066"/>
                </a:lnTo>
                <a:lnTo>
                  <a:pt x="638" y="2068"/>
                </a:lnTo>
                <a:lnTo>
                  <a:pt x="638" y="2068"/>
                </a:lnTo>
                <a:lnTo>
                  <a:pt x="655" y="2072"/>
                </a:lnTo>
                <a:lnTo>
                  <a:pt x="679" y="2073"/>
                </a:lnTo>
                <a:lnTo>
                  <a:pt x="709" y="2077"/>
                </a:lnTo>
                <a:lnTo>
                  <a:pt x="757" y="2072"/>
                </a:lnTo>
                <a:lnTo>
                  <a:pt x="766" y="2092"/>
                </a:lnTo>
                <a:lnTo>
                  <a:pt x="757" y="2113"/>
                </a:lnTo>
                <a:lnTo>
                  <a:pt x="770" y="2122"/>
                </a:lnTo>
                <a:lnTo>
                  <a:pt x="770" y="2122"/>
                </a:lnTo>
                <a:lnTo>
                  <a:pt x="771" y="2138"/>
                </a:lnTo>
                <a:lnTo>
                  <a:pt x="771" y="2150"/>
                </a:lnTo>
                <a:lnTo>
                  <a:pt x="773" y="2153"/>
                </a:lnTo>
                <a:lnTo>
                  <a:pt x="775" y="2155"/>
                </a:lnTo>
                <a:lnTo>
                  <a:pt x="775" y="2155"/>
                </a:lnTo>
                <a:lnTo>
                  <a:pt x="778" y="2157"/>
                </a:lnTo>
                <a:lnTo>
                  <a:pt x="783" y="2160"/>
                </a:lnTo>
                <a:lnTo>
                  <a:pt x="790" y="2164"/>
                </a:lnTo>
                <a:lnTo>
                  <a:pt x="792" y="2164"/>
                </a:lnTo>
                <a:lnTo>
                  <a:pt x="796" y="2164"/>
                </a:lnTo>
                <a:lnTo>
                  <a:pt x="796" y="2164"/>
                </a:lnTo>
                <a:lnTo>
                  <a:pt x="799" y="2160"/>
                </a:lnTo>
                <a:lnTo>
                  <a:pt x="803" y="2153"/>
                </a:lnTo>
                <a:lnTo>
                  <a:pt x="803" y="2143"/>
                </a:lnTo>
                <a:lnTo>
                  <a:pt x="803" y="2143"/>
                </a:lnTo>
                <a:lnTo>
                  <a:pt x="799" y="2089"/>
                </a:lnTo>
                <a:lnTo>
                  <a:pt x="799" y="2089"/>
                </a:lnTo>
                <a:lnTo>
                  <a:pt x="794" y="2075"/>
                </a:lnTo>
                <a:lnTo>
                  <a:pt x="790" y="2066"/>
                </a:lnTo>
                <a:lnTo>
                  <a:pt x="790" y="2063"/>
                </a:lnTo>
                <a:lnTo>
                  <a:pt x="790" y="2063"/>
                </a:lnTo>
                <a:lnTo>
                  <a:pt x="813" y="2065"/>
                </a:lnTo>
                <a:lnTo>
                  <a:pt x="858" y="2061"/>
                </a:lnTo>
                <a:lnTo>
                  <a:pt x="905" y="2056"/>
                </a:lnTo>
                <a:lnTo>
                  <a:pt x="922" y="2054"/>
                </a:lnTo>
                <a:lnTo>
                  <a:pt x="931" y="2051"/>
                </a:lnTo>
                <a:lnTo>
                  <a:pt x="931" y="2051"/>
                </a:lnTo>
                <a:lnTo>
                  <a:pt x="936" y="2047"/>
                </a:lnTo>
                <a:lnTo>
                  <a:pt x="940" y="2042"/>
                </a:lnTo>
                <a:lnTo>
                  <a:pt x="948" y="2028"/>
                </a:lnTo>
                <a:lnTo>
                  <a:pt x="955" y="2009"/>
                </a:lnTo>
                <a:lnTo>
                  <a:pt x="955" y="2009"/>
                </a:lnTo>
                <a:lnTo>
                  <a:pt x="962" y="2006"/>
                </a:lnTo>
                <a:lnTo>
                  <a:pt x="978" y="1999"/>
                </a:lnTo>
                <a:lnTo>
                  <a:pt x="992" y="1987"/>
                </a:lnTo>
                <a:lnTo>
                  <a:pt x="995" y="1982"/>
                </a:lnTo>
                <a:lnTo>
                  <a:pt x="997" y="1976"/>
                </a:lnTo>
                <a:lnTo>
                  <a:pt x="997" y="1976"/>
                </a:lnTo>
                <a:lnTo>
                  <a:pt x="990" y="1945"/>
                </a:lnTo>
                <a:lnTo>
                  <a:pt x="985" y="1919"/>
                </a:lnTo>
                <a:lnTo>
                  <a:pt x="985" y="1919"/>
                </a:lnTo>
                <a:lnTo>
                  <a:pt x="931" y="1576"/>
                </a:lnTo>
                <a:lnTo>
                  <a:pt x="931" y="1576"/>
                </a:lnTo>
                <a:lnTo>
                  <a:pt x="919" y="1501"/>
                </a:lnTo>
                <a:lnTo>
                  <a:pt x="910" y="1442"/>
                </a:lnTo>
                <a:lnTo>
                  <a:pt x="907" y="1416"/>
                </a:lnTo>
                <a:lnTo>
                  <a:pt x="907" y="1397"/>
                </a:lnTo>
                <a:lnTo>
                  <a:pt x="907" y="1397"/>
                </a:lnTo>
                <a:lnTo>
                  <a:pt x="907" y="1378"/>
                </a:lnTo>
                <a:lnTo>
                  <a:pt x="910" y="1356"/>
                </a:lnTo>
                <a:lnTo>
                  <a:pt x="919" y="1304"/>
                </a:lnTo>
                <a:lnTo>
                  <a:pt x="929" y="1257"/>
                </a:lnTo>
                <a:lnTo>
                  <a:pt x="934" y="1233"/>
                </a:lnTo>
                <a:lnTo>
                  <a:pt x="934" y="1233"/>
                </a:lnTo>
                <a:lnTo>
                  <a:pt x="959" y="1188"/>
                </a:lnTo>
                <a:lnTo>
                  <a:pt x="976" y="1153"/>
                </a:lnTo>
                <a:lnTo>
                  <a:pt x="993" y="992"/>
                </a:lnTo>
                <a:lnTo>
                  <a:pt x="993" y="992"/>
                </a:lnTo>
                <a:lnTo>
                  <a:pt x="1011" y="993"/>
                </a:lnTo>
                <a:lnTo>
                  <a:pt x="1028" y="993"/>
                </a:lnTo>
                <a:lnTo>
                  <a:pt x="1052" y="990"/>
                </a:lnTo>
                <a:lnTo>
                  <a:pt x="1078" y="985"/>
                </a:lnTo>
                <a:lnTo>
                  <a:pt x="1092" y="980"/>
                </a:lnTo>
                <a:lnTo>
                  <a:pt x="1106" y="973"/>
                </a:lnTo>
                <a:lnTo>
                  <a:pt x="1120" y="964"/>
                </a:lnTo>
                <a:lnTo>
                  <a:pt x="1132" y="955"/>
                </a:lnTo>
                <a:lnTo>
                  <a:pt x="1146" y="943"/>
                </a:lnTo>
                <a:lnTo>
                  <a:pt x="1158" y="929"/>
                </a:lnTo>
                <a:lnTo>
                  <a:pt x="1158" y="929"/>
                </a:lnTo>
                <a:lnTo>
                  <a:pt x="1168" y="914"/>
                </a:lnTo>
                <a:lnTo>
                  <a:pt x="1177" y="898"/>
                </a:lnTo>
                <a:lnTo>
                  <a:pt x="1184" y="881"/>
                </a:lnTo>
                <a:lnTo>
                  <a:pt x="1189" y="863"/>
                </a:lnTo>
                <a:lnTo>
                  <a:pt x="1194" y="846"/>
                </a:lnTo>
                <a:lnTo>
                  <a:pt x="1196" y="829"/>
                </a:lnTo>
                <a:lnTo>
                  <a:pt x="1200" y="794"/>
                </a:lnTo>
                <a:lnTo>
                  <a:pt x="1200" y="765"/>
                </a:lnTo>
                <a:lnTo>
                  <a:pt x="1198" y="740"/>
                </a:lnTo>
                <a:lnTo>
                  <a:pt x="1194" y="719"/>
                </a:lnTo>
                <a:lnTo>
                  <a:pt x="1194" y="719"/>
                </a:lnTo>
                <a:lnTo>
                  <a:pt x="1186" y="685"/>
                </a:lnTo>
                <a:lnTo>
                  <a:pt x="1180" y="655"/>
                </a:lnTo>
                <a:lnTo>
                  <a:pt x="1179" y="638"/>
                </a:lnTo>
                <a:lnTo>
                  <a:pt x="1179" y="624"/>
                </a:lnTo>
                <a:lnTo>
                  <a:pt x="1179" y="624"/>
                </a:lnTo>
                <a:lnTo>
                  <a:pt x="1179" y="600"/>
                </a:lnTo>
                <a:lnTo>
                  <a:pt x="1175" y="583"/>
                </a:lnTo>
                <a:lnTo>
                  <a:pt x="1168" y="560"/>
                </a:lnTo>
                <a:lnTo>
                  <a:pt x="1153" y="524"/>
                </a:lnTo>
                <a:lnTo>
                  <a:pt x="1153" y="524"/>
                </a:lnTo>
                <a:lnTo>
                  <a:pt x="1148" y="513"/>
                </a:lnTo>
                <a:lnTo>
                  <a:pt x="1139" y="499"/>
                </a:lnTo>
                <a:lnTo>
                  <a:pt x="1118" y="472"/>
                </a:lnTo>
                <a:lnTo>
                  <a:pt x="1092" y="444"/>
                </a:lnTo>
                <a:lnTo>
                  <a:pt x="1064" y="416"/>
                </a:lnTo>
                <a:lnTo>
                  <a:pt x="1018" y="373"/>
                </a:lnTo>
                <a:lnTo>
                  <a:pt x="997" y="355"/>
                </a:lnTo>
                <a:lnTo>
                  <a:pt x="997" y="355"/>
                </a:lnTo>
                <a:lnTo>
                  <a:pt x="995" y="345"/>
                </a:lnTo>
                <a:lnTo>
                  <a:pt x="988" y="321"/>
                </a:lnTo>
                <a:lnTo>
                  <a:pt x="983" y="309"/>
                </a:lnTo>
                <a:lnTo>
                  <a:pt x="974" y="298"/>
                </a:lnTo>
                <a:lnTo>
                  <a:pt x="966" y="290"/>
                </a:lnTo>
                <a:lnTo>
                  <a:pt x="962" y="286"/>
                </a:lnTo>
                <a:lnTo>
                  <a:pt x="955" y="284"/>
                </a:lnTo>
                <a:lnTo>
                  <a:pt x="955" y="284"/>
                </a:lnTo>
                <a:lnTo>
                  <a:pt x="919" y="277"/>
                </a:lnTo>
                <a:lnTo>
                  <a:pt x="907" y="277"/>
                </a:lnTo>
                <a:lnTo>
                  <a:pt x="898" y="281"/>
                </a:lnTo>
                <a:lnTo>
                  <a:pt x="898" y="281"/>
                </a:lnTo>
                <a:lnTo>
                  <a:pt x="887" y="290"/>
                </a:lnTo>
                <a:lnTo>
                  <a:pt x="874" y="303"/>
                </a:lnTo>
                <a:lnTo>
                  <a:pt x="856" y="321"/>
                </a:lnTo>
                <a:lnTo>
                  <a:pt x="820" y="317"/>
                </a:lnTo>
                <a:lnTo>
                  <a:pt x="808" y="293"/>
                </a:lnTo>
                <a:lnTo>
                  <a:pt x="808" y="293"/>
                </a:lnTo>
                <a:lnTo>
                  <a:pt x="818" y="295"/>
                </a:lnTo>
                <a:lnTo>
                  <a:pt x="825" y="293"/>
                </a:lnTo>
                <a:lnTo>
                  <a:pt x="827" y="291"/>
                </a:lnTo>
                <a:lnTo>
                  <a:pt x="829" y="288"/>
                </a:lnTo>
                <a:lnTo>
                  <a:pt x="829" y="288"/>
                </a:lnTo>
                <a:lnTo>
                  <a:pt x="825" y="283"/>
                </a:lnTo>
                <a:lnTo>
                  <a:pt x="820" y="274"/>
                </a:lnTo>
                <a:lnTo>
                  <a:pt x="803" y="253"/>
                </a:lnTo>
                <a:lnTo>
                  <a:pt x="778" y="225"/>
                </a:lnTo>
                <a:lnTo>
                  <a:pt x="778" y="225"/>
                </a:lnTo>
                <a:lnTo>
                  <a:pt x="796" y="194"/>
                </a:lnTo>
                <a:lnTo>
                  <a:pt x="808" y="170"/>
                </a:lnTo>
                <a:lnTo>
                  <a:pt x="816" y="153"/>
                </a:lnTo>
                <a:lnTo>
                  <a:pt x="816" y="153"/>
                </a:lnTo>
                <a:lnTo>
                  <a:pt x="816" y="144"/>
                </a:lnTo>
                <a:lnTo>
                  <a:pt x="815" y="135"/>
                </a:lnTo>
                <a:lnTo>
                  <a:pt x="806" y="111"/>
                </a:lnTo>
                <a:lnTo>
                  <a:pt x="797" y="90"/>
                </a:lnTo>
                <a:lnTo>
                  <a:pt x="790" y="82"/>
                </a:lnTo>
                <a:lnTo>
                  <a:pt x="790" y="82"/>
                </a:lnTo>
                <a:lnTo>
                  <a:pt x="785" y="73"/>
                </a:lnTo>
                <a:lnTo>
                  <a:pt x="773" y="56"/>
                </a:lnTo>
                <a:lnTo>
                  <a:pt x="763" y="45"/>
                </a:lnTo>
                <a:lnTo>
                  <a:pt x="751" y="33"/>
                </a:lnTo>
                <a:lnTo>
                  <a:pt x="735" y="24"/>
                </a:lnTo>
                <a:lnTo>
                  <a:pt x="718" y="16"/>
                </a:lnTo>
                <a:lnTo>
                  <a:pt x="718" y="16"/>
                </a:lnTo>
                <a:lnTo>
                  <a:pt x="697" y="9"/>
                </a:lnTo>
                <a:lnTo>
                  <a:pt x="679" y="5"/>
                </a:lnTo>
                <a:lnTo>
                  <a:pt x="662" y="2"/>
                </a:lnTo>
                <a:lnTo>
                  <a:pt x="647" y="0"/>
                </a:lnTo>
                <a:lnTo>
                  <a:pt x="634" y="0"/>
                </a:lnTo>
                <a:lnTo>
                  <a:pt x="622" y="2"/>
                </a:lnTo>
                <a:lnTo>
                  <a:pt x="614" y="4"/>
                </a:lnTo>
                <a:lnTo>
                  <a:pt x="605" y="7"/>
                </a:lnTo>
                <a:lnTo>
                  <a:pt x="605" y="7"/>
                </a:lnTo>
                <a:lnTo>
                  <a:pt x="591" y="16"/>
                </a:lnTo>
                <a:lnTo>
                  <a:pt x="575" y="30"/>
                </a:lnTo>
                <a:lnTo>
                  <a:pt x="562" y="40"/>
                </a:lnTo>
                <a:lnTo>
                  <a:pt x="558" y="45"/>
                </a:lnTo>
                <a:lnTo>
                  <a:pt x="556" y="49"/>
                </a:lnTo>
                <a:lnTo>
                  <a:pt x="556" y="49"/>
                </a:lnTo>
                <a:lnTo>
                  <a:pt x="553" y="57"/>
                </a:lnTo>
                <a:lnTo>
                  <a:pt x="548" y="68"/>
                </a:lnTo>
                <a:lnTo>
                  <a:pt x="539" y="82"/>
                </a:lnTo>
                <a:lnTo>
                  <a:pt x="520" y="90"/>
                </a:lnTo>
                <a:lnTo>
                  <a:pt x="520" y="90"/>
                </a:lnTo>
                <a:lnTo>
                  <a:pt x="515" y="87"/>
                </a:lnTo>
                <a:lnTo>
                  <a:pt x="511" y="83"/>
                </a:lnTo>
                <a:lnTo>
                  <a:pt x="506" y="82"/>
                </a:lnTo>
                <a:lnTo>
                  <a:pt x="506" y="82"/>
                </a:lnTo>
                <a:lnTo>
                  <a:pt x="461" y="73"/>
                </a:lnTo>
                <a:lnTo>
                  <a:pt x="440" y="82"/>
                </a:lnTo>
                <a:close/>
                <a:moveTo>
                  <a:pt x="506" y="172"/>
                </a:moveTo>
                <a:lnTo>
                  <a:pt x="506" y="172"/>
                </a:lnTo>
                <a:lnTo>
                  <a:pt x="527" y="189"/>
                </a:lnTo>
                <a:lnTo>
                  <a:pt x="527" y="189"/>
                </a:lnTo>
                <a:lnTo>
                  <a:pt x="532" y="192"/>
                </a:lnTo>
                <a:lnTo>
                  <a:pt x="532" y="192"/>
                </a:lnTo>
                <a:lnTo>
                  <a:pt x="529" y="198"/>
                </a:lnTo>
                <a:lnTo>
                  <a:pt x="523" y="206"/>
                </a:lnTo>
                <a:lnTo>
                  <a:pt x="523" y="206"/>
                </a:lnTo>
                <a:lnTo>
                  <a:pt x="522" y="208"/>
                </a:lnTo>
                <a:lnTo>
                  <a:pt x="520" y="212"/>
                </a:lnTo>
                <a:lnTo>
                  <a:pt x="520" y="213"/>
                </a:lnTo>
                <a:lnTo>
                  <a:pt x="520" y="213"/>
                </a:lnTo>
                <a:lnTo>
                  <a:pt x="518" y="215"/>
                </a:lnTo>
                <a:lnTo>
                  <a:pt x="520" y="217"/>
                </a:lnTo>
                <a:lnTo>
                  <a:pt x="520" y="218"/>
                </a:lnTo>
                <a:lnTo>
                  <a:pt x="520" y="222"/>
                </a:lnTo>
                <a:lnTo>
                  <a:pt x="520" y="222"/>
                </a:lnTo>
                <a:lnTo>
                  <a:pt x="517" y="227"/>
                </a:lnTo>
                <a:lnTo>
                  <a:pt x="517" y="231"/>
                </a:lnTo>
                <a:lnTo>
                  <a:pt x="517" y="236"/>
                </a:lnTo>
                <a:lnTo>
                  <a:pt x="515" y="239"/>
                </a:lnTo>
                <a:lnTo>
                  <a:pt x="515" y="239"/>
                </a:lnTo>
                <a:lnTo>
                  <a:pt x="515" y="241"/>
                </a:lnTo>
                <a:lnTo>
                  <a:pt x="515" y="246"/>
                </a:lnTo>
                <a:lnTo>
                  <a:pt x="515" y="255"/>
                </a:lnTo>
                <a:lnTo>
                  <a:pt x="515" y="255"/>
                </a:lnTo>
                <a:lnTo>
                  <a:pt x="517" y="272"/>
                </a:lnTo>
                <a:lnTo>
                  <a:pt x="520" y="288"/>
                </a:lnTo>
                <a:lnTo>
                  <a:pt x="520" y="288"/>
                </a:lnTo>
                <a:lnTo>
                  <a:pt x="523" y="293"/>
                </a:lnTo>
                <a:lnTo>
                  <a:pt x="534" y="298"/>
                </a:lnTo>
                <a:lnTo>
                  <a:pt x="546" y="303"/>
                </a:lnTo>
                <a:lnTo>
                  <a:pt x="556" y="305"/>
                </a:lnTo>
                <a:lnTo>
                  <a:pt x="556" y="305"/>
                </a:lnTo>
                <a:lnTo>
                  <a:pt x="565" y="305"/>
                </a:lnTo>
                <a:lnTo>
                  <a:pt x="574" y="303"/>
                </a:lnTo>
                <a:lnTo>
                  <a:pt x="581" y="300"/>
                </a:lnTo>
                <a:lnTo>
                  <a:pt x="581" y="300"/>
                </a:lnTo>
                <a:lnTo>
                  <a:pt x="589" y="303"/>
                </a:lnTo>
                <a:lnTo>
                  <a:pt x="601" y="309"/>
                </a:lnTo>
                <a:lnTo>
                  <a:pt x="601" y="309"/>
                </a:lnTo>
                <a:lnTo>
                  <a:pt x="619" y="317"/>
                </a:lnTo>
                <a:lnTo>
                  <a:pt x="619" y="317"/>
                </a:lnTo>
                <a:lnTo>
                  <a:pt x="600" y="343"/>
                </a:lnTo>
                <a:lnTo>
                  <a:pt x="586" y="364"/>
                </a:lnTo>
                <a:lnTo>
                  <a:pt x="579" y="371"/>
                </a:lnTo>
                <a:lnTo>
                  <a:pt x="572" y="375"/>
                </a:lnTo>
                <a:lnTo>
                  <a:pt x="572" y="375"/>
                </a:lnTo>
                <a:lnTo>
                  <a:pt x="546" y="390"/>
                </a:lnTo>
                <a:lnTo>
                  <a:pt x="527" y="401"/>
                </a:lnTo>
                <a:lnTo>
                  <a:pt x="527" y="401"/>
                </a:lnTo>
                <a:lnTo>
                  <a:pt x="520" y="411"/>
                </a:lnTo>
                <a:lnTo>
                  <a:pt x="517" y="420"/>
                </a:lnTo>
                <a:lnTo>
                  <a:pt x="515" y="425"/>
                </a:lnTo>
                <a:lnTo>
                  <a:pt x="515" y="425"/>
                </a:lnTo>
                <a:lnTo>
                  <a:pt x="515" y="430"/>
                </a:lnTo>
                <a:lnTo>
                  <a:pt x="513" y="437"/>
                </a:lnTo>
                <a:lnTo>
                  <a:pt x="511" y="446"/>
                </a:lnTo>
                <a:lnTo>
                  <a:pt x="511" y="446"/>
                </a:lnTo>
                <a:lnTo>
                  <a:pt x="508" y="453"/>
                </a:lnTo>
                <a:lnTo>
                  <a:pt x="501" y="465"/>
                </a:lnTo>
                <a:lnTo>
                  <a:pt x="491" y="484"/>
                </a:lnTo>
                <a:lnTo>
                  <a:pt x="491" y="484"/>
                </a:lnTo>
                <a:lnTo>
                  <a:pt x="480" y="479"/>
                </a:lnTo>
                <a:lnTo>
                  <a:pt x="473" y="475"/>
                </a:lnTo>
                <a:lnTo>
                  <a:pt x="470" y="470"/>
                </a:lnTo>
                <a:lnTo>
                  <a:pt x="470" y="470"/>
                </a:lnTo>
                <a:lnTo>
                  <a:pt x="468" y="463"/>
                </a:lnTo>
                <a:lnTo>
                  <a:pt x="466" y="454"/>
                </a:lnTo>
                <a:lnTo>
                  <a:pt x="466" y="454"/>
                </a:lnTo>
                <a:lnTo>
                  <a:pt x="465" y="446"/>
                </a:lnTo>
                <a:lnTo>
                  <a:pt x="465" y="432"/>
                </a:lnTo>
                <a:lnTo>
                  <a:pt x="466" y="420"/>
                </a:lnTo>
                <a:lnTo>
                  <a:pt x="466" y="413"/>
                </a:lnTo>
                <a:lnTo>
                  <a:pt x="466" y="413"/>
                </a:lnTo>
                <a:lnTo>
                  <a:pt x="466" y="401"/>
                </a:lnTo>
                <a:lnTo>
                  <a:pt x="466" y="378"/>
                </a:lnTo>
                <a:lnTo>
                  <a:pt x="470" y="347"/>
                </a:lnTo>
                <a:lnTo>
                  <a:pt x="470" y="347"/>
                </a:lnTo>
                <a:lnTo>
                  <a:pt x="473" y="343"/>
                </a:lnTo>
                <a:lnTo>
                  <a:pt x="477" y="342"/>
                </a:lnTo>
                <a:lnTo>
                  <a:pt x="478" y="338"/>
                </a:lnTo>
                <a:lnTo>
                  <a:pt x="478" y="338"/>
                </a:lnTo>
                <a:lnTo>
                  <a:pt x="480" y="329"/>
                </a:lnTo>
                <a:lnTo>
                  <a:pt x="482" y="321"/>
                </a:lnTo>
                <a:lnTo>
                  <a:pt x="482" y="321"/>
                </a:lnTo>
                <a:lnTo>
                  <a:pt x="480" y="319"/>
                </a:lnTo>
                <a:lnTo>
                  <a:pt x="478" y="317"/>
                </a:lnTo>
                <a:lnTo>
                  <a:pt x="475" y="316"/>
                </a:lnTo>
                <a:lnTo>
                  <a:pt x="473" y="314"/>
                </a:lnTo>
                <a:lnTo>
                  <a:pt x="473" y="314"/>
                </a:lnTo>
                <a:lnTo>
                  <a:pt x="478" y="276"/>
                </a:lnTo>
                <a:lnTo>
                  <a:pt x="499" y="276"/>
                </a:lnTo>
                <a:lnTo>
                  <a:pt x="503" y="243"/>
                </a:lnTo>
                <a:lnTo>
                  <a:pt x="506" y="192"/>
                </a:lnTo>
                <a:lnTo>
                  <a:pt x="506" y="172"/>
                </a:lnTo>
                <a:close/>
                <a:moveTo>
                  <a:pt x="598" y="603"/>
                </a:moveTo>
                <a:lnTo>
                  <a:pt x="610" y="603"/>
                </a:lnTo>
                <a:lnTo>
                  <a:pt x="610" y="603"/>
                </a:lnTo>
                <a:lnTo>
                  <a:pt x="610" y="626"/>
                </a:lnTo>
                <a:lnTo>
                  <a:pt x="610" y="669"/>
                </a:lnTo>
                <a:lnTo>
                  <a:pt x="610" y="669"/>
                </a:lnTo>
                <a:lnTo>
                  <a:pt x="614" y="747"/>
                </a:lnTo>
                <a:lnTo>
                  <a:pt x="586" y="747"/>
                </a:lnTo>
                <a:lnTo>
                  <a:pt x="586" y="747"/>
                </a:lnTo>
                <a:lnTo>
                  <a:pt x="570" y="745"/>
                </a:lnTo>
                <a:lnTo>
                  <a:pt x="548" y="740"/>
                </a:lnTo>
                <a:lnTo>
                  <a:pt x="520" y="732"/>
                </a:lnTo>
                <a:lnTo>
                  <a:pt x="520" y="732"/>
                </a:lnTo>
                <a:lnTo>
                  <a:pt x="520" y="718"/>
                </a:lnTo>
                <a:lnTo>
                  <a:pt x="520" y="707"/>
                </a:lnTo>
                <a:lnTo>
                  <a:pt x="520" y="702"/>
                </a:lnTo>
                <a:lnTo>
                  <a:pt x="520" y="702"/>
                </a:lnTo>
                <a:lnTo>
                  <a:pt x="517" y="700"/>
                </a:lnTo>
                <a:lnTo>
                  <a:pt x="513" y="695"/>
                </a:lnTo>
                <a:lnTo>
                  <a:pt x="511" y="688"/>
                </a:lnTo>
                <a:lnTo>
                  <a:pt x="511" y="681"/>
                </a:lnTo>
                <a:lnTo>
                  <a:pt x="511" y="681"/>
                </a:lnTo>
                <a:lnTo>
                  <a:pt x="510" y="676"/>
                </a:lnTo>
                <a:lnTo>
                  <a:pt x="506" y="666"/>
                </a:lnTo>
                <a:lnTo>
                  <a:pt x="496" y="641"/>
                </a:lnTo>
                <a:lnTo>
                  <a:pt x="478" y="607"/>
                </a:lnTo>
                <a:lnTo>
                  <a:pt x="478" y="607"/>
                </a:lnTo>
                <a:lnTo>
                  <a:pt x="489" y="607"/>
                </a:lnTo>
                <a:lnTo>
                  <a:pt x="515" y="612"/>
                </a:lnTo>
                <a:lnTo>
                  <a:pt x="515" y="612"/>
                </a:lnTo>
                <a:lnTo>
                  <a:pt x="523" y="612"/>
                </a:lnTo>
                <a:lnTo>
                  <a:pt x="536" y="612"/>
                </a:lnTo>
                <a:lnTo>
                  <a:pt x="563" y="609"/>
                </a:lnTo>
                <a:lnTo>
                  <a:pt x="598" y="603"/>
                </a:lnTo>
                <a:lnTo>
                  <a:pt x="598" y="603"/>
                </a:lnTo>
                <a:close/>
                <a:moveTo>
                  <a:pt x="572" y="1170"/>
                </a:moveTo>
                <a:lnTo>
                  <a:pt x="572" y="1170"/>
                </a:lnTo>
                <a:lnTo>
                  <a:pt x="596" y="1189"/>
                </a:lnTo>
                <a:lnTo>
                  <a:pt x="617" y="1203"/>
                </a:lnTo>
                <a:lnTo>
                  <a:pt x="627" y="1210"/>
                </a:lnTo>
                <a:lnTo>
                  <a:pt x="638" y="1215"/>
                </a:lnTo>
                <a:lnTo>
                  <a:pt x="638" y="1215"/>
                </a:lnTo>
                <a:lnTo>
                  <a:pt x="650" y="1219"/>
                </a:lnTo>
                <a:lnTo>
                  <a:pt x="660" y="1220"/>
                </a:lnTo>
                <a:lnTo>
                  <a:pt x="681" y="1219"/>
                </a:lnTo>
                <a:lnTo>
                  <a:pt x="699" y="1217"/>
                </a:lnTo>
                <a:lnTo>
                  <a:pt x="704" y="1215"/>
                </a:lnTo>
                <a:lnTo>
                  <a:pt x="704" y="1215"/>
                </a:lnTo>
                <a:lnTo>
                  <a:pt x="725" y="1600"/>
                </a:lnTo>
                <a:lnTo>
                  <a:pt x="725" y="1600"/>
                </a:lnTo>
                <a:lnTo>
                  <a:pt x="726" y="1614"/>
                </a:lnTo>
                <a:lnTo>
                  <a:pt x="728" y="1621"/>
                </a:lnTo>
                <a:lnTo>
                  <a:pt x="728" y="1630"/>
                </a:lnTo>
                <a:lnTo>
                  <a:pt x="730" y="1645"/>
                </a:lnTo>
                <a:lnTo>
                  <a:pt x="730" y="1645"/>
                </a:lnTo>
                <a:lnTo>
                  <a:pt x="730" y="1741"/>
                </a:lnTo>
                <a:lnTo>
                  <a:pt x="730" y="1741"/>
                </a:lnTo>
                <a:lnTo>
                  <a:pt x="735" y="1812"/>
                </a:lnTo>
                <a:lnTo>
                  <a:pt x="737" y="1851"/>
                </a:lnTo>
                <a:lnTo>
                  <a:pt x="737" y="1869"/>
                </a:lnTo>
                <a:lnTo>
                  <a:pt x="737" y="1869"/>
                </a:lnTo>
                <a:lnTo>
                  <a:pt x="728" y="1838"/>
                </a:lnTo>
                <a:lnTo>
                  <a:pt x="711" y="1770"/>
                </a:lnTo>
                <a:lnTo>
                  <a:pt x="685" y="1671"/>
                </a:lnTo>
                <a:lnTo>
                  <a:pt x="692" y="1663"/>
                </a:lnTo>
                <a:lnTo>
                  <a:pt x="685" y="1633"/>
                </a:lnTo>
                <a:lnTo>
                  <a:pt x="671" y="1630"/>
                </a:lnTo>
                <a:lnTo>
                  <a:pt x="589" y="1269"/>
                </a:lnTo>
                <a:lnTo>
                  <a:pt x="593" y="1257"/>
                </a:lnTo>
                <a:lnTo>
                  <a:pt x="589" y="1227"/>
                </a:lnTo>
                <a:lnTo>
                  <a:pt x="581" y="1224"/>
                </a:lnTo>
                <a:lnTo>
                  <a:pt x="569" y="1182"/>
                </a:lnTo>
                <a:lnTo>
                  <a:pt x="572" y="1170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11">
            <a:extLst>
              <a:ext uri="{FF2B5EF4-FFF2-40B4-BE49-F238E27FC236}">
                <a16:creationId xmlns:a16="http://schemas.microsoft.com/office/drawing/2014/main" id="{F9D41866-6B99-4AE9-AD4D-FDF4D9C07165}"/>
              </a:ext>
            </a:extLst>
          </p:cNvPr>
          <p:cNvSpPr>
            <a:spLocks noEditPoints="1"/>
          </p:cNvSpPr>
          <p:nvPr/>
        </p:nvSpPr>
        <p:spPr bwMode="auto">
          <a:xfrm>
            <a:off x="4683578" y="4658594"/>
            <a:ext cx="717108" cy="1675963"/>
          </a:xfrm>
          <a:custGeom>
            <a:avLst/>
            <a:gdLst>
              <a:gd name="T0" fmla="*/ 210 w 617"/>
              <a:gd name="T1" fmla="*/ 767 h 1442"/>
              <a:gd name="T2" fmla="*/ 233 w 617"/>
              <a:gd name="T3" fmla="*/ 837 h 1442"/>
              <a:gd name="T4" fmla="*/ 244 w 617"/>
              <a:gd name="T5" fmla="*/ 972 h 1442"/>
              <a:gd name="T6" fmla="*/ 224 w 617"/>
              <a:gd name="T7" fmla="*/ 1114 h 1442"/>
              <a:gd name="T8" fmla="*/ 230 w 617"/>
              <a:gd name="T9" fmla="*/ 1318 h 1442"/>
              <a:gd name="T10" fmla="*/ 216 w 617"/>
              <a:gd name="T11" fmla="*/ 1391 h 1442"/>
              <a:gd name="T12" fmla="*/ 248 w 617"/>
              <a:gd name="T13" fmla="*/ 1412 h 1442"/>
              <a:gd name="T14" fmla="*/ 271 w 617"/>
              <a:gd name="T15" fmla="*/ 1442 h 1442"/>
              <a:gd name="T16" fmla="*/ 358 w 617"/>
              <a:gd name="T17" fmla="*/ 1440 h 1442"/>
              <a:gd name="T18" fmla="*/ 464 w 617"/>
              <a:gd name="T19" fmla="*/ 1428 h 1442"/>
              <a:gd name="T20" fmla="*/ 471 w 617"/>
              <a:gd name="T21" fmla="*/ 1396 h 1442"/>
              <a:gd name="T22" fmla="*/ 422 w 617"/>
              <a:gd name="T23" fmla="*/ 1376 h 1442"/>
              <a:gd name="T24" fmla="*/ 430 w 617"/>
              <a:gd name="T25" fmla="*/ 1337 h 1442"/>
              <a:gd name="T26" fmla="*/ 329 w 617"/>
              <a:gd name="T27" fmla="*/ 1276 h 1442"/>
              <a:gd name="T28" fmla="*/ 321 w 617"/>
              <a:gd name="T29" fmla="*/ 1095 h 1442"/>
              <a:gd name="T30" fmla="*/ 359 w 617"/>
              <a:gd name="T31" fmla="*/ 960 h 1442"/>
              <a:gd name="T32" fmla="*/ 379 w 617"/>
              <a:gd name="T33" fmla="*/ 813 h 1442"/>
              <a:gd name="T34" fmla="*/ 427 w 617"/>
              <a:gd name="T35" fmla="*/ 726 h 1442"/>
              <a:gd name="T36" fmla="*/ 445 w 617"/>
              <a:gd name="T37" fmla="*/ 700 h 1442"/>
              <a:gd name="T38" fmla="*/ 461 w 617"/>
              <a:gd name="T39" fmla="*/ 648 h 1442"/>
              <a:gd name="T40" fmla="*/ 424 w 617"/>
              <a:gd name="T41" fmla="*/ 438 h 1442"/>
              <a:gd name="T42" fmla="*/ 544 w 617"/>
              <a:gd name="T43" fmla="*/ 380 h 1442"/>
              <a:gd name="T44" fmla="*/ 592 w 617"/>
              <a:gd name="T45" fmla="*/ 298 h 1442"/>
              <a:gd name="T46" fmla="*/ 617 w 617"/>
              <a:gd name="T47" fmla="*/ 203 h 1442"/>
              <a:gd name="T48" fmla="*/ 599 w 617"/>
              <a:gd name="T49" fmla="*/ 170 h 1442"/>
              <a:gd name="T50" fmla="*/ 610 w 617"/>
              <a:gd name="T51" fmla="*/ 115 h 1442"/>
              <a:gd name="T52" fmla="*/ 594 w 617"/>
              <a:gd name="T53" fmla="*/ 93 h 1442"/>
              <a:gd name="T54" fmla="*/ 581 w 617"/>
              <a:gd name="T55" fmla="*/ 78 h 1442"/>
              <a:gd name="T56" fmla="*/ 568 w 617"/>
              <a:gd name="T57" fmla="*/ 70 h 1442"/>
              <a:gd name="T58" fmla="*/ 545 w 617"/>
              <a:gd name="T59" fmla="*/ 85 h 1442"/>
              <a:gd name="T60" fmla="*/ 518 w 617"/>
              <a:gd name="T61" fmla="*/ 58 h 1442"/>
              <a:gd name="T62" fmla="*/ 452 w 617"/>
              <a:gd name="T63" fmla="*/ 132 h 1442"/>
              <a:gd name="T64" fmla="*/ 430 w 617"/>
              <a:gd name="T65" fmla="*/ 145 h 1442"/>
              <a:gd name="T66" fmla="*/ 350 w 617"/>
              <a:gd name="T67" fmla="*/ 223 h 1442"/>
              <a:gd name="T68" fmla="*/ 329 w 617"/>
              <a:gd name="T69" fmla="*/ 228 h 1442"/>
              <a:gd name="T70" fmla="*/ 364 w 617"/>
              <a:gd name="T71" fmla="*/ 197 h 1442"/>
              <a:gd name="T72" fmla="*/ 367 w 617"/>
              <a:gd name="T73" fmla="*/ 137 h 1442"/>
              <a:gd name="T74" fmla="*/ 373 w 617"/>
              <a:gd name="T75" fmla="*/ 123 h 1442"/>
              <a:gd name="T76" fmla="*/ 392 w 617"/>
              <a:gd name="T77" fmla="*/ 75 h 1442"/>
              <a:gd name="T78" fmla="*/ 406 w 617"/>
              <a:gd name="T79" fmla="*/ 52 h 1442"/>
              <a:gd name="T80" fmla="*/ 327 w 617"/>
              <a:gd name="T81" fmla="*/ 11 h 1442"/>
              <a:gd name="T82" fmla="*/ 268 w 617"/>
              <a:gd name="T83" fmla="*/ 2 h 1442"/>
              <a:gd name="T84" fmla="*/ 204 w 617"/>
              <a:gd name="T85" fmla="*/ 76 h 1442"/>
              <a:gd name="T86" fmla="*/ 215 w 617"/>
              <a:gd name="T87" fmla="*/ 139 h 1442"/>
              <a:gd name="T88" fmla="*/ 204 w 617"/>
              <a:gd name="T89" fmla="*/ 176 h 1442"/>
              <a:gd name="T90" fmla="*/ 209 w 617"/>
              <a:gd name="T91" fmla="*/ 220 h 1442"/>
              <a:gd name="T92" fmla="*/ 128 w 617"/>
              <a:gd name="T93" fmla="*/ 325 h 1442"/>
              <a:gd name="T94" fmla="*/ 7 w 617"/>
              <a:gd name="T95" fmla="*/ 507 h 1442"/>
              <a:gd name="T96" fmla="*/ 5 w 617"/>
              <a:gd name="T97" fmla="*/ 606 h 1442"/>
              <a:gd name="T98" fmla="*/ 123 w 617"/>
              <a:gd name="T99" fmla="*/ 801 h 1442"/>
              <a:gd name="T100" fmla="*/ 140 w 617"/>
              <a:gd name="T101" fmla="*/ 813 h 1442"/>
              <a:gd name="T102" fmla="*/ 121 w 617"/>
              <a:gd name="T103" fmla="*/ 879 h 1442"/>
              <a:gd name="T104" fmla="*/ 158 w 617"/>
              <a:gd name="T105" fmla="*/ 806 h 1442"/>
              <a:gd name="T106" fmla="*/ 557 w 617"/>
              <a:gd name="T107" fmla="*/ 151 h 1442"/>
              <a:gd name="T108" fmla="*/ 541 w 617"/>
              <a:gd name="T109" fmla="*/ 190 h 1442"/>
              <a:gd name="T110" fmla="*/ 518 w 617"/>
              <a:gd name="T111" fmla="*/ 281 h 1442"/>
              <a:gd name="T112" fmla="*/ 480 w 617"/>
              <a:gd name="T113" fmla="*/ 287 h 1442"/>
              <a:gd name="T114" fmla="*/ 445 w 617"/>
              <a:gd name="T115" fmla="*/ 287 h 1442"/>
              <a:gd name="T116" fmla="*/ 475 w 617"/>
              <a:gd name="T117" fmla="*/ 204 h 1442"/>
              <a:gd name="T118" fmla="*/ 491 w 617"/>
              <a:gd name="T119" fmla="*/ 172 h 1442"/>
              <a:gd name="T120" fmla="*/ 510 w 617"/>
              <a:gd name="T121" fmla="*/ 145 h 1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7" h="1442">
                <a:moveTo>
                  <a:pt x="159" y="798"/>
                </a:moveTo>
                <a:lnTo>
                  <a:pt x="159" y="798"/>
                </a:lnTo>
                <a:lnTo>
                  <a:pt x="185" y="784"/>
                </a:lnTo>
                <a:lnTo>
                  <a:pt x="201" y="773"/>
                </a:lnTo>
                <a:lnTo>
                  <a:pt x="210" y="767"/>
                </a:lnTo>
                <a:lnTo>
                  <a:pt x="210" y="767"/>
                </a:lnTo>
                <a:lnTo>
                  <a:pt x="210" y="767"/>
                </a:lnTo>
                <a:lnTo>
                  <a:pt x="210" y="767"/>
                </a:lnTo>
                <a:lnTo>
                  <a:pt x="210" y="767"/>
                </a:lnTo>
                <a:lnTo>
                  <a:pt x="221" y="795"/>
                </a:lnTo>
                <a:lnTo>
                  <a:pt x="221" y="795"/>
                </a:lnTo>
                <a:lnTo>
                  <a:pt x="230" y="816"/>
                </a:lnTo>
                <a:lnTo>
                  <a:pt x="233" y="826"/>
                </a:lnTo>
                <a:lnTo>
                  <a:pt x="233" y="831"/>
                </a:lnTo>
                <a:lnTo>
                  <a:pt x="233" y="837"/>
                </a:lnTo>
                <a:lnTo>
                  <a:pt x="233" y="837"/>
                </a:lnTo>
                <a:lnTo>
                  <a:pt x="233" y="848"/>
                </a:lnTo>
                <a:lnTo>
                  <a:pt x="234" y="862"/>
                </a:lnTo>
                <a:lnTo>
                  <a:pt x="235" y="878"/>
                </a:lnTo>
                <a:lnTo>
                  <a:pt x="236" y="898"/>
                </a:lnTo>
                <a:lnTo>
                  <a:pt x="236" y="898"/>
                </a:lnTo>
                <a:lnTo>
                  <a:pt x="238" y="923"/>
                </a:lnTo>
                <a:lnTo>
                  <a:pt x="240" y="949"/>
                </a:lnTo>
                <a:lnTo>
                  <a:pt x="244" y="972"/>
                </a:lnTo>
                <a:lnTo>
                  <a:pt x="244" y="983"/>
                </a:lnTo>
                <a:lnTo>
                  <a:pt x="244" y="983"/>
                </a:lnTo>
                <a:lnTo>
                  <a:pt x="240" y="998"/>
                </a:lnTo>
                <a:lnTo>
                  <a:pt x="233" y="1030"/>
                </a:lnTo>
                <a:lnTo>
                  <a:pt x="229" y="1050"/>
                </a:lnTo>
                <a:lnTo>
                  <a:pt x="227" y="1072"/>
                </a:lnTo>
                <a:lnTo>
                  <a:pt x="224" y="1092"/>
                </a:lnTo>
                <a:lnTo>
                  <a:pt x="224" y="1114"/>
                </a:lnTo>
                <a:lnTo>
                  <a:pt x="224" y="1114"/>
                </a:lnTo>
                <a:lnTo>
                  <a:pt x="226" y="1138"/>
                </a:lnTo>
                <a:lnTo>
                  <a:pt x="226" y="1167"/>
                </a:lnTo>
                <a:lnTo>
                  <a:pt x="224" y="1231"/>
                </a:lnTo>
                <a:lnTo>
                  <a:pt x="221" y="1307"/>
                </a:lnTo>
                <a:lnTo>
                  <a:pt x="233" y="1318"/>
                </a:lnTo>
                <a:lnTo>
                  <a:pt x="233" y="1318"/>
                </a:lnTo>
                <a:lnTo>
                  <a:pt x="230" y="1318"/>
                </a:lnTo>
                <a:lnTo>
                  <a:pt x="228" y="1319"/>
                </a:lnTo>
                <a:lnTo>
                  <a:pt x="224" y="1321"/>
                </a:lnTo>
                <a:lnTo>
                  <a:pt x="224" y="1321"/>
                </a:lnTo>
                <a:lnTo>
                  <a:pt x="223" y="1328"/>
                </a:lnTo>
                <a:lnTo>
                  <a:pt x="222" y="1336"/>
                </a:lnTo>
                <a:lnTo>
                  <a:pt x="218" y="1360"/>
                </a:lnTo>
                <a:lnTo>
                  <a:pt x="216" y="1383"/>
                </a:lnTo>
                <a:lnTo>
                  <a:pt x="216" y="1391"/>
                </a:lnTo>
                <a:lnTo>
                  <a:pt x="217" y="1395"/>
                </a:lnTo>
                <a:lnTo>
                  <a:pt x="217" y="1395"/>
                </a:lnTo>
                <a:lnTo>
                  <a:pt x="219" y="1396"/>
                </a:lnTo>
                <a:lnTo>
                  <a:pt x="223" y="1399"/>
                </a:lnTo>
                <a:lnTo>
                  <a:pt x="234" y="1401"/>
                </a:lnTo>
                <a:lnTo>
                  <a:pt x="248" y="1403"/>
                </a:lnTo>
                <a:lnTo>
                  <a:pt x="248" y="1403"/>
                </a:lnTo>
                <a:lnTo>
                  <a:pt x="248" y="1412"/>
                </a:lnTo>
                <a:lnTo>
                  <a:pt x="252" y="1430"/>
                </a:lnTo>
                <a:lnTo>
                  <a:pt x="252" y="1430"/>
                </a:lnTo>
                <a:lnTo>
                  <a:pt x="253" y="1436"/>
                </a:lnTo>
                <a:lnTo>
                  <a:pt x="254" y="1438"/>
                </a:lnTo>
                <a:lnTo>
                  <a:pt x="256" y="1438"/>
                </a:lnTo>
                <a:lnTo>
                  <a:pt x="260" y="1440"/>
                </a:lnTo>
                <a:lnTo>
                  <a:pt x="271" y="1442"/>
                </a:lnTo>
                <a:lnTo>
                  <a:pt x="271" y="1442"/>
                </a:lnTo>
                <a:lnTo>
                  <a:pt x="279" y="1442"/>
                </a:lnTo>
                <a:lnTo>
                  <a:pt x="288" y="1442"/>
                </a:lnTo>
                <a:lnTo>
                  <a:pt x="308" y="1440"/>
                </a:lnTo>
                <a:lnTo>
                  <a:pt x="327" y="1437"/>
                </a:lnTo>
                <a:lnTo>
                  <a:pt x="335" y="1437"/>
                </a:lnTo>
                <a:lnTo>
                  <a:pt x="340" y="1437"/>
                </a:lnTo>
                <a:lnTo>
                  <a:pt x="340" y="1437"/>
                </a:lnTo>
                <a:lnTo>
                  <a:pt x="358" y="1440"/>
                </a:lnTo>
                <a:lnTo>
                  <a:pt x="385" y="1440"/>
                </a:lnTo>
                <a:lnTo>
                  <a:pt x="415" y="1440"/>
                </a:lnTo>
                <a:lnTo>
                  <a:pt x="436" y="1437"/>
                </a:lnTo>
                <a:lnTo>
                  <a:pt x="436" y="1437"/>
                </a:lnTo>
                <a:lnTo>
                  <a:pt x="445" y="1436"/>
                </a:lnTo>
                <a:lnTo>
                  <a:pt x="452" y="1434"/>
                </a:lnTo>
                <a:lnTo>
                  <a:pt x="458" y="1431"/>
                </a:lnTo>
                <a:lnTo>
                  <a:pt x="464" y="1428"/>
                </a:lnTo>
                <a:lnTo>
                  <a:pt x="469" y="1423"/>
                </a:lnTo>
                <a:lnTo>
                  <a:pt x="471" y="1418"/>
                </a:lnTo>
                <a:lnTo>
                  <a:pt x="474" y="1413"/>
                </a:lnTo>
                <a:lnTo>
                  <a:pt x="476" y="1407"/>
                </a:lnTo>
                <a:lnTo>
                  <a:pt x="476" y="1407"/>
                </a:lnTo>
                <a:lnTo>
                  <a:pt x="476" y="1403"/>
                </a:lnTo>
                <a:lnTo>
                  <a:pt x="475" y="1401"/>
                </a:lnTo>
                <a:lnTo>
                  <a:pt x="471" y="1396"/>
                </a:lnTo>
                <a:lnTo>
                  <a:pt x="467" y="1391"/>
                </a:lnTo>
                <a:lnTo>
                  <a:pt x="461" y="1388"/>
                </a:lnTo>
                <a:lnTo>
                  <a:pt x="449" y="1383"/>
                </a:lnTo>
                <a:lnTo>
                  <a:pt x="441" y="1379"/>
                </a:lnTo>
                <a:lnTo>
                  <a:pt x="441" y="1379"/>
                </a:lnTo>
                <a:lnTo>
                  <a:pt x="429" y="1377"/>
                </a:lnTo>
                <a:lnTo>
                  <a:pt x="422" y="1376"/>
                </a:lnTo>
                <a:lnTo>
                  <a:pt x="422" y="1376"/>
                </a:lnTo>
                <a:lnTo>
                  <a:pt x="428" y="1367"/>
                </a:lnTo>
                <a:lnTo>
                  <a:pt x="433" y="1358"/>
                </a:lnTo>
                <a:lnTo>
                  <a:pt x="436" y="1349"/>
                </a:lnTo>
                <a:lnTo>
                  <a:pt x="436" y="1349"/>
                </a:lnTo>
                <a:lnTo>
                  <a:pt x="438" y="1346"/>
                </a:lnTo>
                <a:lnTo>
                  <a:pt x="436" y="1342"/>
                </a:lnTo>
                <a:lnTo>
                  <a:pt x="434" y="1340"/>
                </a:lnTo>
                <a:lnTo>
                  <a:pt x="430" y="1337"/>
                </a:lnTo>
                <a:lnTo>
                  <a:pt x="418" y="1335"/>
                </a:lnTo>
                <a:lnTo>
                  <a:pt x="403" y="1334"/>
                </a:lnTo>
                <a:lnTo>
                  <a:pt x="403" y="1334"/>
                </a:lnTo>
                <a:lnTo>
                  <a:pt x="376" y="1331"/>
                </a:lnTo>
                <a:lnTo>
                  <a:pt x="368" y="1330"/>
                </a:lnTo>
                <a:lnTo>
                  <a:pt x="356" y="1311"/>
                </a:lnTo>
                <a:lnTo>
                  <a:pt x="329" y="1276"/>
                </a:lnTo>
                <a:lnTo>
                  <a:pt x="329" y="1276"/>
                </a:lnTo>
                <a:lnTo>
                  <a:pt x="324" y="1229"/>
                </a:lnTo>
                <a:lnTo>
                  <a:pt x="321" y="1194"/>
                </a:lnTo>
                <a:lnTo>
                  <a:pt x="317" y="1172"/>
                </a:lnTo>
                <a:lnTo>
                  <a:pt x="317" y="1172"/>
                </a:lnTo>
                <a:lnTo>
                  <a:pt x="317" y="1165"/>
                </a:lnTo>
                <a:lnTo>
                  <a:pt x="317" y="1154"/>
                </a:lnTo>
                <a:lnTo>
                  <a:pt x="318" y="1127"/>
                </a:lnTo>
                <a:lnTo>
                  <a:pt x="321" y="1095"/>
                </a:lnTo>
                <a:lnTo>
                  <a:pt x="321" y="1095"/>
                </a:lnTo>
                <a:lnTo>
                  <a:pt x="332" y="1080"/>
                </a:lnTo>
                <a:lnTo>
                  <a:pt x="339" y="1067"/>
                </a:lnTo>
                <a:lnTo>
                  <a:pt x="342" y="1060"/>
                </a:lnTo>
                <a:lnTo>
                  <a:pt x="345" y="1053"/>
                </a:lnTo>
                <a:lnTo>
                  <a:pt x="345" y="1053"/>
                </a:lnTo>
                <a:lnTo>
                  <a:pt x="353" y="1001"/>
                </a:lnTo>
                <a:lnTo>
                  <a:pt x="359" y="960"/>
                </a:lnTo>
                <a:lnTo>
                  <a:pt x="359" y="960"/>
                </a:lnTo>
                <a:lnTo>
                  <a:pt x="361" y="938"/>
                </a:lnTo>
                <a:lnTo>
                  <a:pt x="365" y="894"/>
                </a:lnTo>
                <a:lnTo>
                  <a:pt x="368" y="869"/>
                </a:lnTo>
                <a:lnTo>
                  <a:pt x="371" y="845"/>
                </a:lnTo>
                <a:lnTo>
                  <a:pt x="375" y="826"/>
                </a:lnTo>
                <a:lnTo>
                  <a:pt x="377" y="819"/>
                </a:lnTo>
                <a:lnTo>
                  <a:pt x="379" y="813"/>
                </a:lnTo>
                <a:lnTo>
                  <a:pt x="379" y="813"/>
                </a:lnTo>
                <a:lnTo>
                  <a:pt x="385" y="803"/>
                </a:lnTo>
                <a:lnTo>
                  <a:pt x="389" y="790"/>
                </a:lnTo>
                <a:lnTo>
                  <a:pt x="399" y="761"/>
                </a:lnTo>
                <a:lnTo>
                  <a:pt x="410" y="725"/>
                </a:lnTo>
                <a:lnTo>
                  <a:pt x="410" y="725"/>
                </a:lnTo>
                <a:lnTo>
                  <a:pt x="415" y="726"/>
                </a:lnTo>
                <a:lnTo>
                  <a:pt x="427" y="726"/>
                </a:lnTo>
                <a:lnTo>
                  <a:pt x="433" y="726"/>
                </a:lnTo>
                <a:lnTo>
                  <a:pt x="438" y="726"/>
                </a:lnTo>
                <a:lnTo>
                  <a:pt x="443" y="724"/>
                </a:lnTo>
                <a:lnTo>
                  <a:pt x="445" y="721"/>
                </a:lnTo>
                <a:lnTo>
                  <a:pt x="445" y="721"/>
                </a:lnTo>
                <a:lnTo>
                  <a:pt x="446" y="716"/>
                </a:lnTo>
                <a:lnTo>
                  <a:pt x="446" y="712"/>
                </a:lnTo>
                <a:lnTo>
                  <a:pt x="445" y="700"/>
                </a:lnTo>
                <a:lnTo>
                  <a:pt x="445" y="689"/>
                </a:lnTo>
                <a:lnTo>
                  <a:pt x="445" y="683"/>
                </a:lnTo>
                <a:lnTo>
                  <a:pt x="445" y="683"/>
                </a:lnTo>
                <a:lnTo>
                  <a:pt x="447" y="679"/>
                </a:lnTo>
                <a:lnTo>
                  <a:pt x="452" y="672"/>
                </a:lnTo>
                <a:lnTo>
                  <a:pt x="457" y="661"/>
                </a:lnTo>
                <a:lnTo>
                  <a:pt x="459" y="655"/>
                </a:lnTo>
                <a:lnTo>
                  <a:pt x="461" y="648"/>
                </a:lnTo>
                <a:lnTo>
                  <a:pt x="461" y="648"/>
                </a:lnTo>
                <a:lnTo>
                  <a:pt x="461" y="637"/>
                </a:lnTo>
                <a:lnTo>
                  <a:pt x="458" y="622"/>
                </a:lnTo>
                <a:lnTo>
                  <a:pt x="451" y="581"/>
                </a:lnTo>
                <a:lnTo>
                  <a:pt x="433" y="502"/>
                </a:lnTo>
                <a:lnTo>
                  <a:pt x="433" y="502"/>
                </a:lnTo>
                <a:lnTo>
                  <a:pt x="428" y="469"/>
                </a:lnTo>
                <a:lnTo>
                  <a:pt x="424" y="438"/>
                </a:lnTo>
                <a:lnTo>
                  <a:pt x="422" y="405"/>
                </a:lnTo>
                <a:lnTo>
                  <a:pt x="422" y="405"/>
                </a:lnTo>
                <a:lnTo>
                  <a:pt x="441" y="403"/>
                </a:lnTo>
                <a:lnTo>
                  <a:pt x="462" y="401"/>
                </a:lnTo>
                <a:lnTo>
                  <a:pt x="485" y="396"/>
                </a:lnTo>
                <a:lnTo>
                  <a:pt x="510" y="391"/>
                </a:lnTo>
                <a:lnTo>
                  <a:pt x="533" y="384"/>
                </a:lnTo>
                <a:lnTo>
                  <a:pt x="544" y="380"/>
                </a:lnTo>
                <a:lnTo>
                  <a:pt x="552" y="376"/>
                </a:lnTo>
                <a:lnTo>
                  <a:pt x="559" y="372"/>
                </a:lnTo>
                <a:lnTo>
                  <a:pt x="564" y="367"/>
                </a:lnTo>
                <a:lnTo>
                  <a:pt x="564" y="367"/>
                </a:lnTo>
                <a:lnTo>
                  <a:pt x="573" y="354"/>
                </a:lnTo>
                <a:lnTo>
                  <a:pt x="580" y="337"/>
                </a:lnTo>
                <a:lnTo>
                  <a:pt x="586" y="319"/>
                </a:lnTo>
                <a:lnTo>
                  <a:pt x="592" y="298"/>
                </a:lnTo>
                <a:lnTo>
                  <a:pt x="603" y="261"/>
                </a:lnTo>
                <a:lnTo>
                  <a:pt x="608" y="246"/>
                </a:lnTo>
                <a:lnTo>
                  <a:pt x="611" y="235"/>
                </a:lnTo>
                <a:lnTo>
                  <a:pt x="611" y="235"/>
                </a:lnTo>
                <a:lnTo>
                  <a:pt x="614" y="227"/>
                </a:lnTo>
                <a:lnTo>
                  <a:pt x="616" y="219"/>
                </a:lnTo>
                <a:lnTo>
                  <a:pt x="617" y="210"/>
                </a:lnTo>
                <a:lnTo>
                  <a:pt x="617" y="203"/>
                </a:lnTo>
                <a:lnTo>
                  <a:pt x="617" y="196"/>
                </a:lnTo>
                <a:lnTo>
                  <a:pt x="616" y="188"/>
                </a:lnTo>
                <a:lnTo>
                  <a:pt x="614" y="185"/>
                </a:lnTo>
                <a:lnTo>
                  <a:pt x="611" y="181"/>
                </a:lnTo>
                <a:lnTo>
                  <a:pt x="611" y="181"/>
                </a:lnTo>
                <a:lnTo>
                  <a:pt x="605" y="178"/>
                </a:lnTo>
                <a:lnTo>
                  <a:pt x="602" y="174"/>
                </a:lnTo>
                <a:lnTo>
                  <a:pt x="599" y="170"/>
                </a:lnTo>
                <a:lnTo>
                  <a:pt x="599" y="170"/>
                </a:lnTo>
                <a:lnTo>
                  <a:pt x="608" y="153"/>
                </a:lnTo>
                <a:lnTo>
                  <a:pt x="613" y="139"/>
                </a:lnTo>
                <a:lnTo>
                  <a:pt x="614" y="133"/>
                </a:lnTo>
                <a:lnTo>
                  <a:pt x="615" y="127"/>
                </a:lnTo>
                <a:lnTo>
                  <a:pt x="615" y="127"/>
                </a:lnTo>
                <a:lnTo>
                  <a:pt x="613" y="120"/>
                </a:lnTo>
                <a:lnTo>
                  <a:pt x="610" y="115"/>
                </a:lnTo>
                <a:lnTo>
                  <a:pt x="608" y="111"/>
                </a:lnTo>
                <a:lnTo>
                  <a:pt x="606" y="109"/>
                </a:lnTo>
                <a:lnTo>
                  <a:pt x="606" y="109"/>
                </a:lnTo>
                <a:lnTo>
                  <a:pt x="608" y="103"/>
                </a:lnTo>
                <a:lnTo>
                  <a:pt x="606" y="99"/>
                </a:lnTo>
                <a:lnTo>
                  <a:pt x="603" y="97"/>
                </a:lnTo>
                <a:lnTo>
                  <a:pt x="603" y="97"/>
                </a:lnTo>
                <a:lnTo>
                  <a:pt x="594" y="93"/>
                </a:lnTo>
                <a:lnTo>
                  <a:pt x="592" y="93"/>
                </a:lnTo>
                <a:lnTo>
                  <a:pt x="592" y="93"/>
                </a:lnTo>
                <a:lnTo>
                  <a:pt x="590" y="86"/>
                </a:lnTo>
                <a:lnTo>
                  <a:pt x="587" y="80"/>
                </a:lnTo>
                <a:lnTo>
                  <a:pt x="586" y="79"/>
                </a:lnTo>
                <a:lnTo>
                  <a:pt x="584" y="78"/>
                </a:lnTo>
                <a:lnTo>
                  <a:pt x="584" y="78"/>
                </a:lnTo>
                <a:lnTo>
                  <a:pt x="581" y="78"/>
                </a:lnTo>
                <a:lnTo>
                  <a:pt x="579" y="79"/>
                </a:lnTo>
                <a:lnTo>
                  <a:pt x="578" y="79"/>
                </a:lnTo>
                <a:lnTo>
                  <a:pt x="576" y="78"/>
                </a:lnTo>
                <a:lnTo>
                  <a:pt x="576" y="78"/>
                </a:lnTo>
                <a:lnTo>
                  <a:pt x="575" y="75"/>
                </a:lnTo>
                <a:lnTo>
                  <a:pt x="575" y="73"/>
                </a:lnTo>
                <a:lnTo>
                  <a:pt x="574" y="72"/>
                </a:lnTo>
                <a:lnTo>
                  <a:pt x="568" y="70"/>
                </a:lnTo>
                <a:lnTo>
                  <a:pt x="568" y="70"/>
                </a:lnTo>
                <a:lnTo>
                  <a:pt x="565" y="70"/>
                </a:lnTo>
                <a:lnTo>
                  <a:pt x="562" y="72"/>
                </a:lnTo>
                <a:lnTo>
                  <a:pt x="557" y="75"/>
                </a:lnTo>
                <a:lnTo>
                  <a:pt x="553" y="79"/>
                </a:lnTo>
                <a:lnTo>
                  <a:pt x="553" y="81"/>
                </a:lnTo>
                <a:lnTo>
                  <a:pt x="545" y="85"/>
                </a:lnTo>
                <a:lnTo>
                  <a:pt x="545" y="85"/>
                </a:lnTo>
                <a:lnTo>
                  <a:pt x="543" y="76"/>
                </a:lnTo>
                <a:lnTo>
                  <a:pt x="540" y="69"/>
                </a:lnTo>
                <a:lnTo>
                  <a:pt x="539" y="67"/>
                </a:lnTo>
                <a:lnTo>
                  <a:pt x="538" y="66"/>
                </a:lnTo>
                <a:lnTo>
                  <a:pt x="538" y="66"/>
                </a:lnTo>
                <a:lnTo>
                  <a:pt x="528" y="62"/>
                </a:lnTo>
                <a:lnTo>
                  <a:pt x="523" y="59"/>
                </a:lnTo>
                <a:lnTo>
                  <a:pt x="518" y="58"/>
                </a:lnTo>
                <a:lnTo>
                  <a:pt x="518" y="58"/>
                </a:lnTo>
                <a:lnTo>
                  <a:pt x="505" y="62"/>
                </a:lnTo>
                <a:lnTo>
                  <a:pt x="496" y="66"/>
                </a:lnTo>
                <a:lnTo>
                  <a:pt x="496" y="66"/>
                </a:lnTo>
                <a:lnTo>
                  <a:pt x="487" y="78"/>
                </a:lnTo>
                <a:lnTo>
                  <a:pt x="473" y="99"/>
                </a:lnTo>
                <a:lnTo>
                  <a:pt x="452" y="132"/>
                </a:lnTo>
                <a:lnTo>
                  <a:pt x="452" y="132"/>
                </a:lnTo>
                <a:lnTo>
                  <a:pt x="444" y="131"/>
                </a:lnTo>
                <a:lnTo>
                  <a:pt x="438" y="132"/>
                </a:lnTo>
                <a:lnTo>
                  <a:pt x="435" y="133"/>
                </a:lnTo>
                <a:lnTo>
                  <a:pt x="433" y="135"/>
                </a:lnTo>
                <a:lnTo>
                  <a:pt x="433" y="135"/>
                </a:lnTo>
                <a:lnTo>
                  <a:pt x="432" y="139"/>
                </a:lnTo>
                <a:lnTo>
                  <a:pt x="430" y="143"/>
                </a:lnTo>
                <a:lnTo>
                  <a:pt x="430" y="145"/>
                </a:lnTo>
                <a:lnTo>
                  <a:pt x="429" y="146"/>
                </a:lnTo>
                <a:lnTo>
                  <a:pt x="429" y="146"/>
                </a:lnTo>
                <a:lnTo>
                  <a:pt x="391" y="182"/>
                </a:lnTo>
                <a:lnTo>
                  <a:pt x="364" y="207"/>
                </a:lnTo>
                <a:lnTo>
                  <a:pt x="356" y="216"/>
                </a:lnTo>
                <a:lnTo>
                  <a:pt x="352" y="220"/>
                </a:lnTo>
                <a:lnTo>
                  <a:pt x="352" y="220"/>
                </a:lnTo>
                <a:lnTo>
                  <a:pt x="350" y="223"/>
                </a:lnTo>
                <a:lnTo>
                  <a:pt x="346" y="227"/>
                </a:lnTo>
                <a:lnTo>
                  <a:pt x="340" y="232"/>
                </a:lnTo>
                <a:lnTo>
                  <a:pt x="340" y="232"/>
                </a:lnTo>
                <a:lnTo>
                  <a:pt x="335" y="232"/>
                </a:lnTo>
                <a:lnTo>
                  <a:pt x="332" y="231"/>
                </a:lnTo>
                <a:lnTo>
                  <a:pt x="330" y="229"/>
                </a:lnTo>
                <a:lnTo>
                  <a:pt x="329" y="228"/>
                </a:lnTo>
                <a:lnTo>
                  <a:pt x="329" y="228"/>
                </a:lnTo>
                <a:lnTo>
                  <a:pt x="328" y="225"/>
                </a:lnTo>
                <a:lnTo>
                  <a:pt x="328" y="220"/>
                </a:lnTo>
                <a:lnTo>
                  <a:pt x="329" y="216"/>
                </a:lnTo>
                <a:lnTo>
                  <a:pt x="329" y="216"/>
                </a:lnTo>
                <a:lnTo>
                  <a:pt x="345" y="209"/>
                </a:lnTo>
                <a:lnTo>
                  <a:pt x="357" y="203"/>
                </a:lnTo>
                <a:lnTo>
                  <a:pt x="362" y="199"/>
                </a:lnTo>
                <a:lnTo>
                  <a:pt x="364" y="197"/>
                </a:lnTo>
                <a:lnTo>
                  <a:pt x="364" y="197"/>
                </a:lnTo>
                <a:lnTo>
                  <a:pt x="365" y="188"/>
                </a:lnTo>
                <a:lnTo>
                  <a:pt x="367" y="178"/>
                </a:lnTo>
                <a:lnTo>
                  <a:pt x="368" y="158"/>
                </a:lnTo>
                <a:lnTo>
                  <a:pt x="368" y="158"/>
                </a:lnTo>
                <a:lnTo>
                  <a:pt x="367" y="145"/>
                </a:lnTo>
                <a:lnTo>
                  <a:pt x="367" y="139"/>
                </a:lnTo>
                <a:lnTo>
                  <a:pt x="367" y="137"/>
                </a:lnTo>
                <a:lnTo>
                  <a:pt x="368" y="135"/>
                </a:lnTo>
                <a:lnTo>
                  <a:pt x="368" y="135"/>
                </a:lnTo>
                <a:lnTo>
                  <a:pt x="373" y="133"/>
                </a:lnTo>
                <a:lnTo>
                  <a:pt x="375" y="131"/>
                </a:lnTo>
                <a:lnTo>
                  <a:pt x="375" y="127"/>
                </a:lnTo>
                <a:lnTo>
                  <a:pt x="375" y="127"/>
                </a:lnTo>
                <a:lnTo>
                  <a:pt x="375" y="126"/>
                </a:lnTo>
                <a:lnTo>
                  <a:pt x="373" y="123"/>
                </a:lnTo>
                <a:lnTo>
                  <a:pt x="369" y="119"/>
                </a:lnTo>
                <a:lnTo>
                  <a:pt x="365" y="114"/>
                </a:lnTo>
                <a:lnTo>
                  <a:pt x="364" y="111"/>
                </a:lnTo>
                <a:lnTo>
                  <a:pt x="364" y="109"/>
                </a:lnTo>
                <a:lnTo>
                  <a:pt x="364" y="109"/>
                </a:lnTo>
                <a:lnTo>
                  <a:pt x="368" y="85"/>
                </a:lnTo>
                <a:lnTo>
                  <a:pt x="368" y="85"/>
                </a:lnTo>
                <a:lnTo>
                  <a:pt x="392" y="75"/>
                </a:lnTo>
                <a:lnTo>
                  <a:pt x="409" y="68"/>
                </a:lnTo>
                <a:lnTo>
                  <a:pt x="415" y="64"/>
                </a:lnTo>
                <a:lnTo>
                  <a:pt x="417" y="62"/>
                </a:lnTo>
                <a:lnTo>
                  <a:pt x="417" y="62"/>
                </a:lnTo>
                <a:lnTo>
                  <a:pt x="418" y="61"/>
                </a:lnTo>
                <a:lnTo>
                  <a:pt x="417" y="58"/>
                </a:lnTo>
                <a:lnTo>
                  <a:pt x="412" y="55"/>
                </a:lnTo>
                <a:lnTo>
                  <a:pt x="406" y="52"/>
                </a:lnTo>
                <a:lnTo>
                  <a:pt x="398" y="51"/>
                </a:lnTo>
                <a:lnTo>
                  <a:pt x="398" y="51"/>
                </a:lnTo>
                <a:lnTo>
                  <a:pt x="375" y="50"/>
                </a:lnTo>
                <a:lnTo>
                  <a:pt x="359" y="51"/>
                </a:lnTo>
                <a:lnTo>
                  <a:pt x="359" y="51"/>
                </a:lnTo>
                <a:lnTo>
                  <a:pt x="345" y="31"/>
                </a:lnTo>
                <a:lnTo>
                  <a:pt x="332" y="16"/>
                </a:lnTo>
                <a:lnTo>
                  <a:pt x="327" y="11"/>
                </a:lnTo>
                <a:lnTo>
                  <a:pt x="321" y="8"/>
                </a:lnTo>
                <a:lnTo>
                  <a:pt x="321" y="8"/>
                </a:lnTo>
                <a:lnTo>
                  <a:pt x="311" y="5"/>
                </a:lnTo>
                <a:lnTo>
                  <a:pt x="298" y="3"/>
                </a:lnTo>
                <a:lnTo>
                  <a:pt x="283" y="2"/>
                </a:lnTo>
                <a:lnTo>
                  <a:pt x="271" y="0"/>
                </a:lnTo>
                <a:lnTo>
                  <a:pt x="271" y="0"/>
                </a:lnTo>
                <a:lnTo>
                  <a:pt x="268" y="2"/>
                </a:lnTo>
                <a:lnTo>
                  <a:pt x="264" y="3"/>
                </a:lnTo>
                <a:lnTo>
                  <a:pt x="256" y="9"/>
                </a:lnTo>
                <a:lnTo>
                  <a:pt x="245" y="18"/>
                </a:lnTo>
                <a:lnTo>
                  <a:pt x="235" y="31"/>
                </a:lnTo>
                <a:lnTo>
                  <a:pt x="216" y="53"/>
                </a:lnTo>
                <a:lnTo>
                  <a:pt x="205" y="70"/>
                </a:lnTo>
                <a:lnTo>
                  <a:pt x="205" y="70"/>
                </a:lnTo>
                <a:lnTo>
                  <a:pt x="204" y="76"/>
                </a:lnTo>
                <a:lnTo>
                  <a:pt x="203" y="84"/>
                </a:lnTo>
                <a:lnTo>
                  <a:pt x="205" y="102"/>
                </a:lnTo>
                <a:lnTo>
                  <a:pt x="207" y="117"/>
                </a:lnTo>
                <a:lnTo>
                  <a:pt x="210" y="123"/>
                </a:lnTo>
                <a:lnTo>
                  <a:pt x="210" y="123"/>
                </a:lnTo>
                <a:lnTo>
                  <a:pt x="211" y="126"/>
                </a:lnTo>
                <a:lnTo>
                  <a:pt x="213" y="133"/>
                </a:lnTo>
                <a:lnTo>
                  <a:pt x="215" y="139"/>
                </a:lnTo>
                <a:lnTo>
                  <a:pt x="215" y="144"/>
                </a:lnTo>
                <a:lnTo>
                  <a:pt x="212" y="151"/>
                </a:lnTo>
                <a:lnTo>
                  <a:pt x="210" y="158"/>
                </a:lnTo>
                <a:lnTo>
                  <a:pt x="210" y="158"/>
                </a:lnTo>
                <a:lnTo>
                  <a:pt x="204" y="170"/>
                </a:lnTo>
                <a:lnTo>
                  <a:pt x="203" y="173"/>
                </a:lnTo>
                <a:lnTo>
                  <a:pt x="203" y="175"/>
                </a:lnTo>
                <a:lnTo>
                  <a:pt x="204" y="176"/>
                </a:lnTo>
                <a:lnTo>
                  <a:pt x="204" y="178"/>
                </a:lnTo>
                <a:lnTo>
                  <a:pt x="205" y="178"/>
                </a:lnTo>
                <a:lnTo>
                  <a:pt x="213" y="178"/>
                </a:lnTo>
                <a:lnTo>
                  <a:pt x="210" y="197"/>
                </a:lnTo>
                <a:lnTo>
                  <a:pt x="229" y="193"/>
                </a:lnTo>
                <a:lnTo>
                  <a:pt x="217" y="216"/>
                </a:lnTo>
                <a:lnTo>
                  <a:pt x="217" y="216"/>
                </a:lnTo>
                <a:lnTo>
                  <a:pt x="209" y="220"/>
                </a:lnTo>
                <a:lnTo>
                  <a:pt x="191" y="229"/>
                </a:lnTo>
                <a:lnTo>
                  <a:pt x="170" y="243"/>
                </a:lnTo>
                <a:lnTo>
                  <a:pt x="162" y="249"/>
                </a:lnTo>
                <a:lnTo>
                  <a:pt x="156" y="255"/>
                </a:lnTo>
                <a:lnTo>
                  <a:pt x="156" y="255"/>
                </a:lnTo>
                <a:lnTo>
                  <a:pt x="150" y="264"/>
                </a:lnTo>
                <a:lnTo>
                  <a:pt x="142" y="281"/>
                </a:lnTo>
                <a:lnTo>
                  <a:pt x="128" y="325"/>
                </a:lnTo>
                <a:lnTo>
                  <a:pt x="109" y="381"/>
                </a:lnTo>
                <a:lnTo>
                  <a:pt x="109" y="381"/>
                </a:lnTo>
                <a:lnTo>
                  <a:pt x="82" y="410"/>
                </a:lnTo>
                <a:lnTo>
                  <a:pt x="47" y="448"/>
                </a:lnTo>
                <a:lnTo>
                  <a:pt x="47" y="448"/>
                </a:lnTo>
                <a:lnTo>
                  <a:pt x="35" y="462"/>
                </a:lnTo>
                <a:lnTo>
                  <a:pt x="21" y="484"/>
                </a:lnTo>
                <a:lnTo>
                  <a:pt x="7" y="507"/>
                </a:lnTo>
                <a:lnTo>
                  <a:pt x="4" y="516"/>
                </a:lnTo>
                <a:lnTo>
                  <a:pt x="1" y="525"/>
                </a:lnTo>
                <a:lnTo>
                  <a:pt x="1" y="525"/>
                </a:lnTo>
                <a:lnTo>
                  <a:pt x="0" y="533"/>
                </a:lnTo>
                <a:lnTo>
                  <a:pt x="0" y="544"/>
                </a:lnTo>
                <a:lnTo>
                  <a:pt x="1" y="568"/>
                </a:lnTo>
                <a:lnTo>
                  <a:pt x="5" y="606"/>
                </a:lnTo>
                <a:lnTo>
                  <a:pt x="5" y="606"/>
                </a:lnTo>
                <a:lnTo>
                  <a:pt x="9" y="614"/>
                </a:lnTo>
                <a:lnTo>
                  <a:pt x="18" y="632"/>
                </a:lnTo>
                <a:lnTo>
                  <a:pt x="51" y="683"/>
                </a:lnTo>
                <a:lnTo>
                  <a:pt x="109" y="771"/>
                </a:lnTo>
                <a:lnTo>
                  <a:pt x="109" y="771"/>
                </a:lnTo>
                <a:lnTo>
                  <a:pt x="115" y="780"/>
                </a:lnTo>
                <a:lnTo>
                  <a:pt x="118" y="789"/>
                </a:lnTo>
                <a:lnTo>
                  <a:pt x="123" y="801"/>
                </a:lnTo>
                <a:lnTo>
                  <a:pt x="125" y="808"/>
                </a:lnTo>
                <a:lnTo>
                  <a:pt x="127" y="809"/>
                </a:lnTo>
                <a:lnTo>
                  <a:pt x="128" y="809"/>
                </a:lnTo>
                <a:lnTo>
                  <a:pt x="128" y="809"/>
                </a:lnTo>
                <a:lnTo>
                  <a:pt x="136" y="807"/>
                </a:lnTo>
                <a:lnTo>
                  <a:pt x="140" y="806"/>
                </a:lnTo>
                <a:lnTo>
                  <a:pt x="140" y="806"/>
                </a:lnTo>
                <a:lnTo>
                  <a:pt x="140" y="813"/>
                </a:lnTo>
                <a:lnTo>
                  <a:pt x="138" y="828"/>
                </a:lnTo>
                <a:lnTo>
                  <a:pt x="134" y="848"/>
                </a:lnTo>
                <a:lnTo>
                  <a:pt x="131" y="856"/>
                </a:lnTo>
                <a:lnTo>
                  <a:pt x="128" y="863"/>
                </a:lnTo>
                <a:lnTo>
                  <a:pt x="128" y="863"/>
                </a:lnTo>
                <a:lnTo>
                  <a:pt x="121" y="878"/>
                </a:lnTo>
                <a:lnTo>
                  <a:pt x="121" y="879"/>
                </a:lnTo>
                <a:lnTo>
                  <a:pt x="121" y="879"/>
                </a:lnTo>
                <a:lnTo>
                  <a:pt x="125" y="876"/>
                </a:lnTo>
                <a:lnTo>
                  <a:pt x="131" y="869"/>
                </a:lnTo>
                <a:lnTo>
                  <a:pt x="140" y="860"/>
                </a:lnTo>
                <a:lnTo>
                  <a:pt x="140" y="860"/>
                </a:lnTo>
                <a:lnTo>
                  <a:pt x="144" y="853"/>
                </a:lnTo>
                <a:lnTo>
                  <a:pt x="147" y="843"/>
                </a:lnTo>
                <a:lnTo>
                  <a:pt x="154" y="822"/>
                </a:lnTo>
                <a:lnTo>
                  <a:pt x="158" y="806"/>
                </a:lnTo>
                <a:lnTo>
                  <a:pt x="159" y="798"/>
                </a:lnTo>
                <a:lnTo>
                  <a:pt x="159" y="798"/>
                </a:lnTo>
                <a:close/>
                <a:moveTo>
                  <a:pt x="522" y="127"/>
                </a:moveTo>
                <a:lnTo>
                  <a:pt x="557" y="127"/>
                </a:lnTo>
                <a:lnTo>
                  <a:pt x="557" y="127"/>
                </a:lnTo>
                <a:lnTo>
                  <a:pt x="556" y="135"/>
                </a:lnTo>
                <a:lnTo>
                  <a:pt x="556" y="143"/>
                </a:lnTo>
                <a:lnTo>
                  <a:pt x="557" y="151"/>
                </a:lnTo>
                <a:lnTo>
                  <a:pt x="557" y="151"/>
                </a:lnTo>
                <a:lnTo>
                  <a:pt x="557" y="158"/>
                </a:lnTo>
                <a:lnTo>
                  <a:pt x="556" y="168"/>
                </a:lnTo>
                <a:lnTo>
                  <a:pt x="553" y="178"/>
                </a:lnTo>
                <a:lnTo>
                  <a:pt x="553" y="178"/>
                </a:lnTo>
                <a:lnTo>
                  <a:pt x="549" y="180"/>
                </a:lnTo>
                <a:lnTo>
                  <a:pt x="545" y="184"/>
                </a:lnTo>
                <a:lnTo>
                  <a:pt x="541" y="190"/>
                </a:lnTo>
                <a:lnTo>
                  <a:pt x="541" y="190"/>
                </a:lnTo>
                <a:lnTo>
                  <a:pt x="539" y="196"/>
                </a:lnTo>
                <a:lnTo>
                  <a:pt x="535" y="207"/>
                </a:lnTo>
                <a:lnTo>
                  <a:pt x="527" y="238"/>
                </a:lnTo>
                <a:lnTo>
                  <a:pt x="521" y="267"/>
                </a:lnTo>
                <a:lnTo>
                  <a:pt x="518" y="278"/>
                </a:lnTo>
                <a:lnTo>
                  <a:pt x="518" y="281"/>
                </a:lnTo>
                <a:lnTo>
                  <a:pt x="518" y="281"/>
                </a:lnTo>
                <a:lnTo>
                  <a:pt x="518" y="282"/>
                </a:lnTo>
                <a:lnTo>
                  <a:pt x="517" y="284"/>
                </a:lnTo>
                <a:lnTo>
                  <a:pt x="512" y="284"/>
                </a:lnTo>
                <a:lnTo>
                  <a:pt x="499" y="281"/>
                </a:lnTo>
                <a:lnTo>
                  <a:pt x="499" y="281"/>
                </a:lnTo>
                <a:lnTo>
                  <a:pt x="493" y="282"/>
                </a:lnTo>
                <a:lnTo>
                  <a:pt x="486" y="285"/>
                </a:lnTo>
                <a:lnTo>
                  <a:pt x="480" y="287"/>
                </a:lnTo>
                <a:lnTo>
                  <a:pt x="471" y="290"/>
                </a:lnTo>
                <a:lnTo>
                  <a:pt x="471" y="290"/>
                </a:lnTo>
                <a:lnTo>
                  <a:pt x="461" y="292"/>
                </a:lnTo>
                <a:lnTo>
                  <a:pt x="457" y="292"/>
                </a:lnTo>
                <a:lnTo>
                  <a:pt x="452" y="290"/>
                </a:lnTo>
                <a:lnTo>
                  <a:pt x="452" y="290"/>
                </a:lnTo>
                <a:lnTo>
                  <a:pt x="450" y="287"/>
                </a:lnTo>
                <a:lnTo>
                  <a:pt x="445" y="287"/>
                </a:lnTo>
                <a:lnTo>
                  <a:pt x="434" y="285"/>
                </a:lnTo>
                <a:lnTo>
                  <a:pt x="423" y="285"/>
                </a:lnTo>
                <a:lnTo>
                  <a:pt x="418" y="285"/>
                </a:lnTo>
                <a:lnTo>
                  <a:pt x="418" y="285"/>
                </a:lnTo>
                <a:lnTo>
                  <a:pt x="456" y="235"/>
                </a:lnTo>
                <a:lnTo>
                  <a:pt x="456" y="235"/>
                </a:lnTo>
                <a:lnTo>
                  <a:pt x="467" y="217"/>
                </a:lnTo>
                <a:lnTo>
                  <a:pt x="475" y="204"/>
                </a:lnTo>
                <a:lnTo>
                  <a:pt x="484" y="193"/>
                </a:lnTo>
                <a:lnTo>
                  <a:pt x="484" y="193"/>
                </a:lnTo>
                <a:lnTo>
                  <a:pt x="490" y="187"/>
                </a:lnTo>
                <a:lnTo>
                  <a:pt x="491" y="184"/>
                </a:lnTo>
                <a:lnTo>
                  <a:pt x="491" y="178"/>
                </a:lnTo>
                <a:lnTo>
                  <a:pt x="491" y="178"/>
                </a:lnTo>
                <a:lnTo>
                  <a:pt x="491" y="175"/>
                </a:lnTo>
                <a:lnTo>
                  <a:pt x="491" y="172"/>
                </a:lnTo>
                <a:lnTo>
                  <a:pt x="487" y="167"/>
                </a:lnTo>
                <a:lnTo>
                  <a:pt x="484" y="162"/>
                </a:lnTo>
                <a:lnTo>
                  <a:pt x="484" y="162"/>
                </a:lnTo>
                <a:lnTo>
                  <a:pt x="490" y="158"/>
                </a:lnTo>
                <a:lnTo>
                  <a:pt x="503" y="151"/>
                </a:lnTo>
                <a:lnTo>
                  <a:pt x="503" y="151"/>
                </a:lnTo>
                <a:lnTo>
                  <a:pt x="506" y="149"/>
                </a:lnTo>
                <a:lnTo>
                  <a:pt x="510" y="145"/>
                </a:lnTo>
                <a:lnTo>
                  <a:pt x="516" y="138"/>
                </a:lnTo>
                <a:lnTo>
                  <a:pt x="522" y="127"/>
                </a:lnTo>
                <a:lnTo>
                  <a:pt x="522" y="1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4">
            <a:extLst>
              <a:ext uri="{FF2B5EF4-FFF2-40B4-BE49-F238E27FC236}">
                <a16:creationId xmlns:a16="http://schemas.microsoft.com/office/drawing/2014/main" id="{B0988C7F-D5CF-4854-80DD-FD5E0558EAFD}"/>
              </a:ext>
            </a:extLst>
          </p:cNvPr>
          <p:cNvSpPr>
            <a:spLocks noEditPoints="1"/>
          </p:cNvSpPr>
          <p:nvPr/>
        </p:nvSpPr>
        <p:spPr bwMode="auto">
          <a:xfrm>
            <a:off x="6555702" y="4644134"/>
            <a:ext cx="505579" cy="1636447"/>
          </a:xfrm>
          <a:custGeom>
            <a:avLst/>
            <a:gdLst>
              <a:gd name="T0" fmla="*/ 377 w 435"/>
              <a:gd name="T1" fmla="*/ 85 h 1408"/>
              <a:gd name="T2" fmla="*/ 359 w 435"/>
              <a:gd name="T3" fmla="*/ 55 h 1408"/>
              <a:gd name="T4" fmla="*/ 339 w 435"/>
              <a:gd name="T5" fmla="*/ 45 h 1408"/>
              <a:gd name="T6" fmla="*/ 309 w 435"/>
              <a:gd name="T7" fmla="*/ 23 h 1408"/>
              <a:gd name="T8" fmla="*/ 298 w 435"/>
              <a:gd name="T9" fmla="*/ 5 h 1408"/>
              <a:gd name="T10" fmla="*/ 281 w 435"/>
              <a:gd name="T11" fmla="*/ 34 h 1408"/>
              <a:gd name="T12" fmla="*/ 265 w 435"/>
              <a:gd name="T13" fmla="*/ 50 h 1408"/>
              <a:gd name="T14" fmla="*/ 266 w 435"/>
              <a:gd name="T15" fmla="*/ 133 h 1408"/>
              <a:gd name="T16" fmla="*/ 266 w 435"/>
              <a:gd name="T17" fmla="*/ 163 h 1408"/>
              <a:gd name="T18" fmla="*/ 245 w 435"/>
              <a:gd name="T19" fmla="*/ 237 h 1408"/>
              <a:gd name="T20" fmla="*/ 229 w 435"/>
              <a:gd name="T21" fmla="*/ 233 h 1408"/>
              <a:gd name="T22" fmla="*/ 256 w 435"/>
              <a:gd name="T23" fmla="*/ 185 h 1408"/>
              <a:gd name="T24" fmla="*/ 254 w 435"/>
              <a:gd name="T25" fmla="*/ 127 h 1408"/>
              <a:gd name="T26" fmla="*/ 223 w 435"/>
              <a:gd name="T27" fmla="*/ 82 h 1408"/>
              <a:gd name="T28" fmla="*/ 203 w 435"/>
              <a:gd name="T29" fmla="*/ 61 h 1408"/>
              <a:gd name="T30" fmla="*/ 177 w 435"/>
              <a:gd name="T31" fmla="*/ 33 h 1408"/>
              <a:gd name="T32" fmla="*/ 123 w 435"/>
              <a:gd name="T33" fmla="*/ 34 h 1408"/>
              <a:gd name="T34" fmla="*/ 78 w 435"/>
              <a:gd name="T35" fmla="*/ 67 h 1408"/>
              <a:gd name="T36" fmla="*/ 60 w 435"/>
              <a:gd name="T37" fmla="*/ 143 h 1408"/>
              <a:gd name="T38" fmla="*/ 115 w 435"/>
              <a:gd name="T39" fmla="*/ 219 h 1408"/>
              <a:gd name="T40" fmla="*/ 37 w 435"/>
              <a:gd name="T41" fmla="*/ 266 h 1408"/>
              <a:gd name="T42" fmla="*/ 40 w 435"/>
              <a:gd name="T43" fmla="*/ 314 h 1408"/>
              <a:gd name="T44" fmla="*/ 0 w 435"/>
              <a:gd name="T45" fmla="*/ 319 h 1408"/>
              <a:gd name="T46" fmla="*/ 22 w 435"/>
              <a:gd name="T47" fmla="*/ 436 h 1408"/>
              <a:gd name="T48" fmla="*/ 13 w 435"/>
              <a:gd name="T49" fmla="*/ 549 h 1408"/>
              <a:gd name="T50" fmla="*/ 66 w 435"/>
              <a:gd name="T51" fmla="*/ 669 h 1408"/>
              <a:gd name="T52" fmla="*/ 149 w 435"/>
              <a:gd name="T53" fmla="*/ 712 h 1408"/>
              <a:gd name="T54" fmla="*/ 200 w 435"/>
              <a:gd name="T55" fmla="*/ 715 h 1408"/>
              <a:gd name="T56" fmla="*/ 181 w 435"/>
              <a:gd name="T57" fmla="*/ 830 h 1408"/>
              <a:gd name="T58" fmla="*/ 196 w 435"/>
              <a:gd name="T59" fmla="*/ 863 h 1408"/>
              <a:gd name="T60" fmla="*/ 215 w 435"/>
              <a:gd name="T61" fmla="*/ 792 h 1408"/>
              <a:gd name="T62" fmla="*/ 236 w 435"/>
              <a:gd name="T63" fmla="*/ 812 h 1408"/>
              <a:gd name="T64" fmla="*/ 236 w 435"/>
              <a:gd name="T65" fmla="*/ 995 h 1408"/>
              <a:gd name="T66" fmla="*/ 199 w 435"/>
              <a:gd name="T67" fmla="*/ 1115 h 1408"/>
              <a:gd name="T68" fmla="*/ 160 w 435"/>
              <a:gd name="T69" fmla="*/ 1212 h 1408"/>
              <a:gd name="T70" fmla="*/ 151 w 435"/>
              <a:gd name="T71" fmla="*/ 1313 h 1408"/>
              <a:gd name="T72" fmla="*/ 134 w 435"/>
              <a:gd name="T73" fmla="*/ 1349 h 1408"/>
              <a:gd name="T74" fmla="*/ 186 w 435"/>
              <a:gd name="T75" fmla="*/ 1385 h 1408"/>
              <a:gd name="T76" fmla="*/ 231 w 435"/>
              <a:gd name="T77" fmla="*/ 1408 h 1408"/>
              <a:gd name="T78" fmla="*/ 410 w 435"/>
              <a:gd name="T79" fmla="*/ 1401 h 1408"/>
              <a:gd name="T80" fmla="*/ 409 w 435"/>
              <a:gd name="T81" fmla="*/ 1382 h 1408"/>
              <a:gd name="T82" fmla="*/ 359 w 435"/>
              <a:gd name="T83" fmla="*/ 1362 h 1408"/>
              <a:gd name="T84" fmla="*/ 311 w 435"/>
              <a:gd name="T85" fmla="*/ 1331 h 1408"/>
              <a:gd name="T86" fmla="*/ 295 w 435"/>
              <a:gd name="T87" fmla="*/ 1290 h 1408"/>
              <a:gd name="T88" fmla="*/ 315 w 435"/>
              <a:gd name="T89" fmla="*/ 1265 h 1408"/>
              <a:gd name="T90" fmla="*/ 311 w 435"/>
              <a:gd name="T91" fmla="*/ 1235 h 1408"/>
              <a:gd name="T92" fmla="*/ 432 w 435"/>
              <a:gd name="T93" fmla="*/ 862 h 1408"/>
              <a:gd name="T94" fmla="*/ 424 w 435"/>
              <a:gd name="T95" fmla="*/ 671 h 1408"/>
              <a:gd name="T96" fmla="*/ 417 w 435"/>
              <a:gd name="T97" fmla="*/ 622 h 1408"/>
              <a:gd name="T98" fmla="*/ 315 w 435"/>
              <a:gd name="T99" fmla="*/ 409 h 1408"/>
              <a:gd name="T100" fmla="*/ 421 w 435"/>
              <a:gd name="T101" fmla="*/ 409 h 1408"/>
              <a:gd name="T102" fmla="*/ 432 w 435"/>
              <a:gd name="T103" fmla="*/ 345 h 1408"/>
              <a:gd name="T104" fmla="*/ 403 w 435"/>
              <a:gd name="T105" fmla="*/ 251 h 1408"/>
              <a:gd name="T106" fmla="*/ 315 w 435"/>
              <a:gd name="T107" fmla="*/ 115 h 1408"/>
              <a:gd name="T108" fmla="*/ 325 w 435"/>
              <a:gd name="T109" fmla="*/ 192 h 1408"/>
              <a:gd name="T110" fmla="*/ 338 w 435"/>
              <a:gd name="T111" fmla="*/ 303 h 1408"/>
              <a:gd name="T112" fmla="*/ 301 w 435"/>
              <a:gd name="T113" fmla="*/ 266 h 1408"/>
              <a:gd name="T114" fmla="*/ 310 w 435"/>
              <a:gd name="T115" fmla="*/ 182 h 1408"/>
              <a:gd name="T116" fmla="*/ 295 w 435"/>
              <a:gd name="T117" fmla="*/ 133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5" h="1408">
                <a:moveTo>
                  <a:pt x="385" y="181"/>
                </a:moveTo>
                <a:lnTo>
                  <a:pt x="385" y="181"/>
                </a:lnTo>
                <a:lnTo>
                  <a:pt x="382" y="169"/>
                </a:lnTo>
                <a:lnTo>
                  <a:pt x="381" y="144"/>
                </a:lnTo>
                <a:lnTo>
                  <a:pt x="381" y="144"/>
                </a:lnTo>
                <a:lnTo>
                  <a:pt x="380" y="114"/>
                </a:lnTo>
                <a:lnTo>
                  <a:pt x="379" y="98"/>
                </a:lnTo>
                <a:lnTo>
                  <a:pt x="377" y="85"/>
                </a:lnTo>
                <a:lnTo>
                  <a:pt x="377" y="85"/>
                </a:lnTo>
                <a:lnTo>
                  <a:pt x="375" y="79"/>
                </a:lnTo>
                <a:lnTo>
                  <a:pt x="372" y="76"/>
                </a:lnTo>
                <a:lnTo>
                  <a:pt x="370" y="75"/>
                </a:lnTo>
                <a:lnTo>
                  <a:pt x="369" y="74"/>
                </a:lnTo>
                <a:lnTo>
                  <a:pt x="369" y="74"/>
                </a:lnTo>
                <a:lnTo>
                  <a:pt x="365" y="59"/>
                </a:lnTo>
                <a:lnTo>
                  <a:pt x="365" y="59"/>
                </a:lnTo>
                <a:lnTo>
                  <a:pt x="364" y="57"/>
                </a:lnTo>
                <a:lnTo>
                  <a:pt x="359" y="55"/>
                </a:lnTo>
                <a:lnTo>
                  <a:pt x="353" y="51"/>
                </a:lnTo>
                <a:lnTo>
                  <a:pt x="347" y="49"/>
                </a:lnTo>
                <a:lnTo>
                  <a:pt x="347" y="49"/>
                </a:lnTo>
                <a:lnTo>
                  <a:pt x="345" y="47"/>
                </a:lnTo>
                <a:lnTo>
                  <a:pt x="344" y="46"/>
                </a:lnTo>
                <a:lnTo>
                  <a:pt x="342" y="45"/>
                </a:lnTo>
                <a:lnTo>
                  <a:pt x="340" y="45"/>
                </a:lnTo>
                <a:lnTo>
                  <a:pt x="340" y="45"/>
                </a:lnTo>
                <a:lnTo>
                  <a:pt x="339" y="45"/>
                </a:lnTo>
                <a:lnTo>
                  <a:pt x="338" y="46"/>
                </a:lnTo>
                <a:lnTo>
                  <a:pt x="336" y="52"/>
                </a:lnTo>
                <a:lnTo>
                  <a:pt x="336" y="59"/>
                </a:lnTo>
                <a:lnTo>
                  <a:pt x="315" y="49"/>
                </a:lnTo>
                <a:lnTo>
                  <a:pt x="315" y="38"/>
                </a:lnTo>
                <a:lnTo>
                  <a:pt x="315" y="38"/>
                </a:lnTo>
                <a:lnTo>
                  <a:pt x="312" y="31"/>
                </a:lnTo>
                <a:lnTo>
                  <a:pt x="310" y="26"/>
                </a:lnTo>
                <a:lnTo>
                  <a:pt x="309" y="23"/>
                </a:lnTo>
                <a:lnTo>
                  <a:pt x="306" y="22"/>
                </a:lnTo>
                <a:lnTo>
                  <a:pt x="306" y="22"/>
                </a:lnTo>
                <a:lnTo>
                  <a:pt x="304" y="22"/>
                </a:lnTo>
                <a:lnTo>
                  <a:pt x="301" y="21"/>
                </a:lnTo>
                <a:lnTo>
                  <a:pt x="300" y="18"/>
                </a:lnTo>
                <a:lnTo>
                  <a:pt x="299" y="15"/>
                </a:lnTo>
                <a:lnTo>
                  <a:pt x="299" y="15"/>
                </a:lnTo>
                <a:lnTo>
                  <a:pt x="299" y="11"/>
                </a:lnTo>
                <a:lnTo>
                  <a:pt x="298" y="5"/>
                </a:lnTo>
                <a:lnTo>
                  <a:pt x="295" y="2"/>
                </a:lnTo>
                <a:lnTo>
                  <a:pt x="294" y="0"/>
                </a:lnTo>
                <a:lnTo>
                  <a:pt x="292" y="0"/>
                </a:lnTo>
                <a:lnTo>
                  <a:pt x="292" y="0"/>
                </a:lnTo>
                <a:lnTo>
                  <a:pt x="291" y="2"/>
                </a:lnTo>
                <a:lnTo>
                  <a:pt x="288" y="5"/>
                </a:lnTo>
                <a:lnTo>
                  <a:pt x="284" y="16"/>
                </a:lnTo>
                <a:lnTo>
                  <a:pt x="282" y="27"/>
                </a:lnTo>
                <a:lnTo>
                  <a:pt x="281" y="34"/>
                </a:lnTo>
                <a:lnTo>
                  <a:pt x="281" y="34"/>
                </a:lnTo>
                <a:lnTo>
                  <a:pt x="281" y="35"/>
                </a:lnTo>
                <a:lnTo>
                  <a:pt x="280" y="37"/>
                </a:lnTo>
                <a:lnTo>
                  <a:pt x="277" y="38"/>
                </a:lnTo>
                <a:lnTo>
                  <a:pt x="270" y="38"/>
                </a:lnTo>
                <a:lnTo>
                  <a:pt x="270" y="38"/>
                </a:lnTo>
                <a:lnTo>
                  <a:pt x="269" y="38"/>
                </a:lnTo>
                <a:lnTo>
                  <a:pt x="268" y="40"/>
                </a:lnTo>
                <a:lnTo>
                  <a:pt x="265" y="50"/>
                </a:lnTo>
                <a:lnTo>
                  <a:pt x="263" y="62"/>
                </a:lnTo>
                <a:lnTo>
                  <a:pt x="263" y="74"/>
                </a:lnTo>
                <a:lnTo>
                  <a:pt x="263" y="74"/>
                </a:lnTo>
                <a:lnTo>
                  <a:pt x="263" y="84"/>
                </a:lnTo>
                <a:lnTo>
                  <a:pt x="264" y="90"/>
                </a:lnTo>
                <a:lnTo>
                  <a:pt x="265" y="92"/>
                </a:lnTo>
                <a:lnTo>
                  <a:pt x="266" y="92"/>
                </a:lnTo>
                <a:lnTo>
                  <a:pt x="266" y="133"/>
                </a:lnTo>
                <a:lnTo>
                  <a:pt x="266" y="133"/>
                </a:lnTo>
                <a:lnTo>
                  <a:pt x="264" y="137"/>
                </a:lnTo>
                <a:lnTo>
                  <a:pt x="263" y="139"/>
                </a:lnTo>
                <a:lnTo>
                  <a:pt x="263" y="140"/>
                </a:lnTo>
                <a:lnTo>
                  <a:pt x="263" y="140"/>
                </a:lnTo>
                <a:lnTo>
                  <a:pt x="264" y="144"/>
                </a:lnTo>
                <a:lnTo>
                  <a:pt x="264" y="150"/>
                </a:lnTo>
                <a:lnTo>
                  <a:pt x="265" y="157"/>
                </a:lnTo>
                <a:lnTo>
                  <a:pt x="266" y="163"/>
                </a:lnTo>
                <a:lnTo>
                  <a:pt x="266" y="163"/>
                </a:lnTo>
                <a:lnTo>
                  <a:pt x="266" y="167"/>
                </a:lnTo>
                <a:lnTo>
                  <a:pt x="266" y="173"/>
                </a:lnTo>
                <a:lnTo>
                  <a:pt x="263" y="188"/>
                </a:lnTo>
                <a:lnTo>
                  <a:pt x="259" y="210"/>
                </a:lnTo>
                <a:lnTo>
                  <a:pt x="259" y="210"/>
                </a:lnTo>
                <a:lnTo>
                  <a:pt x="257" y="215"/>
                </a:lnTo>
                <a:lnTo>
                  <a:pt x="252" y="222"/>
                </a:lnTo>
                <a:lnTo>
                  <a:pt x="245" y="237"/>
                </a:lnTo>
                <a:lnTo>
                  <a:pt x="245" y="237"/>
                </a:lnTo>
                <a:lnTo>
                  <a:pt x="244" y="237"/>
                </a:lnTo>
                <a:lnTo>
                  <a:pt x="244" y="237"/>
                </a:lnTo>
                <a:lnTo>
                  <a:pt x="245" y="237"/>
                </a:lnTo>
                <a:lnTo>
                  <a:pt x="245" y="237"/>
                </a:lnTo>
                <a:lnTo>
                  <a:pt x="241" y="235"/>
                </a:lnTo>
                <a:lnTo>
                  <a:pt x="236" y="234"/>
                </a:lnTo>
                <a:lnTo>
                  <a:pt x="231" y="233"/>
                </a:lnTo>
                <a:lnTo>
                  <a:pt x="229" y="233"/>
                </a:lnTo>
                <a:lnTo>
                  <a:pt x="229" y="233"/>
                </a:lnTo>
                <a:lnTo>
                  <a:pt x="225" y="207"/>
                </a:lnTo>
                <a:lnTo>
                  <a:pt x="225" y="207"/>
                </a:lnTo>
                <a:lnTo>
                  <a:pt x="236" y="205"/>
                </a:lnTo>
                <a:lnTo>
                  <a:pt x="252" y="203"/>
                </a:lnTo>
                <a:lnTo>
                  <a:pt x="252" y="203"/>
                </a:lnTo>
                <a:lnTo>
                  <a:pt x="253" y="202"/>
                </a:lnTo>
                <a:lnTo>
                  <a:pt x="254" y="201"/>
                </a:lnTo>
                <a:lnTo>
                  <a:pt x="256" y="197"/>
                </a:lnTo>
                <a:lnTo>
                  <a:pt x="256" y="185"/>
                </a:lnTo>
                <a:lnTo>
                  <a:pt x="256" y="185"/>
                </a:lnTo>
                <a:lnTo>
                  <a:pt x="251" y="160"/>
                </a:lnTo>
                <a:lnTo>
                  <a:pt x="248" y="140"/>
                </a:lnTo>
                <a:lnTo>
                  <a:pt x="248" y="140"/>
                </a:lnTo>
                <a:lnTo>
                  <a:pt x="252" y="137"/>
                </a:lnTo>
                <a:lnTo>
                  <a:pt x="254" y="133"/>
                </a:lnTo>
                <a:lnTo>
                  <a:pt x="256" y="129"/>
                </a:lnTo>
                <a:lnTo>
                  <a:pt x="256" y="129"/>
                </a:lnTo>
                <a:lnTo>
                  <a:pt x="254" y="127"/>
                </a:lnTo>
                <a:lnTo>
                  <a:pt x="254" y="126"/>
                </a:lnTo>
                <a:lnTo>
                  <a:pt x="248" y="122"/>
                </a:lnTo>
                <a:lnTo>
                  <a:pt x="248" y="122"/>
                </a:lnTo>
                <a:lnTo>
                  <a:pt x="241" y="116"/>
                </a:lnTo>
                <a:lnTo>
                  <a:pt x="236" y="108"/>
                </a:lnTo>
                <a:lnTo>
                  <a:pt x="229" y="97"/>
                </a:lnTo>
                <a:lnTo>
                  <a:pt x="229" y="97"/>
                </a:lnTo>
                <a:lnTo>
                  <a:pt x="225" y="87"/>
                </a:lnTo>
                <a:lnTo>
                  <a:pt x="223" y="82"/>
                </a:lnTo>
                <a:lnTo>
                  <a:pt x="222" y="78"/>
                </a:lnTo>
                <a:lnTo>
                  <a:pt x="222" y="78"/>
                </a:lnTo>
                <a:lnTo>
                  <a:pt x="221" y="75"/>
                </a:lnTo>
                <a:lnTo>
                  <a:pt x="218" y="74"/>
                </a:lnTo>
                <a:lnTo>
                  <a:pt x="216" y="74"/>
                </a:lnTo>
                <a:lnTo>
                  <a:pt x="215" y="74"/>
                </a:lnTo>
                <a:lnTo>
                  <a:pt x="215" y="74"/>
                </a:lnTo>
                <a:lnTo>
                  <a:pt x="207" y="67"/>
                </a:lnTo>
                <a:lnTo>
                  <a:pt x="203" y="61"/>
                </a:lnTo>
                <a:lnTo>
                  <a:pt x="200" y="56"/>
                </a:lnTo>
                <a:lnTo>
                  <a:pt x="200" y="56"/>
                </a:lnTo>
                <a:lnTo>
                  <a:pt x="199" y="49"/>
                </a:lnTo>
                <a:lnTo>
                  <a:pt x="200" y="45"/>
                </a:lnTo>
                <a:lnTo>
                  <a:pt x="200" y="45"/>
                </a:lnTo>
                <a:lnTo>
                  <a:pt x="193" y="40"/>
                </a:lnTo>
                <a:lnTo>
                  <a:pt x="181" y="34"/>
                </a:lnTo>
                <a:lnTo>
                  <a:pt x="181" y="34"/>
                </a:lnTo>
                <a:lnTo>
                  <a:pt x="177" y="33"/>
                </a:lnTo>
                <a:lnTo>
                  <a:pt x="175" y="34"/>
                </a:lnTo>
                <a:lnTo>
                  <a:pt x="174" y="38"/>
                </a:lnTo>
                <a:lnTo>
                  <a:pt x="174" y="38"/>
                </a:lnTo>
                <a:lnTo>
                  <a:pt x="141" y="31"/>
                </a:lnTo>
                <a:lnTo>
                  <a:pt x="141" y="31"/>
                </a:lnTo>
                <a:lnTo>
                  <a:pt x="135" y="29"/>
                </a:lnTo>
                <a:lnTo>
                  <a:pt x="129" y="31"/>
                </a:lnTo>
                <a:lnTo>
                  <a:pt x="124" y="32"/>
                </a:lnTo>
                <a:lnTo>
                  <a:pt x="123" y="34"/>
                </a:lnTo>
                <a:lnTo>
                  <a:pt x="123" y="34"/>
                </a:lnTo>
                <a:lnTo>
                  <a:pt x="118" y="37"/>
                </a:lnTo>
                <a:lnTo>
                  <a:pt x="111" y="39"/>
                </a:lnTo>
                <a:lnTo>
                  <a:pt x="96" y="45"/>
                </a:lnTo>
                <a:lnTo>
                  <a:pt x="96" y="45"/>
                </a:lnTo>
                <a:lnTo>
                  <a:pt x="93" y="47"/>
                </a:lnTo>
                <a:lnTo>
                  <a:pt x="89" y="52"/>
                </a:lnTo>
                <a:lnTo>
                  <a:pt x="86" y="59"/>
                </a:lnTo>
                <a:lnTo>
                  <a:pt x="78" y="67"/>
                </a:lnTo>
                <a:lnTo>
                  <a:pt x="78" y="67"/>
                </a:lnTo>
                <a:lnTo>
                  <a:pt x="71" y="75"/>
                </a:lnTo>
                <a:lnTo>
                  <a:pt x="65" y="86"/>
                </a:lnTo>
                <a:lnTo>
                  <a:pt x="60" y="98"/>
                </a:lnTo>
                <a:lnTo>
                  <a:pt x="55" y="115"/>
                </a:lnTo>
                <a:lnTo>
                  <a:pt x="55" y="115"/>
                </a:lnTo>
                <a:lnTo>
                  <a:pt x="55" y="123"/>
                </a:lnTo>
                <a:lnTo>
                  <a:pt x="57" y="133"/>
                </a:lnTo>
                <a:lnTo>
                  <a:pt x="60" y="143"/>
                </a:lnTo>
                <a:lnTo>
                  <a:pt x="65" y="151"/>
                </a:lnTo>
                <a:lnTo>
                  <a:pt x="71" y="161"/>
                </a:lnTo>
                <a:lnTo>
                  <a:pt x="78" y="168"/>
                </a:lnTo>
                <a:lnTo>
                  <a:pt x="89" y="181"/>
                </a:lnTo>
                <a:lnTo>
                  <a:pt x="89" y="181"/>
                </a:lnTo>
                <a:lnTo>
                  <a:pt x="108" y="205"/>
                </a:lnTo>
                <a:lnTo>
                  <a:pt x="118" y="217"/>
                </a:lnTo>
                <a:lnTo>
                  <a:pt x="118" y="217"/>
                </a:lnTo>
                <a:lnTo>
                  <a:pt x="115" y="219"/>
                </a:lnTo>
                <a:lnTo>
                  <a:pt x="104" y="221"/>
                </a:lnTo>
                <a:lnTo>
                  <a:pt x="104" y="221"/>
                </a:lnTo>
                <a:lnTo>
                  <a:pt x="87" y="228"/>
                </a:lnTo>
                <a:lnTo>
                  <a:pt x="78" y="232"/>
                </a:lnTo>
                <a:lnTo>
                  <a:pt x="71" y="237"/>
                </a:lnTo>
                <a:lnTo>
                  <a:pt x="71" y="237"/>
                </a:lnTo>
                <a:lnTo>
                  <a:pt x="55" y="249"/>
                </a:lnTo>
                <a:lnTo>
                  <a:pt x="46" y="256"/>
                </a:lnTo>
                <a:lnTo>
                  <a:pt x="37" y="266"/>
                </a:lnTo>
                <a:lnTo>
                  <a:pt x="37" y="266"/>
                </a:lnTo>
                <a:lnTo>
                  <a:pt x="35" y="272"/>
                </a:lnTo>
                <a:lnTo>
                  <a:pt x="34" y="279"/>
                </a:lnTo>
                <a:lnTo>
                  <a:pt x="35" y="286"/>
                </a:lnTo>
                <a:lnTo>
                  <a:pt x="36" y="295"/>
                </a:lnTo>
                <a:lnTo>
                  <a:pt x="40" y="308"/>
                </a:lnTo>
                <a:lnTo>
                  <a:pt x="41" y="314"/>
                </a:lnTo>
                <a:lnTo>
                  <a:pt x="41" y="314"/>
                </a:lnTo>
                <a:lnTo>
                  <a:pt x="40" y="314"/>
                </a:lnTo>
                <a:lnTo>
                  <a:pt x="30" y="310"/>
                </a:lnTo>
                <a:lnTo>
                  <a:pt x="30" y="310"/>
                </a:lnTo>
                <a:lnTo>
                  <a:pt x="26" y="309"/>
                </a:lnTo>
                <a:lnTo>
                  <a:pt x="22" y="309"/>
                </a:lnTo>
                <a:lnTo>
                  <a:pt x="13" y="310"/>
                </a:lnTo>
                <a:lnTo>
                  <a:pt x="6" y="314"/>
                </a:lnTo>
                <a:lnTo>
                  <a:pt x="1" y="317"/>
                </a:lnTo>
                <a:lnTo>
                  <a:pt x="1" y="317"/>
                </a:lnTo>
                <a:lnTo>
                  <a:pt x="0" y="319"/>
                </a:lnTo>
                <a:lnTo>
                  <a:pt x="0" y="321"/>
                </a:lnTo>
                <a:lnTo>
                  <a:pt x="4" y="326"/>
                </a:lnTo>
                <a:lnTo>
                  <a:pt x="10" y="334"/>
                </a:lnTo>
                <a:lnTo>
                  <a:pt x="16" y="343"/>
                </a:lnTo>
                <a:lnTo>
                  <a:pt x="16" y="343"/>
                </a:lnTo>
                <a:lnTo>
                  <a:pt x="17" y="348"/>
                </a:lnTo>
                <a:lnTo>
                  <a:pt x="18" y="355"/>
                </a:lnTo>
                <a:lnTo>
                  <a:pt x="19" y="376"/>
                </a:lnTo>
                <a:lnTo>
                  <a:pt x="22" y="436"/>
                </a:lnTo>
                <a:lnTo>
                  <a:pt x="23" y="492"/>
                </a:lnTo>
                <a:lnTo>
                  <a:pt x="23" y="520"/>
                </a:lnTo>
                <a:lnTo>
                  <a:pt x="23" y="520"/>
                </a:lnTo>
                <a:lnTo>
                  <a:pt x="20" y="525"/>
                </a:lnTo>
                <a:lnTo>
                  <a:pt x="18" y="532"/>
                </a:lnTo>
                <a:lnTo>
                  <a:pt x="12" y="546"/>
                </a:lnTo>
                <a:lnTo>
                  <a:pt x="12" y="546"/>
                </a:lnTo>
                <a:lnTo>
                  <a:pt x="12" y="548"/>
                </a:lnTo>
                <a:lnTo>
                  <a:pt x="13" y="549"/>
                </a:lnTo>
                <a:lnTo>
                  <a:pt x="20" y="548"/>
                </a:lnTo>
                <a:lnTo>
                  <a:pt x="30" y="546"/>
                </a:lnTo>
                <a:lnTo>
                  <a:pt x="30" y="546"/>
                </a:lnTo>
                <a:lnTo>
                  <a:pt x="36" y="573"/>
                </a:lnTo>
                <a:lnTo>
                  <a:pt x="42" y="602"/>
                </a:lnTo>
                <a:lnTo>
                  <a:pt x="52" y="638"/>
                </a:lnTo>
                <a:lnTo>
                  <a:pt x="52" y="638"/>
                </a:lnTo>
                <a:lnTo>
                  <a:pt x="59" y="655"/>
                </a:lnTo>
                <a:lnTo>
                  <a:pt x="66" y="669"/>
                </a:lnTo>
                <a:lnTo>
                  <a:pt x="75" y="680"/>
                </a:lnTo>
                <a:lnTo>
                  <a:pt x="86" y="689"/>
                </a:lnTo>
                <a:lnTo>
                  <a:pt x="95" y="695"/>
                </a:lnTo>
                <a:lnTo>
                  <a:pt x="107" y="700"/>
                </a:lnTo>
                <a:lnTo>
                  <a:pt x="130" y="708"/>
                </a:lnTo>
                <a:lnTo>
                  <a:pt x="130" y="708"/>
                </a:lnTo>
                <a:lnTo>
                  <a:pt x="145" y="713"/>
                </a:lnTo>
                <a:lnTo>
                  <a:pt x="148" y="713"/>
                </a:lnTo>
                <a:lnTo>
                  <a:pt x="149" y="712"/>
                </a:lnTo>
                <a:lnTo>
                  <a:pt x="152" y="708"/>
                </a:lnTo>
                <a:lnTo>
                  <a:pt x="154" y="706"/>
                </a:lnTo>
                <a:lnTo>
                  <a:pt x="159" y="704"/>
                </a:lnTo>
                <a:lnTo>
                  <a:pt x="159" y="704"/>
                </a:lnTo>
                <a:lnTo>
                  <a:pt x="172" y="702"/>
                </a:lnTo>
                <a:lnTo>
                  <a:pt x="187" y="701"/>
                </a:lnTo>
                <a:lnTo>
                  <a:pt x="204" y="701"/>
                </a:lnTo>
                <a:lnTo>
                  <a:pt x="204" y="701"/>
                </a:lnTo>
                <a:lnTo>
                  <a:pt x="200" y="715"/>
                </a:lnTo>
                <a:lnTo>
                  <a:pt x="196" y="730"/>
                </a:lnTo>
                <a:lnTo>
                  <a:pt x="193" y="742"/>
                </a:lnTo>
                <a:lnTo>
                  <a:pt x="193" y="742"/>
                </a:lnTo>
                <a:lnTo>
                  <a:pt x="190" y="748"/>
                </a:lnTo>
                <a:lnTo>
                  <a:pt x="189" y="757"/>
                </a:lnTo>
                <a:lnTo>
                  <a:pt x="187" y="783"/>
                </a:lnTo>
                <a:lnTo>
                  <a:pt x="184" y="809"/>
                </a:lnTo>
                <a:lnTo>
                  <a:pt x="183" y="820"/>
                </a:lnTo>
                <a:lnTo>
                  <a:pt x="181" y="830"/>
                </a:lnTo>
                <a:lnTo>
                  <a:pt x="181" y="830"/>
                </a:lnTo>
                <a:lnTo>
                  <a:pt x="180" y="838"/>
                </a:lnTo>
                <a:lnTo>
                  <a:pt x="180" y="849"/>
                </a:lnTo>
                <a:lnTo>
                  <a:pt x="180" y="871"/>
                </a:lnTo>
                <a:lnTo>
                  <a:pt x="181" y="896"/>
                </a:lnTo>
                <a:lnTo>
                  <a:pt x="196" y="896"/>
                </a:lnTo>
                <a:lnTo>
                  <a:pt x="196" y="896"/>
                </a:lnTo>
                <a:lnTo>
                  <a:pt x="196" y="878"/>
                </a:lnTo>
                <a:lnTo>
                  <a:pt x="196" y="863"/>
                </a:lnTo>
                <a:lnTo>
                  <a:pt x="196" y="851"/>
                </a:lnTo>
                <a:lnTo>
                  <a:pt x="196" y="851"/>
                </a:lnTo>
                <a:lnTo>
                  <a:pt x="196" y="844"/>
                </a:lnTo>
                <a:lnTo>
                  <a:pt x="198" y="830"/>
                </a:lnTo>
                <a:lnTo>
                  <a:pt x="203" y="794"/>
                </a:lnTo>
                <a:lnTo>
                  <a:pt x="211" y="745"/>
                </a:lnTo>
                <a:lnTo>
                  <a:pt x="211" y="745"/>
                </a:lnTo>
                <a:lnTo>
                  <a:pt x="212" y="763"/>
                </a:lnTo>
                <a:lnTo>
                  <a:pt x="215" y="792"/>
                </a:lnTo>
                <a:lnTo>
                  <a:pt x="215" y="792"/>
                </a:lnTo>
                <a:lnTo>
                  <a:pt x="212" y="844"/>
                </a:lnTo>
                <a:lnTo>
                  <a:pt x="211" y="885"/>
                </a:lnTo>
                <a:lnTo>
                  <a:pt x="225" y="892"/>
                </a:lnTo>
                <a:lnTo>
                  <a:pt x="229" y="815"/>
                </a:lnTo>
                <a:lnTo>
                  <a:pt x="229" y="815"/>
                </a:lnTo>
                <a:lnTo>
                  <a:pt x="233" y="813"/>
                </a:lnTo>
                <a:lnTo>
                  <a:pt x="236" y="810"/>
                </a:lnTo>
                <a:lnTo>
                  <a:pt x="236" y="812"/>
                </a:lnTo>
                <a:lnTo>
                  <a:pt x="236" y="812"/>
                </a:lnTo>
                <a:lnTo>
                  <a:pt x="237" y="824"/>
                </a:lnTo>
                <a:lnTo>
                  <a:pt x="237" y="836"/>
                </a:lnTo>
                <a:lnTo>
                  <a:pt x="236" y="848"/>
                </a:lnTo>
                <a:lnTo>
                  <a:pt x="236" y="848"/>
                </a:lnTo>
                <a:lnTo>
                  <a:pt x="236" y="859"/>
                </a:lnTo>
                <a:lnTo>
                  <a:pt x="235" y="878"/>
                </a:lnTo>
                <a:lnTo>
                  <a:pt x="235" y="927"/>
                </a:lnTo>
                <a:lnTo>
                  <a:pt x="236" y="995"/>
                </a:lnTo>
                <a:lnTo>
                  <a:pt x="236" y="995"/>
                </a:lnTo>
                <a:lnTo>
                  <a:pt x="236" y="998"/>
                </a:lnTo>
                <a:lnTo>
                  <a:pt x="234" y="1003"/>
                </a:lnTo>
                <a:lnTo>
                  <a:pt x="229" y="1011"/>
                </a:lnTo>
                <a:lnTo>
                  <a:pt x="229" y="1011"/>
                </a:lnTo>
                <a:lnTo>
                  <a:pt x="221" y="1041"/>
                </a:lnTo>
                <a:lnTo>
                  <a:pt x="207" y="1088"/>
                </a:lnTo>
                <a:lnTo>
                  <a:pt x="207" y="1088"/>
                </a:lnTo>
                <a:lnTo>
                  <a:pt x="199" y="1115"/>
                </a:lnTo>
                <a:lnTo>
                  <a:pt x="189" y="1153"/>
                </a:lnTo>
                <a:lnTo>
                  <a:pt x="177" y="1199"/>
                </a:lnTo>
                <a:lnTo>
                  <a:pt x="177" y="1199"/>
                </a:lnTo>
                <a:lnTo>
                  <a:pt x="172" y="1203"/>
                </a:lnTo>
                <a:lnTo>
                  <a:pt x="168" y="1207"/>
                </a:lnTo>
                <a:lnTo>
                  <a:pt x="163" y="1209"/>
                </a:lnTo>
                <a:lnTo>
                  <a:pt x="163" y="1209"/>
                </a:lnTo>
                <a:lnTo>
                  <a:pt x="162" y="1211"/>
                </a:lnTo>
                <a:lnTo>
                  <a:pt x="160" y="1212"/>
                </a:lnTo>
                <a:lnTo>
                  <a:pt x="159" y="1219"/>
                </a:lnTo>
                <a:lnTo>
                  <a:pt x="159" y="1240"/>
                </a:lnTo>
                <a:lnTo>
                  <a:pt x="159" y="1268"/>
                </a:lnTo>
                <a:lnTo>
                  <a:pt x="159" y="1268"/>
                </a:lnTo>
                <a:lnTo>
                  <a:pt x="157" y="1289"/>
                </a:lnTo>
                <a:lnTo>
                  <a:pt x="154" y="1303"/>
                </a:lnTo>
                <a:lnTo>
                  <a:pt x="152" y="1312"/>
                </a:lnTo>
                <a:lnTo>
                  <a:pt x="152" y="1312"/>
                </a:lnTo>
                <a:lnTo>
                  <a:pt x="151" y="1313"/>
                </a:lnTo>
                <a:lnTo>
                  <a:pt x="148" y="1314"/>
                </a:lnTo>
                <a:lnTo>
                  <a:pt x="145" y="1314"/>
                </a:lnTo>
                <a:lnTo>
                  <a:pt x="137" y="1312"/>
                </a:lnTo>
                <a:lnTo>
                  <a:pt x="137" y="1312"/>
                </a:lnTo>
                <a:lnTo>
                  <a:pt x="136" y="1313"/>
                </a:lnTo>
                <a:lnTo>
                  <a:pt x="136" y="1318"/>
                </a:lnTo>
                <a:lnTo>
                  <a:pt x="135" y="1330"/>
                </a:lnTo>
                <a:lnTo>
                  <a:pt x="134" y="1349"/>
                </a:lnTo>
                <a:lnTo>
                  <a:pt x="134" y="1349"/>
                </a:lnTo>
                <a:lnTo>
                  <a:pt x="134" y="1361"/>
                </a:lnTo>
                <a:lnTo>
                  <a:pt x="134" y="1375"/>
                </a:lnTo>
                <a:lnTo>
                  <a:pt x="134" y="1375"/>
                </a:lnTo>
                <a:lnTo>
                  <a:pt x="135" y="1378"/>
                </a:lnTo>
                <a:lnTo>
                  <a:pt x="137" y="1381"/>
                </a:lnTo>
                <a:lnTo>
                  <a:pt x="141" y="1382"/>
                </a:lnTo>
                <a:lnTo>
                  <a:pt x="145" y="1382"/>
                </a:lnTo>
                <a:lnTo>
                  <a:pt x="145" y="1382"/>
                </a:lnTo>
                <a:lnTo>
                  <a:pt x="186" y="1385"/>
                </a:lnTo>
                <a:lnTo>
                  <a:pt x="186" y="1394"/>
                </a:lnTo>
                <a:lnTo>
                  <a:pt x="186" y="1394"/>
                </a:lnTo>
                <a:lnTo>
                  <a:pt x="189" y="1396"/>
                </a:lnTo>
                <a:lnTo>
                  <a:pt x="194" y="1399"/>
                </a:lnTo>
                <a:lnTo>
                  <a:pt x="200" y="1401"/>
                </a:lnTo>
                <a:lnTo>
                  <a:pt x="200" y="1401"/>
                </a:lnTo>
                <a:lnTo>
                  <a:pt x="207" y="1402"/>
                </a:lnTo>
                <a:lnTo>
                  <a:pt x="217" y="1406"/>
                </a:lnTo>
                <a:lnTo>
                  <a:pt x="231" y="1408"/>
                </a:lnTo>
                <a:lnTo>
                  <a:pt x="241" y="1408"/>
                </a:lnTo>
                <a:lnTo>
                  <a:pt x="252" y="1408"/>
                </a:lnTo>
                <a:lnTo>
                  <a:pt x="252" y="1408"/>
                </a:lnTo>
                <a:lnTo>
                  <a:pt x="288" y="1407"/>
                </a:lnTo>
                <a:lnTo>
                  <a:pt x="338" y="1407"/>
                </a:lnTo>
                <a:lnTo>
                  <a:pt x="385" y="1405"/>
                </a:lnTo>
                <a:lnTo>
                  <a:pt x="401" y="1403"/>
                </a:lnTo>
                <a:lnTo>
                  <a:pt x="406" y="1402"/>
                </a:lnTo>
                <a:lnTo>
                  <a:pt x="410" y="1401"/>
                </a:lnTo>
                <a:lnTo>
                  <a:pt x="410" y="1401"/>
                </a:lnTo>
                <a:lnTo>
                  <a:pt x="413" y="1397"/>
                </a:lnTo>
                <a:lnTo>
                  <a:pt x="415" y="1395"/>
                </a:lnTo>
                <a:lnTo>
                  <a:pt x="415" y="1394"/>
                </a:lnTo>
                <a:lnTo>
                  <a:pt x="415" y="1393"/>
                </a:lnTo>
                <a:lnTo>
                  <a:pt x="412" y="1390"/>
                </a:lnTo>
                <a:lnTo>
                  <a:pt x="410" y="1390"/>
                </a:lnTo>
                <a:lnTo>
                  <a:pt x="410" y="1390"/>
                </a:lnTo>
                <a:lnTo>
                  <a:pt x="409" y="1382"/>
                </a:lnTo>
                <a:lnTo>
                  <a:pt x="406" y="1376"/>
                </a:lnTo>
                <a:lnTo>
                  <a:pt x="405" y="1373"/>
                </a:lnTo>
                <a:lnTo>
                  <a:pt x="403" y="1371"/>
                </a:lnTo>
                <a:lnTo>
                  <a:pt x="403" y="1371"/>
                </a:lnTo>
                <a:lnTo>
                  <a:pt x="400" y="1370"/>
                </a:lnTo>
                <a:lnTo>
                  <a:pt x="395" y="1370"/>
                </a:lnTo>
                <a:lnTo>
                  <a:pt x="383" y="1367"/>
                </a:lnTo>
                <a:lnTo>
                  <a:pt x="368" y="1365"/>
                </a:lnTo>
                <a:lnTo>
                  <a:pt x="359" y="1362"/>
                </a:lnTo>
                <a:lnTo>
                  <a:pt x="351" y="1360"/>
                </a:lnTo>
                <a:lnTo>
                  <a:pt x="351" y="1360"/>
                </a:lnTo>
                <a:lnTo>
                  <a:pt x="342" y="1356"/>
                </a:lnTo>
                <a:lnTo>
                  <a:pt x="335" y="1353"/>
                </a:lnTo>
                <a:lnTo>
                  <a:pt x="322" y="1343"/>
                </a:lnTo>
                <a:lnTo>
                  <a:pt x="313" y="1336"/>
                </a:lnTo>
                <a:lnTo>
                  <a:pt x="311" y="1332"/>
                </a:lnTo>
                <a:lnTo>
                  <a:pt x="311" y="1331"/>
                </a:lnTo>
                <a:lnTo>
                  <a:pt x="311" y="1331"/>
                </a:lnTo>
                <a:lnTo>
                  <a:pt x="311" y="1328"/>
                </a:lnTo>
                <a:lnTo>
                  <a:pt x="312" y="1323"/>
                </a:lnTo>
                <a:lnTo>
                  <a:pt x="315" y="1312"/>
                </a:lnTo>
                <a:lnTo>
                  <a:pt x="315" y="1312"/>
                </a:lnTo>
                <a:lnTo>
                  <a:pt x="313" y="1309"/>
                </a:lnTo>
                <a:lnTo>
                  <a:pt x="312" y="1306"/>
                </a:lnTo>
                <a:lnTo>
                  <a:pt x="306" y="1299"/>
                </a:lnTo>
                <a:lnTo>
                  <a:pt x="295" y="1290"/>
                </a:lnTo>
                <a:lnTo>
                  <a:pt x="295" y="1290"/>
                </a:lnTo>
                <a:lnTo>
                  <a:pt x="297" y="1285"/>
                </a:lnTo>
                <a:lnTo>
                  <a:pt x="298" y="1281"/>
                </a:lnTo>
                <a:lnTo>
                  <a:pt x="299" y="1276"/>
                </a:lnTo>
                <a:lnTo>
                  <a:pt x="299" y="1276"/>
                </a:lnTo>
                <a:lnTo>
                  <a:pt x="301" y="1272"/>
                </a:lnTo>
                <a:lnTo>
                  <a:pt x="304" y="1271"/>
                </a:lnTo>
                <a:lnTo>
                  <a:pt x="307" y="1268"/>
                </a:lnTo>
                <a:lnTo>
                  <a:pt x="315" y="1265"/>
                </a:lnTo>
                <a:lnTo>
                  <a:pt x="315" y="1265"/>
                </a:lnTo>
                <a:lnTo>
                  <a:pt x="317" y="1261"/>
                </a:lnTo>
                <a:lnTo>
                  <a:pt x="317" y="1258"/>
                </a:lnTo>
                <a:lnTo>
                  <a:pt x="316" y="1255"/>
                </a:lnTo>
                <a:lnTo>
                  <a:pt x="315" y="1252"/>
                </a:lnTo>
                <a:lnTo>
                  <a:pt x="312" y="1248"/>
                </a:lnTo>
                <a:lnTo>
                  <a:pt x="310" y="1244"/>
                </a:lnTo>
                <a:lnTo>
                  <a:pt x="310" y="1240"/>
                </a:lnTo>
                <a:lnTo>
                  <a:pt x="311" y="1235"/>
                </a:lnTo>
                <a:lnTo>
                  <a:pt x="311" y="1235"/>
                </a:lnTo>
                <a:lnTo>
                  <a:pt x="347" y="1130"/>
                </a:lnTo>
                <a:lnTo>
                  <a:pt x="370" y="1061"/>
                </a:lnTo>
                <a:lnTo>
                  <a:pt x="385" y="1025"/>
                </a:lnTo>
                <a:lnTo>
                  <a:pt x="385" y="1025"/>
                </a:lnTo>
                <a:lnTo>
                  <a:pt x="388" y="1015"/>
                </a:lnTo>
                <a:lnTo>
                  <a:pt x="393" y="997"/>
                </a:lnTo>
                <a:lnTo>
                  <a:pt x="407" y="948"/>
                </a:lnTo>
                <a:lnTo>
                  <a:pt x="432" y="862"/>
                </a:lnTo>
                <a:lnTo>
                  <a:pt x="432" y="862"/>
                </a:lnTo>
                <a:lnTo>
                  <a:pt x="434" y="856"/>
                </a:lnTo>
                <a:lnTo>
                  <a:pt x="434" y="847"/>
                </a:lnTo>
                <a:lnTo>
                  <a:pt x="434" y="822"/>
                </a:lnTo>
                <a:lnTo>
                  <a:pt x="433" y="791"/>
                </a:lnTo>
                <a:lnTo>
                  <a:pt x="430" y="759"/>
                </a:lnTo>
                <a:lnTo>
                  <a:pt x="424" y="701"/>
                </a:lnTo>
                <a:lnTo>
                  <a:pt x="421" y="674"/>
                </a:lnTo>
                <a:lnTo>
                  <a:pt x="421" y="674"/>
                </a:lnTo>
                <a:lnTo>
                  <a:pt x="424" y="671"/>
                </a:lnTo>
                <a:lnTo>
                  <a:pt x="428" y="665"/>
                </a:lnTo>
                <a:lnTo>
                  <a:pt x="432" y="656"/>
                </a:lnTo>
                <a:lnTo>
                  <a:pt x="432" y="656"/>
                </a:lnTo>
                <a:lnTo>
                  <a:pt x="433" y="651"/>
                </a:lnTo>
                <a:lnTo>
                  <a:pt x="433" y="646"/>
                </a:lnTo>
                <a:lnTo>
                  <a:pt x="430" y="643"/>
                </a:lnTo>
                <a:lnTo>
                  <a:pt x="428" y="638"/>
                </a:lnTo>
                <a:lnTo>
                  <a:pt x="421" y="628"/>
                </a:lnTo>
                <a:lnTo>
                  <a:pt x="417" y="622"/>
                </a:lnTo>
                <a:lnTo>
                  <a:pt x="413" y="616"/>
                </a:lnTo>
                <a:lnTo>
                  <a:pt x="413" y="616"/>
                </a:lnTo>
                <a:lnTo>
                  <a:pt x="388" y="539"/>
                </a:lnTo>
                <a:lnTo>
                  <a:pt x="372" y="493"/>
                </a:lnTo>
                <a:lnTo>
                  <a:pt x="366" y="477"/>
                </a:lnTo>
                <a:lnTo>
                  <a:pt x="362" y="468"/>
                </a:lnTo>
                <a:lnTo>
                  <a:pt x="362" y="468"/>
                </a:lnTo>
                <a:lnTo>
                  <a:pt x="315" y="409"/>
                </a:lnTo>
                <a:lnTo>
                  <a:pt x="315" y="409"/>
                </a:lnTo>
                <a:lnTo>
                  <a:pt x="327" y="413"/>
                </a:lnTo>
                <a:lnTo>
                  <a:pt x="340" y="414"/>
                </a:lnTo>
                <a:lnTo>
                  <a:pt x="357" y="416"/>
                </a:lnTo>
                <a:lnTo>
                  <a:pt x="375" y="417"/>
                </a:lnTo>
                <a:lnTo>
                  <a:pt x="393" y="417"/>
                </a:lnTo>
                <a:lnTo>
                  <a:pt x="400" y="416"/>
                </a:lnTo>
                <a:lnTo>
                  <a:pt x="409" y="415"/>
                </a:lnTo>
                <a:lnTo>
                  <a:pt x="415" y="413"/>
                </a:lnTo>
                <a:lnTo>
                  <a:pt x="421" y="409"/>
                </a:lnTo>
                <a:lnTo>
                  <a:pt x="421" y="409"/>
                </a:lnTo>
                <a:lnTo>
                  <a:pt x="426" y="405"/>
                </a:lnTo>
                <a:lnTo>
                  <a:pt x="429" y="401"/>
                </a:lnTo>
                <a:lnTo>
                  <a:pt x="432" y="395"/>
                </a:lnTo>
                <a:lnTo>
                  <a:pt x="434" y="389"/>
                </a:lnTo>
                <a:lnTo>
                  <a:pt x="435" y="381"/>
                </a:lnTo>
                <a:lnTo>
                  <a:pt x="435" y="374"/>
                </a:lnTo>
                <a:lnTo>
                  <a:pt x="434" y="360"/>
                </a:lnTo>
                <a:lnTo>
                  <a:pt x="432" y="345"/>
                </a:lnTo>
                <a:lnTo>
                  <a:pt x="429" y="332"/>
                </a:lnTo>
                <a:lnTo>
                  <a:pt x="424" y="317"/>
                </a:lnTo>
                <a:lnTo>
                  <a:pt x="424" y="317"/>
                </a:lnTo>
                <a:lnTo>
                  <a:pt x="416" y="297"/>
                </a:lnTo>
                <a:lnTo>
                  <a:pt x="410" y="281"/>
                </a:lnTo>
                <a:lnTo>
                  <a:pt x="407" y="274"/>
                </a:lnTo>
                <a:lnTo>
                  <a:pt x="406" y="266"/>
                </a:lnTo>
                <a:lnTo>
                  <a:pt x="406" y="266"/>
                </a:lnTo>
                <a:lnTo>
                  <a:pt x="403" y="251"/>
                </a:lnTo>
                <a:lnTo>
                  <a:pt x="398" y="238"/>
                </a:lnTo>
                <a:lnTo>
                  <a:pt x="393" y="227"/>
                </a:lnTo>
                <a:lnTo>
                  <a:pt x="392" y="221"/>
                </a:lnTo>
                <a:lnTo>
                  <a:pt x="392" y="221"/>
                </a:lnTo>
                <a:lnTo>
                  <a:pt x="388" y="199"/>
                </a:lnTo>
                <a:lnTo>
                  <a:pt x="385" y="181"/>
                </a:lnTo>
                <a:lnTo>
                  <a:pt x="385" y="181"/>
                </a:lnTo>
                <a:close/>
                <a:moveTo>
                  <a:pt x="303" y="111"/>
                </a:moveTo>
                <a:lnTo>
                  <a:pt x="315" y="115"/>
                </a:lnTo>
                <a:lnTo>
                  <a:pt x="315" y="115"/>
                </a:lnTo>
                <a:lnTo>
                  <a:pt x="317" y="132"/>
                </a:lnTo>
                <a:lnTo>
                  <a:pt x="319" y="146"/>
                </a:lnTo>
                <a:lnTo>
                  <a:pt x="322" y="160"/>
                </a:lnTo>
                <a:lnTo>
                  <a:pt x="322" y="160"/>
                </a:lnTo>
                <a:lnTo>
                  <a:pt x="324" y="170"/>
                </a:lnTo>
                <a:lnTo>
                  <a:pt x="328" y="179"/>
                </a:lnTo>
                <a:lnTo>
                  <a:pt x="333" y="188"/>
                </a:lnTo>
                <a:lnTo>
                  <a:pt x="325" y="192"/>
                </a:lnTo>
                <a:lnTo>
                  <a:pt x="325" y="192"/>
                </a:lnTo>
                <a:lnTo>
                  <a:pt x="333" y="229"/>
                </a:lnTo>
                <a:lnTo>
                  <a:pt x="333" y="229"/>
                </a:lnTo>
                <a:lnTo>
                  <a:pt x="335" y="252"/>
                </a:lnTo>
                <a:lnTo>
                  <a:pt x="336" y="264"/>
                </a:lnTo>
                <a:lnTo>
                  <a:pt x="336" y="276"/>
                </a:lnTo>
                <a:lnTo>
                  <a:pt x="336" y="276"/>
                </a:lnTo>
                <a:lnTo>
                  <a:pt x="336" y="290"/>
                </a:lnTo>
                <a:lnTo>
                  <a:pt x="338" y="303"/>
                </a:lnTo>
                <a:lnTo>
                  <a:pt x="340" y="317"/>
                </a:lnTo>
                <a:lnTo>
                  <a:pt x="295" y="288"/>
                </a:lnTo>
                <a:lnTo>
                  <a:pt x="295" y="288"/>
                </a:lnTo>
                <a:lnTo>
                  <a:pt x="297" y="284"/>
                </a:lnTo>
                <a:lnTo>
                  <a:pt x="298" y="280"/>
                </a:lnTo>
                <a:lnTo>
                  <a:pt x="299" y="276"/>
                </a:lnTo>
                <a:lnTo>
                  <a:pt x="299" y="276"/>
                </a:lnTo>
                <a:lnTo>
                  <a:pt x="300" y="273"/>
                </a:lnTo>
                <a:lnTo>
                  <a:pt x="301" y="266"/>
                </a:lnTo>
                <a:lnTo>
                  <a:pt x="301" y="256"/>
                </a:lnTo>
                <a:lnTo>
                  <a:pt x="303" y="248"/>
                </a:lnTo>
                <a:lnTo>
                  <a:pt x="303" y="248"/>
                </a:lnTo>
                <a:lnTo>
                  <a:pt x="307" y="234"/>
                </a:lnTo>
                <a:lnTo>
                  <a:pt x="311" y="221"/>
                </a:lnTo>
                <a:lnTo>
                  <a:pt x="311" y="221"/>
                </a:lnTo>
                <a:lnTo>
                  <a:pt x="311" y="211"/>
                </a:lnTo>
                <a:lnTo>
                  <a:pt x="311" y="198"/>
                </a:lnTo>
                <a:lnTo>
                  <a:pt x="310" y="182"/>
                </a:lnTo>
                <a:lnTo>
                  <a:pt x="306" y="167"/>
                </a:lnTo>
                <a:lnTo>
                  <a:pt x="306" y="167"/>
                </a:lnTo>
                <a:lnTo>
                  <a:pt x="303" y="144"/>
                </a:lnTo>
                <a:lnTo>
                  <a:pt x="303" y="139"/>
                </a:lnTo>
                <a:lnTo>
                  <a:pt x="303" y="137"/>
                </a:lnTo>
                <a:lnTo>
                  <a:pt x="303" y="137"/>
                </a:lnTo>
                <a:lnTo>
                  <a:pt x="303" y="135"/>
                </a:lnTo>
                <a:lnTo>
                  <a:pt x="300" y="134"/>
                </a:lnTo>
                <a:lnTo>
                  <a:pt x="295" y="133"/>
                </a:lnTo>
                <a:lnTo>
                  <a:pt x="303" y="1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14">
            <a:extLst>
              <a:ext uri="{FF2B5EF4-FFF2-40B4-BE49-F238E27FC236}">
                <a16:creationId xmlns:a16="http://schemas.microsoft.com/office/drawing/2014/main" id="{09BE4A22-7FF9-4D3B-872E-81BC65A44698}"/>
              </a:ext>
            </a:extLst>
          </p:cNvPr>
          <p:cNvSpPr>
            <a:spLocks noEditPoints="1"/>
          </p:cNvSpPr>
          <p:nvPr/>
        </p:nvSpPr>
        <p:spPr bwMode="auto">
          <a:xfrm>
            <a:off x="8435835" y="818709"/>
            <a:ext cx="620357" cy="1596639"/>
          </a:xfrm>
          <a:custGeom>
            <a:avLst/>
            <a:gdLst>
              <a:gd name="T0" fmla="*/ 143 w 556"/>
              <a:gd name="T1" fmla="*/ 1300 h 1431"/>
              <a:gd name="T2" fmla="*/ 80 w 556"/>
              <a:gd name="T3" fmla="*/ 1374 h 1431"/>
              <a:gd name="T4" fmla="*/ 26 w 556"/>
              <a:gd name="T5" fmla="*/ 1389 h 1431"/>
              <a:gd name="T6" fmla="*/ 74 w 556"/>
              <a:gd name="T7" fmla="*/ 1419 h 1431"/>
              <a:gd name="T8" fmla="*/ 246 w 556"/>
              <a:gd name="T9" fmla="*/ 1374 h 1431"/>
              <a:gd name="T10" fmla="*/ 246 w 556"/>
              <a:gd name="T11" fmla="*/ 1350 h 1431"/>
              <a:gd name="T12" fmla="*/ 228 w 556"/>
              <a:gd name="T13" fmla="*/ 1055 h 1431"/>
              <a:gd name="T14" fmla="*/ 274 w 556"/>
              <a:gd name="T15" fmla="*/ 1314 h 1431"/>
              <a:gd name="T16" fmla="*/ 257 w 556"/>
              <a:gd name="T17" fmla="*/ 1411 h 1431"/>
              <a:gd name="T18" fmla="*/ 318 w 556"/>
              <a:gd name="T19" fmla="*/ 1431 h 1431"/>
              <a:gd name="T20" fmla="*/ 348 w 556"/>
              <a:gd name="T21" fmla="*/ 1351 h 1431"/>
              <a:gd name="T22" fmla="*/ 365 w 556"/>
              <a:gd name="T23" fmla="*/ 1283 h 1431"/>
              <a:gd name="T24" fmla="*/ 336 w 556"/>
              <a:gd name="T25" fmla="*/ 1027 h 1431"/>
              <a:gd name="T26" fmla="*/ 331 w 556"/>
              <a:gd name="T27" fmla="*/ 869 h 1431"/>
              <a:gd name="T28" fmla="*/ 379 w 556"/>
              <a:gd name="T29" fmla="*/ 853 h 1431"/>
              <a:gd name="T30" fmla="*/ 371 w 556"/>
              <a:gd name="T31" fmla="*/ 704 h 1431"/>
              <a:gd name="T32" fmla="*/ 435 w 556"/>
              <a:gd name="T33" fmla="*/ 705 h 1431"/>
              <a:gd name="T34" fmla="*/ 517 w 556"/>
              <a:gd name="T35" fmla="*/ 672 h 1431"/>
              <a:gd name="T36" fmla="*/ 531 w 556"/>
              <a:gd name="T37" fmla="*/ 584 h 1431"/>
              <a:gd name="T38" fmla="*/ 548 w 556"/>
              <a:gd name="T39" fmla="*/ 538 h 1431"/>
              <a:gd name="T40" fmla="*/ 551 w 556"/>
              <a:gd name="T41" fmla="*/ 414 h 1431"/>
              <a:gd name="T42" fmla="*/ 517 w 556"/>
              <a:gd name="T43" fmla="*/ 335 h 1431"/>
              <a:gd name="T44" fmla="*/ 476 w 556"/>
              <a:gd name="T45" fmla="*/ 316 h 1431"/>
              <a:gd name="T46" fmla="*/ 470 w 556"/>
              <a:gd name="T47" fmla="*/ 266 h 1431"/>
              <a:gd name="T48" fmla="*/ 429 w 556"/>
              <a:gd name="T49" fmla="*/ 230 h 1431"/>
              <a:gd name="T50" fmla="*/ 407 w 556"/>
              <a:gd name="T51" fmla="*/ 201 h 1431"/>
              <a:gd name="T52" fmla="*/ 371 w 556"/>
              <a:gd name="T53" fmla="*/ 187 h 1431"/>
              <a:gd name="T54" fmla="*/ 346 w 556"/>
              <a:gd name="T55" fmla="*/ 175 h 1431"/>
              <a:gd name="T56" fmla="*/ 326 w 556"/>
              <a:gd name="T57" fmla="*/ 56 h 1431"/>
              <a:gd name="T58" fmla="*/ 263 w 556"/>
              <a:gd name="T59" fmla="*/ 5 h 1431"/>
              <a:gd name="T60" fmla="*/ 197 w 556"/>
              <a:gd name="T61" fmla="*/ 9 h 1431"/>
              <a:gd name="T62" fmla="*/ 138 w 556"/>
              <a:gd name="T63" fmla="*/ 80 h 1431"/>
              <a:gd name="T64" fmla="*/ 23 w 556"/>
              <a:gd name="T65" fmla="*/ 130 h 1431"/>
              <a:gd name="T66" fmla="*/ 35 w 556"/>
              <a:gd name="T67" fmla="*/ 187 h 1431"/>
              <a:gd name="T68" fmla="*/ 12 w 556"/>
              <a:gd name="T69" fmla="*/ 187 h 1431"/>
              <a:gd name="T70" fmla="*/ 8 w 556"/>
              <a:gd name="T71" fmla="*/ 226 h 1431"/>
              <a:gd name="T72" fmla="*/ 43 w 556"/>
              <a:gd name="T73" fmla="*/ 287 h 1431"/>
              <a:gd name="T74" fmla="*/ 40 w 556"/>
              <a:gd name="T75" fmla="*/ 323 h 1431"/>
              <a:gd name="T76" fmla="*/ 73 w 556"/>
              <a:gd name="T77" fmla="*/ 409 h 1431"/>
              <a:gd name="T78" fmla="*/ 86 w 556"/>
              <a:gd name="T79" fmla="*/ 459 h 1431"/>
              <a:gd name="T80" fmla="*/ 93 w 556"/>
              <a:gd name="T81" fmla="*/ 567 h 1431"/>
              <a:gd name="T82" fmla="*/ 68 w 556"/>
              <a:gd name="T83" fmla="*/ 683 h 1431"/>
              <a:gd name="T84" fmla="*/ 55 w 556"/>
              <a:gd name="T85" fmla="*/ 825 h 1431"/>
              <a:gd name="T86" fmla="*/ 74 w 556"/>
              <a:gd name="T87" fmla="*/ 878 h 1431"/>
              <a:gd name="T88" fmla="*/ 101 w 556"/>
              <a:gd name="T89" fmla="*/ 1046 h 1431"/>
              <a:gd name="T90" fmla="*/ 130 w 556"/>
              <a:gd name="T91" fmla="*/ 1117 h 1431"/>
              <a:gd name="T92" fmla="*/ 158 w 556"/>
              <a:gd name="T93" fmla="*/ 186 h 1431"/>
              <a:gd name="T94" fmla="*/ 170 w 556"/>
              <a:gd name="T95" fmla="*/ 205 h 1431"/>
              <a:gd name="T96" fmla="*/ 178 w 556"/>
              <a:gd name="T97" fmla="*/ 222 h 1431"/>
              <a:gd name="T98" fmla="*/ 207 w 556"/>
              <a:gd name="T99" fmla="*/ 237 h 1431"/>
              <a:gd name="T100" fmla="*/ 206 w 556"/>
              <a:gd name="T101" fmla="*/ 252 h 1431"/>
              <a:gd name="T102" fmla="*/ 171 w 556"/>
              <a:gd name="T103" fmla="*/ 322 h 1431"/>
              <a:gd name="T104" fmla="*/ 144 w 556"/>
              <a:gd name="T105" fmla="*/ 328 h 1431"/>
              <a:gd name="T106" fmla="*/ 143 w 556"/>
              <a:gd name="T107" fmla="*/ 255 h 1431"/>
              <a:gd name="T108" fmla="*/ 140 w 556"/>
              <a:gd name="T109" fmla="*/ 227 h 1431"/>
              <a:gd name="T110" fmla="*/ 149 w 556"/>
              <a:gd name="T111" fmla="*/ 177 h 1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6" h="1431">
                <a:moveTo>
                  <a:pt x="149" y="1283"/>
                </a:moveTo>
                <a:lnTo>
                  <a:pt x="149" y="1283"/>
                </a:lnTo>
                <a:lnTo>
                  <a:pt x="143" y="1300"/>
                </a:lnTo>
                <a:lnTo>
                  <a:pt x="143" y="1300"/>
                </a:lnTo>
                <a:lnTo>
                  <a:pt x="143" y="1300"/>
                </a:lnTo>
                <a:lnTo>
                  <a:pt x="143" y="1300"/>
                </a:lnTo>
                <a:lnTo>
                  <a:pt x="143" y="1300"/>
                </a:lnTo>
                <a:lnTo>
                  <a:pt x="143" y="1300"/>
                </a:lnTo>
                <a:lnTo>
                  <a:pt x="138" y="1301"/>
                </a:lnTo>
                <a:lnTo>
                  <a:pt x="131" y="1305"/>
                </a:lnTo>
                <a:lnTo>
                  <a:pt x="122" y="1308"/>
                </a:lnTo>
                <a:lnTo>
                  <a:pt x="120" y="1310"/>
                </a:lnTo>
                <a:lnTo>
                  <a:pt x="120" y="1312"/>
                </a:lnTo>
                <a:lnTo>
                  <a:pt x="120" y="1312"/>
                </a:lnTo>
                <a:lnTo>
                  <a:pt x="126" y="1323"/>
                </a:lnTo>
                <a:lnTo>
                  <a:pt x="80" y="1374"/>
                </a:lnTo>
                <a:lnTo>
                  <a:pt x="80" y="1374"/>
                </a:lnTo>
                <a:lnTo>
                  <a:pt x="74" y="1374"/>
                </a:lnTo>
                <a:lnTo>
                  <a:pt x="57" y="1376"/>
                </a:lnTo>
                <a:lnTo>
                  <a:pt x="40" y="1380"/>
                </a:lnTo>
                <a:lnTo>
                  <a:pt x="33" y="1382"/>
                </a:lnTo>
                <a:lnTo>
                  <a:pt x="29" y="1386"/>
                </a:lnTo>
                <a:lnTo>
                  <a:pt x="29" y="1386"/>
                </a:lnTo>
                <a:lnTo>
                  <a:pt x="26" y="1389"/>
                </a:lnTo>
                <a:lnTo>
                  <a:pt x="26" y="1393"/>
                </a:lnTo>
                <a:lnTo>
                  <a:pt x="26" y="1396"/>
                </a:lnTo>
                <a:lnTo>
                  <a:pt x="29" y="1400"/>
                </a:lnTo>
                <a:lnTo>
                  <a:pt x="32" y="1406"/>
                </a:lnTo>
                <a:lnTo>
                  <a:pt x="35" y="1408"/>
                </a:lnTo>
                <a:lnTo>
                  <a:pt x="35" y="1408"/>
                </a:lnTo>
                <a:lnTo>
                  <a:pt x="74" y="1419"/>
                </a:lnTo>
                <a:lnTo>
                  <a:pt x="74" y="1419"/>
                </a:lnTo>
                <a:lnTo>
                  <a:pt x="158" y="1420"/>
                </a:lnTo>
                <a:lnTo>
                  <a:pt x="240" y="1419"/>
                </a:lnTo>
                <a:lnTo>
                  <a:pt x="240" y="1419"/>
                </a:lnTo>
                <a:lnTo>
                  <a:pt x="244" y="1397"/>
                </a:lnTo>
                <a:lnTo>
                  <a:pt x="246" y="1382"/>
                </a:lnTo>
                <a:lnTo>
                  <a:pt x="246" y="1377"/>
                </a:lnTo>
                <a:lnTo>
                  <a:pt x="246" y="1374"/>
                </a:lnTo>
                <a:lnTo>
                  <a:pt x="246" y="1374"/>
                </a:lnTo>
                <a:lnTo>
                  <a:pt x="242" y="1370"/>
                </a:lnTo>
                <a:lnTo>
                  <a:pt x="240" y="1367"/>
                </a:lnTo>
                <a:lnTo>
                  <a:pt x="239" y="1362"/>
                </a:lnTo>
                <a:lnTo>
                  <a:pt x="239" y="1359"/>
                </a:lnTo>
                <a:lnTo>
                  <a:pt x="240" y="1357"/>
                </a:lnTo>
                <a:lnTo>
                  <a:pt x="240" y="1357"/>
                </a:lnTo>
                <a:lnTo>
                  <a:pt x="242" y="1354"/>
                </a:lnTo>
                <a:lnTo>
                  <a:pt x="246" y="1350"/>
                </a:lnTo>
                <a:lnTo>
                  <a:pt x="249" y="1345"/>
                </a:lnTo>
                <a:lnTo>
                  <a:pt x="251" y="1335"/>
                </a:lnTo>
                <a:lnTo>
                  <a:pt x="251" y="1335"/>
                </a:lnTo>
                <a:lnTo>
                  <a:pt x="251" y="1318"/>
                </a:lnTo>
                <a:lnTo>
                  <a:pt x="251" y="1289"/>
                </a:lnTo>
                <a:lnTo>
                  <a:pt x="246" y="1207"/>
                </a:lnTo>
                <a:lnTo>
                  <a:pt x="240" y="1096"/>
                </a:lnTo>
                <a:lnTo>
                  <a:pt x="228" y="1055"/>
                </a:lnTo>
                <a:lnTo>
                  <a:pt x="263" y="1106"/>
                </a:lnTo>
                <a:lnTo>
                  <a:pt x="263" y="1106"/>
                </a:lnTo>
                <a:lnTo>
                  <a:pt x="267" y="1205"/>
                </a:lnTo>
                <a:lnTo>
                  <a:pt x="271" y="1274"/>
                </a:lnTo>
                <a:lnTo>
                  <a:pt x="274" y="1306"/>
                </a:lnTo>
                <a:lnTo>
                  <a:pt x="274" y="1306"/>
                </a:lnTo>
                <a:lnTo>
                  <a:pt x="274" y="1308"/>
                </a:lnTo>
                <a:lnTo>
                  <a:pt x="274" y="1314"/>
                </a:lnTo>
                <a:lnTo>
                  <a:pt x="272" y="1329"/>
                </a:lnTo>
                <a:lnTo>
                  <a:pt x="268" y="1351"/>
                </a:lnTo>
                <a:lnTo>
                  <a:pt x="279" y="1363"/>
                </a:lnTo>
                <a:lnTo>
                  <a:pt x="268" y="1380"/>
                </a:lnTo>
                <a:lnTo>
                  <a:pt x="268" y="1380"/>
                </a:lnTo>
                <a:lnTo>
                  <a:pt x="261" y="1394"/>
                </a:lnTo>
                <a:lnTo>
                  <a:pt x="258" y="1406"/>
                </a:lnTo>
                <a:lnTo>
                  <a:pt x="257" y="1411"/>
                </a:lnTo>
                <a:lnTo>
                  <a:pt x="257" y="1414"/>
                </a:lnTo>
                <a:lnTo>
                  <a:pt x="257" y="1414"/>
                </a:lnTo>
                <a:lnTo>
                  <a:pt x="259" y="1416"/>
                </a:lnTo>
                <a:lnTo>
                  <a:pt x="263" y="1419"/>
                </a:lnTo>
                <a:lnTo>
                  <a:pt x="274" y="1425"/>
                </a:lnTo>
                <a:lnTo>
                  <a:pt x="291" y="1431"/>
                </a:lnTo>
                <a:lnTo>
                  <a:pt x="291" y="1431"/>
                </a:lnTo>
                <a:lnTo>
                  <a:pt x="318" y="1431"/>
                </a:lnTo>
                <a:lnTo>
                  <a:pt x="339" y="1428"/>
                </a:lnTo>
                <a:lnTo>
                  <a:pt x="346" y="1427"/>
                </a:lnTo>
                <a:lnTo>
                  <a:pt x="347" y="1426"/>
                </a:lnTo>
                <a:lnTo>
                  <a:pt x="348" y="1425"/>
                </a:lnTo>
                <a:lnTo>
                  <a:pt x="348" y="1425"/>
                </a:lnTo>
                <a:lnTo>
                  <a:pt x="349" y="1411"/>
                </a:lnTo>
                <a:lnTo>
                  <a:pt x="349" y="1386"/>
                </a:lnTo>
                <a:lnTo>
                  <a:pt x="348" y="1351"/>
                </a:lnTo>
                <a:lnTo>
                  <a:pt x="348" y="1351"/>
                </a:lnTo>
                <a:lnTo>
                  <a:pt x="358" y="1344"/>
                </a:lnTo>
                <a:lnTo>
                  <a:pt x="364" y="1338"/>
                </a:lnTo>
                <a:lnTo>
                  <a:pt x="365" y="1336"/>
                </a:lnTo>
                <a:lnTo>
                  <a:pt x="365" y="1335"/>
                </a:lnTo>
                <a:lnTo>
                  <a:pt x="365" y="1335"/>
                </a:lnTo>
                <a:lnTo>
                  <a:pt x="365" y="1312"/>
                </a:lnTo>
                <a:lnTo>
                  <a:pt x="365" y="1283"/>
                </a:lnTo>
                <a:lnTo>
                  <a:pt x="365" y="1283"/>
                </a:lnTo>
                <a:lnTo>
                  <a:pt x="365" y="1253"/>
                </a:lnTo>
                <a:lnTo>
                  <a:pt x="364" y="1196"/>
                </a:lnTo>
                <a:lnTo>
                  <a:pt x="360" y="1106"/>
                </a:lnTo>
                <a:lnTo>
                  <a:pt x="360" y="1106"/>
                </a:lnTo>
                <a:lnTo>
                  <a:pt x="356" y="1090"/>
                </a:lnTo>
                <a:lnTo>
                  <a:pt x="349" y="1065"/>
                </a:lnTo>
                <a:lnTo>
                  <a:pt x="336" y="1027"/>
                </a:lnTo>
                <a:lnTo>
                  <a:pt x="336" y="1027"/>
                </a:lnTo>
                <a:lnTo>
                  <a:pt x="335" y="1018"/>
                </a:lnTo>
                <a:lnTo>
                  <a:pt x="333" y="1005"/>
                </a:lnTo>
                <a:lnTo>
                  <a:pt x="331" y="982"/>
                </a:lnTo>
                <a:lnTo>
                  <a:pt x="331" y="982"/>
                </a:lnTo>
                <a:lnTo>
                  <a:pt x="330" y="922"/>
                </a:lnTo>
                <a:lnTo>
                  <a:pt x="331" y="869"/>
                </a:lnTo>
                <a:lnTo>
                  <a:pt x="331" y="869"/>
                </a:lnTo>
                <a:lnTo>
                  <a:pt x="337" y="869"/>
                </a:lnTo>
                <a:lnTo>
                  <a:pt x="350" y="869"/>
                </a:lnTo>
                <a:lnTo>
                  <a:pt x="366" y="866"/>
                </a:lnTo>
                <a:lnTo>
                  <a:pt x="372" y="865"/>
                </a:lnTo>
                <a:lnTo>
                  <a:pt x="377" y="863"/>
                </a:lnTo>
                <a:lnTo>
                  <a:pt x="377" y="863"/>
                </a:lnTo>
                <a:lnTo>
                  <a:pt x="378" y="859"/>
                </a:lnTo>
                <a:lnTo>
                  <a:pt x="379" y="853"/>
                </a:lnTo>
                <a:lnTo>
                  <a:pt x="379" y="834"/>
                </a:lnTo>
                <a:lnTo>
                  <a:pt x="378" y="808"/>
                </a:lnTo>
                <a:lnTo>
                  <a:pt x="375" y="778"/>
                </a:lnTo>
                <a:lnTo>
                  <a:pt x="372" y="726"/>
                </a:lnTo>
                <a:lnTo>
                  <a:pt x="371" y="710"/>
                </a:lnTo>
                <a:lnTo>
                  <a:pt x="371" y="705"/>
                </a:lnTo>
                <a:lnTo>
                  <a:pt x="371" y="704"/>
                </a:lnTo>
                <a:lnTo>
                  <a:pt x="371" y="704"/>
                </a:lnTo>
                <a:lnTo>
                  <a:pt x="377" y="706"/>
                </a:lnTo>
                <a:lnTo>
                  <a:pt x="386" y="710"/>
                </a:lnTo>
                <a:lnTo>
                  <a:pt x="400" y="713"/>
                </a:lnTo>
                <a:lnTo>
                  <a:pt x="417" y="714"/>
                </a:lnTo>
                <a:lnTo>
                  <a:pt x="417" y="714"/>
                </a:lnTo>
                <a:lnTo>
                  <a:pt x="422" y="714"/>
                </a:lnTo>
                <a:lnTo>
                  <a:pt x="428" y="711"/>
                </a:lnTo>
                <a:lnTo>
                  <a:pt x="435" y="705"/>
                </a:lnTo>
                <a:lnTo>
                  <a:pt x="442" y="699"/>
                </a:lnTo>
                <a:lnTo>
                  <a:pt x="457" y="681"/>
                </a:lnTo>
                <a:lnTo>
                  <a:pt x="474" y="661"/>
                </a:lnTo>
                <a:lnTo>
                  <a:pt x="501" y="624"/>
                </a:lnTo>
                <a:lnTo>
                  <a:pt x="513" y="607"/>
                </a:lnTo>
                <a:lnTo>
                  <a:pt x="513" y="607"/>
                </a:lnTo>
                <a:lnTo>
                  <a:pt x="514" y="645"/>
                </a:lnTo>
                <a:lnTo>
                  <a:pt x="517" y="672"/>
                </a:lnTo>
                <a:lnTo>
                  <a:pt x="518" y="679"/>
                </a:lnTo>
                <a:lnTo>
                  <a:pt x="518" y="681"/>
                </a:lnTo>
                <a:lnTo>
                  <a:pt x="519" y="681"/>
                </a:lnTo>
                <a:lnTo>
                  <a:pt x="519" y="681"/>
                </a:lnTo>
                <a:lnTo>
                  <a:pt x="521" y="675"/>
                </a:lnTo>
                <a:lnTo>
                  <a:pt x="523" y="663"/>
                </a:lnTo>
                <a:lnTo>
                  <a:pt x="526" y="630"/>
                </a:lnTo>
                <a:lnTo>
                  <a:pt x="531" y="584"/>
                </a:lnTo>
                <a:lnTo>
                  <a:pt x="531" y="584"/>
                </a:lnTo>
                <a:lnTo>
                  <a:pt x="537" y="576"/>
                </a:lnTo>
                <a:lnTo>
                  <a:pt x="540" y="571"/>
                </a:lnTo>
                <a:lnTo>
                  <a:pt x="542" y="567"/>
                </a:lnTo>
                <a:lnTo>
                  <a:pt x="542" y="567"/>
                </a:lnTo>
                <a:lnTo>
                  <a:pt x="543" y="561"/>
                </a:lnTo>
                <a:lnTo>
                  <a:pt x="544" y="552"/>
                </a:lnTo>
                <a:lnTo>
                  <a:pt x="548" y="538"/>
                </a:lnTo>
                <a:lnTo>
                  <a:pt x="554" y="528"/>
                </a:lnTo>
                <a:lnTo>
                  <a:pt x="554" y="528"/>
                </a:lnTo>
                <a:lnTo>
                  <a:pt x="555" y="521"/>
                </a:lnTo>
                <a:lnTo>
                  <a:pt x="556" y="508"/>
                </a:lnTo>
                <a:lnTo>
                  <a:pt x="556" y="470"/>
                </a:lnTo>
                <a:lnTo>
                  <a:pt x="555" y="449"/>
                </a:lnTo>
                <a:lnTo>
                  <a:pt x="554" y="430"/>
                </a:lnTo>
                <a:lnTo>
                  <a:pt x="551" y="414"/>
                </a:lnTo>
                <a:lnTo>
                  <a:pt x="548" y="402"/>
                </a:lnTo>
                <a:lnTo>
                  <a:pt x="548" y="402"/>
                </a:lnTo>
                <a:lnTo>
                  <a:pt x="540" y="383"/>
                </a:lnTo>
                <a:lnTo>
                  <a:pt x="533" y="363"/>
                </a:lnTo>
                <a:lnTo>
                  <a:pt x="530" y="352"/>
                </a:lnTo>
                <a:lnTo>
                  <a:pt x="525" y="344"/>
                </a:lnTo>
                <a:lnTo>
                  <a:pt x="520" y="338"/>
                </a:lnTo>
                <a:lnTo>
                  <a:pt x="517" y="335"/>
                </a:lnTo>
                <a:lnTo>
                  <a:pt x="513" y="334"/>
                </a:lnTo>
                <a:lnTo>
                  <a:pt x="513" y="334"/>
                </a:lnTo>
                <a:lnTo>
                  <a:pt x="499" y="331"/>
                </a:lnTo>
                <a:lnTo>
                  <a:pt x="483" y="329"/>
                </a:lnTo>
                <a:lnTo>
                  <a:pt x="468" y="328"/>
                </a:lnTo>
                <a:lnTo>
                  <a:pt x="468" y="328"/>
                </a:lnTo>
                <a:lnTo>
                  <a:pt x="470" y="325"/>
                </a:lnTo>
                <a:lnTo>
                  <a:pt x="476" y="316"/>
                </a:lnTo>
                <a:lnTo>
                  <a:pt x="479" y="310"/>
                </a:lnTo>
                <a:lnTo>
                  <a:pt x="480" y="303"/>
                </a:lnTo>
                <a:lnTo>
                  <a:pt x="481" y="296"/>
                </a:lnTo>
                <a:lnTo>
                  <a:pt x="480" y="289"/>
                </a:lnTo>
                <a:lnTo>
                  <a:pt x="480" y="289"/>
                </a:lnTo>
                <a:lnTo>
                  <a:pt x="476" y="277"/>
                </a:lnTo>
                <a:lnTo>
                  <a:pt x="474" y="271"/>
                </a:lnTo>
                <a:lnTo>
                  <a:pt x="470" y="266"/>
                </a:lnTo>
                <a:lnTo>
                  <a:pt x="462" y="260"/>
                </a:lnTo>
                <a:lnTo>
                  <a:pt x="462" y="260"/>
                </a:lnTo>
                <a:lnTo>
                  <a:pt x="455" y="253"/>
                </a:lnTo>
                <a:lnTo>
                  <a:pt x="451" y="250"/>
                </a:lnTo>
                <a:lnTo>
                  <a:pt x="448" y="245"/>
                </a:lnTo>
                <a:lnTo>
                  <a:pt x="440" y="238"/>
                </a:lnTo>
                <a:lnTo>
                  <a:pt x="440" y="238"/>
                </a:lnTo>
                <a:lnTo>
                  <a:pt x="429" y="230"/>
                </a:lnTo>
                <a:lnTo>
                  <a:pt x="422" y="225"/>
                </a:lnTo>
                <a:lnTo>
                  <a:pt x="416" y="221"/>
                </a:lnTo>
                <a:lnTo>
                  <a:pt x="411" y="215"/>
                </a:lnTo>
                <a:lnTo>
                  <a:pt x="411" y="215"/>
                </a:lnTo>
                <a:lnTo>
                  <a:pt x="410" y="211"/>
                </a:lnTo>
                <a:lnTo>
                  <a:pt x="409" y="208"/>
                </a:lnTo>
                <a:lnTo>
                  <a:pt x="409" y="203"/>
                </a:lnTo>
                <a:lnTo>
                  <a:pt x="407" y="201"/>
                </a:lnTo>
                <a:lnTo>
                  <a:pt x="406" y="200"/>
                </a:lnTo>
                <a:lnTo>
                  <a:pt x="404" y="199"/>
                </a:lnTo>
                <a:lnTo>
                  <a:pt x="399" y="197"/>
                </a:lnTo>
                <a:lnTo>
                  <a:pt x="399" y="197"/>
                </a:lnTo>
                <a:lnTo>
                  <a:pt x="390" y="195"/>
                </a:lnTo>
                <a:lnTo>
                  <a:pt x="383" y="192"/>
                </a:lnTo>
                <a:lnTo>
                  <a:pt x="377" y="189"/>
                </a:lnTo>
                <a:lnTo>
                  <a:pt x="371" y="187"/>
                </a:lnTo>
                <a:lnTo>
                  <a:pt x="371" y="187"/>
                </a:lnTo>
                <a:lnTo>
                  <a:pt x="365" y="186"/>
                </a:lnTo>
                <a:lnTo>
                  <a:pt x="358" y="186"/>
                </a:lnTo>
                <a:lnTo>
                  <a:pt x="352" y="184"/>
                </a:lnTo>
                <a:lnTo>
                  <a:pt x="349" y="183"/>
                </a:lnTo>
                <a:lnTo>
                  <a:pt x="348" y="181"/>
                </a:lnTo>
                <a:lnTo>
                  <a:pt x="348" y="181"/>
                </a:lnTo>
                <a:lnTo>
                  <a:pt x="346" y="175"/>
                </a:lnTo>
                <a:lnTo>
                  <a:pt x="341" y="170"/>
                </a:lnTo>
                <a:lnTo>
                  <a:pt x="336" y="164"/>
                </a:lnTo>
                <a:lnTo>
                  <a:pt x="326" y="158"/>
                </a:lnTo>
                <a:lnTo>
                  <a:pt x="326" y="158"/>
                </a:lnTo>
                <a:lnTo>
                  <a:pt x="327" y="113"/>
                </a:lnTo>
                <a:lnTo>
                  <a:pt x="327" y="79"/>
                </a:lnTo>
                <a:lnTo>
                  <a:pt x="327" y="64"/>
                </a:lnTo>
                <a:lnTo>
                  <a:pt x="326" y="56"/>
                </a:lnTo>
                <a:lnTo>
                  <a:pt x="326" y="56"/>
                </a:lnTo>
                <a:lnTo>
                  <a:pt x="324" y="53"/>
                </a:lnTo>
                <a:lnTo>
                  <a:pt x="322" y="49"/>
                </a:lnTo>
                <a:lnTo>
                  <a:pt x="316" y="42"/>
                </a:lnTo>
                <a:lnTo>
                  <a:pt x="307" y="35"/>
                </a:lnTo>
                <a:lnTo>
                  <a:pt x="297" y="26"/>
                </a:lnTo>
                <a:lnTo>
                  <a:pt x="277" y="13"/>
                </a:lnTo>
                <a:lnTo>
                  <a:pt x="263" y="5"/>
                </a:lnTo>
                <a:lnTo>
                  <a:pt x="263" y="5"/>
                </a:lnTo>
                <a:lnTo>
                  <a:pt x="258" y="3"/>
                </a:lnTo>
                <a:lnTo>
                  <a:pt x="252" y="1"/>
                </a:lnTo>
                <a:lnTo>
                  <a:pt x="238" y="0"/>
                </a:lnTo>
                <a:lnTo>
                  <a:pt x="222" y="1"/>
                </a:lnTo>
                <a:lnTo>
                  <a:pt x="206" y="5"/>
                </a:lnTo>
                <a:lnTo>
                  <a:pt x="206" y="5"/>
                </a:lnTo>
                <a:lnTo>
                  <a:pt x="197" y="9"/>
                </a:lnTo>
                <a:lnTo>
                  <a:pt x="188" y="15"/>
                </a:lnTo>
                <a:lnTo>
                  <a:pt x="178" y="23"/>
                </a:lnTo>
                <a:lnTo>
                  <a:pt x="169" y="34"/>
                </a:lnTo>
                <a:lnTo>
                  <a:pt x="152" y="53"/>
                </a:lnTo>
                <a:lnTo>
                  <a:pt x="143" y="67"/>
                </a:lnTo>
                <a:lnTo>
                  <a:pt x="143" y="67"/>
                </a:lnTo>
                <a:lnTo>
                  <a:pt x="140" y="73"/>
                </a:lnTo>
                <a:lnTo>
                  <a:pt x="138" y="80"/>
                </a:lnTo>
                <a:lnTo>
                  <a:pt x="134" y="94"/>
                </a:lnTo>
                <a:lnTo>
                  <a:pt x="131" y="112"/>
                </a:lnTo>
                <a:lnTo>
                  <a:pt x="86" y="112"/>
                </a:lnTo>
                <a:lnTo>
                  <a:pt x="86" y="130"/>
                </a:lnTo>
                <a:lnTo>
                  <a:pt x="35" y="130"/>
                </a:lnTo>
                <a:lnTo>
                  <a:pt x="35" y="136"/>
                </a:lnTo>
                <a:lnTo>
                  <a:pt x="23" y="136"/>
                </a:lnTo>
                <a:lnTo>
                  <a:pt x="23" y="130"/>
                </a:lnTo>
                <a:lnTo>
                  <a:pt x="6" y="130"/>
                </a:lnTo>
                <a:lnTo>
                  <a:pt x="0" y="130"/>
                </a:lnTo>
                <a:lnTo>
                  <a:pt x="0" y="175"/>
                </a:lnTo>
                <a:lnTo>
                  <a:pt x="17" y="175"/>
                </a:lnTo>
                <a:lnTo>
                  <a:pt x="23" y="175"/>
                </a:lnTo>
                <a:lnTo>
                  <a:pt x="23" y="169"/>
                </a:lnTo>
                <a:lnTo>
                  <a:pt x="35" y="169"/>
                </a:lnTo>
                <a:lnTo>
                  <a:pt x="35" y="187"/>
                </a:lnTo>
                <a:lnTo>
                  <a:pt x="40" y="192"/>
                </a:lnTo>
                <a:lnTo>
                  <a:pt x="35" y="203"/>
                </a:lnTo>
                <a:lnTo>
                  <a:pt x="17" y="197"/>
                </a:lnTo>
                <a:lnTo>
                  <a:pt x="17" y="197"/>
                </a:lnTo>
                <a:lnTo>
                  <a:pt x="16" y="192"/>
                </a:lnTo>
                <a:lnTo>
                  <a:pt x="13" y="188"/>
                </a:lnTo>
                <a:lnTo>
                  <a:pt x="12" y="187"/>
                </a:lnTo>
                <a:lnTo>
                  <a:pt x="12" y="187"/>
                </a:lnTo>
                <a:lnTo>
                  <a:pt x="12" y="187"/>
                </a:lnTo>
                <a:lnTo>
                  <a:pt x="10" y="187"/>
                </a:lnTo>
                <a:lnTo>
                  <a:pt x="7" y="187"/>
                </a:lnTo>
                <a:lnTo>
                  <a:pt x="6" y="189"/>
                </a:lnTo>
                <a:lnTo>
                  <a:pt x="6" y="197"/>
                </a:lnTo>
                <a:lnTo>
                  <a:pt x="6" y="197"/>
                </a:lnTo>
                <a:lnTo>
                  <a:pt x="6" y="211"/>
                </a:lnTo>
                <a:lnTo>
                  <a:pt x="8" y="226"/>
                </a:lnTo>
                <a:lnTo>
                  <a:pt x="12" y="249"/>
                </a:lnTo>
                <a:lnTo>
                  <a:pt x="12" y="249"/>
                </a:lnTo>
                <a:lnTo>
                  <a:pt x="13" y="253"/>
                </a:lnTo>
                <a:lnTo>
                  <a:pt x="18" y="258"/>
                </a:lnTo>
                <a:lnTo>
                  <a:pt x="29" y="269"/>
                </a:lnTo>
                <a:lnTo>
                  <a:pt x="45" y="283"/>
                </a:lnTo>
                <a:lnTo>
                  <a:pt x="45" y="283"/>
                </a:lnTo>
                <a:lnTo>
                  <a:pt x="43" y="287"/>
                </a:lnTo>
                <a:lnTo>
                  <a:pt x="36" y="296"/>
                </a:lnTo>
                <a:lnTo>
                  <a:pt x="33" y="302"/>
                </a:lnTo>
                <a:lnTo>
                  <a:pt x="32" y="308"/>
                </a:lnTo>
                <a:lnTo>
                  <a:pt x="32" y="313"/>
                </a:lnTo>
                <a:lnTo>
                  <a:pt x="33" y="315"/>
                </a:lnTo>
                <a:lnTo>
                  <a:pt x="35" y="317"/>
                </a:lnTo>
                <a:lnTo>
                  <a:pt x="35" y="317"/>
                </a:lnTo>
                <a:lnTo>
                  <a:pt x="40" y="323"/>
                </a:lnTo>
                <a:lnTo>
                  <a:pt x="45" y="331"/>
                </a:lnTo>
                <a:lnTo>
                  <a:pt x="51" y="340"/>
                </a:lnTo>
                <a:lnTo>
                  <a:pt x="51" y="340"/>
                </a:lnTo>
                <a:lnTo>
                  <a:pt x="64" y="367"/>
                </a:lnTo>
                <a:lnTo>
                  <a:pt x="74" y="391"/>
                </a:lnTo>
                <a:lnTo>
                  <a:pt x="74" y="391"/>
                </a:lnTo>
                <a:lnTo>
                  <a:pt x="73" y="401"/>
                </a:lnTo>
                <a:lnTo>
                  <a:pt x="73" y="409"/>
                </a:lnTo>
                <a:lnTo>
                  <a:pt x="74" y="411"/>
                </a:lnTo>
                <a:lnTo>
                  <a:pt x="74" y="414"/>
                </a:lnTo>
                <a:lnTo>
                  <a:pt x="92" y="430"/>
                </a:lnTo>
                <a:lnTo>
                  <a:pt x="92" y="430"/>
                </a:lnTo>
                <a:lnTo>
                  <a:pt x="88" y="441"/>
                </a:lnTo>
                <a:lnTo>
                  <a:pt x="87" y="451"/>
                </a:lnTo>
                <a:lnTo>
                  <a:pt x="86" y="459"/>
                </a:lnTo>
                <a:lnTo>
                  <a:pt x="86" y="459"/>
                </a:lnTo>
                <a:lnTo>
                  <a:pt x="86" y="485"/>
                </a:lnTo>
                <a:lnTo>
                  <a:pt x="86" y="504"/>
                </a:lnTo>
                <a:lnTo>
                  <a:pt x="86" y="504"/>
                </a:lnTo>
                <a:lnTo>
                  <a:pt x="88" y="512"/>
                </a:lnTo>
                <a:lnTo>
                  <a:pt x="94" y="528"/>
                </a:lnTo>
                <a:lnTo>
                  <a:pt x="102" y="550"/>
                </a:lnTo>
                <a:lnTo>
                  <a:pt x="102" y="550"/>
                </a:lnTo>
                <a:lnTo>
                  <a:pt x="93" y="567"/>
                </a:lnTo>
                <a:lnTo>
                  <a:pt x="83" y="584"/>
                </a:lnTo>
                <a:lnTo>
                  <a:pt x="74" y="601"/>
                </a:lnTo>
                <a:lnTo>
                  <a:pt x="74" y="601"/>
                </a:lnTo>
                <a:lnTo>
                  <a:pt x="73" y="606"/>
                </a:lnTo>
                <a:lnTo>
                  <a:pt x="71" y="615"/>
                </a:lnTo>
                <a:lnTo>
                  <a:pt x="69" y="634"/>
                </a:lnTo>
                <a:lnTo>
                  <a:pt x="68" y="657"/>
                </a:lnTo>
                <a:lnTo>
                  <a:pt x="68" y="683"/>
                </a:lnTo>
                <a:lnTo>
                  <a:pt x="68" y="729"/>
                </a:lnTo>
                <a:lnTo>
                  <a:pt x="69" y="749"/>
                </a:lnTo>
                <a:lnTo>
                  <a:pt x="69" y="749"/>
                </a:lnTo>
                <a:lnTo>
                  <a:pt x="64" y="763"/>
                </a:lnTo>
                <a:lnTo>
                  <a:pt x="61" y="778"/>
                </a:lnTo>
                <a:lnTo>
                  <a:pt x="57" y="800"/>
                </a:lnTo>
                <a:lnTo>
                  <a:pt x="57" y="800"/>
                </a:lnTo>
                <a:lnTo>
                  <a:pt x="55" y="825"/>
                </a:lnTo>
                <a:lnTo>
                  <a:pt x="54" y="847"/>
                </a:lnTo>
                <a:lnTo>
                  <a:pt x="55" y="865"/>
                </a:lnTo>
                <a:lnTo>
                  <a:pt x="56" y="871"/>
                </a:lnTo>
                <a:lnTo>
                  <a:pt x="57" y="874"/>
                </a:lnTo>
                <a:lnTo>
                  <a:pt x="57" y="874"/>
                </a:lnTo>
                <a:lnTo>
                  <a:pt x="59" y="876"/>
                </a:lnTo>
                <a:lnTo>
                  <a:pt x="64" y="877"/>
                </a:lnTo>
                <a:lnTo>
                  <a:pt x="74" y="878"/>
                </a:lnTo>
                <a:lnTo>
                  <a:pt x="86" y="879"/>
                </a:lnTo>
                <a:lnTo>
                  <a:pt x="86" y="879"/>
                </a:lnTo>
                <a:lnTo>
                  <a:pt x="87" y="904"/>
                </a:lnTo>
                <a:lnTo>
                  <a:pt x="90" y="960"/>
                </a:lnTo>
                <a:lnTo>
                  <a:pt x="93" y="991"/>
                </a:lnTo>
                <a:lnTo>
                  <a:pt x="95" y="1018"/>
                </a:lnTo>
                <a:lnTo>
                  <a:pt x="99" y="1039"/>
                </a:lnTo>
                <a:lnTo>
                  <a:pt x="101" y="1046"/>
                </a:lnTo>
                <a:lnTo>
                  <a:pt x="102" y="1051"/>
                </a:lnTo>
                <a:lnTo>
                  <a:pt x="102" y="1051"/>
                </a:lnTo>
                <a:lnTo>
                  <a:pt x="111" y="1060"/>
                </a:lnTo>
                <a:lnTo>
                  <a:pt x="118" y="1070"/>
                </a:lnTo>
                <a:lnTo>
                  <a:pt x="122" y="1078"/>
                </a:lnTo>
                <a:lnTo>
                  <a:pt x="126" y="1084"/>
                </a:lnTo>
                <a:lnTo>
                  <a:pt x="126" y="1084"/>
                </a:lnTo>
                <a:lnTo>
                  <a:pt x="130" y="1117"/>
                </a:lnTo>
                <a:lnTo>
                  <a:pt x="138" y="1186"/>
                </a:lnTo>
                <a:lnTo>
                  <a:pt x="149" y="1283"/>
                </a:lnTo>
                <a:lnTo>
                  <a:pt x="149" y="1283"/>
                </a:lnTo>
                <a:close/>
                <a:moveTo>
                  <a:pt x="160" y="158"/>
                </a:moveTo>
                <a:lnTo>
                  <a:pt x="160" y="158"/>
                </a:lnTo>
                <a:lnTo>
                  <a:pt x="158" y="173"/>
                </a:lnTo>
                <a:lnTo>
                  <a:pt x="157" y="182"/>
                </a:lnTo>
                <a:lnTo>
                  <a:pt x="158" y="186"/>
                </a:lnTo>
                <a:lnTo>
                  <a:pt x="159" y="187"/>
                </a:lnTo>
                <a:lnTo>
                  <a:pt x="160" y="187"/>
                </a:lnTo>
                <a:lnTo>
                  <a:pt x="160" y="187"/>
                </a:lnTo>
                <a:lnTo>
                  <a:pt x="165" y="186"/>
                </a:lnTo>
                <a:lnTo>
                  <a:pt x="165" y="187"/>
                </a:lnTo>
                <a:lnTo>
                  <a:pt x="165" y="187"/>
                </a:lnTo>
                <a:lnTo>
                  <a:pt x="168" y="197"/>
                </a:lnTo>
                <a:lnTo>
                  <a:pt x="170" y="205"/>
                </a:lnTo>
                <a:lnTo>
                  <a:pt x="171" y="209"/>
                </a:lnTo>
                <a:lnTo>
                  <a:pt x="171" y="209"/>
                </a:lnTo>
                <a:lnTo>
                  <a:pt x="173" y="211"/>
                </a:lnTo>
                <a:lnTo>
                  <a:pt x="175" y="209"/>
                </a:lnTo>
                <a:lnTo>
                  <a:pt x="177" y="209"/>
                </a:lnTo>
                <a:lnTo>
                  <a:pt x="177" y="209"/>
                </a:lnTo>
                <a:lnTo>
                  <a:pt x="177" y="213"/>
                </a:lnTo>
                <a:lnTo>
                  <a:pt x="178" y="222"/>
                </a:lnTo>
                <a:lnTo>
                  <a:pt x="179" y="227"/>
                </a:lnTo>
                <a:lnTo>
                  <a:pt x="181" y="232"/>
                </a:lnTo>
                <a:lnTo>
                  <a:pt x="184" y="236"/>
                </a:lnTo>
                <a:lnTo>
                  <a:pt x="189" y="238"/>
                </a:lnTo>
                <a:lnTo>
                  <a:pt x="189" y="238"/>
                </a:lnTo>
                <a:lnTo>
                  <a:pt x="194" y="238"/>
                </a:lnTo>
                <a:lnTo>
                  <a:pt x="198" y="238"/>
                </a:lnTo>
                <a:lnTo>
                  <a:pt x="207" y="237"/>
                </a:lnTo>
                <a:lnTo>
                  <a:pt x="214" y="233"/>
                </a:lnTo>
                <a:lnTo>
                  <a:pt x="217" y="232"/>
                </a:lnTo>
                <a:lnTo>
                  <a:pt x="217" y="232"/>
                </a:lnTo>
                <a:lnTo>
                  <a:pt x="219" y="232"/>
                </a:lnTo>
                <a:lnTo>
                  <a:pt x="220" y="234"/>
                </a:lnTo>
                <a:lnTo>
                  <a:pt x="222" y="238"/>
                </a:lnTo>
                <a:lnTo>
                  <a:pt x="222" y="238"/>
                </a:lnTo>
                <a:lnTo>
                  <a:pt x="206" y="252"/>
                </a:lnTo>
                <a:lnTo>
                  <a:pt x="194" y="264"/>
                </a:lnTo>
                <a:lnTo>
                  <a:pt x="190" y="269"/>
                </a:lnTo>
                <a:lnTo>
                  <a:pt x="189" y="271"/>
                </a:lnTo>
                <a:lnTo>
                  <a:pt x="189" y="271"/>
                </a:lnTo>
                <a:lnTo>
                  <a:pt x="185" y="282"/>
                </a:lnTo>
                <a:lnTo>
                  <a:pt x="179" y="300"/>
                </a:lnTo>
                <a:lnTo>
                  <a:pt x="171" y="322"/>
                </a:lnTo>
                <a:lnTo>
                  <a:pt x="171" y="322"/>
                </a:lnTo>
                <a:lnTo>
                  <a:pt x="157" y="333"/>
                </a:lnTo>
                <a:lnTo>
                  <a:pt x="147" y="339"/>
                </a:lnTo>
                <a:lnTo>
                  <a:pt x="144" y="340"/>
                </a:lnTo>
                <a:lnTo>
                  <a:pt x="143" y="340"/>
                </a:lnTo>
                <a:lnTo>
                  <a:pt x="143" y="340"/>
                </a:lnTo>
                <a:lnTo>
                  <a:pt x="144" y="333"/>
                </a:lnTo>
                <a:lnTo>
                  <a:pt x="144" y="329"/>
                </a:lnTo>
                <a:lnTo>
                  <a:pt x="144" y="328"/>
                </a:lnTo>
                <a:lnTo>
                  <a:pt x="143" y="328"/>
                </a:lnTo>
                <a:lnTo>
                  <a:pt x="143" y="328"/>
                </a:lnTo>
                <a:lnTo>
                  <a:pt x="141" y="326"/>
                </a:lnTo>
                <a:lnTo>
                  <a:pt x="141" y="317"/>
                </a:lnTo>
                <a:lnTo>
                  <a:pt x="140" y="294"/>
                </a:lnTo>
                <a:lnTo>
                  <a:pt x="141" y="269"/>
                </a:lnTo>
                <a:lnTo>
                  <a:pt x="141" y="259"/>
                </a:lnTo>
                <a:lnTo>
                  <a:pt x="143" y="255"/>
                </a:lnTo>
                <a:lnTo>
                  <a:pt x="143" y="255"/>
                </a:lnTo>
                <a:lnTo>
                  <a:pt x="144" y="252"/>
                </a:lnTo>
                <a:lnTo>
                  <a:pt x="143" y="251"/>
                </a:lnTo>
                <a:lnTo>
                  <a:pt x="138" y="247"/>
                </a:lnTo>
                <a:lnTo>
                  <a:pt x="131" y="243"/>
                </a:lnTo>
                <a:lnTo>
                  <a:pt x="131" y="243"/>
                </a:lnTo>
                <a:lnTo>
                  <a:pt x="137" y="234"/>
                </a:lnTo>
                <a:lnTo>
                  <a:pt x="140" y="227"/>
                </a:lnTo>
                <a:lnTo>
                  <a:pt x="143" y="220"/>
                </a:lnTo>
                <a:lnTo>
                  <a:pt x="143" y="220"/>
                </a:lnTo>
                <a:lnTo>
                  <a:pt x="145" y="215"/>
                </a:lnTo>
                <a:lnTo>
                  <a:pt x="146" y="212"/>
                </a:lnTo>
                <a:lnTo>
                  <a:pt x="149" y="208"/>
                </a:lnTo>
                <a:lnTo>
                  <a:pt x="149" y="203"/>
                </a:lnTo>
                <a:lnTo>
                  <a:pt x="149" y="203"/>
                </a:lnTo>
                <a:lnTo>
                  <a:pt x="149" y="177"/>
                </a:lnTo>
                <a:lnTo>
                  <a:pt x="149" y="158"/>
                </a:lnTo>
                <a:lnTo>
                  <a:pt x="149" y="140"/>
                </a:lnTo>
                <a:lnTo>
                  <a:pt x="160" y="158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8">
            <a:extLst>
              <a:ext uri="{FF2B5EF4-FFF2-40B4-BE49-F238E27FC236}">
                <a16:creationId xmlns:a16="http://schemas.microsoft.com/office/drawing/2014/main" id="{A4C54E5D-A7C6-483C-85C3-DE01DAB35D34}"/>
              </a:ext>
            </a:extLst>
          </p:cNvPr>
          <p:cNvSpPr>
            <a:spLocks noEditPoints="1"/>
          </p:cNvSpPr>
          <p:nvPr/>
        </p:nvSpPr>
        <p:spPr bwMode="auto">
          <a:xfrm>
            <a:off x="8373381" y="4658594"/>
            <a:ext cx="899148" cy="1675963"/>
          </a:xfrm>
          <a:custGeom>
            <a:avLst/>
            <a:gdLst>
              <a:gd name="T0" fmla="*/ 202 w 735"/>
              <a:gd name="T1" fmla="*/ 82 h 1370"/>
              <a:gd name="T2" fmla="*/ 227 w 735"/>
              <a:gd name="T3" fmla="*/ 149 h 1370"/>
              <a:gd name="T4" fmla="*/ 179 w 735"/>
              <a:gd name="T5" fmla="*/ 207 h 1370"/>
              <a:gd name="T6" fmla="*/ 78 w 735"/>
              <a:gd name="T7" fmla="*/ 417 h 1370"/>
              <a:gd name="T8" fmla="*/ 24 w 735"/>
              <a:gd name="T9" fmla="*/ 662 h 1370"/>
              <a:gd name="T10" fmla="*/ 12 w 735"/>
              <a:gd name="T11" fmla="*/ 707 h 1370"/>
              <a:gd name="T12" fmla="*/ 14 w 735"/>
              <a:gd name="T13" fmla="*/ 755 h 1370"/>
              <a:gd name="T14" fmla="*/ 3 w 735"/>
              <a:gd name="T15" fmla="*/ 795 h 1370"/>
              <a:gd name="T16" fmla="*/ 35 w 735"/>
              <a:gd name="T17" fmla="*/ 813 h 1370"/>
              <a:gd name="T18" fmla="*/ 107 w 735"/>
              <a:gd name="T19" fmla="*/ 957 h 1370"/>
              <a:gd name="T20" fmla="*/ 137 w 735"/>
              <a:gd name="T21" fmla="*/ 947 h 1370"/>
              <a:gd name="T22" fmla="*/ 74 w 735"/>
              <a:gd name="T23" fmla="*/ 719 h 1370"/>
              <a:gd name="T24" fmla="*/ 78 w 735"/>
              <a:gd name="T25" fmla="*/ 686 h 1370"/>
              <a:gd name="T26" fmla="*/ 81 w 735"/>
              <a:gd name="T27" fmla="*/ 655 h 1370"/>
              <a:gd name="T28" fmla="*/ 107 w 735"/>
              <a:gd name="T29" fmla="*/ 599 h 1370"/>
              <a:gd name="T30" fmla="*/ 121 w 735"/>
              <a:gd name="T31" fmla="*/ 674 h 1370"/>
              <a:gd name="T32" fmla="*/ 140 w 735"/>
              <a:gd name="T33" fmla="*/ 788 h 1370"/>
              <a:gd name="T34" fmla="*/ 209 w 735"/>
              <a:gd name="T35" fmla="*/ 1017 h 1370"/>
              <a:gd name="T36" fmla="*/ 267 w 735"/>
              <a:gd name="T37" fmla="*/ 1270 h 1370"/>
              <a:gd name="T38" fmla="*/ 244 w 735"/>
              <a:gd name="T39" fmla="*/ 1349 h 1370"/>
              <a:gd name="T40" fmla="*/ 308 w 735"/>
              <a:gd name="T41" fmla="*/ 1368 h 1370"/>
              <a:gd name="T42" fmla="*/ 337 w 735"/>
              <a:gd name="T43" fmla="*/ 1346 h 1370"/>
              <a:gd name="T44" fmla="*/ 346 w 735"/>
              <a:gd name="T45" fmla="*/ 1289 h 1370"/>
              <a:gd name="T46" fmla="*/ 336 w 735"/>
              <a:gd name="T47" fmla="*/ 1198 h 1370"/>
              <a:gd name="T48" fmla="*/ 343 w 735"/>
              <a:gd name="T49" fmla="*/ 1121 h 1370"/>
              <a:gd name="T50" fmla="*/ 379 w 735"/>
              <a:gd name="T51" fmla="*/ 958 h 1370"/>
              <a:gd name="T52" fmla="*/ 397 w 735"/>
              <a:gd name="T53" fmla="*/ 849 h 1370"/>
              <a:gd name="T54" fmla="*/ 415 w 735"/>
              <a:gd name="T55" fmla="*/ 693 h 1370"/>
              <a:gd name="T56" fmla="*/ 427 w 735"/>
              <a:gd name="T57" fmla="*/ 650 h 1370"/>
              <a:gd name="T58" fmla="*/ 408 w 735"/>
              <a:gd name="T59" fmla="*/ 436 h 1370"/>
              <a:gd name="T60" fmla="*/ 481 w 735"/>
              <a:gd name="T61" fmla="*/ 607 h 1370"/>
              <a:gd name="T62" fmla="*/ 458 w 735"/>
              <a:gd name="T63" fmla="*/ 642 h 1370"/>
              <a:gd name="T64" fmla="*/ 442 w 735"/>
              <a:gd name="T65" fmla="*/ 653 h 1370"/>
              <a:gd name="T66" fmla="*/ 447 w 735"/>
              <a:gd name="T67" fmla="*/ 666 h 1370"/>
              <a:gd name="T68" fmla="*/ 445 w 735"/>
              <a:gd name="T69" fmla="*/ 679 h 1370"/>
              <a:gd name="T70" fmla="*/ 468 w 735"/>
              <a:gd name="T71" fmla="*/ 704 h 1370"/>
              <a:gd name="T72" fmla="*/ 463 w 735"/>
              <a:gd name="T73" fmla="*/ 788 h 1370"/>
              <a:gd name="T74" fmla="*/ 578 w 735"/>
              <a:gd name="T75" fmla="*/ 1004 h 1370"/>
              <a:gd name="T76" fmla="*/ 735 w 735"/>
              <a:gd name="T77" fmla="*/ 944 h 1370"/>
              <a:gd name="T78" fmla="*/ 660 w 735"/>
              <a:gd name="T79" fmla="*/ 776 h 1370"/>
              <a:gd name="T80" fmla="*/ 546 w 735"/>
              <a:gd name="T81" fmla="*/ 660 h 1370"/>
              <a:gd name="T82" fmla="*/ 543 w 735"/>
              <a:gd name="T83" fmla="*/ 592 h 1370"/>
              <a:gd name="T84" fmla="*/ 481 w 735"/>
              <a:gd name="T85" fmla="*/ 371 h 1370"/>
              <a:gd name="T86" fmla="*/ 413 w 735"/>
              <a:gd name="T87" fmla="*/ 208 h 1370"/>
              <a:gd name="T88" fmla="*/ 362 w 735"/>
              <a:gd name="T89" fmla="*/ 165 h 1370"/>
              <a:gd name="T90" fmla="*/ 343 w 735"/>
              <a:gd name="T91" fmla="*/ 128 h 1370"/>
              <a:gd name="T92" fmla="*/ 343 w 735"/>
              <a:gd name="T93" fmla="*/ 79 h 1370"/>
              <a:gd name="T94" fmla="*/ 294 w 735"/>
              <a:gd name="T95" fmla="*/ 1 h 1370"/>
              <a:gd name="T96" fmla="*/ 216 w 735"/>
              <a:gd name="T97" fmla="*/ 26 h 1370"/>
              <a:gd name="T98" fmla="*/ 538 w 735"/>
              <a:gd name="T99" fmla="*/ 714 h 1370"/>
              <a:gd name="T100" fmla="*/ 535 w 735"/>
              <a:gd name="T101" fmla="*/ 774 h 1370"/>
              <a:gd name="T102" fmla="*/ 495 w 735"/>
              <a:gd name="T103" fmla="*/ 675 h 1370"/>
              <a:gd name="T104" fmla="*/ 546 w 735"/>
              <a:gd name="T105" fmla="*/ 700 h 1370"/>
              <a:gd name="T106" fmla="*/ 556 w 735"/>
              <a:gd name="T107" fmla="*/ 737 h 1370"/>
              <a:gd name="T108" fmla="*/ 491 w 735"/>
              <a:gd name="T109" fmla="*/ 704 h 1370"/>
              <a:gd name="T110" fmla="*/ 514 w 735"/>
              <a:gd name="T111" fmla="*/ 763 h 1370"/>
              <a:gd name="T112" fmla="*/ 479 w 735"/>
              <a:gd name="T113" fmla="*/ 716 h 1370"/>
              <a:gd name="T114" fmla="*/ 479 w 735"/>
              <a:gd name="T115" fmla="*/ 649 h 1370"/>
              <a:gd name="T116" fmla="*/ 466 w 735"/>
              <a:gd name="T117" fmla="*/ 639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5" h="1370">
                <a:moveTo>
                  <a:pt x="212" y="40"/>
                </a:moveTo>
                <a:lnTo>
                  <a:pt x="212" y="40"/>
                </a:lnTo>
                <a:lnTo>
                  <a:pt x="197" y="58"/>
                </a:lnTo>
                <a:lnTo>
                  <a:pt x="189" y="72"/>
                </a:lnTo>
                <a:lnTo>
                  <a:pt x="186" y="77"/>
                </a:lnTo>
                <a:lnTo>
                  <a:pt x="186" y="79"/>
                </a:lnTo>
                <a:lnTo>
                  <a:pt x="186" y="80"/>
                </a:lnTo>
                <a:lnTo>
                  <a:pt x="186" y="80"/>
                </a:lnTo>
                <a:lnTo>
                  <a:pt x="189" y="82"/>
                </a:lnTo>
                <a:lnTo>
                  <a:pt x="192" y="82"/>
                </a:lnTo>
                <a:lnTo>
                  <a:pt x="202" y="82"/>
                </a:lnTo>
                <a:lnTo>
                  <a:pt x="212" y="80"/>
                </a:lnTo>
                <a:lnTo>
                  <a:pt x="212" y="80"/>
                </a:lnTo>
                <a:lnTo>
                  <a:pt x="215" y="89"/>
                </a:lnTo>
                <a:lnTo>
                  <a:pt x="217" y="97"/>
                </a:lnTo>
                <a:lnTo>
                  <a:pt x="219" y="105"/>
                </a:lnTo>
                <a:lnTo>
                  <a:pt x="219" y="105"/>
                </a:lnTo>
                <a:lnTo>
                  <a:pt x="223" y="135"/>
                </a:lnTo>
                <a:lnTo>
                  <a:pt x="223" y="135"/>
                </a:lnTo>
                <a:lnTo>
                  <a:pt x="225" y="144"/>
                </a:lnTo>
                <a:lnTo>
                  <a:pt x="227" y="149"/>
                </a:lnTo>
                <a:lnTo>
                  <a:pt x="227" y="149"/>
                </a:lnTo>
                <a:lnTo>
                  <a:pt x="222" y="150"/>
                </a:lnTo>
                <a:lnTo>
                  <a:pt x="211" y="156"/>
                </a:lnTo>
                <a:lnTo>
                  <a:pt x="205" y="160"/>
                </a:lnTo>
                <a:lnTo>
                  <a:pt x="199" y="163"/>
                </a:lnTo>
                <a:lnTo>
                  <a:pt x="193" y="169"/>
                </a:lnTo>
                <a:lnTo>
                  <a:pt x="190" y="174"/>
                </a:lnTo>
                <a:lnTo>
                  <a:pt x="190" y="174"/>
                </a:lnTo>
                <a:lnTo>
                  <a:pt x="185" y="186"/>
                </a:lnTo>
                <a:lnTo>
                  <a:pt x="183" y="197"/>
                </a:lnTo>
                <a:lnTo>
                  <a:pt x="179" y="207"/>
                </a:lnTo>
                <a:lnTo>
                  <a:pt x="179" y="207"/>
                </a:lnTo>
                <a:lnTo>
                  <a:pt x="150" y="223"/>
                </a:lnTo>
                <a:lnTo>
                  <a:pt x="128" y="236"/>
                </a:lnTo>
                <a:lnTo>
                  <a:pt x="119" y="242"/>
                </a:lnTo>
                <a:lnTo>
                  <a:pt x="114" y="248"/>
                </a:lnTo>
                <a:lnTo>
                  <a:pt x="114" y="248"/>
                </a:lnTo>
                <a:lnTo>
                  <a:pt x="113" y="251"/>
                </a:lnTo>
                <a:lnTo>
                  <a:pt x="110" y="257"/>
                </a:lnTo>
                <a:lnTo>
                  <a:pt x="106" y="277"/>
                </a:lnTo>
                <a:lnTo>
                  <a:pt x="95" y="335"/>
                </a:lnTo>
                <a:lnTo>
                  <a:pt x="83" y="394"/>
                </a:lnTo>
                <a:lnTo>
                  <a:pt x="78" y="417"/>
                </a:lnTo>
                <a:lnTo>
                  <a:pt x="74" y="432"/>
                </a:lnTo>
                <a:lnTo>
                  <a:pt x="74" y="432"/>
                </a:lnTo>
                <a:lnTo>
                  <a:pt x="69" y="449"/>
                </a:lnTo>
                <a:lnTo>
                  <a:pt x="63" y="477"/>
                </a:lnTo>
                <a:lnTo>
                  <a:pt x="48" y="552"/>
                </a:lnTo>
                <a:lnTo>
                  <a:pt x="35" y="624"/>
                </a:lnTo>
                <a:lnTo>
                  <a:pt x="30" y="647"/>
                </a:lnTo>
                <a:lnTo>
                  <a:pt x="28" y="658"/>
                </a:lnTo>
                <a:lnTo>
                  <a:pt x="28" y="658"/>
                </a:lnTo>
                <a:lnTo>
                  <a:pt x="25" y="660"/>
                </a:lnTo>
                <a:lnTo>
                  <a:pt x="24" y="662"/>
                </a:lnTo>
                <a:lnTo>
                  <a:pt x="23" y="668"/>
                </a:lnTo>
                <a:lnTo>
                  <a:pt x="23" y="668"/>
                </a:lnTo>
                <a:lnTo>
                  <a:pt x="23" y="671"/>
                </a:lnTo>
                <a:lnTo>
                  <a:pt x="24" y="673"/>
                </a:lnTo>
                <a:lnTo>
                  <a:pt x="26" y="679"/>
                </a:lnTo>
                <a:lnTo>
                  <a:pt x="31" y="686"/>
                </a:lnTo>
                <a:lnTo>
                  <a:pt x="31" y="686"/>
                </a:lnTo>
                <a:lnTo>
                  <a:pt x="28" y="690"/>
                </a:lnTo>
                <a:lnTo>
                  <a:pt x="19" y="697"/>
                </a:lnTo>
                <a:lnTo>
                  <a:pt x="16" y="701"/>
                </a:lnTo>
                <a:lnTo>
                  <a:pt x="12" y="707"/>
                </a:lnTo>
                <a:lnTo>
                  <a:pt x="10" y="713"/>
                </a:lnTo>
                <a:lnTo>
                  <a:pt x="9" y="719"/>
                </a:lnTo>
                <a:lnTo>
                  <a:pt x="9" y="719"/>
                </a:lnTo>
                <a:lnTo>
                  <a:pt x="9" y="739"/>
                </a:lnTo>
                <a:lnTo>
                  <a:pt x="9" y="748"/>
                </a:lnTo>
                <a:lnTo>
                  <a:pt x="9" y="748"/>
                </a:lnTo>
                <a:lnTo>
                  <a:pt x="10" y="752"/>
                </a:lnTo>
                <a:lnTo>
                  <a:pt x="11" y="755"/>
                </a:lnTo>
                <a:lnTo>
                  <a:pt x="12" y="755"/>
                </a:lnTo>
                <a:lnTo>
                  <a:pt x="12" y="755"/>
                </a:lnTo>
                <a:lnTo>
                  <a:pt x="14" y="755"/>
                </a:lnTo>
                <a:lnTo>
                  <a:pt x="16" y="755"/>
                </a:lnTo>
                <a:lnTo>
                  <a:pt x="16" y="755"/>
                </a:lnTo>
                <a:lnTo>
                  <a:pt x="12" y="762"/>
                </a:lnTo>
                <a:lnTo>
                  <a:pt x="9" y="767"/>
                </a:lnTo>
                <a:lnTo>
                  <a:pt x="5" y="770"/>
                </a:lnTo>
                <a:lnTo>
                  <a:pt x="5" y="770"/>
                </a:lnTo>
                <a:lnTo>
                  <a:pt x="3" y="774"/>
                </a:lnTo>
                <a:lnTo>
                  <a:pt x="0" y="782"/>
                </a:lnTo>
                <a:lnTo>
                  <a:pt x="0" y="785"/>
                </a:lnTo>
                <a:lnTo>
                  <a:pt x="1" y="790"/>
                </a:lnTo>
                <a:lnTo>
                  <a:pt x="3" y="795"/>
                </a:lnTo>
                <a:lnTo>
                  <a:pt x="5" y="799"/>
                </a:lnTo>
                <a:lnTo>
                  <a:pt x="5" y="799"/>
                </a:lnTo>
                <a:lnTo>
                  <a:pt x="11" y="806"/>
                </a:lnTo>
                <a:lnTo>
                  <a:pt x="17" y="810"/>
                </a:lnTo>
                <a:lnTo>
                  <a:pt x="20" y="813"/>
                </a:lnTo>
                <a:lnTo>
                  <a:pt x="23" y="813"/>
                </a:lnTo>
                <a:lnTo>
                  <a:pt x="23" y="813"/>
                </a:lnTo>
                <a:lnTo>
                  <a:pt x="25" y="813"/>
                </a:lnTo>
                <a:lnTo>
                  <a:pt x="29" y="814"/>
                </a:lnTo>
                <a:lnTo>
                  <a:pt x="32" y="814"/>
                </a:lnTo>
                <a:lnTo>
                  <a:pt x="35" y="813"/>
                </a:lnTo>
                <a:lnTo>
                  <a:pt x="35" y="813"/>
                </a:lnTo>
                <a:lnTo>
                  <a:pt x="45" y="802"/>
                </a:lnTo>
                <a:lnTo>
                  <a:pt x="52" y="802"/>
                </a:lnTo>
                <a:lnTo>
                  <a:pt x="93" y="908"/>
                </a:lnTo>
                <a:lnTo>
                  <a:pt x="93" y="908"/>
                </a:lnTo>
                <a:lnTo>
                  <a:pt x="93" y="925"/>
                </a:lnTo>
                <a:lnTo>
                  <a:pt x="93" y="925"/>
                </a:lnTo>
                <a:lnTo>
                  <a:pt x="93" y="930"/>
                </a:lnTo>
                <a:lnTo>
                  <a:pt x="95" y="936"/>
                </a:lnTo>
                <a:lnTo>
                  <a:pt x="100" y="947"/>
                </a:lnTo>
                <a:lnTo>
                  <a:pt x="107" y="957"/>
                </a:lnTo>
                <a:lnTo>
                  <a:pt x="110" y="962"/>
                </a:lnTo>
                <a:lnTo>
                  <a:pt x="110" y="962"/>
                </a:lnTo>
                <a:lnTo>
                  <a:pt x="114" y="963"/>
                </a:lnTo>
                <a:lnTo>
                  <a:pt x="120" y="964"/>
                </a:lnTo>
                <a:lnTo>
                  <a:pt x="127" y="963"/>
                </a:lnTo>
                <a:lnTo>
                  <a:pt x="132" y="962"/>
                </a:lnTo>
                <a:lnTo>
                  <a:pt x="132" y="962"/>
                </a:lnTo>
                <a:lnTo>
                  <a:pt x="134" y="961"/>
                </a:lnTo>
                <a:lnTo>
                  <a:pt x="135" y="958"/>
                </a:lnTo>
                <a:lnTo>
                  <a:pt x="137" y="953"/>
                </a:lnTo>
                <a:lnTo>
                  <a:pt x="137" y="947"/>
                </a:lnTo>
                <a:lnTo>
                  <a:pt x="135" y="941"/>
                </a:lnTo>
                <a:lnTo>
                  <a:pt x="135" y="941"/>
                </a:lnTo>
                <a:lnTo>
                  <a:pt x="132" y="931"/>
                </a:lnTo>
                <a:lnTo>
                  <a:pt x="125" y="918"/>
                </a:lnTo>
                <a:lnTo>
                  <a:pt x="114" y="900"/>
                </a:lnTo>
                <a:lnTo>
                  <a:pt x="107" y="897"/>
                </a:lnTo>
                <a:lnTo>
                  <a:pt x="77" y="817"/>
                </a:lnTo>
                <a:lnTo>
                  <a:pt x="107" y="802"/>
                </a:lnTo>
                <a:lnTo>
                  <a:pt x="86" y="719"/>
                </a:lnTo>
                <a:lnTo>
                  <a:pt x="74" y="719"/>
                </a:lnTo>
                <a:lnTo>
                  <a:pt x="74" y="719"/>
                </a:lnTo>
                <a:lnTo>
                  <a:pt x="75" y="717"/>
                </a:lnTo>
                <a:lnTo>
                  <a:pt x="75" y="716"/>
                </a:lnTo>
                <a:lnTo>
                  <a:pt x="74" y="712"/>
                </a:lnTo>
                <a:lnTo>
                  <a:pt x="74" y="712"/>
                </a:lnTo>
                <a:lnTo>
                  <a:pt x="69" y="699"/>
                </a:lnTo>
                <a:lnTo>
                  <a:pt x="67" y="693"/>
                </a:lnTo>
                <a:lnTo>
                  <a:pt x="67" y="691"/>
                </a:lnTo>
                <a:lnTo>
                  <a:pt x="67" y="690"/>
                </a:lnTo>
                <a:lnTo>
                  <a:pt x="67" y="690"/>
                </a:lnTo>
                <a:lnTo>
                  <a:pt x="74" y="687"/>
                </a:lnTo>
                <a:lnTo>
                  <a:pt x="78" y="686"/>
                </a:lnTo>
                <a:lnTo>
                  <a:pt x="81" y="682"/>
                </a:lnTo>
                <a:lnTo>
                  <a:pt x="81" y="682"/>
                </a:lnTo>
                <a:lnTo>
                  <a:pt x="82" y="681"/>
                </a:lnTo>
                <a:lnTo>
                  <a:pt x="82" y="680"/>
                </a:lnTo>
                <a:lnTo>
                  <a:pt x="80" y="679"/>
                </a:lnTo>
                <a:lnTo>
                  <a:pt x="78" y="676"/>
                </a:lnTo>
                <a:lnTo>
                  <a:pt x="77" y="674"/>
                </a:lnTo>
                <a:lnTo>
                  <a:pt x="77" y="671"/>
                </a:lnTo>
                <a:lnTo>
                  <a:pt x="77" y="665"/>
                </a:lnTo>
                <a:lnTo>
                  <a:pt x="77" y="665"/>
                </a:lnTo>
                <a:lnTo>
                  <a:pt x="81" y="655"/>
                </a:lnTo>
                <a:lnTo>
                  <a:pt x="83" y="652"/>
                </a:lnTo>
                <a:lnTo>
                  <a:pt x="86" y="650"/>
                </a:lnTo>
                <a:lnTo>
                  <a:pt x="89" y="647"/>
                </a:lnTo>
                <a:lnTo>
                  <a:pt x="89" y="647"/>
                </a:lnTo>
                <a:lnTo>
                  <a:pt x="97" y="627"/>
                </a:lnTo>
                <a:lnTo>
                  <a:pt x="102" y="617"/>
                </a:lnTo>
                <a:lnTo>
                  <a:pt x="103" y="610"/>
                </a:lnTo>
                <a:lnTo>
                  <a:pt x="103" y="610"/>
                </a:lnTo>
                <a:lnTo>
                  <a:pt x="103" y="607"/>
                </a:lnTo>
                <a:lnTo>
                  <a:pt x="105" y="603"/>
                </a:lnTo>
                <a:lnTo>
                  <a:pt x="107" y="599"/>
                </a:lnTo>
                <a:lnTo>
                  <a:pt x="107" y="599"/>
                </a:lnTo>
                <a:lnTo>
                  <a:pt x="115" y="608"/>
                </a:lnTo>
                <a:lnTo>
                  <a:pt x="122" y="615"/>
                </a:lnTo>
                <a:lnTo>
                  <a:pt x="123" y="618"/>
                </a:lnTo>
                <a:lnTo>
                  <a:pt x="125" y="621"/>
                </a:lnTo>
                <a:lnTo>
                  <a:pt x="125" y="621"/>
                </a:lnTo>
                <a:lnTo>
                  <a:pt x="126" y="636"/>
                </a:lnTo>
                <a:lnTo>
                  <a:pt x="125" y="654"/>
                </a:lnTo>
                <a:lnTo>
                  <a:pt x="125" y="654"/>
                </a:lnTo>
                <a:lnTo>
                  <a:pt x="122" y="668"/>
                </a:lnTo>
                <a:lnTo>
                  <a:pt x="121" y="674"/>
                </a:lnTo>
                <a:lnTo>
                  <a:pt x="121" y="679"/>
                </a:lnTo>
                <a:lnTo>
                  <a:pt x="121" y="679"/>
                </a:lnTo>
                <a:lnTo>
                  <a:pt x="123" y="682"/>
                </a:lnTo>
                <a:lnTo>
                  <a:pt x="127" y="686"/>
                </a:lnTo>
                <a:lnTo>
                  <a:pt x="132" y="690"/>
                </a:lnTo>
                <a:lnTo>
                  <a:pt x="132" y="690"/>
                </a:lnTo>
                <a:lnTo>
                  <a:pt x="134" y="736"/>
                </a:lnTo>
                <a:lnTo>
                  <a:pt x="137" y="769"/>
                </a:lnTo>
                <a:lnTo>
                  <a:pt x="138" y="781"/>
                </a:lnTo>
                <a:lnTo>
                  <a:pt x="140" y="788"/>
                </a:lnTo>
                <a:lnTo>
                  <a:pt x="140" y="788"/>
                </a:lnTo>
                <a:lnTo>
                  <a:pt x="145" y="796"/>
                </a:lnTo>
                <a:lnTo>
                  <a:pt x="151" y="806"/>
                </a:lnTo>
                <a:lnTo>
                  <a:pt x="158" y="815"/>
                </a:lnTo>
                <a:lnTo>
                  <a:pt x="160" y="820"/>
                </a:lnTo>
                <a:lnTo>
                  <a:pt x="161" y="825"/>
                </a:lnTo>
                <a:lnTo>
                  <a:pt x="161" y="825"/>
                </a:lnTo>
                <a:lnTo>
                  <a:pt x="186" y="915"/>
                </a:lnTo>
                <a:lnTo>
                  <a:pt x="202" y="977"/>
                </a:lnTo>
                <a:lnTo>
                  <a:pt x="206" y="1001"/>
                </a:lnTo>
                <a:lnTo>
                  <a:pt x="208" y="1011"/>
                </a:lnTo>
                <a:lnTo>
                  <a:pt x="209" y="1017"/>
                </a:lnTo>
                <a:lnTo>
                  <a:pt x="209" y="1017"/>
                </a:lnTo>
                <a:lnTo>
                  <a:pt x="208" y="1039"/>
                </a:lnTo>
                <a:lnTo>
                  <a:pt x="209" y="1066"/>
                </a:lnTo>
                <a:lnTo>
                  <a:pt x="211" y="1092"/>
                </a:lnTo>
                <a:lnTo>
                  <a:pt x="214" y="1103"/>
                </a:lnTo>
                <a:lnTo>
                  <a:pt x="216" y="1111"/>
                </a:lnTo>
                <a:lnTo>
                  <a:pt x="216" y="1111"/>
                </a:lnTo>
                <a:lnTo>
                  <a:pt x="243" y="1198"/>
                </a:lnTo>
                <a:lnTo>
                  <a:pt x="259" y="1249"/>
                </a:lnTo>
                <a:lnTo>
                  <a:pt x="267" y="1270"/>
                </a:lnTo>
                <a:lnTo>
                  <a:pt x="267" y="1270"/>
                </a:lnTo>
                <a:lnTo>
                  <a:pt x="267" y="1272"/>
                </a:lnTo>
                <a:lnTo>
                  <a:pt x="267" y="1277"/>
                </a:lnTo>
                <a:lnTo>
                  <a:pt x="267" y="1285"/>
                </a:lnTo>
                <a:lnTo>
                  <a:pt x="267" y="1285"/>
                </a:lnTo>
                <a:lnTo>
                  <a:pt x="259" y="1307"/>
                </a:lnTo>
                <a:lnTo>
                  <a:pt x="251" y="1325"/>
                </a:lnTo>
                <a:lnTo>
                  <a:pt x="248" y="1336"/>
                </a:lnTo>
                <a:lnTo>
                  <a:pt x="248" y="1336"/>
                </a:lnTo>
                <a:lnTo>
                  <a:pt x="247" y="1341"/>
                </a:lnTo>
                <a:lnTo>
                  <a:pt x="246" y="1346"/>
                </a:lnTo>
                <a:lnTo>
                  <a:pt x="244" y="1349"/>
                </a:lnTo>
                <a:lnTo>
                  <a:pt x="244" y="1354"/>
                </a:lnTo>
                <a:lnTo>
                  <a:pt x="244" y="1354"/>
                </a:lnTo>
                <a:lnTo>
                  <a:pt x="246" y="1359"/>
                </a:lnTo>
                <a:lnTo>
                  <a:pt x="247" y="1361"/>
                </a:lnTo>
                <a:lnTo>
                  <a:pt x="249" y="1364"/>
                </a:lnTo>
                <a:lnTo>
                  <a:pt x="251" y="1366"/>
                </a:lnTo>
                <a:lnTo>
                  <a:pt x="256" y="1367"/>
                </a:lnTo>
                <a:lnTo>
                  <a:pt x="270" y="1368"/>
                </a:lnTo>
                <a:lnTo>
                  <a:pt x="270" y="1368"/>
                </a:lnTo>
                <a:lnTo>
                  <a:pt x="300" y="1370"/>
                </a:lnTo>
                <a:lnTo>
                  <a:pt x="308" y="1368"/>
                </a:lnTo>
                <a:lnTo>
                  <a:pt x="312" y="1367"/>
                </a:lnTo>
                <a:lnTo>
                  <a:pt x="314" y="1365"/>
                </a:lnTo>
                <a:lnTo>
                  <a:pt x="314" y="1365"/>
                </a:lnTo>
                <a:lnTo>
                  <a:pt x="317" y="1360"/>
                </a:lnTo>
                <a:lnTo>
                  <a:pt x="318" y="1355"/>
                </a:lnTo>
                <a:lnTo>
                  <a:pt x="320" y="1352"/>
                </a:lnTo>
                <a:lnTo>
                  <a:pt x="321" y="1351"/>
                </a:lnTo>
                <a:lnTo>
                  <a:pt x="325" y="1351"/>
                </a:lnTo>
                <a:lnTo>
                  <a:pt x="325" y="1351"/>
                </a:lnTo>
                <a:lnTo>
                  <a:pt x="331" y="1349"/>
                </a:lnTo>
                <a:lnTo>
                  <a:pt x="337" y="1346"/>
                </a:lnTo>
                <a:lnTo>
                  <a:pt x="343" y="1344"/>
                </a:lnTo>
                <a:lnTo>
                  <a:pt x="346" y="1340"/>
                </a:lnTo>
                <a:lnTo>
                  <a:pt x="346" y="1340"/>
                </a:lnTo>
                <a:lnTo>
                  <a:pt x="349" y="1335"/>
                </a:lnTo>
                <a:lnTo>
                  <a:pt x="351" y="1329"/>
                </a:lnTo>
                <a:lnTo>
                  <a:pt x="351" y="1322"/>
                </a:lnTo>
                <a:lnTo>
                  <a:pt x="350" y="1317"/>
                </a:lnTo>
                <a:lnTo>
                  <a:pt x="350" y="1317"/>
                </a:lnTo>
                <a:lnTo>
                  <a:pt x="346" y="1304"/>
                </a:lnTo>
                <a:lnTo>
                  <a:pt x="346" y="1296"/>
                </a:lnTo>
                <a:lnTo>
                  <a:pt x="346" y="1289"/>
                </a:lnTo>
                <a:lnTo>
                  <a:pt x="346" y="1289"/>
                </a:lnTo>
                <a:lnTo>
                  <a:pt x="349" y="1274"/>
                </a:lnTo>
                <a:lnTo>
                  <a:pt x="350" y="1263"/>
                </a:lnTo>
                <a:lnTo>
                  <a:pt x="350" y="1263"/>
                </a:lnTo>
                <a:lnTo>
                  <a:pt x="350" y="1262"/>
                </a:lnTo>
                <a:lnTo>
                  <a:pt x="347" y="1259"/>
                </a:lnTo>
                <a:lnTo>
                  <a:pt x="343" y="1256"/>
                </a:lnTo>
                <a:lnTo>
                  <a:pt x="343" y="1256"/>
                </a:lnTo>
                <a:lnTo>
                  <a:pt x="341" y="1248"/>
                </a:lnTo>
                <a:lnTo>
                  <a:pt x="339" y="1230"/>
                </a:lnTo>
                <a:lnTo>
                  <a:pt x="336" y="1198"/>
                </a:lnTo>
                <a:lnTo>
                  <a:pt x="336" y="1198"/>
                </a:lnTo>
                <a:lnTo>
                  <a:pt x="331" y="1181"/>
                </a:lnTo>
                <a:lnTo>
                  <a:pt x="328" y="1173"/>
                </a:lnTo>
                <a:lnTo>
                  <a:pt x="328" y="1169"/>
                </a:lnTo>
                <a:lnTo>
                  <a:pt x="328" y="1169"/>
                </a:lnTo>
                <a:lnTo>
                  <a:pt x="336" y="1156"/>
                </a:lnTo>
                <a:lnTo>
                  <a:pt x="340" y="1146"/>
                </a:lnTo>
                <a:lnTo>
                  <a:pt x="343" y="1140"/>
                </a:lnTo>
                <a:lnTo>
                  <a:pt x="343" y="1133"/>
                </a:lnTo>
                <a:lnTo>
                  <a:pt x="343" y="1133"/>
                </a:lnTo>
                <a:lnTo>
                  <a:pt x="343" y="1121"/>
                </a:lnTo>
                <a:lnTo>
                  <a:pt x="343" y="1110"/>
                </a:lnTo>
                <a:lnTo>
                  <a:pt x="345" y="1099"/>
                </a:lnTo>
                <a:lnTo>
                  <a:pt x="350" y="1085"/>
                </a:lnTo>
                <a:lnTo>
                  <a:pt x="350" y="1085"/>
                </a:lnTo>
                <a:lnTo>
                  <a:pt x="354" y="1076"/>
                </a:lnTo>
                <a:lnTo>
                  <a:pt x="358" y="1063"/>
                </a:lnTo>
                <a:lnTo>
                  <a:pt x="366" y="1034"/>
                </a:lnTo>
                <a:lnTo>
                  <a:pt x="372" y="1006"/>
                </a:lnTo>
                <a:lnTo>
                  <a:pt x="376" y="987"/>
                </a:lnTo>
                <a:lnTo>
                  <a:pt x="376" y="987"/>
                </a:lnTo>
                <a:lnTo>
                  <a:pt x="379" y="958"/>
                </a:lnTo>
                <a:lnTo>
                  <a:pt x="383" y="937"/>
                </a:lnTo>
                <a:lnTo>
                  <a:pt x="383" y="937"/>
                </a:lnTo>
                <a:lnTo>
                  <a:pt x="386" y="929"/>
                </a:lnTo>
                <a:lnTo>
                  <a:pt x="388" y="919"/>
                </a:lnTo>
                <a:lnTo>
                  <a:pt x="390" y="904"/>
                </a:lnTo>
                <a:lnTo>
                  <a:pt x="390" y="904"/>
                </a:lnTo>
                <a:lnTo>
                  <a:pt x="392" y="885"/>
                </a:lnTo>
                <a:lnTo>
                  <a:pt x="395" y="867"/>
                </a:lnTo>
                <a:lnTo>
                  <a:pt x="397" y="854"/>
                </a:lnTo>
                <a:lnTo>
                  <a:pt x="397" y="849"/>
                </a:lnTo>
                <a:lnTo>
                  <a:pt x="397" y="849"/>
                </a:lnTo>
                <a:lnTo>
                  <a:pt x="398" y="841"/>
                </a:lnTo>
                <a:lnTo>
                  <a:pt x="403" y="822"/>
                </a:lnTo>
                <a:lnTo>
                  <a:pt x="411" y="784"/>
                </a:lnTo>
                <a:lnTo>
                  <a:pt x="411" y="784"/>
                </a:lnTo>
                <a:lnTo>
                  <a:pt x="417" y="758"/>
                </a:lnTo>
                <a:lnTo>
                  <a:pt x="418" y="745"/>
                </a:lnTo>
                <a:lnTo>
                  <a:pt x="418" y="737"/>
                </a:lnTo>
                <a:lnTo>
                  <a:pt x="418" y="737"/>
                </a:lnTo>
                <a:lnTo>
                  <a:pt x="418" y="718"/>
                </a:lnTo>
                <a:lnTo>
                  <a:pt x="418" y="705"/>
                </a:lnTo>
                <a:lnTo>
                  <a:pt x="415" y="693"/>
                </a:lnTo>
                <a:lnTo>
                  <a:pt x="415" y="693"/>
                </a:lnTo>
                <a:lnTo>
                  <a:pt x="413" y="684"/>
                </a:lnTo>
                <a:lnTo>
                  <a:pt x="413" y="676"/>
                </a:lnTo>
                <a:lnTo>
                  <a:pt x="413" y="672"/>
                </a:lnTo>
                <a:lnTo>
                  <a:pt x="411" y="668"/>
                </a:lnTo>
                <a:lnTo>
                  <a:pt x="411" y="668"/>
                </a:lnTo>
                <a:lnTo>
                  <a:pt x="411" y="667"/>
                </a:lnTo>
                <a:lnTo>
                  <a:pt x="413" y="665"/>
                </a:lnTo>
                <a:lnTo>
                  <a:pt x="417" y="661"/>
                </a:lnTo>
                <a:lnTo>
                  <a:pt x="422" y="655"/>
                </a:lnTo>
                <a:lnTo>
                  <a:pt x="427" y="650"/>
                </a:lnTo>
                <a:lnTo>
                  <a:pt x="427" y="650"/>
                </a:lnTo>
                <a:lnTo>
                  <a:pt x="427" y="647"/>
                </a:lnTo>
                <a:lnTo>
                  <a:pt x="428" y="642"/>
                </a:lnTo>
                <a:lnTo>
                  <a:pt x="428" y="631"/>
                </a:lnTo>
                <a:lnTo>
                  <a:pt x="427" y="614"/>
                </a:lnTo>
                <a:lnTo>
                  <a:pt x="427" y="614"/>
                </a:lnTo>
                <a:lnTo>
                  <a:pt x="423" y="590"/>
                </a:lnTo>
                <a:lnTo>
                  <a:pt x="415" y="543"/>
                </a:lnTo>
                <a:lnTo>
                  <a:pt x="404" y="476"/>
                </a:lnTo>
                <a:lnTo>
                  <a:pt x="408" y="436"/>
                </a:lnTo>
                <a:lnTo>
                  <a:pt x="408" y="436"/>
                </a:lnTo>
                <a:lnTo>
                  <a:pt x="428" y="487"/>
                </a:lnTo>
                <a:lnTo>
                  <a:pt x="452" y="549"/>
                </a:lnTo>
                <a:lnTo>
                  <a:pt x="452" y="549"/>
                </a:lnTo>
                <a:lnTo>
                  <a:pt x="456" y="560"/>
                </a:lnTo>
                <a:lnTo>
                  <a:pt x="465" y="576"/>
                </a:lnTo>
                <a:lnTo>
                  <a:pt x="472" y="589"/>
                </a:lnTo>
                <a:lnTo>
                  <a:pt x="477" y="596"/>
                </a:lnTo>
                <a:lnTo>
                  <a:pt x="477" y="596"/>
                </a:lnTo>
                <a:lnTo>
                  <a:pt x="479" y="598"/>
                </a:lnTo>
                <a:lnTo>
                  <a:pt x="480" y="601"/>
                </a:lnTo>
                <a:lnTo>
                  <a:pt x="481" y="607"/>
                </a:lnTo>
                <a:lnTo>
                  <a:pt x="481" y="607"/>
                </a:lnTo>
                <a:lnTo>
                  <a:pt x="482" y="610"/>
                </a:lnTo>
                <a:lnTo>
                  <a:pt x="481" y="614"/>
                </a:lnTo>
                <a:lnTo>
                  <a:pt x="477" y="617"/>
                </a:lnTo>
                <a:lnTo>
                  <a:pt x="477" y="617"/>
                </a:lnTo>
                <a:lnTo>
                  <a:pt x="466" y="626"/>
                </a:lnTo>
                <a:lnTo>
                  <a:pt x="461" y="629"/>
                </a:lnTo>
                <a:lnTo>
                  <a:pt x="459" y="631"/>
                </a:lnTo>
                <a:lnTo>
                  <a:pt x="459" y="631"/>
                </a:lnTo>
                <a:lnTo>
                  <a:pt x="458" y="636"/>
                </a:lnTo>
                <a:lnTo>
                  <a:pt x="458" y="642"/>
                </a:lnTo>
                <a:lnTo>
                  <a:pt x="456" y="647"/>
                </a:lnTo>
                <a:lnTo>
                  <a:pt x="455" y="650"/>
                </a:lnTo>
                <a:lnTo>
                  <a:pt x="455" y="650"/>
                </a:lnTo>
                <a:lnTo>
                  <a:pt x="453" y="649"/>
                </a:lnTo>
                <a:lnTo>
                  <a:pt x="448" y="649"/>
                </a:lnTo>
                <a:lnTo>
                  <a:pt x="443" y="648"/>
                </a:lnTo>
                <a:lnTo>
                  <a:pt x="442" y="649"/>
                </a:lnTo>
                <a:lnTo>
                  <a:pt x="441" y="650"/>
                </a:lnTo>
                <a:lnTo>
                  <a:pt x="441" y="650"/>
                </a:lnTo>
                <a:lnTo>
                  <a:pt x="441" y="652"/>
                </a:lnTo>
                <a:lnTo>
                  <a:pt x="442" y="653"/>
                </a:lnTo>
                <a:lnTo>
                  <a:pt x="446" y="655"/>
                </a:lnTo>
                <a:lnTo>
                  <a:pt x="452" y="658"/>
                </a:lnTo>
                <a:lnTo>
                  <a:pt x="452" y="658"/>
                </a:lnTo>
                <a:lnTo>
                  <a:pt x="442" y="658"/>
                </a:lnTo>
                <a:lnTo>
                  <a:pt x="436" y="658"/>
                </a:lnTo>
                <a:lnTo>
                  <a:pt x="434" y="659"/>
                </a:lnTo>
                <a:lnTo>
                  <a:pt x="434" y="661"/>
                </a:lnTo>
                <a:lnTo>
                  <a:pt x="434" y="661"/>
                </a:lnTo>
                <a:lnTo>
                  <a:pt x="435" y="662"/>
                </a:lnTo>
                <a:lnTo>
                  <a:pt x="437" y="663"/>
                </a:lnTo>
                <a:lnTo>
                  <a:pt x="447" y="666"/>
                </a:lnTo>
                <a:lnTo>
                  <a:pt x="455" y="667"/>
                </a:lnTo>
                <a:lnTo>
                  <a:pt x="458" y="667"/>
                </a:lnTo>
                <a:lnTo>
                  <a:pt x="459" y="668"/>
                </a:lnTo>
                <a:lnTo>
                  <a:pt x="459" y="668"/>
                </a:lnTo>
                <a:lnTo>
                  <a:pt x="458" y="669"/>
                </a:lnTo>
                <a:lnTo>
                  <a:pt x="455" y="671"/>
                </a:lnTo>
                <a:lnTo>
                  <a:pt x="449" y="672"/>
                </a:lnTo>
                <a:lnTo>
                  <a:pt x="446" y="673"/>
                </a:lnTo>
                <a:lnTo>
                  <a:pt x="445" y="675"/>
                </a:lnTo>
                <a:lnTo>
                  <a:pt x="443" y="676"/>
                </a:lnTo>
                <a:lnTo>
                  <a:pt x="445" y="679"/>
                </a:lnTo>
                <a:lnTo>
                  <a:pt x="445" y="679"/>
                </a:lnTo>
                <a:lnTo>
                  <a:pt x="447" y="681"/>
                </a:lnTo>
                <a:lnTo>
                  <a:pt x="452" y="682"/>
                </a:lnTo>
                <a:lnTo>
                  <a:pt x="461" y="685"/>
                </a:lnTo>
                <a:lnTo>
                  <a:pt x="473" y="686"/>
                </a:lnTo>
                <a:lnTo>
                  <a:pt x="473" y="686"/>
                </a:lnTo>
                <a:lnTo>
                  <a:pt x="472" y="687"/>
                </a:lnTo>
                <a:lnTo>
                  <a:pt x="469" y="691"/>
                </a:lnTo>
                <a:lnTo>
                  <a:pt x="468" y="693"/>
                </a:lnTo>
                <a:lnTo>
                  <a:pt x="468" y="698"/>
                </a:lnTo>
                <a:lnTo>
                  <a:pt x="468" y="704"/>
                </a:lnTo>
                <a:lnTo>
                  <a:pt x="469" y="712"/>
                </a:lnTo>
                <a:lnTo>
                  <a:pt x="469" y="712"/>
                </a:lnTo>
                <a:lnTo>
                  <a:pt x="481" y="749"/>
                </a:lnTo>
                <a:lnTo>
                  <a:pt x="488" y="770"/>
                </a:lnTo>
                <a:lnTo>
                  <a:pt x="488" y="770"/>
                </a:lnTo>
                <a:lnTo>
                  <a:pt x="475" y="775"/>
                </a:lnTo>
                <a:lnTo>
                  <a:pt x="467" y="780"/>
                </a:lnTo>
                <a:lnTo>
                  <a:pt x="463" y="782"/>
                </a:lnTo>
                <a:lnTo>
                  <a:pt x="462" y="784"/>
                </a:lnTo>
                <a:lnTo>
                  <a:pt x="462" y="784"/>
                </a:lnTo>
                <a:lnTo>
                  <a:pt x="463" y="788"/>
                </a:lnTo>
                <a:lnTo>
                  <a:pt x="466" y="797"/>
                </a:lnTo>
                <a:lnTo>
                  <a:pt x="474" y="823"/>
                </a:lnTo>
                <a:lnTo>
                  <a:pt x="486" y="854"/>
                </a:lnTo>
                <a:lnTo>
                  <a:pt x="499" y="883"/>
                </a:lnTo>
                <a:lnTo>
                  <a:pt x="499" y="883"/>
                </a:lnTo>
                <a:lnTo>
                  <a:pt x="532" y="951"/>
                </a:lnTo>
                <a:lnTo>
                  <a:pt x="549" y="983"/>
                </a:lnTo>
                <a:lnTo>
                  <a:pt x="557" y="999"/>
                </a:lnTo>
                <a:lnTo>
                  <a:pt x="557" y="999"/>
                </a:lnTo>
                <a:lnTo>
                  <a:pt x="564" y="1001"/>
                </a:lnTo>
                <a:lnTo>
                  <a:pt x="578" y="1004"/>
                </a:lnTo>
                <a:lnTo>
                  <a:pt x="599" y="1006"/>
                </a:lnTo>
                <a:lnTo>
                  <a:pt x="622" y="1006"/>
                </a:lnTo>
                <a:lnTo>
                  <a:pt x="622" y="1006"/>
                </a:lnTo>
                <a:lnTo>
                  <a:pt x="646" y="1004"/>
                </a:lnTo>
                <a:lnTo>
                  <a:pt x="667" y="1000"/>
                </a:lnTo>
                <a:lnTo>
                  <a:pt x="687" y="995"/>
                </a:lnTo>
                <a:lnTo>
                  <a:pt x="687" y="995"/>
                </a:lnTo>
                <a:lnTo>
                  <a:pt x="711" y="973"/>
                </a:lnTo>
                <a:lnTo>
                  <a:pt x="727" y="955"/>
                </a:lnTo>
                <a:lnTo>
                  <a:pt x="732" y="949"/>
                </a:lnTo>
                <a:lnTo>
                  <a:pt x="735" y="944"/>
                </a:lnTo>
                <a:lnTo>
                  <a:pt x="735" y="944"/>
                </a:lnTo>
                <a:lnTo>
                  <a:pt x="734" y="940"/>
                </a:lnTo>
                <a:lnTo>
                  <a:pt x="731" y="931"/>
                </a:lnTo>
                <a:lnTo>
                  <a:pt x="723" y="909"/>
                </a:lnTo>
                <a:lnTo>
                  <a:pt x="702" y="864"/>
                </a:lnTo>
                <a:lnTo>
                  <a:pt x="702" y="864"/>
                </a:lnTo>
                <a:lnTo>
                  <a:pt x="680" y="820"/>
                </a:lnTo>
                <a:lnTo>
                  <a:pt x="668" y="796"/>
                </a:lnTo>
                <a:lnTo>
                  <a:pt x="663" y="781"/>
                </a:lnTo>
                <a:lnTo>
                  <a:pt x="663" y="781"/>
                </a:lnTo>
                <a:lnTo>
                  <a:pt x="660" y="776"/>
                </a:lnTo>
                <a:lnTo>
                  <a:pt x="658" y="770"/>
                </a:lnTo>
                <a:lnTo>
                  <a:pt x="649" y="761"/>
                </a:lnTo>
                <a:lnTo>
                  <a:pt x="640" y="751"/>
                </a:lnTo>
                <a:lnTo>
                  <a:pt x="619" y="751"/>
                </a:lnTo>
                <a:lnTo>
                  <a:pt x="619" y="751"/>
                </a:lnTo>
                <a:lnTo>
                  <a:pt x="599" y="724"/>
                </a:lnTo>
                <a:lnTo>
                  <a:pt x="571" y="686"/>
                </a:lnTo>
                <a:lnTo>
                  <a:pt x="571" y="686"/>
                </a:lnTo>
                <a:lnTo>
                  <a:pt x="568" y="681"/>
                </a:lnTo>
                <a:lnTo>
                  <a:pt x="561" y="674"/>
                </a:lnTo>
                <a:lnTo>
                  <a:pt x="546" y="660"/>
                </a:lnTo>
                <a:lnTo>
                  <a:pt x="527" y="642"/>
                </a:lnTo>
                <a:lnTo>
                  <a:pt x="527" y="642"/>
                </a:lnTo>
                <a:lnTo>
                  <a:pt x="531" y="633"/>
                </a:lnTo>
                <a:lnTo>
                  <a:pt x="533" y="624"/>
                </a:lnTo>
                <a:lnTo>
                  <a:pt x="535" y="617"/>
                </a:lnTo>
                <a:lnTo>
                  <a:pt x="535" y="617"/>
                </a:lnTo>
                <a:lnTo>
                  <a:pt x="537" y="612"/>
                </a:lnTo>
                <a:lnTo>
                  <a:pt x="539" y="608"/>
                </a:lnTo>
                <a:lnTo>
                  <a:pt x="542" y="601"/>
                </a:lnTo>
                <a:lnTo>
                  <a:pt x="543" y="597"/>
                </a:lnTo>
                <a:lnTo>
                  <a:pt x="543" y="592"/>
                </a:lnTo>
                <a:lnTo>
                  <a:pt x="543" y="592"/>
                </a:lnTo>
                <a:lnTo>
                  <a:pt x="541" y="585"/>
                </a:lnTo>
                <a:lnTo>
                  <a:pt x="538" y="577"/>
                </a:lnTo>
                <a:lnTo>
                  <a:pt x="532" y="560"/>
                </a:lnTo>
                <a:lnTo>
                  <a:pt x="525" y="543"/>
                </a:lnTo>
                <a:lnTo>
                  <a:pt x="520" y="531"/>
                </a:lnTo>
                <a:lnTo>
                  <a:pt x="520" y="531"/>
                </a:lnTo>
                <a:lnTo>
                  <a:pt x="503" y="457"/>
                </a:lnTo>
                <a:lnTo>
                  <a:pt x="490" y="408"/>
                </a:lnTo>
                <a:lnTo>
                  <a:pt x="481" y="371"/>
                </a:lnTo>
                <a:lnTo>
                  <a:pt x="481" y="371"/>
                </a:lnTo>
                <a:lnTo>
                  <a:pt x="469" y="314"/>
                </a:lnTo>
                <a:lnTo>
                  <a:pt x="463" y="288"/>
                </a:lnTo>
                <a:lnTo>
                  <a:pt x="459" y="272"/>
                </a:lnTo>
                <a:lnTo>
                  <a:pt x="459" y="272"/>
                </a:lnTo>
                <a:lnTo>
                  <a:pt x="445" y="246"/>
                </a:lnTo>
                <a:lnTo>
                  <a:pt x="436" y="232"/>
                </a:lnTo>
                <a:lnTo>
                  <a:pt x="430" y="221"/>
                </a:lnTo>
                <a:lnTo>
                  <a:pt x="430" y="221"/>
                </a:lnTo>
                <a:lnTo>
                  <a:pt x="427" y="218"/>
                </a:lnTo>
                <a:lnTo>
                  <a:pt x="422" y="214"/>
                </a:lnTo>
                <a:lnTo>
                  <a:pt x="413" y="208"/>
                </a:lnTo>
                <a:lnTo>
                  <a:pt x="401" y="204"/>
                </a:lnTo>
                <a:lnTo>
                  <a:pt x="372" y="204"/>
                </a:lnTo>
                <a:lnTo>
                  <a:pt x="372" y="204"/>
                </a:lnTo>
                <a:lnTo>
                  <a:pt x="370" y="188"/>
                </a:lnTo>
                <a:lnTo>
                  <a:pt x="368" y="176"/>
                </a:lnTo>
                <a:lnTo>
                  <a:pt x="366" y="173"/>
                </a:lnTo>
                <a:lnTo>
                  <a:pt x="364" y="171"/>
                </a:lnTo>
                <a:lnTo>
                  <a:pt x="364" y="171"/>
                </a:lnTo>
                <a:lnTo>
                  <a:pt x="363" y="169"/>
                </a:lnTo>
                <a:lnTo>
                  <a:pt x="363" y="168"/>
                </a:lnTo>
                <a:lnTo>
                  <a:pt x="362" y="165"/>
                </a:lnTo>
                <a:lnTo>
                  <a:pt x="357" y="160"/>
                </a:lnTo>
                <a:lnTo>
                  <a:pt x="357" y="160"/>
                </a:lnTo>
                <a:lnTo>
                  <a:pt x="343" y="148"/>
                </a:lnTo>
                <a:lnTo>
                  <a:pt x="336" y="142"/>
                </a:lnTo>
                <a:lnTo>
                  <a:pt x="328" y="139"/>
                </a:lnTo>
                <a:lnTo>
                  <a:pt x="332" y="135"/>
                </a:lnTo>
                <a:lnTo>
                  <a:pt x="332" y="135"/>
                </a:lnTo>
                <a:lnTo>
                  <a:pt x="337" y="134"/>
                </a:lnTo>
                <a:lnTo>
                  <a:pt x="340" y="131"/>
                </a:lnTo>
                <a:lnTo>
                  <a:pt x="341" y="129"/>
                </a:lnTo>
                <a:lnTo>
                  <a:pt x="343" y="128"/>
                </a:lnTo>
                <a:lnTo>
                  <a:pt x="343" y="128"/>
                </a:lnTo>
                <a:lnTo>
                  <a:pt x="349" y="104"/>
                </a:lnTo>
                <a:lnTo>
                  <a:pt x="352" y="91"/>
                </a:lnTo>
                <a:lnTo>
                  <a:pt x="351" y="86"/>
                </a:lnTo>
                <a:lnTo>
                  <a:pt x="350" y="84"/>
                </a:lnTo>
                <a:lnTo>
                  <a:pt x="350" y="84"/>
                </a:lnTo>
                <a:lnTo>
                  <a:pt x="345" y="80"/>
                </a:lnTo>
                <a:lnTo>
                  <a:pt x="344" y="79"/>
                </a:lnTo>
                <a:lnTo>
                  <a:pt x="343" y="80"/>
                </a:lnTo>
                <a:lnTo>
                  <a:pt x="343" y="80"/>
                </a:lnTo>
                <a:lnTo>
                  <a:pt x="343" y="79"/>
                </a:lnTo>
                <a:lnTo>
                  <a:pt x="343" y="76"/>
                </a:lnTo>
                <a:lnTo>
                  <a:pt x="343" y="70"/>
                </a:lnTo>
                <a:lnTo>
                  <a:pt x="343" y="70"/>
                </a:lnTo>
                <a:lnTo>
                  <a:pt x="344" y="56"/>
                </a:lnTo>
                <a:lnTo>
                  <a:pt x="344" y="46"/>
                </a:lnTo>
                <a:lnTo>
                  <a:pt x="343" y="40"/>
                </a:lnTo>
                <a:lnTo>
                  <a:pt x="343" y="40"/>
                </a:lnTo>
                <a:lnTo>
                  <a:pt x="325" y="25"/>
                </a:lnTo>
                <a:lnTo>
                  <a:pt x="299" y="3"/>
                </a:lnTo>
                <a:lnTo>
                  <a:pt x="299" y="3"/>
                </a:lnTo>
                <a:lnTo>
                  <a:pt x="294" y="1"/>
                </a:lnTo>
                <a:lnTo>
                  <a:pt x="286" y="0"/>
                </a:lnTo>
                <a:lnTo>
                  <a:pt x="277" y="0"/>
                </a:lnTo>
                <a:lnTo>
                  <a:pt x="268" y="1"/>
                </a:lnTo>
                <a:lnTo>
                  <a:pt x="253" y="2"/>
                </a:lnTo>
                <a:lnTo>
                  <a:pt x="244" y="3"/>
                </a:lnTo>
                <a:lnTo>
                  <a:pt x="244" y="3"/>
                </a:lnTo>
                <a:lnTo>
                  <a:pt x="242" y="5"/>
                </a:lnTo>
                <a:lnTo>
                  <a:pt x="236" y="8"/>
                </a:lnTo>
                <a:lnTo>
                  <a:pt x="231" y="12"/>
                </a:lnTo>
                <a:lnTo>
                  <a:pt x="227" y="15"/>
                </a:lnTo>
                <a:lnTo>
                  <a:pt x="216" y="26"/>
                </a:lnTo>
                <a:lnTo>
                  <a:pt x="212" y="40"/>
                </a:lnTo>
                <a:close/>
                <a:moveTo>
                  <a:pt x="510" y="665"/>
                </a:moveTo>
                <a:lnTo>
                  <a:pt x="510" y="665"/>
                </a:lnTo>
                <a:lnTo>
                  <a:pt x="520" y="679"/>
                </a:lnTo>
                <a:lnTo>
                  <a:pt x="520" y="679"/>
                </a:lnTo>
                <a:lnTo>
                  <a:pt x="524" y="688"/>
                </a:lnTo>
                <a:lnTo>
                  <a:pt x="525" y="693"/>
                </a:lnTo>
                <a:lnTo>
                  <a:pt x="527" y="697"/>
                </a:lnTo>
                <a:lnTo>
                  <a:pt x="527" y="697"/>
                </a:lnTo>
                <a:lnTo>
                  <a:pt x="532" y="704"/>
                </a:lnTo>
                <a:lnTo>
                  <a:pt x="538" y="714"/>
                </a:lnTo>
                <a:lnTo>
                  <a:pt x="550" y="737"/>
                </a:lnTo>
                <a:lnTo>
                  <a:pt x="550" y="737"/>
                </a:lnTo>
                <a:lnTo>
                  <a:pt x="554" y="748"/>
                </a:lnTo>
                <a:lnTo>
                  <a:pt x="556" y="759"/>
                </a:lnTo>
                <a:lnTo>
                  <a:pt x="557" y="774"/>
                </a:lnTo>
                <a:lnTo>
                  <a:pt x="557" y="774"/>
                </a:lnTo>
                <a:lnTo>
                  <a:pt x="556" y="774"/>
                </a:lnTo>
                <a:lnTo>
                  <a:pt x="554" y="775"/>
                </a:lnTo>
                <a:lnTo>
                  <a:pt x="546" y="775"/>
                </a:lnTo>
                <a:lnTo>
                  <a:pt x="535" y="774"/>
                </a:lnTo>
                <a:lnTo>
                  <a:pt x="535" y="774"/>
                </a:lnTo>
                <a:lnTo>
                  <a:pt x="533" y="768"/>
                </a:lnTo>
                <a:lnTo>
                  <a:pt x="531" y="758"/>
                </a:lnTo>
                <a:lnTo>
                  <a:pt x="531" y="758"/>
                </a:lnTo>
                <a:lnTo>
                  <a:pt x="529" y="750"/>
                </a:lnTo>
                <a:lnTo>
                  <a:pt x="522" y="737"/>
                </a:lnTo>
                <a:lnTo>
                  <a:pt x="510" y="716"/>
                </a:lnTo>
                <a:lnTo>
                  <a:pt x="510" y="716"/>
                </a:lnTo>
                <a:lnTo>
                  <a:pt x="501" y="697"/>
                </a:lnTo>
                <a:lnTo>
                  <a:pt x="497" y="685"/>
                </a:lnTo>
                <a:lnTo>
                  <a:pt x="495" y="679"/>
                </a:lnTo>
                <a:lnTo>
                  <a:pt x="495" y="675"/>
                </a:lnTo>
                <a:lnTo>
                  <a:pt x="495" y="675"/>
                </a:lnTo>
                <a:lnTo>
                  <a:pt x="495" y="673"/>
                </a:lnTo>
                <a:lnTo>
                  <a:pt x="498" y="671"/>
                </a:lnTo>
                <a:lnTo>
                  <a:pt x="503" y="667"/>
                </a:lnTo>
                <a:lnTo>
                  <a:pt x="510" y="665"/>
                </a:lnTo>
                <a:lnTo>
                  <a:pt x="510" y="665"/>
                </a:lnTo>
                <a:close/>
                <a:moveTo>
                  <a:pt x="543" y="693"/>
                </a:moveTo>
                <a:lnTo>
                  <a:pt x="543" y="693"/>
                </a:lnTo>
                <a:lnTo>
                  <a:pt x="543" y="693"/>
                </a:lnTo>
                <a:lnTo>
                  <a:pt x="544" y="695"/>
                </a:lnTo>
                <a:lnTo>
                  <a:pt x="546" y="700"/>
                </a:lnTo>
                <a:lnTo>
                  <a:pt x="550" y="708"/>
                </a:lnTo>
                <a:lnTo>
                  <a:pt x="550" y="708"/>
                </a:lnTo>
                <a:lnTo>
                  <a:pt x="568" y="726"/>
                </a:lnTo>
                <a:lnTo>
                  <a:pt x="568" y="726"/>
                </a:lnTo>
                <a:lnTo>
                  <a:pt x="593" y="751"/>
                </a:lnTo>
                <a:lnTo>
                  <a:pt x="568" y="770"/>
                </a:lnTo>
                <a:lnTo>
                  <a:pt x="568" y="770"/>
                </a:lnTo>
                <a:lnTo>
                  <a:pt x="567" y="765"/>
                </a:lnTo>
                <a:lnTo>
                  <a:pt x="561" y="748"/>
                </a:lnTo>
                <a:lnTo>
                  <a:pt x="561" y="748"/>
                </a:lnTo>
                <a:lnTo>
                  <a:pt x="556" y="737"/>
                </a:lnTo>
                <a:lnTo>
                  <a:pt x="551" y="729"/>
                </a:lnTo>
                <a:lnTo>
                  <a:pt x="548" y="723"/>
                </a:lnTo>
                <a:lnTo>
                  <a:pt x="546" y="719"/>
                </a:lnTo>
                <a:lnTo>
                  <a:pt x="546" y="719"/>
                </a:lnTo>
                <a:lnTo>
                  <a:pt x="544" y="706"/>
                </a:lnTo>
                <a:lnTo>
                  <a:pt x="543" y="698"/>
                </a:lnTo>
                <a:lnTo>
                  <a:pt x="543" y="693"/>
                </a:lnTo>
                <a:lnTo>
                  <a:pt x="543" y="693"/>
                </a:lnTo>
                <a:close/>
                <a:moveTo>
                  <a:pt x="488" y="693"/>
                </a:moveTo>
                <a:lnTo>
                  <a:pt x="488" y="693"/>
                </a:lnTo>
                <a:lnTo>
                  <a:pt x="491" y="704"/>
                </a:lnTo>
                <a:lnTo>
                  <a:pt x="495" y="719"/>
                </a:lnTo>
                <a:lnTo>
                  <a:pt x="495" y="719"/>
                </a:lnTo>
                <a:lnTo>
                  <a:pt x="499" y="725"/>
                </a:lnTo>
                <a:lnTo>
                  <a:pt x="506" y="733"/>
                </a:lnTo>
                <a:lnTo>
                  <a:pt x="506" y="733"/>
                </a:lnTo>
                <a:lnTo>
                  <a:pt x="511" y="740"/>
                </a:lnTo>
                <a:lnTo>
                  <a:pt x="514" y="750"/>
                </a:lnTo>
                <a:lnTo>
                  <a:pt x="517" y="758"/>
                </a:lnTo>
                <a:lnTo>
                  <a:pt x="517" y="763"/>
                </a:lnTo>
                <a:lnTo>
                  <a:pt x="517" y="763"/>
                </a:lnTo>
                <a:lnTo>
                  <a:pt x="514" y="763"/>
                </a:lnTo>
                <a:lnTo>
                  <a:pt x="510" y="763"/>
                </a:lnTo>
                <a:lnTo>
                  <a:pt x="503" y="763"/>
                </a:lnTo>
                <a:lnTo>
                  <a:pt x="503" y="763"/>
                </a:lnTo>
                <a:lnTo>
                  <a:pt x="498" y="755"/>
                </a:lnTo>
                <a:lnTo>
                  <a:pt x="492" y="744"/>
                </a:lnTo>
                <a:lnTo>
                  <a:pt x="492" y="744"/>
                </a:lnTo>
                <a:lnTo>
                  <a:pt x="488" y="739"/>
                </a:lnTo>
                <a:lnTo>
                  <a:pt x="485" y="732"/>
                </a:lnTo>
                <a:lnTo>
                  <a:pt x="481" y="723"/>
                </a:lnTo>
                <a:lnTo>
                  <a:pt x="481" y="723"/>
                </a:lnTo>
                <a:lnTo>
                  <a:pt x="479" y="716"/>
                </a:lnTo>
                <a:lnTo>
                  <a:pt x="478" y="711"/>
                </a:lnTo>
                <a:lnTo>
                  <a:pt x="477" y="708"/>
                </a:lnTo>
                <a:lnTo>
                  <a:pt x="477" y="708"/>
                </a:lnTo>
                <a:lnTo>
                  <a:pt x="479" y="705"/>
                </a:lnTo>
                <a:lnTo>
                  <a:pt x="482" y="700"/>
                </a:lnTo>
                <a:lnTo>
                  <a:pt x="488" y="693"/>
                </a:lnTo>
                <a:lnTo>
                  <a:pt x="488" y="693"/>
                </a:lnTo>
                <a:close/>
                <a:moveTo>
                  <a:pt x="481" y="635"/>
                </a:moveTo>
                <a:lnTo>
                  <a:pt x="481" y="635"/>
                </a:lnTo>
                <a:lnTo>
                  <a:pt x="480" y="643"/>
                </a:lnTo>
                <a:lnTo>
                  <a:pt x="479" y="649"/>
                </a:lnTo>
                <a:lnTo>
                  <a:pt x="477" y="654"/>
                </a:lnTo>
                <a:lnTo>
                  <a:pt x="477" y="654"/>
                </a:lnTo>
                <a:lnTo>
                  <a:pt x="475" y="654"/>
                </a:lnTo>
                <a:lnTo>
                  <a:pt x="474" y="654"/>
                </a:lnTo>
                <a:lnTo>
                  <a:pt x="469" y="653"/>
                </a:lnTo>
                <a:lnTo>
                  <a:pt x="465" y="649"/>
                </a:lnTo>
                <a:lnTo>
                  <a:pt x="462" y="647"/>
                </a:lnTo>
                <a:lnTo>
                  <a:pt x="462" y="647"/>
                </a:lnTo>
                <a:lnTo>
                  <a:pt x="462" y="644"/>
                </a:lnTo>
                <a:lnTo>
                  <a:pt x="463" y="642"/>
                </a:lnTo>
                <a:lnTo>
                  <a:pt x="466" y="639"/>
                </a:lnTo>
                <a:lnTo>
                  <a:pt x="466" y="639"/>
                </a:lnTo>
                <a:lnTo>
                  <a:pt x="469" y="637"/>
                </a:lnTo>
                <a:lnTo>
                  <a:pt x="474" y="636"/>
                </a:lnTo>
                <a:lnTo>
                  <a:pt x="481" y="635"/>
                </a:lnTo>
                <a:lnTo>
                  <a:pt x="481" y="6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5FEBF057-22C6-4129-B543-93F2E4099D9D}"/>
              </a:ext>
            </a:extLst>
          </p:cNvPr>
          <p:cNvSpPr>
            <a:spLocks noEditPoints="1"/>
          </p:cNvSpPr>
          <p:nvPr/>
        </p:nvSpPr>
        <p:spPr bwMode="auto">
          <a:xfrm>
            <a:off x="8373381" y="2771588"/>
            <a:ext cx="605806" cy="1618713"/>
          </a:xfrm>
          <a:custGeom>
            <a:avLst/>
            <a:gdLst>
              <a:gd name="T0" fmla="*/ 127 w 500"/>
              <a:gd name="T1" fmla="*/ 215 h 1336"/>
              <a:gd name="T2" fmla="*/ 105 w 500"/>
              <a:gd name="T3" fmla="*/ 261 h 1336"/>
              <a:gd name="T4" fmla="*/ 98 w 500"/>
              <a:gd name="T5" fmla="*/ 274 h 1336"/>
              <a:gd name="T6" fmla="*/ 103 w 500"/>
              <a:gd name="T7" fmla="*/ 305 h 1336"/>
              <a:gd name="T8" fmla="*/ 66 w 500"/>
              <a:gd name="T9" fmla="*/ 293 h 1336"/>
              <a:gd name="T10" fmla="*/ 52 w 500"/>
              <a:gd name="T11" fmla="*/ 327 h 1336"/>
              <a:gd name="T12" fmla="*/ 28 w 500"/>
              <a:gd name="T13" fmla="*/ 365 h 1336"/>
              <a:gd name="T14" fmla="*/ 14 w 500"/>
              <a:gd name="T15" fmla="*/ 469 h 1336"/>
              <a:gd name="T16" fmla="*/ 20 w 500"/>
              <a:gd name="T17" fmla="*/ 489 h 1336"/>
              <a:gd name="T18" fmla="*/ 29 w 500"/>
              <a:gd name="T19" fmla="*/ 602 h 1336"/>
              <a:gd name="T20" fmla="*/ 4 w 500"/>
              <a:gd name="T21" fmla="*/ 679 h 1336"/>
              <a:gd name="T22" fmla="*/ 8 w 500"/>
              <a:gd name="T23" fmla="*/ 703 h 1336"/>
              <a:gd name="T24" fmla="*/ 6 w 500"/>
              <a:gd name="T25" fmla="*/ 796 h 1336"/>
              <a:gd name="T26" fmla="*/ 23 w 500"/>
              <a:gd name="T27" fmla="*/ 830 h 1336"/>
              <a:gd name="T28" fmla="*/ 108 w 500"/>
              <a:gd name="T29" fmla="*/ 849 h 1336"/>
              <a:gd name="T30" fmla="*/ 190 w 500"/>
              <a:gd name="T31" fmla="*/ 901 h 1336"/>
              <a:gd name="T32" fmla="*/ 162 w 500"/>
              <a:gd name="T33" fmla="*/ 1031 h 1336"/>
              <a:gd name="T34" fmla="*/ 158 w 500"/>
              <a:gd name="T35" fmla="*/ 1183 h 1336"/>
              <a:gd name="T36" fmla="*/ 168 w 500"/>
              <a:gd name="T37" fmla="*/ 1223 h 1336"/>
              <a:gd name="T38" fmla="*/ 166 w 500"/>
              <a:gd name="T39" fmla="*/ 1246 h 1336"/>
              <a:gd name="T40" fmla="*/ 153 w 500"/>
              <a:gd name="T41" fmla="*/ 1321 h 1336"/>
              <a:gd name="T42" fmla="*/ 172 w 500"/>
              <a:gd name="T43" fmla="*/ 1335 h 1336"/>
              <a:gd name="T44" fmla="*/ 295 w 500"/>
              <a:gd name="T45" fmla="*/ 1321 h 1336"/>
              <a:gd name="T46" fmla="*/ 314 w 500"/>
              <a:gd name="T47" fmla="*/ 1336 h 1336"/>
              <a:gd name="T48" fmla="*/ 437 w 500"/>
              <a:gd name="T49" fmla="*/ 1333 h 1336"/>
              <a:gd name="T50" fmla="*/ 495 w 500"/>
              <a:gd name="T51" fmla="*/ 1302 h 1336"/>
              <a:gd name="T52" fmla="*/ 485 w 500"/>
              <a:gd name="T53" fmla="*/ 1278 h 1336"/>
              <a:gd name="T54" fmla="*/ 433 w 500"/>
              <a:gd name="T55" fmla="*/ 1273 h 1336"/>
              <a:gd name="T56" fmla="*/ 390 w 500"/>
              <a:gd name="T57" fmla="*/ 1213 h 1336"/>
              <a:gd name="T58" fmla="*/ 424 w 500"/>
              <a:gd name="T59" fmla="*/ 855 h 1336"/>
              <a:gd name="T60" fmla="*/ 463 w 500"/>
              <a:gd name="T61" fmla="*/ 849 h 1336"/>
              <a:gd name="T62" fmla="*/ 434 w 500"/>
              <a:gd name="T63" fmla="*/ 741 h 1336"/>
              <a:gd name="T64" fmla="*/ 424 w 500"/>
              <a:gd name="T65" fmla="*/ 636 h 1336"/>
              <a:gd name="T66" fmla="*/ 367 w 500"/>
              <a:gd name="T67" fmla="*/ 499 h 1336"/>
              <a:gd name="T68" fmla="*/ 418 w 500"/>
              <a:gd name="T69" fmla="*/ 456 h 1336"/>
              <a:gd name="T70" fmla="*/ 470 w 500"/>
              <a:gd name="T71" fmla="*/ 469 h 1336"/>
              <a:gd name="T72" fmla="*/ 500 w 500"/>
              <a:gd name="T73" fmla="*/ 443 h 1336"/>
              <a:gd name="T74" fmla="*/ 462 w 500"/>
              <a:gd name="T75" fmla="*/ 356 h 1336"/>
              <a:gd name="T76" fmla="*/ 400 w 500"/>
              <a:gd name="T77" fmla="*/ 275 h 1336"/>
              <a:gd name="T78" fmla="*/ 362 w 500"/>
              <a:gd name="T79" fmla="*/ 251 h 1336"/>
              <a:gd name="T80" fmla="*/ 376 w 500"/>
              <a:gd name="T81" fmla="*/ 204 h 1336"/>
              <a:gd name="T82" fmla="*/ 391 w 500"/>
              <a:gd name="T83" fmla="*/ 210 h 1336"/>
              <a:gd name="T84" fmla="*/ 411 w 500"/>
              <a:gd name="T85" fmla="*/ 129 h 1336"/>
              <a:gd name="T86" fmla="*/ 403 w 500"/>
              <a:gd name="T87" fmla="*/ 64 h 1336"/>
              <a:gd name="T88" fmla="*/ 339 w 500"/>
              <a:gd name="T89" fmla="*/ 1 h 1336"/>
              <a:gd name="T90" fmla="*/ 295 w 500"/>
              <a:gd name="T91" fmla="*/ 9 h 1336"/>
              <a:gd name="T92" fmla="*/ 220 w 500"/>
              <a:gd name="T93" fmla="*/ 91 h 1336"/>
              <a:gd name="T94" fmla="*/ 177 w 500"/>
              <a:gd name="T95" fmla="*/ 147 h 1336"/>
              <a:gd name="T96" fmla="*/ 177 w 500"/>
              <a:gd name="T97" fmla="*/ 185 h 1336"/>
              <a:gd name="T98" fmla="*/ 72 w 500"/>
              <a:gd name="T99" fmla="*/ 304 h 1336"/>
              <a:gd name="T100" fmla="*/ 286 w 500"/>
              <a:gd name="T101" fmla="*/ 945 h 1336"/>
              <a:gd name="T102" fmla="*/ 295 w 500"/>
              <a:gd name="T103" fmla="*/ 940 h 1336"/>
              <a:gd name="T104" fmla="*/ 295 w 500"/>
              <a:gd name="T105" fmla="*/ 1026 h 1336"/>
              <a:gd name="T106" fmla="*/ 298 w 500"/>
              <a:gd name="T107" fmla="*/ 1160 h 1336"/>
              <a:gd name="T108" fmla="*/ 305 w 500"/>
              <a:gd name="T109" fmla="*/ 1268 h 1336"/>
              <a:gd name="T110" fmla="*/ 243 w 500"/>
              <a:gd name="T111" fmla="*/ 1150 h 1336"/>
              <a:gd name="T112" fmla="*/ 273 w 500"/>
              <a:gd name="T113" fmla="*/ 980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0" h="1336">
                <a:moveTo>
                  <a:pt x="177" y="185"/>
                </a:moveTo>
                <a:lnTo>
                  <a:pt x="177" y="185"/>
                </a:lnTo>
                <a:lnTo>
                  <a:pt x="169" y="187"/>
                </a:lnTo>
                <a:lnTo>
                  <a:pt x="154" y="194"/>
                </a:lnTo>
                <a:lnTo>
                  <a:pt x="143" y="200"/>
                </a:lnTo>
                <a:lnTo>
                  <a:pt x="135" y="207"/>
                </a:lnTo>
                <a:lnTo>
                  <a:pt x="127" y="215"/>
                </a:lnTo>
                <a:lnTo>
                  <a:pt x="120" y="223"/>
                </a:lnTo>
                <a:lnTo>
                  <a:pt x="120" y="223"/>
                </a:lnTo>
                <a:lnTo>
                  <a:pt x="111" y="238"/>
                </a:lnTo>
                <a:lnTo>
                  <a:pt x="108" y="250"/>
                </a:lnTo>
                <a:lnTo>
                  <a:pt x="105" y="259"/>
                </a:lnTo>
                <a:lnTo>
                  <a:pt x="105" y="261"/>
                </a:lnTo>
                <a:lnTo>
                  <a:pt x="105" y="261"/>
                </a:lnTo>
                <a:lnTo>
                  <a:pt x="103" y="263"/>
                </a:lnTo>
                <a:lnTo>
                  <a:pt x="99" y="264"/>
                </a:lnTo>
                <a:lnTo>
                  <a:pt x="96" y="266"/>
                </a:lnTo>
                <a:lnTo>
                  <a:pt x="96" y="266"/>
                </a:lnTo>
                <a:lnTo>
                  <a:pt x="95" y="267"/>
                </a:lnTo>
                <a:lnTo>
                  <a:pt x="95" y="269"/>
                </a:lnTo>
                <a:lnTo>
                  <a:pt x="98" y="274"/>
                </a:lnTo>
                <a:lnTo>
                  <a:pt x="103" y="281"/>
                </a:lnTo>
                <a:lnTo>
                  <a:pt x="105" y="285"/>
                </a:lnTo>
                <a:lnTo>
                  <a:pt x="105" y="285"/>
                </a:lnTo>
                <a:lnTo>
                  <a:pt x="105" y="298"/>
                </a:lnTo>
                <a:lnTo>
                  <a:pt x="105" y="308"/>
                </a:lnTo>
                <a:lnTo>
                  <a:pt x="105" y="308"/>
                </a:lnTo>
                <a:lnTo>
                  <a:pt x="103" y="305"/>
                </a:lnTo>
                <a:lnTo>
                  <a:pt x="96" y="297"/>
                </a:lnTo>
                <a:lnTo>
                  <a:pt x="91" y="293"/>
                </a:lnTo>
                <a:lnTo>
                  <a:pt x="85" y="289"/>
                </a:lnTo>
                <a:lnTo>
                  <a:pt x="79" y="288"/>
                </a:lnTo>
                <a:lnTo>
                  <a:pt x="72" y="289"/>
                </a:lnTo>
                <a:lnTo>
                  <a:pt x="72" y="289"/>
                </a:lnTo>
                <a:lnTo>
                  <a:pt x="66" y="293"/>
                </a:lnTo>
                <a:lnTo>
                  <a:pt x="61" y="298"/>
                </a:lnTo>
                <a:lnTo>
                  <a:pt x="58" y="304"/>
                </a:lnTo>
                <a:lnTo>
                  <a:pt x="55" y="311"/>
                </a:lnTo>
                <a:lnTo>
                  <a:pt x="53" y="323"/>
                </a:lnTo>
                <a:lnTo>
                  <a:pt x="53" y="327"/>
                </a:lnTo>
                <a:lnTo>
                  <a:pt x="53" y="327"/>
                </a:lnTo>
                <a:lnTo>
                  <a:pt x="52" y="327"/>
                </a:lnTo>
                <a:lnTo>
                  <a:pt x="47" y="330"/>
                </a:lnTo>
                <a:lnTo>
                  <a:pt x="41" y="333"/>
                </a:lnTo>
                <a:lnTo>
                  <a:pt x="34" y="342"/>
                </a:lnTo>
                <a:lnTo>
                  <a:pt x="34" y="342"/>
                </a:lnTo>
                <a:lnTo>
                  <a:pt x="32" y="345"/>
                </a:lnTo>
                <a:lnTo>
                  <a:pt x="30" y="350"/>
                </a:lnTo>
                <a:lnTo>
                  <a:pt x="28" y="365"/>
                </a:lnTo>
                <a:lnTo>
                  <a:pt x="27" y="384"/>
                </a:lnTo>
                <a:lnTo>
                  <a:pt x="26" y="406"/>
                </a:lnTo>
                <a:lnTo>
                  <a:pt x="25" y="444"/>
                </a:lnTo>
                <a:lnTo>
                  <a:pt x="25" y="460"/>
                </a:lnTo>
                <a:lnTo>
                  <a:pt x="25" y="460"/>
                </a:lnTo>
                <a:lnTo>
                  <a:pt x="19" y="465"/>
                </a:lnTo>
                <a:lnTo>
                  <a:pt x="14" y="469"/>
                </a:lnTo>
                <a:lnTo>
                  <a:pt x="10" y="475"/>
                </a:lnTo>
                <a:lnTo>
                  <a:pt x="10" y="475"/>
                </a:lnTo>
                <a:lnTo>
                  <a:pt x="9" y="477"/>
                </a:lnTo>
                <a:lnTo>
                  <a:pt x="10" y="481"/>
                </a:lnTo>
                <a:lnTo>
                  <a:pt x="14" y="484"/>
                </a:lnTo>
                <a:lnTo>
                  <a:pt x="17" y="488"/>
                </a:lnTo>
                <a:lnTo>
                  <a:pt x="20" y="489"/>
                </a:lnTo>
                <a:lnTo>
                  <a:pt x="20" y="489"/>
                </a:lnTo>
                <a:lnTo>
                  <a:pt x="20" y="516"/>
                </a:lnTo>
                <a:lnTo>
                  <a:pt x="20" y="556"/>
                </a:lnTo>
                <a:lnTo>
                  <a:pt x="20" y="556"/>
                </a:lnTo>
                <a:lnTo>
                  <a:pt x="21" y="564"/>
                </a:lnTo>
                <a:lnTo>
                  <a:pt x="23" y="575"/>
                </a:lnTo>
                <a:lnTo>
                  <a:pt x="29" y="602"/>
                </a:lnTo>
                <a:lnTo>
                  <a:pt x="39" y="641"/>
                </a:lnTo>
                <a:lnTo>
                  <a:pt x="39" y="641"/>
                </a:lnTo>
                <a:lnTo>
                  <a:pt x="38" y="643"/>
                </a:lnTo>
                <a:lnTo>
                  <a:pt x="34" y="648"/>
                </a:lnTo>
                <a:lnTo>
                  <a:pt x="22" y="660"/>
                </a:lnTo>
                <a:lnTo>
                  <a:pt x="10" y="673"/>
                </a:lnTo>
                <a:lnTo>
                  <a:pt x="4" y="679"/>
                </a:lnTo>
                <a:lnTo>
                  <a:pt x="1" y="684"/>
                </a:lnTo>
                <a:lnTo>
                  <a:pt x="1" y="684"/>
                </a:lnTo>
                <a:lnTo>
                  <a:pt x="0" y="686"/>
                </a:lnTo>
                <a:lnTo>
                  <a:pt x="0" y="689"/>
                </a:lnTo>
                <a:lnTo>
                  <a:pt x="1" y="693"/>
                </a:lnTo>
                <a:lnTo>
                  <a:pt x="3" y="698"/>
                </a:lnTo>
                <a:lnTo>
                  <a:pt x="8" y="703"/>
                </a:lnTo>
                <a:lnTo>
                  <a:pt x="16" y="710"/>
                </a:lnTo>
                <a:lnTo>
                  <a:pt x="20" y="712"/>
                </a:lnTo>
                <a:lnTo>
                  <a:pt x="20" y="712"/>
                </a:lnTo>
                <a:lnTo>
                  <a:pt x="17" y="723"/>
                </a:lnTo>
                <a:lnTo>
                  <a:pt x="11" y="749"/>
                </a:lnTo>
                <a:lnTo>
                  <a:pt x="7" y="780"/>
                </a:lnTo>
                <a:lnTo>
                  <a:pt x="6" y="796"/>
                </a:lnTo>
                <a:lnTo>
                  <a:pt x="6" y="807"/>
                </a:lnTo>
                <a:lnTo>
                  <a:pt x="6" y="807"/>
                </a:lnTo>
                <a:lnTo>
                  <a:pt x="7" y="812"/>
                </a:lnTo>
                <a:lnTo>
                  <a:pt x="9" y="817"/>
                </a:lnTo>
                <a:lnTo>
                  <a:pt x="11" y="820"/>
                </a:lnTo>
                <a:lnTo>
                  <a:pt x="15" y="824"/>
                </a:lnTo>
                <a:lnTo>
                  <a:pt x="23" y="830"/>
                </a:lnTo>
                <a:lnTo>
                  <a:pt x="34" y="835"/>
                </a:lnTo>
                <a:lnTo>
                  <a:pt x="46" y="838"/>
                </a:lnTo>
                <a:lnTo>
                  <a:pt x="59" y="841"/>
                </a:lnTo>
                <a:lnTo>
                  <a:pt x="82" y="845"/>
                </a:lnTo>
                <a:lnTo>
                  <a:pt x="82" y="845"/>
                </a:lnTo>
                <a:lnTo>
                  <a:pt x="93" y="848"/>
                </a:lnTo>
                <a:lnTo>
                  <a:pt x="108" y="849"/>
                </a:lnTo>
                <a:lnTo>
                  <a:pt x="140" y="850"/>
                </a:lnTo>
                <a:lnTo>
                  <a:pt x="177" y="850"/>
                </a:lnTo>
                <a:lnTo>
                  <a:pt x="177" y="850"/>
                </a:lnTo>
                <a:lnTo>
                  <a:pt x="179" y="856"/>
                </a:lnTo>
                <a:lnTo>
                  <a:pt x="184" y="870"/>
                </a:lnTo>
                <a:lnTo>
                  <a:pt x="188" y="891"/>
                </a:lnTo>
                <a:lnTo>
                  <a:pt x="190" y="901"/>
                </a:lnTo>
                <a:lnTo>
                  <a:pt x="191" y="912"/>
                </a:lnTo>
                <a:lnTo>
                  <a:pt x="191" y="912"/>
                </a:lnTo>
                <a:lnTo>
                  <a:pt x="190" y="924"/>
                </a:lnTo>
                <a:lnTo>
                  <a:pt x="187" y="939"/>
                </a:lnTo>
                <a:lnTo>
                  <a:pt x="179" y="975"/>
                </a:lnTo>
                <a:lnTo>
                  <a:pt x="168" y="1008"/>
                </a:lnTo>
                <a:lnTo>
                  <a:pt x="162" y="1031"/>
                </a:lnTo>
                <a:lnTo>
                  <a:pt x="162" y="1031"/>
                </a:lnTo>
                <a:lnTo>
                  <a:pt x="161" y="1041"/>
                </a:lnTo>
                <a:lnTo>
                  <a:pt x="160" y="1059"/>
                </a:lnTo>
                <a:lnTo>
                  <a:pt x="159" y="1104"/>
                </a:lnTo>
                <a:lnTo>
                  <a:pt x="158" y="1151"/>
                </a:lnTo>
                <a:lnTo>
                  <a:pt x="158" y="1183"/>
                </a:lnTo>
                <a:lnTo>
                  <a:pt x="158" y="1183"/>
                </a:lnTo>
                <a:lnTo>
                  <a:pt x="159" y="1198"/>
                </a:lnTo>
                <a:lnTo>
                  <a:pt x="161" y="1205"/>
                </a:lnTo>
                <a:lnTo>
                  <a:pt x="163" y="1210"/>
                </a:lnTo>
                <a:lnTo>
                  <a:pt x="167" y="1216"/>
                </a:lnTo>
                <a:lnTo>
                  <a:pt x="167" y="1216"/>
                </a:lnTo>
                <a:lnTo>
                  <a:pt x="168" y="1220"/>
                </a:lnTo>
                <a:lnTo>
                  <a:pt x="168" y="1223"/>
                </a:lnTo>
                <a:lnTo>
                  <a:pt x="167" y="1226"/>
                </a:lnTo>
                <a:lnTo>
                  <a:pt x="165" y="1228"/>
                </a:lnTo>
                <a:lnTo>
                  <a:pt x="158" y="1235"/>
                </a:lnTo>
                <a:lnTo>
                  <a:pt x="158" y="1235"/>
                </a:lnTo>
                <a:lnTo>
                  <a:pt x="158" y="1236"/>
                </a:lnTo>
                <a:lnTo>
                  <a:pt x="160" y="1240"/>
                </a:lnTo>
                <a:lnTo>
                  <a:pt x="166" y="1246"/>
                </a:lnTo>
                <a:lnTo>
                  <a:pt x="177" y="1254"/>
                </a:lnTo>
                <a:lnTo>
                  <a:pt x="162" y="1259"/>
                </a:lnTo>
                <a:lnTo>
                  <a:pt x="162" y="1259"/>
                </a:lnTo>
                <a:lnTo>
                  <a:pt x="158" y="1302"/>
                </a:lnTo>
                <a:lnTo>
                  <a:pt x="158" y="1302"/>
                </a:lnTo>
                <a:lnTo>
                  <a:pt x="153" y="1321"/>
                </a:lnTo>
                <a:lnTo>
                  <a:pt x="153" y="1321"/>
                </a:lnTo>
                <a:lnTo>
                  <a:pt x="153" y="1324"/>
                </a:lnTo>
                <a:lnTo>
                  <a:pt x="153" y="1327"/>
                </a:lnTo>
                <a:lnTo>
                  <a:pt x="154" y="1329"/>
                </a:lnTo>
                <a:lnTo>
                  <a:pt x="155" y="1330"/>
                </a:lnTo>
                <a:lnTo>
                  <a:pt x="162" y="1334"/>
                </a:lnTo>
                <a:lnTo>
                  <a:pt x="172" y="1335"/>
                </a:lnTo>
                <a:lnTo>
                  <a:pt x="172" y="1335"/>
                </a:lnTo>
                <a:lnTo>
                  <a:pt x="188" y="1334"/>
                </a:lnTo>
                <a:lnTo>
                  <a:pt x="211" y="1330"/>
                </a:lnTo>
                <a:lnTo>
                  <a:pt x="234" y="1328"/>
                </a:lnTo>
                <a:lnTo>
                  <a:pt x="248" y="1325"/>
                </a:lnTo>
                <a:lnTo>
                  <a:pt x="248" y="1325"/>
                </a:lnTo>
                <a:lnTo>
                  <a:pt x="276" y="1323"/>
                </a:lnTo>
                <a:lnTo>
                  <a:pt x="295" y="1321"/>
                </a:lnTo>
                <a:lnTo>
                  <a:pt x="295" y="1321"/>
                </a:lnTo>
                <a:lnTo>
                  <a:pt x="298" y="1327"/>
                </a:lnTo>
                <a:lnTo>
                  <a:pt x="301" y="1331"/>
                </a:lnTo>
                <a:lnTo>
                  <a:pt x="305" y="1335"/>
                </a:lnTo>
                <a:lnTo>
                  <a:pt x="305" y="1335"/>
                </a:lnTo>
                <a:lnTo>
                  <a:pt x="308" y="1336"/>
                </a:lnTo>
                <a:lnTo>
                  <a:pt x="314" y="1336"/>
                </a:lnTo>
                <a:lnTo>
                  <a:pt x="330" y="1336"/>
                </a:lnTo>
                <a:lnTo>
                  <a:pt x="345" y="1335"/>
                </a:lnTo>
                <a:lnTo>
                  <a:pt x="352" y="1335"/>
                </a:lnTo>
                <a:lnTo>
                  <a:pt x="352" y="1335"/>
                </a:lnTo>
                <a:lnTo>
                  <a:pt x="368" y="1335"/>
                </a:lnTo>
                <a:lnTo>
                  <a:pt x="402" y="1334"/>
                </a:lnTo>
                <a:lnTo>
                  <a:pt x="437" y="1333"/>
                </a:lnTo>
                <a:lnTo>
                  <a:pt x="457" y="1330"/>
                </a:lnTo>
                <a:lnTo>
                  <a:pt x="457" y="1330"/>
                </a:lnTo>
                <a:lnTo>
                  <a:pt x="466" y="1325"/>
                </a:lnTo>
                <a:lnTo>
                  <a:pt x="478" y="1317"/>
                </a:lnTo>
                <a:lnTo>
                  <a:pt x="489" y="1309"/>
                </a:lnTo>
                <a:lnTo>
                  <a:pt x="492" y="1305"/>
                </a:lnTo>
                <a:lnTo>
                  <a:pt x="495" y="1302"/>
                </a:lnTo>
                <a:lnTo>
                  <a:pt x="495" y="1302"/>
                </a:lnTo>
                <a:lnTo>
                  <a:pt x="496" y="1298"/>
                </a:lnTo>
                <a:lnTo>
                  <a:pt x="496" y="1296"/>
                </a:lnTo>
                <a:lnTo>
                  <a:pt x="495" y="1290"/>
                </a:lnTo>
                <a:lnTo>
                  <a:pt x="491" y="1284"/>
                </a:lnTo>
                <a:lnTo>
                  <a:pt x="485" y="1278"/>
                </a:lnTo>
                <a:lnTo>
                  <a:pt x="485" y="1278"/>
                </a:lnTo>
                <a:lnTo>
                  <a:pt x="482" y="1276"/>
                </a:lnTo>
                <a:lnTo>
                  <a:pt x="476" y="1276"/>
                </a:lnTo>
                <a:lnTo>
                  <a:pt x="462" y="1276"/>
                </a:lnTo>
                <a:lnTo>
                  <a:pt x="447" y="1276"/>
                </a:lnTo>
                <a:lnTo>
                  <a:pt x="439" y="1274"/>
                </a:lnTo>
                <a:lnTo>
                  <a:pt x="433" y="1273"/>
                </a:lnTo>
                <a:lnTo>
                  <a:pt x="433" y="1273"/>
                </a:lnTo>
                <a:lnTo>
                  <a:pt x="427" y="1271"/>
                </a:lnTo>
                <a:lnTo>
                  <a:pt x="420" y="1267"/>
                </a:lnTo>
                <a:lnTo>
                  <a:pt x="408" y="1259"/>
                </a:lnTo>
                <a:lnTo>
                  <a:pt x="395" y="1249"/>
                </a:lnTo>
                <a:lnTo>
                  <a:pt x="390" y="1235"/>
                </a:lnTo>
                <a:lnTo>
                  <a:pt x="390" y="1235"/>
                </a:lnTo>
                <a:lnTo>
                  <a:pt x="390" y="1213"/>
                </a:lnTo>
                <a:lnTo>
                  <a:pt x="390" y="1183"/>
                </a:lnTo>
                <a:lnTo>
                  <a:pt x="390" y="1183"/>
                </a:lnTo>
                <a:lnTo>
                  <a:pt x="391" y="1090"/>
                </a:lnTo>
                <a:lnTo>
                  <a:pt x="394" y="1030"/>
                </a:lnTo>
                <a:lnTo>
                  <a:pt x="395" y="998"/>
                </a:lnTo>
                <a:lnTo>
                  <a:pt x="395" y="998"/>
                </a:lnTo>
                <a:lnTo>
                  <a:pt x="424" y="855"/>
                </a:lnTo>
                <a:lnTo>
                  <a:pt x="424" y="855"/>
                </a:lnTo>
                <a:lnTo>
                  <a:pt x="440" y="854"/>
                </a:lnTo>
                <a:lnTo>
                  <a:pt x="453" y="853"/>
                </a:lnTo>
                <a:lnTo>
                  <a:pt x="458" y="851"/>
                </a:lnTo>
                <a:lnTo>
                  <a:pt x="462" y="850"/>
                </a:lnTo>
                <a:lnTo>
                  <a:pt x="462" y="850"/>
                </a:lnTo>
                <a:lnTo>
                  <a:pt x="463" y="849"/>
                </a:lnTo>
                <a:lnTo>
                  <a:pt x="463" y="847"/>
                </a:lnTo>
                <a:lnTo>
                  <a:pt x="462" y="838"/>
                </a:lnTo>
                <a:lnTo>
                  <a:pt x="457" y="816"/>
                </a:lnTo>
                <a:lnTo>
                  <a:pt x="447" y="786"/>
                </a:lnTo>
                <a:lnTo>
                  <a:pt x="438" y="755"/>
                </a:lnTo>
                <a:lnTo>
                  <a:pt x="438" y="755"/>
                </a:lnTo>
                <a:lnTo>
                  <a:pt x="434" y="741"/>
                </a:lnTo>
                <a:lnTo>
                  <a:pt x="432" y="727"/>
                </a:lnTo>
                <a:lnTo>
                  <a:pt x="430" y="711"/>
                </a:lnTo>
                <a:lnTo>
                  <a:pt x="430" y="697"/>
                </a:lnTo>
                <a:lnTo>
                  <a:pt x="427" y="667"/>
                </a:lnTo>
                <a:lnTo>
                  <a:pt x="426" y="652"/>
                </a:lnTo>
                <a:lnTo>
                  <a:pt x="424" y="636"/>
                </a:lnTo>
                <a:lnTo>
                  <a:pt x="424" y="636"/>
                </a:lnTo>
                <a:lnTo>
                  <a:pt x="419" y="619"/>
                </a:lnTo>
                <a:lnTo>
                  <a:pt x="412" y="597"/>
                </a:lnTo>
                <a:lnTo>
                  <a:pt x="402" y="575"/>
                </a:lnTo>
                <a:lnTo>
                  <a:pt x="391" y="552"/>
                </a:lnTo>
                <a:lnTo>
                  <a:pt x="375" y="514"/>
                </a:lnTo>
                <a:lnTo>
                  <a:pt x="367" y="499"/>
                </a:lnTo>
                <a:lnTo>
                  <a:pt x="367" y="499"/>
                </a:lnTo>
                <a:lnTo>
                  <a:pt x="382" y="491"/>
                </a:lnTo>
                <a:lnTo>
                  <a:pt x="394" y="484"/>
                </a:lnTo>
                <a:lnTo>
                  <a:pt x="400" y="480"/>
                </a:lnTo>
                <a:lnTo>
                  <a:pt x="405" y="475"/>
                </a:lnTo>
                <a:lnTo>
                  <a:pt x="405" y="475"/>
                </a:lnTo>
                <a:lnTo>
                  <a:pt x="412" y="465"/>
                </a:lnTo>
                <a:lnTo>
                  <a:pt x="418" y="456"/>
                </a:lnTo>
                <a:lnTo>
                  <a:pt x="424" y="446"/>
                </a:lnTo>
                <a:lnTo>
                  <a:pt x="433" y="465"/>
                </a:lnTo>
                <a:lnTo>
                  <a:pt x="443" y="475"/>
                </a:lnTo>
                <a:lnTo>
                  <a:pt x="443" y="475"/>
                </a:lnTo>
                <a:lnTo>
                  <a:pt x="446" y="475"/>
                </a:lnTo>
                <a:lnTo>
                  <a:pt x="457" y="472"/>
                </a:lnTo>
                <a:lnTo>
                  <a:pt x="470" y="469"/>
                </a:lnTo>
                <a:lnTo>
                  <a:pt x="478" y="465"/>
                </a:lnTo>
                <a:lnTo>
                  <a:pt x="485" y="460"/>
                </a:lnTo>
                <a:lnTo>
                  <a:pt x="485" y="460"/>
                </a:lnTo>
                <a:lnTo>
                  <a:pt x="491" y="456"/>
                </a:lnTo>
                <a:lnTo>
                  <a:pt x="496" y="451"/>
                </a:lnTo>
                <a:lnTo>
                  <a:pt x="498" y="446"/>
                </a:lnTo>
                <a:lnTo>
                  <a:pt x="500" y="443"/>
                </a:lnTo>
                <a:lnTo>
                  <a:pt x="500" y="438"/>
                </a:lnTo>
                <a:lnTo>
                  <a:pt x="500" y="437"/>
                </a:lnTo>
                <a:lnTo>
                  <a:pt x="490" y="418"/>
                </a:lnTo>
                <a:lnTo>
                  <a:pt x="476" y="413"/>
                </a:lnTo>
                <a:lnTo>
                  <a:pt x="466" y="399"/>
                </a:lnTo>
                <a:lnTo>
                  <a:pt x="462" y="384"/>
                </a:lnTo>
                <a:lnTo>
                  <a:pt x="462" y="356"/>
                </a:lnTo>
                <a:lnTo>
                  <a:pt x="481" y="351"/>
                </a:lnTo>
                <a:lnTo>
                  <a:pt x="485" y="342"/>
                </a:lnTo>
                <a:lnTo>
                  <a:pt x="452" y="299"/>
                </a:lnTo>
                <a:lnTo>
                  <a:pt x="438" y="294"/>
                </a:lnTo>
                <a:lnTo>
                  <a:pt x="433" y="285"/>
                </a:lnTo>
                <a:lnTo>
                  <a:pt x="428" y="275"/>
                </a:lnTo>
                <a:lnTo>
                  <a:pt x="400" y="275"/>
                </a:lnTo>
                <a:lnTo>
                  <a:pt x="386" y="294"/>
                </a:lnTo>
                <a:lnTo>
                  <a:pt x="367" y="294"/>
                </a:lnTo>
                <a:lnTo>
                  <a:pt x="367" y="294"/>
                </a:lnTo>
                <a:lnTo>
                  <a:pt x="365" y="275"/>
                </a:lnTo>
                <a:lnTo>
                  <a:pt x="363" y="261"/>
                </a:lnTo>
                <a:lnTo>
                  <a:pt x="362" y="251"/>
                </a:lnTo>
                <a:lnTo>
                  <a:pt x="362" y="251"/>
                </a:lnTo>
                <a:lnTo>
                  <a:pt x="357" y="244"/>
                </a:lnTo>
                <a:lnTo>
                  <a:pt x="349" y="235"/>
                </a:lnTo>
                <a:lnTo>
                  <a:pt x="338" y="223"/>
                </a:lnTo>
                <a:lnTo>
                  <a:pt x="338" y="209"/>
                </a:lnTo>
                <a:lnTo>
                  <a:pt x="357" y="199"/>
                </a:lnTo>
                <a:lnTo>
                  <a:pt x="367" y="228"/>
                </a:lnTo>
                <a:lnTo>
                  <a:pt x="376" y="204"/>
                </a:lnTo>
                <a:lnTo>
                  <a:pt x="381" y="223"/>
                </a:lnTo>
                <a:lnTo>
                  <a:pt x="381" y="223"/>
                </a:lnTo>
                <a:lnTo>
                  <a:pt x="383" y="230"/>
                </a:lnTo>
                <a:lnTo>
                  <a:pt x="387" y="236"/>
                </a:lnTo>
                <a:lnTo>
                  <a:pt x="390" y="242"/>
                </a:lnTo>
                <a:lnTo>
                  <a:pt x="390" y="242"/>
                </a:lnTo>
                <a:lnTo>
                  <a:pt x="391" y="210"/>
                </a:lnTo>
                <a:lnTo>
                  <a:pt x="394" y="185"/>
                </a:lnTo>
                <a:lnTo>
                  <a:pt x="395" y="166"/>
                </a:lnTo>
                <a:lnTo>
                  <a:pt x="395" y="166"/>
                </a:lnTo>
                <a:lnTo>
                  <a:pt x="396" y="160"/>
                </a:lnTo>
                <a:lnTo>
                  <a:pt x="400" y="153"/>
                </a:lnTo>
                <a:lnTo>
                  <a:pt x="407" y="139"/>
                </a:lnTo>
                <a:lnTo>
                  <a:pt x="411" y="129"/>
                </a:lnTo>
                <a:lnTo>
                  <a:pt x="414" y="120"/>
                </a:lnTo>
                <a:lnTo>
                  <a:pt x="415" y="108"/>
                </a:lnTo>
                <a:lnTo>
                  <a:pt x="414" y="95"/>
                </a:lnTo>
                <a:lnTo>
                  <a:pt x="414" y="95"/>
                </a:lnTo>
                <a:lnTo>
                  <a:pt x="413" y="87"/>
                </a:lnTo>
                <a:lnTo>
                  <a:pt x="411" y="80"/>
                </a:lnTo>
                <a:lnTo>
                  <a:pt x="403" y="64"/>
                </a:lnTo>
                <a:lnTo>
                  <a:pt x="394" y="47"/>
                </a:lnTo>
                <a:lnTo>
                  <a:pt x="382" y="32"/>
                </a:lnTo>
                <a:lnTo>
                  <a:pt x="369" y="19"/>
                </a:lnTo>
                <a:lnTo>
                  <a:pt x="362" y="13"/>
                </a:lnTo>
                <a:lnTo>
                  <a:pt x="355" y="8"/>
                </a:lnTo>
                <a:lnTo>
                  <a:pt x="346" y="3"/>
                </a:lnTo>
                <a:lnTo>
                  <a:pt x="339" y="1"/>
                </a:lnTo>
                <a:lnTo>
                  <a:pt x="331" y="0"/>
                </a:lnTo>
                <a:lnTo>
                  <a:pt x="324" y="0"/>
                </a:lnTo>
                <a:lnTo>
                  <a:pt x="324" y="0"/>
                </a:lnTo>
                <a:lnTo>
                  <a:pt x="317" y="1"/>
                </a:lnTo>
                <a:lnTo>
                  <a:pt x="310" y="3"/>
                </a:lnTo>
                <a:lnTo>
                  <a:pt x="302" y="5"/>
                </a:lnTo>
                <a:lnTo>
                  <a:pt x="295" y="9"/>
                </a:lnTo>
                <a:lnTo>
                  <a:pt x="282" y="19"/>
                </a:lnTo>
                <a:lnTo>
                  <a:pt x="270" y="29"/>
                </a:lnTo>
                <a:lnTo>
                  <a:pt x="258" y="41"/>
                </a:lnTo>
                <a:lnTo>
                  <a:pt x="248" y="54"/>
                </a:lnTo>
                <a:lnTo>
                  <a:pt x="229" y="80"/>
                </a:lnTo>
                <a:lnTo>
                  <a:pt x="229" y="80"/>
                </a:lnTo>
                <a:lnTo>
                  <a:pt x="220" y="91"/>
                </a:lnTo>
                <a:lnTo>
                  <a:pt x="213" y="99"/>
                </a:lnTo>
                <a:lnTo>
                  <a:pt x="203" y="111"/>
                </a:lnTo>
                <a:lnTo>
                  <a:pt x="192" y="122"/>
                </a:lnTo>
                <a:lnTo>
                  <a:pt x="187" y="129"/>
                </a:lnTo>
                <a:lnTo>
                  <a:pt x="181" y="137"/>
                </a:lnTo>
                <a:lnTo>
                  <a:pt x="181" y="137"/>
                </a:lnTo>
                <a:lnTo>
                  <a:pt x="177" y="147"/>
                </a:lnTo>
                <a:lnTo>
                  <a:pt x="174" y="156"/>
                </a:lnTo>
                <a:lnTo>
                  <a:pt x="173" y="165"/>
                </a:lnTo>
                <a:lnTo>
                  <a:pt x="173" y="172"/>
                </a:lnTo>
                <a:lnTo>
                  <a:pt x="174" y="177"/>
                </a:lnTo>
                <a:lnTo>
                  <a:pt x="175" y="181"/>
                </a:lnTo>
                <a:lnTo>
                  <a:pt x="177" y="185"/>
                </a:lnTo>
                <a:lnTo>
                  <a:pt x="177" y="185"/>
                </a:lnTo>
                <a:close/>
                <a:moveTo>
                  <a:pt x="91" y="313"/>
                </a:moveTo>
                <a:lnTo>
                  <a:pt x="67" y="327"/>
                </a:lnTo>
                <a:lnTo>
                  <a:pt x="67" y="327"/>
                </a:lnTo>
                <a:lnTo>
                  <a:pt x="67" y="317"/>
                </a:lnTo>
                <a:lnTo>
                  <a:pt x="68" y="308"/>
                </a:lnTo>
                <a:lnTo>
                  <a:pt x="70" y="306"/>
                </a:lnTo>
                <a:lnTo>
                  <a:pt x="72" y="304"/>
                </a:lnTo>
                <a:lnTo>
                  <a:pt x="72" y="304"/>
                </a:lnTo>
                <a:lnTo>
                  <a:pt x="74" y="304"/>
                </a:lnTo>
                <a:lnTo>
                  <a:pt x="78" y="304"/>
                </a:lnTo>
                <a:lnTo>
                  <a:pt x="84" y="307"/>
                </a:lnTo>
                <a:lnTo>
                  <a:pt x="91" y="313"/>
                </a:lnTo>
                <a:lnTo>
                  <a:pt x="91" y="313"/>
                </a:lnTo>
                <a:close/>
                <a:moveTo>
                  <a:pt x="286" y="945"/>
                </a:moveTo>
                <a:lnTo>
                  <a:pt x="286" y="945"/>
                </a:lnTo>
                <a:lnTo>
                  <a:pt x="286" y="943"/>
                </a:lnTo>
                <a:lnTo>
                  <a:pt x="289" y="940"/>
                </a:lnTo>
                <a:lnTo>
                  <a:pt x="293" y="939"/>
                </a:lnTo>
                <a:lnTo>
                  <a:pt x="294" y="939"/>
                </a:lnTo>
                <a:lnTo>
                  <a:pt x="295" y="940"/>
                </a:lnTo>
                <a:lnTo>
                  <a:pt x="295" y="940"/>
                </a:lnTo>
                <a:lnTo>
                  <a:pt x="296" y="944"/>
                </a:lnTo>
                <a:lnTo>
                  <a:pt x="298" y="954"/>
                </a:lnTo>
                <a:lnTo>
                  <a:pt x="299" y="979"/>
                </a:lnTo>
                <a:lnTo>
                  <a:pt x="298" y="1007"/>
                </a:lnTo>
                <a:lnTo>
                  <a:pt x="298" y="1018"/>
                </a:lnTo>
                <a:lnTo>
                  <a:pt x="295" y="1026"/>
                </a:lnTo>
                <a:lnTo>
                  <a:pt x="295" y="1026"/>
                </a:lnTo>
                <a:lnTo>
                  <a:pt x="293" y="1034"/>
                </a:lnTo>
                <a:lnTo>
                  <a:pt x="292" y="1047"/>
                </a:lnTo>
                <a:lnTo>
                  <a:pt x="292" y="1082"/>
                </a:lnTo>
                <a:lnTo>
                  <a:pt x="293" y="1120"/>
                </a:lnTo>
                <a:lnTo>
                  <a:pt x="295" y="1150"/>
                </a:lnTo>
                <a:lnTo>
                  <a:pt x="295" y="1150"/>
                </a:lnTo>
                <a:lnTo>
                  <a:pt x="298" y="1160"/>
                </a:lnTo>
                <a:lnTo>
                  <a:pt x="299" y="1167"/>
                </a:lnTo>
                <a:lnTo>
                  <a:pt x="304" y="1179"/>
                </a:lnTo>
                <a:lnTo>
                  <a:pt x="307" y="1185"/>
                </a:lnTo>
                <a:lnTo>
                  <a:pt x="310" y="1188"/>
                </a:lnTo>
                <a:lnTo>
                  <a:pt x="310" y="1188"/>
                </a:lnTo>
                <a:lnTo>
                  <a:pt x="307" y="1229"/>
                </a:lnTo>
                <a:lnTo>
                  <a:pt x="305" y="1268"/>
                </a:lnTo>
                <a:lnTo>
                  <a:pt x="286" y="1268"/>
                </a:lnTo>
                <a:lnTo>
                  <a:pt x="248" y="1235"/>
                </a:lnTo>
                <a:lnTo>
                  <a:pt x="248" y="1235"/>
                </a:lnTo>
                <a:lnTo>
                  <a:pt x="244" y="1196"/>
                </a:lnTo>
                <a:lnTo>
                  <a:pt x="243" y="1167"/>
                </a:lnTo>
                <a:lnTo>
                  <a:pt x="243" y="1157"/>
                </a:lnTo>
                <a:lnTo>
                  <a:pt x="243" y="1150"/>
                </a:lnTo>
                <a:lnTo>
                  <a:pt x="243" y="1150"/>
                </a:lnTo>
                <a:lnTo>
                  <a:pt x="245" y="1125"/>
                </a:lnTo>
                <a:lnTo>
                  <a:pt x="250" y="1081"/>
                </a:lnTo>
                <a:lnTo>
                  <a:pt x="255" y="1038"/>
                </a:lnTo>
                <a:lnTo>
                  <a:pt x="257" y="1017"/>
                </a:lnTo>
                <a:lnTo>
                  <a:pt x="257" y="1017"/>
                </a:lnTo>
                <a:lnTo>
                  <a:pt x="273" y="980"/>
                </a:lnTo>
                <a:lnTo>
                  <a:pt x="282" y="957"/>
                </a:lnTo>
                <a:lnTo>
                  <a:pt x="286" y="945"/>
                </a:lnTo>
                <a:lnTo>
                  <a:pt x="286" y="9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19">
            <a:extLst>
              <a:ext uri="{FF2B5EF4-FFF2-40B4-BE49-F238E27FC236}">
                <a16:creationId xmlns:a16="http://schemas.microsoft.com/office/drawing/2014/main" id="{99293B40-ACEB-4B02-9FBB-C6E45E310188}"/>
              </a:ext>
            </a:extLst>
          </p:cNvPr>
          <p:cNvSpPr>
            <a:spLocks noEditPoints="1"/>
          </p:cNvSpPr>
          <p:nvPr/>
        </p:nvSpPr>
        <p:spPr bwMode="auto">
          <a:xfrm>
            <a:off x="6431082" y="2712425"/>
            <a:ext cx="728077" cy="1710919"/>
          </a:xfrm>
          <a:custGeom>
            <a:avLst/>
            <a:gdLst>
              <a:gd name="T0" fmla="*/ 250 w 603"/>
              <a:gd name="T1" fmla="*/ 197 h 1417"/>
              <a:gd name="T2" fmla="*/ 244 w 603"/>
              <a:gd name="T3" fmla="*/ 214 h 1417"/>
              <a:gd name="T4" fmla="*/ 247 w 603"/>
              <a:gd name="T5" fmla="*/ 236 h 1417"/>
              <a:gd name="T6" fmla="*/ 166 w 603"/>
              <a:gd name="T7" fmla="*/ 358 h 1417"/>
              <a:gd name="T8" fmla="*/ 149 w 603"/>
              <a:gd name="T9" fmla="*/ 390 h 1417"/>
              <a:gd name="T10" fmla="*/ 149 w 603"/>
              <a:gd name="T11" fmla="*/ 339 h 1417"/>
              <a:gd name="T12" fmla="*/ 22 w 603"/>
              <a:gd name="T13" fmla="*/ 390 h 1417"/>
              <a:gd name="T14" fmla="*/ 22 w 603"/>
              <a:gd name="T15" fmla="*/ 446 h 1417"/>
              <a:gd name="T16" fmla="*/ 74 w 603"/>
              <a:gd name="T17" fmla="*/ 424 h 1417"/>
              <a:gd name="T18" fmla="*/ 109 w 603"/>
              <a:gd name="T19" fmla="*/ 476 h 1417"/>
              <a:gd name="T20" fmla="*/ 115 w 603"/>
              <a:gd name="T21" fmla="*/ 657 h 1417"/>
              <a:gd name="T22" fmla="*/ 160 w 603"/>
              <a:gd name="T23" fmla="*/ 700 h 1417"/>
              <a:gd name="T24" fmla="*/ 112 w 603"/>
              <a:gd name="T25" fmla="*/ 870 h 1417"/>
              <a:gd name="T26" fmla="*/ 119 w 603"/>
              <a:gd name="T27" fmla="*/ 929 h 1417"/>
              <a:gd name="T28" fmla="*/ 141 w 603"/>
              <a:gd name="T29" fmla="*/ 1137 h 1417"/>
              <a:gd name="T30" fmla="*/ 161 w 603"/>
              <a:gd name="T31" fmla="*/ 1256 h 1417"/>
              <a:gd name="T32" fmla="*/ 172 w 603"/>
              <a:gd name="T33" fmla="*/ 1285 h 1417"/>
              <a:gd name="T34" fmla="*/ 80 w 603"/>
              <a:gd name="T35" fmla="*/ 1352 h 1417"/>
              <a:gd name="T36" fmla="*/ 65 w 603"/>
              <a:gd name="T37" fmla="*/ 1381 h 1417"/>
              <a:gd name="T38" fmla="*/ 109 w 603"/>
              <a:gd name="T39" fmla="*/ 1405 h 1417"/>
              <a:gd name="T40" fmla="*/ 188 w 603"/>
              <a:gd name="T41" fmla="*/ 1393 h 1417"/>
              <a:gd name="T42" fmla="*/ 274 w 603"/>
              <a:gd name="T43" fmla="*/ 1376 h 1417"/>
              <a:gd name="T44" fmla="*/ 235 w 603"/>
              <a:gd name="T45" fmla="*/ 1027 h 1417"/>
              <a:gd name="T46" fmla="*/ 311 w 603"/>
              <a:gd name="T47" fmla="*/ 884 h 1417"/>
              <a:gd name="T48" fmla="*/ 350 w 603"/>
              <a:gd name="T49" fmla="*/ 1141 h 1417"/>
              <a:gd name="T50" fmla="*/ 343 w 603"/>
              <a:gd name="T51" fmla="*/ 1274 h 1417"/>
              <a:gd name="T52" fmla="*/ 333 w 603"/>
              <a:gd name="T53" fmla="*/ 1324 h 1417"/>
              <a:gd name="T54" fmla="*/ 320 w 603"/>
              <a:gd name="T55" fmla="*/ 1357 h 1417"/>
              <a:gd name="T56" fmla="*/ 293 w 603"/>
              <a:gd name="T57" fmla="*/ 1397 h 1417"/>
              <a:gd name="T58" fmla="*/ 342 w 603"/>
              <a:gd name="T59" fmla="*/ 1417 h 1417"/>
              <a:gd name="T60" fmla="*/ 397 w 603"/>
              <a:gd name="T61" fmla="*/ 1375 h 1417"/>
              <a:gd name="T62" fmla="*/ 424 w 603"/>
              <a:gd name="T63" fmla="*/ 1324 h 1417"/>
              <a:gd name="T64" fmla="*/ 419 w 603"/>
              <a:gd name="T65" fmla="*/ 1279 h 1417"/>
              <a:gd name="T66" fmla="*/ 444 w 603"/>
              <a:gd name="T67" fmla="*/ 1216 h 1417"/>
              <a:gd name="T68" fmla="*/ 454 w 603"/>
              <a:gd name="T69" fmla="*/ 894 h 1417"/>
              <a:gd name="T70" fmla="*/ 539 w 603"/>
              <a:gd name="T71" fmla="*/ 843 h 1417"/>
              <a:gd name="T72" fmla="*/ 533 w 603"/>
              <a:gd name="T73" fmla="*/ 688 h 1417"/>
              <a:gd name="T74" fmla="*/ 581 w 603"/>
              <a:gd name="T75" fmla="*/ 624 h 1417"/>
              <a:gd name="T76" fmla="*/ 590 w 603"/>
              <a:gd name="T77" fmla="*/ 514 h 1417"/>
              <a:gd name="T78" fmla="*/ 603 w 603"/>
              <a:gd name="T79" fmla="*/ 465 h 1417"/>
              <a:gd name="T80" fmla="*/ 585 w 603"/>
              <a:gd name="T81" fmla="*/ 342 h 1417"/>
              <a:gd name="T82" fmla="*/ 561 w 603"/>
              <a:gd name="T83" fmla="*/ 236 h 1417"/>
              <a:gd name="T84" fmla="*/ 519 w 603"/>
              <a:gd name="T85" fmla="*/ 193 h 1417"/>
              <a:gd name="T86" fmla="*/ 429 w 603"/>
              <a:gd name="T87" fmla="*/ 155 h 1417"/>
              <a:gd name="T88" fmla="*/ 427 w 603"/>
              <a:gd name="T89" fmla="*/ 58 h 1417"/>
              <a:gd name="T90" fmla="*/ 382 w 603"/>
              <a:gd name="T91" fmla="*/ 15 h 1417"/>
              <a:gd name="T92" fmla="*/ 304 w 603"/>
              <a:gd name="T93" fmla="*/ 12 h 1417"/>
              <a:gd name="T94" fmla="*/ 269 w 603"/>
              <a:gd name="T95" fmla="*/ 43 h 1417"/>
              <a:gd name="T96" fmla="*/ 251 w 603"/>
              <a:gd name="T97" fmla="*/ 140 h 1417"/>
              <a:gd name="T98" fmla="*/ 275 w 603"/>
              <a:gd name="T99" fmla="*/ 173 h 1417"/>
              <a:gd name="T100" fmla="*/ 194 w 603"/>
              <a:gd name="T101" fmla="*/ 544 h 1417"/>
              <a:gd name="T102" fmla="*/ 155 w 603"/>
              <a:gd name="T103" fmla="*/ 641 h 1417"/>
              <a:gd name="T104" fmla="*/ 157 w 603"/>
              <a:gd name="T105" fmla="*/ 680 h 1417"/>
              <a:gd name="T106" fmla="*/ 131 w 603"/>
              <a:gd name="T107" fmla="*/ 654 h 1417"/>
              <a:gd name="T108" fmla="*/ 137 w 603"/>
              <a:gd name="T109" fmla="*/ 493 h 1417"/>
              <a:gd name="T110" fmla="*/ 200 w 603"/>
              <a:gd name="T111" fmla="*/ 481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03" h="1417">
                <a:moveTo>
                  <a:pt x="286" y="189"/>
                </a:moveTo>
                <a:lnTo>
                  <a:pt x="286" y="189"/>
                </a:lnTo>
                <a:lnTo>
                  <a:pt x="271" y="190"/>
                </a:lnTo>
                <a:lnTo>
                  <a:pt x="260" y="192"/>
                </a:lnTo>
                <a:lnTo>
                  <a:pt x="255" y="194"/>
                </a:lnTo>
                <a:lnTo>
                  <a:pt x="252" y="195"/>
                </a:lnTo>
                <a:lnTo>
                  <a:pt x="252" y="195"/>
                </a:lnTo>
                <a:lnTo>
                  <a:pt x="250" y="197"/>
                </a:lnTo>
                <a:lnTo>
                  <a:pt x="250" y="199"/>
                </a:lnTo>
                <a:lnTo>
                  <a:pt x="250" y="202"/>
                </a:lnTo>
                <a:lnTo>
                  <a:pt x="252" y="207"/>
                </a:lnTo>
                <a:lnTo>
                  <a:pt x="252" y="207"/>
                </a:lnTo>
                <a:lnTo>
                  <a:pt x="250" y="209"/>
                </a:lnTo>
                <a:lnTo>
                  <a:pt x="247" y="213"/>
                </a:lnTo>
                <a:lnTo>
                  <a:pt x="247" y="213"/>
                </a:lnTo>
                <a:lnTo>
                  <a:pt x="244" y="214"/>
                </a:lnTo>
                <a:lnTo>
                  <a:pt x="241" y="218"/>
                </a:lnTo>
                <a:lnTo>
                  <a:pt x="239" y="221"/>
                </a:lnTo>
                <a:lnTo>
                  <a:pt x="239" y="222"/>
                </a:lnTo>
                <a:lnTo>
                  <a:pt x="241" y="224"/>
                </a:lnTo>
                <a:lnTo>
                  <a:pt x="241" y="224"/>
                </a:lnTo>
                <a:lnTo>
                  <a:pt x="244" y="231"/>
                </a:lnTo>
                <a:lnTo>
                  <a:pt x="247" y="236"/>
                </a:lnTo>
                <a:lnTo>
                  <a:pt x="247" y="236"/>
                </a:lnTo>
                <a:lnTo>
                  <a:pt x="229" y="264"/>
                </a:lnTo>
                <a:lnTo>
                  <a:pt x="216" y="287"/>
                </a:lnTo>
                <a:lnTo>
                  <a:pt x="206" y="304"/>
                </a:lnTo>
                <a:lnTo>
                  <a:pt x="206" y="304"/>
                </a:lnTo>
                <a:lnTo>
                  <a:pt x="201" y="310"/>
                </a:lnTo>
                <a:lnTo>
                  <a:pt x="195" y="320"/>
                </a:lnTo>
                <a:lnTo>
                  <a:pt x="180" y="340"/>
                </a:lnTo>
                <a:lnTo>
                  <a:pt x="166" y="358"/>
                </a:lnTo>
                <a:lnTo>
                  <a:pt x="161" y="364"/>
                </a:lnTo>
                <a:lnTo>
                  <a:pt x="160" y="367"/>
                </a:lnTo>
                <a:lnTo>
                  <a:pt x="160" y="367"/>
                </a:lnTo>
                <a:lnTo>
                  <a:pt x="160" y="369"/>
                </a:lnTo>
                <a:lnTo>
                  <a:pt x="159" y="372"/>
                </a:lnTo>
                <a:lnTo>
                  <a:pt x="155" y="378"/>
                </a:lnTo>
                <a:lnTo>
                  <a:pt x="150" y="385"/>
                </a:lnTo>
                <a:lnTo>
                  <a:pt x="149" y="390"/>
                </a:lnTo>
                <a:lnTo>
                  <a:pt x="149" y="390"/>
                </a:lnTo>
                <a:lnTo>
                  <a:pt x="148" y="391"/>
                </a:lnTo>
                <a:lnTo>
                  <a:pt x="147" y="390"/>
                </a:lnTo>
                <a:lnTo>
                  <a:pt x="143" y="386"/>
                </a:lnTo>
                <a:lnTo>
                  <a:pt x="137" y="378"/>
                </a:lnTo>
                <a:lnTo>
                  <a:pt x="154" y="356"/>
                </a:lnTo>
                <a:lnTo>
                  <a:pt x="149" y="344"/>
                </a:lnTo>
                <a:lnTo>
                  <a:pt x="149" y="339"/>
                </a:lnTo>
                <a:lnTo>
                  <a:pt x="125" y="321"/>
                </a:lnTo>
                <a:lnTo>
                  <a:pt x="119" y="327"/>
                </a:lnTo>
                <a:lnTo>
                  <a:pt x="91" y="304"/>
                </a:lnTo>
                <a:lnTo>
                  <a:pt x="46" y="350"/>
                </a:lnTo>
                <a:lnTo>
                  <a:pt x="51" y="356"/>
                </a:lnTo>
                <a:lnTo>
                  <a:pt x="51" y="367"/>
                </a:lnTo>
                <a:lnTo>
                  <a:pt x="34" y="384"/>
                </a:lnTo>
                <a:lnTo>
                  <a:pt x="22" y="390"/>
                </a:lnTo>
                <a:lnTo>
                  <a:pt x="0" y="413"/>
                </a:lnTo>
                <a:lnTo>
                  <a:pt x="0" y="413"/>
                </a:lnTo>
                <a:lnTo>
                  <a:pt x="1" y="416"/>
                </a:lnTo>
                <a:lnTo>
                  <a:pt x="3" y="422"/>
                </a:lnTo>
                <a:lnTo>
                  <a:pt x="8" y="432"/>
                </a:lnTo>
                <a:lnTo>
                  <a:pt x="16" y="441"/>
                </a:lnTo>
                <a:lnTo>
                  <a:pt x="16" y="441"/>
                </a:lnTo>
                <a:lnTo>
                  <a:pt x="22" y="446"/>
                </a:lnTo>
                <a:lnTo>
                  <a:pt x="27" y="449"/>
                </a:lnTo>
                <a:lnTo>
                  <a:pt x="32" y="452"/>
                </a:lnTo>
                <a:lnTo>
                  <a:pt x="36" y="453"/>
                </a:lnTo>
                <a:lnTo>
                  <a:pt x="42" y="453"/>
                </a:lnTo>
                <a:lnTo>
                  <a:pt x="46" y="453"/>
                </a:lnTo>
                <a:lnTo>
                  <a:pt x="57" y="441"/>
                </a:lnTo>
                <a:lnTo>
                  <a:pt x="57" y="430"/>
                </a:lnTo>
                <a:lnTo>
                  <a:pt x="74" y="424"/>
                </a:lnTo>
                <a:lnTo>
                  <a:pt x="74" y="424"/>
                </a:lnTo>
                <a:lnTo>
                  <a:pt x="76" y="436"/>
                </a:lnTo>
                <a:lnTo>
                  <a:pt x="78" y="446"/>
                </a:lnTo>
                <a:lnTo>
                  <a:pt x="80" y="453"/>
                </a:lnTo>
                <a:lnTo>
                  <a:pt x="80" y="453"/>
                </a:lnTo>
                <a:lnTo>
                  <a:pt x="85" y="459"/>
                </a:lnTo>
                <a:lnTo>
                  <a:pt x="96" y="467"/>
                </a:lnTo>
                <a:lnTo>
                  <a:pt x="109" y="476"/>
                </a:lnTo>
                <a:lnTo>
                  <a:pt x="109" y="476"/>
                </a:lnTo>
                <a:lnTo>
                  <a:pt x="106" y="550"/>
                </a:lnTo>
                <a:lnTo>
                  <a:pt x="105" y="606"/>
                </a:lnTo>
                <a:lnTo>
                  <a:pt x="106" y="629"/>
                </a:lnTo>
                <a:lnTo>
                  <a:pt x="109" y="642"/>
                </a:lnTo>
                <a:lnTo>
                  <a:pt x="109" y="642"/>
                </a:lnTo>
                <a:lnTo>
                  <a:pt x="111" y="650"/>
                </a:lnTo>
                <a:lnTo>
                  <a:pt x="115" y="657"/>
                </a:lnTo>
                <a:lnTo>
                  <a:pt x="122" y="670"/>
                </a:lnTo>
                <a:lnTo>
                  <a:pt x="130" y="680"/>
                </a:lnTo>
                <a:lnTo>
                  <a:pt x="137" y="688"/>
                </a:lnTo>
                <a:lnTo>
                  <a:pt x="137" y="688"/>
                </a:lnTo>
                <a:lnTo>
                  <a:pt x="144" y="694"/>
                </a:lnTo>
                <a:lnTo>
                  <a:pt x="153" y="698"/>
                </a:lnTo>
                <a:lnTo>
                  <a:pt x="160" y="700"/>
                </a:lnTo>
                <a:lnTo>
                  <a:pt x="160" y="700"/>
                </a:lnTo>
                <a:lnTo>
                  <a:pt x="146" y="755"/>
                </a:lnTo>
                <a:lnTo>
                  <a:pt x="135" y="799"/>
                </a:lnTo>
                <a:lnTo>
                  <a:pt x="125" y="832"/>
                </a:lnTo>
                <a:lnTo>
                  <a:pt x="125" y="832"/>
                </a:lnTo>
                <a:lnTo>
                  <a:pt x="119" y="850"/>
                </a:lnTo>
                <a:lnTo>
                  <a:pt x="115" y="862"/>
                </a:lnTo>
                <a:lnTo>
                  <a:pt x="112" y="869"/>
                </a:lnTo>
                <a:lnTo>
                  <a:pt x="112" y="870"/>
                </a:lnTo>
                <a:lnTo>
                  <a:pt x="115" y="871"/>
                </a:lnTo>
                <a:lnTo>
                  <a:pt x="115" y="871"/>
                </a:lnTo>
                <a:lnTo>
                  <a:pt x="118" y="872"/>
                </a:lnTo>
                <a:lnTo>
                  <a:pt x="122" y="872"/>
                </a:lnTo>
                <a:lnTo>
                  <a:pt x="125" y="871"/>
                </a:lnTo>
                <a:lnTo>
                  <a:pt x="125" y="871"/>
                </a:lnTo>
                <a:lnTo>
                  <a:pt x="123" y="889"/>
                </a:lnTo>
                <a:lnTo>
                  <a:pt x="119" y="929"/>
                </a:lnTo>
                <a:lnTo>
                  <a:pt x="115" y="979"/>
                </a:lnTo>
                <a:lnTo>
                  <a:pt x="114" y="1002"/>
                </a:lnTo>
                <a:lnTo>
                  <a:pt x="115" y="1021"/>
                </a:lnTo>
                <a:lnTo>
                  <a:pt x="115" y="1021"/>
                </a:lnTo>
                <a:lnTo>
                  <a:pt x="117" y="1042"/>
                </a:lnTo>
                <a:lnTo>
                  <a:pt x="123" y="1071"/>
                </a:lnTo>
                <a:lnTo>
                  <a:pt x="131" y="1103"/>
                </a:lnTo>
                <a:lnTo>
                  <a:pt x="141" y="1137"/>
                </a:lnTo>
                <a:lnTo>
                  <a:pt x="159" y="1196"/>
                </a:lnTo>
                <a:lnTo>
                  <a:pt x="166" y="1222"/>
                </a:lnTo>
                <a:lnTo>
                  <a:pt x="166" y="1222"/>
                </a:lnTo>
                <a:lnTo>
                  <a:pt x="163" y="1232"/>
                </a:lnTo>
                <a:lnTo>
                  <a:pt x="160" y="1250"/>
                </a:lnTo>
                <a:lnTo>
                  <a:pt x="160" y="1250"/>
                </a:lnTo>
                <a:lnTo>
                  <a:pt x="160" y="1254"/>
                </a:lnTo>
                <a:lnTo>
                  <a:pt x="161" y="1256"/>
                </a:lnTo>
                <a:lnTo>
                  <a:pt x="163" y="1260"/>
                </a:lnTo>
                <a:lnTo>
                  <a:pt x="166" y="1263"/>
                </a:lnTo>
                <a:lnTo>
                  <a:pt x="166" y="1266"/>
                </a:lnTo>
                <a:lnTo>
                  <a:pt x="166" y="1267"/>
                </a:lnTo>
                <a:lnTo>
                  <a:pt x="166" y="1267"/>
                </a:lnTo>
                <a:lnTo>
                  <a:pt x="166" y="1273"/>
                </a:lnTo>
                <a:lnTo>
                  <a:pt x="168" y="1277"/>
                </a:lnTo>
                <a:lnTo>
                  <a:pt x="172" y="1285"/>
                </a:lnTo>
                <a:lnTo>
                  <a:pt x="172" y="1285"/>
                </a:lnTo>
                <a:lnTo>
                  <a:pt x="147" y="1313"/>
                </a:lnTo>
                <a:lnTo>
                  <a:pt x="129" y="1332"/>
                </a:lnTo>
                <a:lnTo>
                  <a:pt x="119" y="1342"/>
                </a:lnTo>
                <a:lnTo>
                  <a:pt x="119" y="1342"/>
                </a:lnTo>
                <a:lnTo>
                  <a:pt x="112" y="1343"/>
                </a:lnTo>
                <a:lnTo>
                  <a:pt x="97" y="1346"/>
                </a:lnTo>
                <a:lnTo>
                  <a:pt x="80" y="1352"/>
                </a:lnTo>
                <a:lnTo>
                  <a:pt x="73" y="1356"/>
                </a:lnTo>
                <a:lnTo>
                  <a:pt x="68" y="1358"/>
                </a:lnTo>
                <a:lnTo>
                  <a:pt x="68" y="1358"/>
                </a:lnTo>
                <a:lnTo>
                  <a:pt x="65" y="1362"/>
                </a:lnTo>
                <a:lnTo>
                  <a:pt x="64" y="1365"/>
                </a:lnTo>
                <a:lnTo>
                  <a:pt x="62" y="1369"/>
                </a:lnTo>
                <a:lnTo>
                  <a:pt x="62" y="1373"/>
                </a:lnTo>
                <a:lnTo>
                  <a:pt x="65" y="1381"/>
                </a:lnTo>
                <a:lnTo>
                  <a:pt x="68" y="1388"/>
                </a:lnTo>
                <a:lnTo>
                  <a:pt x="68" y="1388"/>
                </a:lnTo>
                <a:lnTo>
                  <a:pt x="72" y="1390"/>
                </a:lnTo>
                <a:lnTo>
                  <a:pt x="76" y="1394"/>
                </a:lnTo>
                <a:lnTo>
                  <a:pt x="87" y="1400"/>
                </a:lnTo>
                <a:lnTo>
                  <a:pt x="99" y="1403"/>
                </a:lnTo>
                <a:lnTo>
                  <a:pt x="109" y="1405"/>
                </a:lnTo>
                <a:lnTo>
                  <a:pt x="109" y="1405"/>
                </a:lnTo>
                <a:lnTo>
                  <a:pt x="137" y="1405"/>
                </a:lnTo>
                <a:lnTo>
                  <a:pt x="153" y="1405"/>
                </a:lnTo>
                <a:lnTo>
                  <a:pt x="160" y="1405"/>
                </a:lnTo>
                <a:lnTo>
                  <a:pt x="160" y="1405"/>
                </a:lnTo>
                <a:lnTo>
                  <a:pt x="165" y="1403"/>
                </a:lnTo>
                <a:lnTo>
                  <a:pt x="173" y="1401"/>
                </a:lnTo>
                <a:lnTo>
                  <a:pt x="188" y="1393"/>
                </a:lnTo>
                <a:lnTo>
                  <a:pt x="188" y="1393"/>
                </a:lnTo>
                <a:lnTo>
                  <a:pt x="201" y="1389"/>
                </a:lnTo>
                <a:lnTo>
                  <a:pt x="225" y="1383"/>
                </a:lnTo>
                <a:lnTo>
                  <a:pt x="263" y="1376"/>
                </a:lnTo>
                <a:lnTo>
                  <a:pt x="263" y="1376"/>
                </a:lnTo>
                <a:lnTo>
                  <a:pt x="268" y="1376"/>
                </a:lnTo>
                <a:lnTo>
                  <a:pt x="271" y="1377"/>
                </a:lnTo>
                <a:lnTo>
                  <a:pt x="274" y="1376"/>
                </a:lnTo>
                <a:lnTo>
                  <a:pt x="274" y="1376"/>
                </a:lnTo>
                <a:lnTo>
                  <a:pt x="275" y="1370"/>
                </a:lnTo>
                <a:lnTo>
                  <a:pt x="275" y="1370"/>
                </a:lnTo>
                <a:lnTo>
                  <a:pt x="269" y="1330"/>
                </a:lnTo>
                <a:lnTo>
                  <a:pt x="263" y="1291"/>
                </a:lnTo>
                <a:lnTo>
                  <a:pt x="263" y="1291"/>
                </a:lnTo>
                <a:lnTo>
                  <a:pt x="258" y="1244"/>
                </a:lnTo>
                <a:lnTo>
                  <a:pt x="248" y="1154"/>
                </a:lnTo>
                <a:lnTo>
                  <a:pt x="235" y="1027"/>
                </a:lnTo>
                <a:lnTo>
                  <a:pt x="229" y="992"/>
                </a:lnTo>
                <a:lnTo>
                  <a:pt x="229" y="992"/>
                </a:lnTo>
                <a:lnTo>
                  <a:pt x="264" y="931"/>
                </a:lnTo>
                <a:lnTo>
                  <a:pt x="304" y="866"/>
                </a:lnTo>
                <a:lnTo>
                  <a:pt x="304" y="866"/>
                </a:lnTo>
                <a:lnTo>
                  <a:pt x="305" y="866"/>
                </a:lnTo>
                <a:lnTo>
                  <a:pt x="306" y="870"/>
                </a:lnTo>
                <a:lnTo>
                  <a:pt x="311" y="884"/>
                </a:lnTo>
                <a:lnTo>
                  <a:pt x="325" y="931"/>
                </a:lnTo>
                <a:lnTo>
                  <a:pt x="338" y="978"/>
                </a:lnTo>
                <a:lnTo>
                  <a:pt x="344" y="1003"/>
                </a:lnTo>
                <a:lnTo>
                  <a:pt x="344" y="1003"/>
                </a:lnTo>
                <a:lnTo>
                  <a:pt x="346" y="1070"/>
                </a:lnTo>
                <a:lnTo>
                  <a:pt x="348" y="1115"/>
                </a:lnTo>
                <a:lnTo>
                  <a:pt x="350" y="1141"/>
                </a:lnTo>
                <a:lnTo>
                  <a:pt x="350" y="1141"/>
                </a:lnTo>
                <a:lnTo>
                  <a:pt x="350" y="1152"/>
                </a:lnTo>
                <a:lnTo>
                  <a:pt x="350" y="1168"/>
                </a:lnTo>
                <a:lnTo>
                  <a:pt x="349" y="1212"/>
                </a:lnTo>
                <a:lnTo>
                  <a:pt x="346" y="1255"/>
                </a:lnTo>
                <a:lnTo>
                  <a:pt x="345" y="1268"/>
                </a:lnTo>
                <a:lnTo>
                  <a:pt x="344" y="1273"/>
                </a:lnTo>
                <a:lnTo>
                  <a:pt x="344" y="1273"/>
                </a:lnTo>
                <a:lnTo>
                  <a:pt x="343" y="1274"/>
                </a:lnTo>
                <a:lnTo>
                  <a:pt x="342" y="1276"/>
                </a:lnTo>
                <a:lnTo>
                  <a:pt x="338" y="1285"/>
                </a:lnTo>
                <a:lnTo>
                  <a:pt x="332" y="1301"/>
                </a:lnTo>
                <a:lnTo>
                  <a:pt x="332" y="1301"/>
                </a:lnTo>
                <a:lnTo>
                  <a:pt x="332" y="1305"/>
                </a:lnTo>
                <a:lnTo>
                  <a:pt x="331" y="1308"/>
                </a:lnTo>
                <a:lnTo>
                  <a:pt x="332" y="1317"/>
                </a:lnTo>
                <a:lnTo>
                  <a:pt x="333" y="1324"/>
                </a:lnTo>
                <a:lnTo>
                  <a:pt x="333" y="1327"/>
                </a:lnTo>
                <a:lnTo>
                  <a:pt x="332" y="1330"/>
                </a:lnTo>
                <a:lnTo>
                  <a:pt x="332" y="1330"/>
                </a:lnTo>
                <a:lnTo>
                  <a:pt x="331" y="1336"/>
                </a:lnTo>
                <a:lnTo>
                  <a:pt x="326" y="1348"/>
                </a:lnTo>
                <a:lnTo>
                  <a:pt x="326" y="1348"/>
                </a:lnTo>
                <a:lnTo>
                  <a:pt x="324" y="1352"/>
                </a:lnTo>
                <a:lnTo>
                  <a:pt x="320" y="1357"/>
                </a:lnTo>
                <a:lnTo>
                  <a:pt x="313" y="1367"/>
                </a:lnTo>
                <a:lnTo>
                  <a:pt x="304" y="1376"/>
                </a:lnTo>
                <a:lnTo>
                  <a:pt x="304" y="1376"/>
                </a:lnTo>
                <a:lnTo>
                  <a:pt x="301" y="1377"/>
                </a:lnTo>
                <a:lnTo>
                  <a:pt x="298" y="1383"/>
                </a:lnTo>
                <a:lnTo>
                  <a:pt x="295" y="1387"/>
                </a:lnTo>
                <a:lnTo>
                  <a:pt x="294" y="1392"/>
                </a:lnTo>
                <a:lnTo>
                  <a:pt x="293" y="1397"/>
                </a:lnTo>
                <a:lnTo>
                  <a:pt x="292" y="1405"/>
                </a:lnTo>
                <a:lnTo>
                  <a:pt x="292" y="1405"/>
                </a:lnTo>
                <a:lnTo>
                  <a:pt x="293" y="1408"/>
                </a:lnTo>
                <a:lnTo>
                  <a:pt x="296" y="1411"/>
                </a:lnTo>
                <a:lnTo>
                  <a:pt x="301" y="1413"/>
                </a:lnTo>
                <a:lnTo>
                  <a:pt x="308" y="1414"/>
                </a:lnTo>
                <a:lnTo>
                  <a:pt x="324" y="1417"/>
                </a:lnTo>
                <a:lnTo>
                  <a:pt x="342" y="1417"/>
                </a:lnTo>
                <a:lnTo>
                  <a:pt x="361" y="1415"/>
                </a:lnTo>
                <a:lnTo>
                  <a:pt x="377" y="1414"/>
                </a:lnTo>
                <a:lnTo>
                  <a:pt x="389" y="1412"/>
                </a:lnTo>
                <a:lnTo>
                  <a:pt x="395" y="1411"/>
                </a:lnTo>
                <a:lnTo>
                  <a:pt x="395" y="1411"/>
                </a:lnTo>
                <a:lnTo>
                  <a:pt x="396" y="1407"/>
                </a:lnTo>
                <a:lnTo>
                  <a:pt x="397" y="1399"/>
                </a:lnTo>
                <a:lnTo>
                  <a:pt x="397" y="1375"/>
                </a:lnTo>
                <a:lnTo>
                  <a:pt x="395" y="1342"/>
                </a:lnTo>
                <a:lnTo>
                  <a:pt x="395" y="1342"/>
                </a:lnTo>
                <a:lnTo>
                  <a:pt x="400" y="1340"/>
                </a:lnTo>
                <a:lnTo>
                  <a:pt x="408" y="1338"/>
                </a:lnTo>
                <a:lnTo>
                  <a:pt x="413" y="1336"/>
                </a:lnTo>
                <a:lnTo>
                  <a:pt x="418" y="1333"/>
                </a:lnTo>
                <a:lnTo>
                  <a:pt x="421" y="1329"/>
                </a:lnTo>
                <a:lnTo>
                  <a:pt x="424" y="1324"/>
                </a:lnTo>
                <a:lnTo>
                  <a:pt x="424" y="1324"/>
                </a:lnTo>
                <a:lnTo>
                  <a:pt x="425" y="1319"/>
                </a:lnTo>
                <a:lnTo>
                  <a:pt x="424" y="1313"/>
                </a:lnTo>
                <a:lnTo>
                  <a:pt x="421" y="1300"/>
                </a:lnTo>
                <a:lnTo>
                  <a:pt x="418" y="1288"/>
                </a:lnTo>
                <a:lnTo>
                  <a:pt x="418" y="1282"/>
                </a:lnTo>
                <a:lnTo>
                  <a:pt x="419" y="1279"/>
                </a:lnTo>
                <a:lnTo>
                  <a:pt x="419" y="1279"/>
                </a:lnTo>
                <a:lnTo>
                  <a:pt x="424" y="1270"/>
                </a:lnTo>
                <a:lnTo>
                  <a:pt x="431" y="1258"/>
                </a:lnTo>
                <a:lnTo>
                  <a:pt x="438" y="1248"/>
                </a:lnTo>
                <a:lnTo>
                  <a:pt x="440" y="1243"/>
                </a:lnTo>
                <a:lnTo>
                  <a:pt x="441" y="1238"/>
                </a:lnTo>
                <a:lnTo>
                  <a:pt x="441" y="1238"/>
                </a:lnTo>
                <a:lnTo>
                  <a:pt x="443" y="1232"/>
                </a:lnTo>
                <a:lnTo>
                  <a:pt x="444" y="1216"/>
                </a:lnTo>
                <a:lnTo>
                  <a:pt x="447" y="1167"/>
                </a:lnTo>
                <a:lnTo>
                  <a:pt x="453" y="1066"/>
                </a:lnTo>
                <a:lnTo>
                  <a:pt x="453" y="1066"/>
                </a:lnTo>
                <a:lnTo>
                  <a:pt x="454" y="1008"/>
                </a:lnTo>
                <a:lnTo>
                  <a:pt x="456" y="963"/>
                </a:lnTo>
                <a:lnTo>
                  <a:pt x="456" y="931"/>
                </a:lnTo>
                <a:lnTo>
                  <a:pt x="456" y="908"/>
                </a:lnTo>
                <a:lnTo>
                  <a:pt x="454" y="894"/>
                </a:lnTo>
                <a:lnTo>
                  <a:pt x="453" y="887"/>
                </a:lnTo>
                <a:lnTo>
                  <a:pt x="453" y="883"/>
                </a:lnTo>
                <a:lnTo>
                  <a:pt x="453" y="883"/>
                </a:lnTo>
                <a:lnTo>
                  <a:pt x="466" y="877"/>
                </a:lnTo>
                <a:lnTo>
                  <a:pt x="497" y="865"/>
                </a:lnTo>
                <a:lnTo>
                  <a:pt x="514" y="857"/>
                </a:lnTo>
                <a:lnTo>
                  <a:pt x="528" y="850"/>
                </a:lnTo>
                <a:lnTo>
                  <a:pt x="539" y="843"/>
                </a:lnTo>
                <a:lnTo>
                  <a:pt x="542" y="840"/>
                </a:lnTo>
                <a:lnTo>
                  <a:pt x="545" y="837"/>
                </a:lnTo>
                <a:lnTo>
                  <a:pt x="545" y="837"/>
                </a:lnTo>
                <a:lnTo>
                  <a:pt x="545" y="827"/>
                </a:lnTo>
                <a:lnTo>
                  <a:pt x="545" y="808"/>
                </a:lnTo>
                <a:lnTo>
                  <a:pt x="540" y="758"/>
                </a:lnTo>
                <a:lnTo>
                  <a:pt x="533" y="688"/>
                </a:lnTo>
                <a:lnTo>
                  <a:pt x="533" y="688"/>
                </a:lnTo>
                <a:lnTo>
                  <a:pt x="548" y="675"/>
                </a:lnTo>
                <a:lnTo>
                  <a:pt x="562" y="662"/>
                </a:lnTo>
                <a:lnTo>
                  <a:pt x="568" y="655"/>
                </a:lnTo>
                <a:lnTo>
                  <a:pt x="573" y="648"/>
                </a:lnTo>
                <a:lnTo>
                  <a:pt x="573" y="648"/>
                </a:lnTo>
                <a:lnTo>
                  <a:pt x="577" y="641"/>
                </a:lnTo>
                <a:lnTo>
                  <a:pt x="580" y="632"/>
                </a:lnTo>
                <a:lnTo>
                  <a:pt x="581" y="624"/>
                </a:lnTo>
                <a:lnTo>
                  <a:pt x="584" y="616"/>
                </a:lnTo>
                <a:lnTo>
                  <a:pt x="585" y="598"/>
                </a:lnTo>
                <a:lnTo>
                  <a:pt x="585" y="585"/>
                </a:lnTo>
                <a:lnTo>
                  <a:pt x="585" y="585"/>
                </a:lnTo>
                <a:lnTo>
                  <a:pt x="585" y="568"/>
                </a:lnTo>
                <a:lnTo>
                  <a:pt x="586" y="543"/>
                </a:lnTo>
                <a:lnTo>
                  <a:pt x="589" y="521"/>
                </a:lnTo>
                <a:lnTo>
                  <a:pt x="590" y="514"/>
                </a:lnTo>
                <a:lnTo>
                  <a:pt x="590" y="510"/>
                </a:lnTo>
                <a:lnTo>
                  <a:pt x="590" y="510"/>
                </a:lnTo>
                <a:lnTo>
                  <a:pt x="593" y="508"/>
                </a:lnTo>
                <a:lnTo>
                  <a:pt x="597" y="502"/>
                </a:lnTo>
                <a:lnTo>
                  <a:pt x="599" y="495"/>
                </a:lnTo>
                <a:lnTo>
                  <a:pt x="602" y="487"/>
                </a:lnTo>
                <a:lnTo>
                  <a:pt x="602" y="487"/>
                </a:lnTo>
                <a:lnTo>
                  <a:pt x="603" y="465"/>
                </a:lnTo>
                <a:lnTo>
                  <a:pt x="602" y="423"/>
                </a:lnTo>
                <a:lnTo>
                  <a:pt x="600" y="399"/>
                </a:lnTo>
                <a:lnTo>
                  <a:pt x="598" y="379"/>
                </a:lnTo>
                <a:lnTo>
                  <a:pt x="595" y="361"/>
                </a:lnTo>
                <a:lnTo>
                  <a:pt x="592" y="354"/>
                </a:lnTo>
                <a:lnTo>
                  <a:pt x="590" y="350"/>
                </a:lnTo>
                <a:lnTo>
                  <a:pt x="590" y="350"/>
                </a:lnTo>
                <a:lnTo>
                  <a:pt x="585" y="342"/>
                </a:lnTo>
                <a:lnTo>
                  <a:pt x="579" y="337"/>
                </a:lnTo>
                <a:lnTo>
                  <a:pt x="568" y="325"/>
                </a:lnTo>
                <a:lnTo>
                  <a:pt x="555" y="315"/>
                </a:lnTo>
                <a:lnTo>
                  <a:pt x="555" y="315"/>
                </a:lnTo>
                <a:lnTo>
                  <a:pt x="560" y="278"/>
                </a:lnTo>
                <a:lnTo>
                  <a:pt x="562" y="251"/>
                </a:lnTo>
                <a:lnTo>
                  <a:pt x="562" y="241"/>
                </a:lnTo>
                <a:lnTo>
                  <a:pt x="561" y="236"/>
                </a:lnTo>
                <a:lnTo>
                  <a:pt x="561" y="236"/>
                </a:lnTo>
                <a:lnTo>
                  <a:pt x="557" y="226"/>
                </a:lnTo>
                <a:lnTo>
                  <a:pt x="548" y="212"/>
                </a:lnTo>
                <a:lnTo>
                  <a:pt x="539" y="201"/>
                </a:lnTo>
                <a:lnTo>
                  <a:pt x="535" y="196"/>
                </a:lnTo>
                <a:lnTo>
                  <a:pt x="533" y="195"/>
                </a:lnTo>
                <a:lnTo>
                  <a:pt x="533" y="195"/>
                </a:lnTo>
                <a:lnTo>
                  <a:pt x="519" y="193"/>
                </a:lnTo>
                <a:lnTo>
                  <a:pt x="510" y="192"/>
                </a:lnTo>
                <a:lnTo>
                  <a:pt x="504" y="189"/>
                </a:lnTo>
                <a:lnTo>
                  <a:pt x="504" y="189"/>
                </a:lnTo>
                <a:lnTo>
                  <a:pt x="496" y="187"/>
                </a:lnTo>
                <a:lnTo>
                  <a:pt x="483" y="186"/>
                </a:lnTo>
                <a:lnTo>
                  <a:pt x="464" y="183"/>
                </a:lnTo>
                <a:lnTo>
                  <a:pt x="429" y="167"/>
                </a:lnTo>
                <a:lnTo>
                  <a:pt x="429" y="155"/>
                </a:lnTo>
                <a:lnTo>
                  <a:pt x="429" y="155"/>
                </a:lnTo>
                <a:lnTo>
                  <a:pt x="433" y="150"/>
                </a:lnTo>
                <a:lnTo>
                  <a:pt x="435" y="146"/>
                </a:lnTo>
                <a:lnTo>
                  <a:pt x="435" y="144"/>
                </a:lnTo>
                <a:lnTo>
                  <a:pt x="435" y="144"/>
                </a:lnTo>
                <a:lnTo>
                  <a:pt x="433" y="101"/>
                </a:lnTo>
                <a:lnTo>
                  <a:pt x="429" y="70"/>
                </a:lnTo>
                <a:lnTo>
                  <a:pt x="427" y="58"/>
                </a:lnTo>
                <a:lnTo>
                  <a:pt x="424" y="51"/>
                </a:lnTo>
                <a:lnTo>
                  <a:pt x="424" y="51"/>
                </a:lnTo>
                <a:lnTo>
                  <a:pt x="418" y="44"/>
                </a:lnTo>
                <a:lnTo>
                  <a:pt x="410" y="37"/>
                </a:lnTo>
                <a:lnTo>
                  <a:pt x="395" y="23"/>
                </a:lnTo>
                <a:lnTo>
                  <a:pt x="395" y="23"/>
                </a:lnTo>
                <a:lnTo>
                  <a:pt x="390" y="19"/>
                </a:lnTo>
                <a:lnTo>
                  <a:pt x="382" y="15"/>
                </a:lnTo>
                <a:lnTo>
                  <a:pt x="365" y="7"/>
                </a:lnTo>
                <a:lnTo>
                  <a:pt x="349" y="3"/>
                </a:lnTo>
                <a:lnTo>
                  <a:pt x="338" y="0"/>
                </a:lnTo>
                <a:lnTo>
                  <a:pt x="338" y="0"/>
                </a:lnTo>
                <a:lnTo>
                  <a:pt x="329" y="3"/>
                </a:lnTo>
                <a:lnTo>
                  <a:pt x="318" y="6"/>
                </a:lnTo>
                <a:lnTo>
                  <a:pt x="304" y="12"/>
                </a:lnTo>
                <a:lnTo>
                  <a:pt x="304" y="12"/>
                </a:lnTo>
                <a:lnTo>
                  <a:pt x="300" y="12"/>
                </a:lnTo>
                <a:lnTo>
                  <a:pt x="292" y="15"/>
                </a:lnTo>
                <a:lnTo>
                  <a:pt x="287" y="17"/>
                </a:lnTo>
                <a:lnTo>
                  <a:pt x="282" y="19"/>
                </a:lnTo>
                <a:lnTo>
                  <a:pt x="279" y="24"/>
                </a:lnTo>
                <a:lnTo>
                  <a:pt x="275" y="29"/>
                </a:lnTo>
                <a:lnTo>
                  <a:pt x="275" y="29"/>
                </a:lnTo>
                <a:lnTo>
                  <a:pt x="269" y="43"/>
                </a:lnTo>
                <a:lnTo>
                  <a:pt x="262" y="62"/>
                </a:lnTo>
                <a:lnTo>
                  <a:pt x="256" y="79"/>
                </a:lnTo>
                <a:lnTo>
                  <a:pt x="252" y="92"/>
                </a:lnTo>
                <a:lnTo>
                  <a:pt x="252" y="92"/>
                </a:lnTo>
                <a:lnTo>
                  <a:pt x="250" y="105"/>
                </a:lnTo>
                <a:lnTo>
                  <a:pt x="250" y="121"/>
                </a:lnTo>
                <a:lnTo>
                  <a:pt x="250" y="136"/>
                </a:lnTo>
                <a:lnTo>
                  <a:pt x="251" y="140"/>
                </a:lnTo>
                <a:lnTo>
                  <a:pt x="252" y="144"/>
                </a:lnTo>
                <a:lnTo>
                  <a:pt x="252" y="144"/>
                </a:lnTo>
                <a:lnTo>
                  <a:pt x="255" y="146"/>
                </a:lnTo>
                <a:lnTo>
                  <a:pt x="258" y="148"/>
                </a:lnTo>
                <a:lnTo>
                  <a:pt x="263" y="149"/>
                </a:lnTo>
                <a:lnTo>
                  <a:pt x="263" y="149"/>
                </a:lnTo>
                <a:lnTo>
                  <a:pt x="268" y="159"/>
                </a:lnTo>
                <a:lnTo>
                  <a:pt x="275" y="173"/>
                </a:lnTo>
                <a:lnTo>
                  <a:pt x="275" y="173"/>
                </a:lnTo>
                <a:lnTo>
                  <a:pt x="286" y="189"/>
                </a:lnTo>
                <a:lnTo>
                  <a:pt x="286" y="189"/>
                </a:lnTo>
                <a:close/>
                <a:moveTo>
                  <a:pt x="200" y="481"/>
                </a:moveTo>
                <a:lnTo>
                  <a:pt x="200" y="481"/>
                </a:lnTo>
                <a:lnTo>
                  <a:pt x="198" y="508"/>
                </a:lnTo>
                <a:lnTo>
                  <a:pt x="194" y="544"/>
                </a:lnTo>
                <a:lnTo>
                  <a:pt x="194" y="544"/>
                </a:lnTo>
                <a:lnTo>
                  <a:pt x="193" y="553"/>
                </a:lnTo>
                <a:lnTo>
                  <a:pt x="191" y="561"/>
                </a:lnTo>
                <a:lnTo>
                  <a:pt x="182" y="584"/>
                </a:lnTo>
                <a:lnTo>
                  <a:pt x="171" y="606"/>
                </a:lnTo>
                <a:lnTo>
                  <a:pt x="160" y="625"/>
                </a:lnTo>
                <a:lnTo>
                  <a:pt x="160" y="625"/>
                </a:lnTo>
                <a:lnTo>
                  <a:pt x="156" y="632"/>
                </a:lnTo>
                <a:lnTo>
                  <a:pt x="155" y="641"/>
                </a:lnTo>
                <a:lnTo>
                  <a:pt x="155" y="649"/>
                </a:lnTo>
                <a:lnTo>
                  <a:pt x="156" y="657"/>
                </a:lnTo>
                <a:lnTo>
                  <a:pt x="159" y="670"/>
                </a:lnTo>
                <a:lnTo>
                  <a:pt x="160" y="674"/>
                </a:lnTo>
                <a:lnTo>
                  <a:pt x="160" y="676"/>
                </a:lnTo>
                <a:lnTo>
                  <a:pt x="160" y="676"/>
                </a:lnTo>
                <a:lnTo>
                  <a:pt x="159" y="679"/>
                </a:lnTo>
                <a:lnTo>
                  <a:pt x="157" y="680"/>
                </a:lnTo>
                <a:lnTo>
                  <a:pt x="154" y="679"/>
                </a:lnTo>
                <a:lnTo>
                  <a:pt x="149" y="676"/>
                </a:lnTo>
                <a:lnTo>
                  <a:pt x="149" y="676"/>
                </a:lnTo>
                <a:lnTo>
                  <a:pt x="142" y="673"/>
                </a:lnTo>
                <a:lnTo>
                  <a:pt x="136" y="667"/>
                </a:lnTo>
                <a:lnTo>
                  <a:pt x="133" y="661"/>
                </a:lnTo>
                <a:lnTo>
                  <a:pt x="131" y="654"/>
                </a:lnTo>
                <a:lnTo>
                  <a:pt x="131" y="654"/>
                </a:lnTo>
                <a:lnTo>
                  <a:pt x="130" y="631"/>
                </a:lnTo>
                <a:lnTo>
                  <a:pt x="130" y="615"/>
                </a:lnTo>
                <a:lnTo>
                  <a:pt x="131" y="597"/>
                </a:lnTo>
                <a:lnTo>
                  <a:pt x="131" y="597"/>
                </a:lnTo>
                <a:lnTo>
                  <a:pt x="134" y="571"/>
                </a:lnTo>
                <a:lnTo>
                  <a:pt x="136" y="536"/>
                </a:lnTo>
                <a:lnTo>
                  <a:pt x="137" y="493"/>
                </a:lnTo>
                <a:lnTo>
                  <a:pt x="137" y="493"/>
                </a:lnTo>
                <a:lnTo>
                  <a:pt x="152" y="497"/>
                </a:lnTo>
                <a:lnTo>
                  <a:pt x="163" y="499"/>
                </a:lnTo>
                <a:lnTo>
                  <a:pt x="172" y="499"/>
                </a:lnTo>
                <a:lnTo>
                  <a:pt x="172" y="499"/>
                </a:lnTo>
                <a:lnTo>
                  <a:pt x="179" y="496"/>
                </a:lnTo>
                <a:lnTo>
                  <a:pt x="188" y="490"/>
                </a:lnTo>
                <a:lnTo>
                  <a:pt x="200" y="481"/>
                </a:lnTo>
                <a:lnTo>
                  <a:pt x="200" y="481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5">
            <a:extLst>
              <a:ext uri="{FF2B5EF4-FFF2-40B4-BE49-F238E27FC236}">
                <a16:creationId xmlns:a16="http://schemas.microsoft.com/office/drawing/2014/main" id="{7C84FE9D-CB84-4340-99F5-9B2AE3F6CC3B}"/>
              </a:ext>
            </a:extLst>
          </p:cNvPr>
          <p:cNvSpPr>
            <a:spLocks/>
          </p:cNvSpPr>
          <p:nvPr/>
        </p:nvSpPr>
        <p:spPr bwMode="auto">
          <a:xfrm>
            <a:off x="587515" y="818711"/>
            <a:ext cx="1093151" cy="1620180"/>
          </a:xfrm>
          <a:custGeom>
            <a:avLst/>
            <a:gdLst>
              <a:gd name="T0" fmla="*/ 396 w 755"/>
              <a:gd name="T1" fmla="*/ 59 h 1119"/>
              <a:gd name="T2" fmla="*/ 317 w 755"/>
              <a:gd name="T3" fmla="*/ 1 h 1119"/>
              <a:gd name="T4" fmla="*/ 271 w 755"/>
              <a:gd name="T5" fmla="*/ 23 h 1119"/>
              <a:gd name="T6" fmla="*/ 233 w 755"/>
              <a:gd name="T7" fmla="*/ 57 h 1119"/>
              <a:gd name="T8" fmla="*/ 226 w 755"/>
              <a:gd name="T9" fmla="*/ 107 h 1119"/>
              <a:gd name="T10" fmla="*/ 255 w 755"/>
              <a:gd name="T11" fmla="*/ 143 h 1119"/>
              <a:gd name="T12" fmla="*/ 268 w 755"/>
              <a:gd name="T13" fmla="*/ 171 h 1119"/>
              <a:gd name="T14" fmla="*/ 284 w 755"/>
              <a:gd name="T15" fmla="*/ 183 h 1119"/>
              <a:gd name="T16" fmla="*/ 305 w 755"/>
              <a:gd name="T17" fmla="*/ 202 h 1119"/>
              <a:gd name="T18" fmla="*/ 349 w 755"/>
              <a:gd name="T19" fmla="*/ 196 h 1119"/>
              <a:gd name="T20" fmla="*/ 336 w 755"/>
              <a:gd name="T21" fmla="*/ 217 h 1119"/>
              <a:gd name="T22" fmla="*/ 297 w 755"/>
              <a:gd name="T23" fmla="*/ 293 h 1119"/>
              <a:gd name="T24" fmla="*/ 218 w 755"/>
              <a:gd name="T25" fmla="*/ 365 h 1119"/>
              <a:gd name="T26" fmla="*/ 155 w 755"/>
              <a:gd name="T27" fmla="*/ 395 h 1119"/>
              <a:gd name="T28" fmla="*/ 118 w 755"/>
              <a:gd name="T29" fmla="*/ 390 h 1119"/>
              <a:gd name="T30" fmla="*/ 76 w 755"/>
              <a:gd name="T31" fmla="*/ 383 h 1119"/>
              <a:gd name="T32" fmla="*/ 75 w 755"/>
              <a:gd name="T33" fmla="*/ 392 h 1119"/>
              <a:gd name="T34" fmla="*/ 56 w 755"/>
              <a:gd name="T35" fmla="*/ 389 h 1119"/>
              <a:gd name="T36" fmla="*/ 0 w 755"/>
              <a:gd name="T37" fmla="*/ 369 h 1119"/>
              <a:gd name="T38" fmla="*/ 13 w 755"/>
              <a:gd name="T39" fmla="*/ 379 h 1119"/>
              <a:gd name="T40" fmla="*/ 53 w 755"/>
              <a:gd name="T41" fmla="*/ 403 h 1119"/>
              <a:gd name="T42" fmla="*/ 62 w 755"/>
              <a:gd name="T43" fmla="*/ 413 h 1119"/>
              <a:gd name="T44" fmla="*/ 76 w 755"/>
              <a:gd name="T45" fmla="*/ 424 h 1119"/>
              <a:gd name="T46" fmla="*/ 94 w 755"/>
              <a:gd name="T47" fmla="*/ 436 h 1119"/>
              <a:gd name="T48" fmla="*/ 133 w 755"/>
              <a:gd name="T49" fmla="*/ 442 h 1119"/>
              <a:gd name="T50" fmla="*/ 200 w 755"/>
              <a:gd name="T51" fmla="*/ 426 h 1119"/>
              <a:gd name="T52" fmla="*/ 245 w 755"/>
              <a:gd name="T53" fmla="*/ 413 h 1119"/>
              <a:gd name="T54" fmla="*/ 309 w 755"/>
              <a:gd name="T55" fmla="*/ 396 h 1119"/>
              <a:gd name="T56" fmla="*/ 342 w 755"/>
              <a:gd name="T57" fmla="*/ 441 h 1119"/>
              <a:gd name="T58" fmla="*/ 399 w 755"/>
              <a:gd name="T59" fmla="*/ 608 h 1119"/>
              <a:gd name="T60" fmla="*/ 426 w 755"/>
              <a:gd name="T61" fmla="*/ 678 h 1119"/>
              <a:gd name="T62" fmla="*/ 440 w 755"/>
              <a:gd name="T63" fmla="*/ 727 h 1119"/>
              <a:gd name="T64" fmla="*/ 443 w 755"/>
              <a:gd name="T65" fmla="*/ 766 h 1119"/>
              <a:gd name="T66" fmla="*/ 423 w 755"/>
              <a:gd name="T67" fmla="*/ 960 h 1119"/>
              <a:gd name="T68" fmla="*/ 401 w 755"/>
              <a:gd name="T69" fmla="*/ 994 h 1119"/>
              <a:gd name="T70" fmla="*/ 376 w 755"/>
              <a:gd name="T71" fmla="*/ 1013 h 1119"/>
              <a:gd name="T72" fmla="*/ 343 w 755"/>
              <a:gd name="T73" fmla="*/ 1037 h 1119"/>
              <a:gd name="T74" fmla="*/ 345 w 755"/>
              <a:gd name="T75" fmla="*/ 1051 h 1119"/>
              <a:gd name="T76" fmla="*/ 400 w 755"/>
              <a:gd name="T77" fmla="*/ 1064 h 1119"/>
              <a:gd name="T78" fmla="*/ 447 w 755"/>
              <a:gd name="T79" fmla="*/ 1053 h 1119"/>
              <a:gd name="T80" fmla="*/ 500 w 755"/>
              <a:gd name="T81" fmla="*/ 1050 h 1119"/>
              <a:gd name="T82" fmla="*/ 504 w 755"/>
              <a:gd name="T83" fmla="*/ 1022 h 1119"/>
              <a:gd name="T84" fmla="*/ 513 w 755"/>
              <a:gd name="T85" fmla="*/ 932 h 1119"/>
              <a:gd name="T86" fmla="*/ 534 w 755"/>
              <a:gd name="T87" fmla="*/ 660 h 1119"/>
              <a:gd name="T88" fmla="*/ 576 w 755"/>
              <a:gd name="T89" fmla="*/ 770 h 1119"/>
              <a:gd name="T90" fmla="*/ 631 w 755"/>
              <a:gd name="T91" fmla="*/ 900 h 1119"/>
              <a:gd name="T92" fmla="*/ 635 w 755"/>
              <a:gd name="T93" fmla="*/ 981 h 1119"/>
              <a:gd name="T94" fmla="*/ 651 w 755"/>
              <a:gd name="T95" fmla="*/ 1013 h 1119"/>
              <a:gd name="T96" fmla="*/ 673 w 755"/>
              <a:gd name="T97" fmla="*/ 1060 h 1119"/>
              <a:gd name="T98" fmla="*/ 699 w 755"/>
              <a:gd name="T99" fmla="*/ 1117 h 1119"/>
              <a:gd name="T100" fmla="*/ 734 w 755"/>
              <a:gd name="T101" fmla="*/ 1113 h 1119"/>
              <a:gd name="T102" fmla="*/ 755 w 755"/>
              <a:gd name="T103" fmla="*/ 1084 h 1119"/>
              <a:gd name="T104" fmla="*/ 714 w 755"/>
              <a:gd name="T105" fmla="*/ 1014 h 1119"/>
              <a:gd name="T106" fmla="*/ 718 w 755"/>
              <a:gd name="T107" fmla="*/ 993 h 1119"/>
              <a:gd name="T108" fmla="*/ 698 w 755"/>
              <a:gd name="T109" fmla="*/ 764 h 1119"/>
              <a:gd name="T110" fmla="*/ 692 w 755"/>
              <a:gd name="T111" fmla="*/ 596 h 1119"/>
              <a:gd name="T112" fmla="*/ 673 w 755"/>
              <a:gd name="T113" fmla="*/ 479 h 1119"/>
              <a:gd name="T114" fmla="*/ 659 w 755"/>
              <a:gd name="T115" fmla="*/ 357 h 1119"/>
              <a:gd name="T116" fmla="*/ 639 w 755"/>
              <a:gd name="T117" fmla="*/ 326 h 1119"/>
              <a:gd name="T118" fmla="*/ 614 w 755"/>
              <a:gd name="T119" fmla="*/ 240 h 1119"/>
              <a:gd name="T120" fmla="*/ 602 w 755"/>
              <a:gd name="T121" fmla="*/ 200 h 1119"/>
              <a:gd name="T122" fmla="*/ 540 w 755"/>
              <a:gd name="T123" fmla="*/ 138 h 1119"/>
              <a:gd name="T124" fmla="*/ 481 w 755"/>
              <a:gd name="T125" fmla="*/ 121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55" h="1119">
                <a:moveTo>
                  <a:pt x="429" y="123"/>
                </a:moveTo>
                <a:lnTo>
                  <a:pt x="407" y="114"/>
                </a:lnTo>
                <a:lnTo>
                  <a:pt x="407" y="114"/>
                </a:lnTo>
                <a:lnTo>
                  <a:pt x="404" y="91"/>
                </a:lnTo>
                <a:lnTo>
                  <a:pt x="401" y="73"/>
                </a:lnTo>
                <a:lnTo>
                  <a:pt x="399" y="65"/>
                </a:lnTo>
                <a:lnTo>
                  <a:pt x="396" y="59"/>
                </a:lnTo>
                <a:lnTo>
                  <a:pt x="396" y="59"/>
                </a:lnTo>
                <a:lnTo>
                  <a:pt x="391" y="53"/>
                </a:lnTo>
                <a:lnTo>
                  <a:pt x="383" y="46"/>
                </a:lnTo>
                <a:lnTo>
                  <a:pt x="361" y="29"/>
                </a:lnTo>
                <a:lnTo>
                  <a:pt x="336" y="11"/>
                </a:lnTo>
                <a:lnTo>
                  <a:pt x="325" y="5"/>
                </a:lnTo>
                <a:lnTo>
                  <a:pt x="317" y="1"/>
                </a:lnTo>
                <a:lnTo>
                  <a:pt x="317" y="1"/>
                </a:lnTo>
                <a:lnTo>
                  <a:pt x="309" y="0"/>
                </a:lnTo>
                <a:lnTo>
                  <a:pt x="302" y="1"/>
                </a:lnTo>
                <a:lnTo>
                  <a:pt x="295" y="4"/>
                </a:lnTo>
                <a:lnTo>
                  <a:pt x="289" y="7"/>
                </a:lnTo>
                <a:lnTo>
                  <a:pt x="277" y="17"/>
                </a:lnTo>
                <a:lnTo>
                  <a:pt x="271" y="23"/>
                </a:lnTo>
                <a:lnTo>
                  <a:pt x="271" y="23"/>
                </a:lnTo>
                <a:lnTo>
                  <a:pt x="265" y="29"/>
                </a:lnTo>
                <a:lnTo>
                  <a:pt x="255" y="37"/>
                </a:lnTo>
                <a:lnTo>
                  <a:pt x="237" y="50"/>
                </a:lnTo>
                <a:lnTo>
                  <a:pt x="237" y="50"/>
                </a:lnTo>
                <a:lnTo>
                  <a:pt x="234" y="53"/>
                </a:lnTo>
                <a:lnTo>
                  <a:pt x="233" y="57"/>
                </a:lnTo>
                <a:lnTo>
                  <a:pt x="230" y="69"/>
                </a:lnTo>
                <a:lnTo>
                  <a:pt x="224" y="94"/>
                </a:lnTo>
                <a:lnTo>
                  <a:pt x="224" y="94"/>
                </a:lnTo>
                <a:lnTo>
                  <a:pt x="224" y="98"/>
                </a:lnTo>
                <a:lnTo>
                  <a:pt x="224" y="102"/>
                </a:lnTo>
                <a:lnTo>
                  <a:pt x="225" y="104"/>
                </a:lnTo>
                <a:lnTo>
                  <a:pt x="226" y="107"/>
                </a:lnTo>
                <a:lnTo>
                  <a:pt x="230" y="108"/>
                </a:lnTo>
                <a:lnTo>
                  <a:pt x="231" y="109"/>
                </a:lnTo>
                <a:lnTo>
                  <a:pt x="246" y="121"/>
                </a:lnTo>
                <a:lnTo>
                  <a:pt x="246" y="121"/>
                </a:lnTo>
                <a:lnTo>
                  <a:pt x="250" y="132"/>
                </a:lnTo>
                <a:lnTo>
                  <a:pt x="253" y="140"/>
                </a:lnTo>
                <a:lnTo>
                  <a:pt x="255" y="143"/>
                </a:lnTo>
                <a:lnTo>
                  <a:pt x="255" y="143"/>
                </a:lnTo>
                <a:lnTo>
                  <a:pt x="258" y="144"/>
                </a:lnTo>
                <a:lnTo>
                  <a:pt x="262" y="149"/>
                </a:lnTo>
                <a:lnTo>
                  <a:pt x="268" y="154"/>
                </a:lnTo>
                <a:lnTo>
                  <a:pt x="268" y="154"/>
                </a:lnTo>
                <a:lnTo>
                  <a:pt x="268" y="164"/>
                </a:lnTo>
                <a:lnTo>
                  <a:pt x="268" y="171"/>
                </a:lnTo>
                <a:lnTo>
                  <a:pt x="269" y="175"/>
                </a:lnTo>
                <a:lnTo>
                  <a:pt x="270" y="176"/>
                </a:lnTo>
                <a:lnTo>
                  <a:pt x="270" y="176"/>
                </a:lnTo>
                <a:lnTo>
                  <a:pt x="276" y="176"/>
                </a:lnTo>
                <a:lnTo>
                  <a:pt x="280" y="176"/>
                </a:lnTo>
                <a:lnTo>
                  <a:pt x="280" y="176"/>
                </a:lnTo>
                <a:lnTo>
                  <a:pt x="284" y="183"/>
                </a:lnTo>
                <a:lnTo>
                  <a:pt x="288" y="190"/>
                </a:lnTo>
                <a:lnTo>
                  <a:pt x="291" y="194"/>
                </a:lnTo>
                <a:lnTo>
                  <a:pt x="291" y="194"/>
                </a:lnTo>
                <a:lnTo>
                  <a:pt x="293" y="196"/>
                </a:lnTo>
                <a:lnTo>
                  <a:pt x="298" y="200"/>
                </a:lnTo>
                <a:lnTo>
                  <a:pt x="298" y="200"/>
                </a:lnTo>
                <a:lnTo>
                  <a:pt x="305" y="202"/>
                </a:lnTo>
                <a:lnTo>
                  <a:pt x="316" y="207"/>
                </a:lnTo>
                <a:lnTo>
                  <a:pt x="325" y="209"/>
                </a:lnTo>
                <a:lnTo>
                  <a:pt x="330" y="209"/>
                </a:lnTo>
                <a:lnTo>
                  <a:pt x="332" y="208"/>
                </a:lnTo>
                <a:lnTo>
                  <a:pt x="332" y="208"/>
                </a:lnTo>
                <a:lnTo>
                  <a:pt x="341" y="203"/>
                </a:lnTo>
                <a:lnTo>
                  <a:pt x="349" y="196"/>
                </a:lnTo>
                <a:lnTo>
                  <a:pt x="357" y="189"/>
                </a:lnTo>
                <a:lnTo>
                  <a:pt x="362" y="187"/>
                </a:lnTo>
                <a:lnTo>
                  <a:pt x="362" y="187"/>
                </a:lnTo>
                <a:lnTo>
                  <a:pt x="369" y="188"/>
                </a:lnTo>
                <a:lnTo>
                  <a:pt x="369" y="188"/>
                </a:lnTo>
                <a:lnTo>
                  <a:pt x="356" y="200"/>
                </a:lnTo>
                <a:lnTo>
                  <a:pt x="336" y="217"/>
                </a:lnTo>
                <a:lnTo>
                  <a:pt x="336" y="217"/>
                </a:lnTo>
                <a:lnTo>
                  <a:pt x="332" y="222"/>
                </a:lnTo>
                <a:lnTo>
                  <a:pt x="328" y="230"/>
                </a:lnTo>
                <a:lnTo>
                  <a:pt x="318" y="251"/>
                </a:lnTo>
                <a:lnTo>
                  <a:pt x="305" y="281"/>
                </a:lnTo>
                <a:lnTo>
                  <a:pt x="305" y="281"/>
                </a:lnTo>
                <a:lnTo>
                  <a:pt x="297" y="293"/>
                </a:lnTo>
                <a:lnTo>
                  <a:pt x="282" y="313"/>
                </a:lnTo>
                <a:lnTo>
                  <a:pt x="260" y="341"/>
                </a:lnTo>
                <a:lnTo>
                  <a:pt x="260" y="341"/>
                </a:lnTo>
                <a:lnTo>
                  <a:pt x="255" y="345"/>
                </a:lnTo>
                <a:lnTo>
                  <a:pt x="239" y="353"/>
                </a:lnTo>
                <a:lnTo>
                  <a:pt x="239" y="353"/>
                </a:lnTo>
                <a:lnTo>
                  <a:pt x="218" y="365"/>
                </a:lnTo>
                <a:lnTo>
                  <a:pt x="209" y="372"/>
                </a:lnTo>
                <a:lnTo>
                  <a:pt x="193" y="383"/>
                </a:lnTo>
                <a:lnTo>
                  <a:pt x="193" y="383"/>
                </a:lnTo>
                <a:lnTo>
                  <a:pt x="183" y="385"/>
                </a:lnTo>
                <a:lnTo>
                  <a:pt x="165" y="392"/>
                </a:lnTo>
                <a:lnTo>
                  <a:pt x="165" y="392"/>
                </a:lnTo>
                <a:lnTo>
                  <a:pt x="155" y="395"/>
                </a:lnTo>
                <a:lnTo>
                  <a:pt x="147" y="398"/>
                </a:lnTo>
                <a:lnTo>
                  <a:pt x="139" y="399"/>
                </a:lnTo>
                <a:lnTo>
                  <a:pt x="135" y="399"/>
                </a:lnTo>
                <a:lnTo>
                  <a:pt x="135" y="399"/>
                </a:lnTo>
                <a:lnTo>
                  <a:pt x="129" y="396"/>
                </a:lnTo>
                <a:lnTo>
                  <a:pt x="125" y="392"/>
                </a:lnTo>
                <a:lnTo>
                  <a:pt x="118" y="390"/>
                </a:lnTo>
                <a:lnTo>
                  <a:pt x="118" y="390"/>
                </a:lnTo>
                <a:lnTo>
                  <a:pt x="109" y="389"/>
                </a:lnTo>
                <a:lnTo>
                  <a:pt x="101" y="389"/>
                </a:lnTo>
                <a:lnTo>
                  <a:pt x="92" y="389"/>
                </a:lnTo>
                <a:lnTo>
                  <a:pt x="92" y="389"/>
                </a:lnTo>
                <a:lnTo>
                  <a:pt x="82" y="384"/>
                </a:lnTo>
                <a:lnTo>
                  <a:pt x="76" y="383"/>
                </a:lnTo>
                <a:lnTo>
                  <a:pt x="74" y="383"/>
                </a:lnTo>
                <a:lnTo>
                  <a:pt x="72" y="383"/>
                </a:lnTo>
                <a:lnTo>
                  <a:pt x="72" y="383"/>
                </a:lnTo>
                <a:lnTo>
                  <a:pt x="70" y="385"/>
                </a:lnTo>
                <a:lnTo>
                  <a:pt x="70" y="387"/>
                </a:lnTo>
                <a:lnTo>
                  <a:pt x="75" y="392"/>
                </a:lnTo>
                <a:lnTo>
                  <a:pt x="75" y="392"/>
                </a:lnTo>
                <a:lnTo>
                  <a:pt x="82" y="396"/>
                </a:lnTo>
                <a:lnTo>
                  <a:pt x="87" y="397"/>
                </a:lnTo>
                <a:lnTo>
                  <a:pt x="85" y="400"/>
                </a:lnTo>
                <a:lnTo>
                  <a:pt x="60" y="390"/>
                </a:lnTo>
                <a:lnTo>
                  <a:pt x="60" y="390"/>
                </a:lnTo>
                <a:lnTo>
                  <a:pt x="56" y="389"/>
                </a:lnTo>
                <a:lnTo>
                  <a:pt x="56" y="389"/>
                </a:lnTo>
                <a:lnTo>
                  <a:pt x="53" y="387"/>
                </a:lnTo>
                <a:lnTo>
                  <a:pt x="50" y="389"/>
                </a:lnTo>
                <a:lnTo>
                  <a:pt x="7" y="366"/>
                </a:lnTo>
                <a:lnTo>
                  <a:pt x="7" y="366"/>
                </a:lnTo>
                <a:lnTo>
                  <a:pt x="3" y="366"/>
                </a:lnTo>
                <a:lnTo>
                  <a:pt x="1" y="367"/>
                </a:lnTo>
                <a:lnTo>
                  <a:pt x="0" y="369"/>
                </a:lnTo>
                <a:lnTo>
                  <a:pt x="0" y="369"/>
                </a:lnTo>
                <a:lnTo>
                  <a:pt x="1" y="370"/>
                </a:lnTo>
                <a:lnTo>
                  <a:pt x="4" y="372"/>
                </a:lnTo>
                <a:lnTo>
                  <a:pt x="7" y="373"/>
                </a:lnTo>
                <a:lnTo>
                  <a:pt x="9" y="376"/>
                </a:lnTo>
                <a:lnTo>
                  <a:pt x="9" y="376"/>
                </a:lnTo>
                <a:lnTo>
                  <a:pt x="13" y="379"/>
                </a:lnTo>
                <a:lnTo>
                  <a:pt x="22" y="386"/>
                </a:lnTo>
                <a:lnTo>
                  <a:pt x="31" y="392"/>
                </a:lnTo>
                <a:lnTo>
                  <a:pt x="37" y="396"/>
                </a:lnTo>
                <a:lnTo>
                  <a:pt x="37" y="396"/>
                </a:lnTo>
                <a:lnTo>
                  <a:pt x="47" y="399"/>
                </a:lnTo>
                <a:lnTo>
                  <a:pt x="53" y="403"/>
                </a:lnTo>
                <a:lnTo>
                  <a:pt x="53" y="403"/>
                </a:lnTo>
                <a:lnTo>
                  <a:pt x="60" y="405"/>
                </a:lnTo>
                <a:lnTo>
                  <a:pt x="65" y="406"/>
                </a:lnTo>
                <a:lnTo>
                  <a:pt x="67" y="407"/>
                </a:lnTo>
                <a:lnTo>
                  <a:pt x="67" y="409"/>
                </a:lnTo>
                <a:lnTo>
                  <a:pt x="67" y="409"/>
                </a:lnTo>
                <a:lnTo>
                  <a:pt x="63" y="411"/>
                </a:lnTo>
                <a:lnTo>
                  <a:pt x="62" y="413"/>
                </a:lnTo>
                <a:lnTo>
                  <a:pt x="63" y="416"/>
                </a:lnTo>
                <a:lnTo>
                  <a:pt x="63" y="416"/>
                </a:lnTo>
                <a:lnTo>
                  <a:pt x="67" y="417"/>
                </a:lnTo>
                <a:lnTo>
                  <a:pt x="72" y="419"/>
                </a:lnTo>
                <a:lnTo>
                  <a:pt x="78" y="420"/>
                </a:lnTo>
                <a:lnTo>
                  <a:pt x="78" y="420"/>
                </a:lnTo>
                <a:lnTo>
                  <a:pt x="76" y="424"/>
                </a:lnTo>
                <a:lnTo>
                  <a:pt x="75" y="426"/>
                </a:lnTo>
                <a:lnTo>
                  <a:pt x="78" y="430"/>
                </a:lnTo>
                <a:lnTo>
                  <a:pt x="78" y="430"/>
                </a:lnTo>
                <a:lnTo>
                  <a:pt x="82" y="433"/>
                </a:lnTo>
                <a:lnTo>
                  <a:pt x="87" y="435"/>
                </a:lnTo>
                <a:lnTo>
                  <a:pt x="94" y="436"/>
                </a:lnTo>
                <a:lnTo>
                  <a:pt x="94" y="436"/>
                </a:lnTo>
                <a:lnTo>
                  <a:pt x="102" y="441"/>
                </a:lnTo>
                <a:lnTo>
                  <a:pt x="102" y="441"/>
                </a:lnTo>
                <a:lnTo>
                  <a:pt x="107" y="443"/>
                </a:lnTo>
                <a:lnTo>
                  <a:pt x="111" y="444"/>
                </a:lnTo>
                <a:lnTo>
                  <a:pt x="126" y="443"/>
                </a:lnTo>
                <a:lnTo>
                  <a:pt x="126" y="443"/>
                </a:lnTo>
                <a:lnTo>
                  <a:pt x="133" y="442"/>
                </a:lnTo>
                <a:lnTo>
                  <a:pt x="138" y="441"/>
                </a:lnTo>
                <a:lnTo>
                  <a:pt x="141" y="438"/>
                </a:lnTo>
                <a:lnTo>
                  <a:pt x="145" y="436"/>
                </a:lnTo>
                <a:lnTo>
                  <a:pt x="147" y="432"/>
                </a:lnTo>
                <a:lnTo>
                  <a:pt x="148" y="430"/>
                </a:lnTo>
                <a:lnTo>
                  <a:pt x="197" y="423"/>
                </a:lnTo>
                <a:lnTo>
                  <a:pt x="200" y="426"/>
                </a:lnTo>
                <a:lnTo>
                  <a:pt x="200" y="426"/>
                </a:lnTo>
                <a:lnTo>
                  <a:pt x="214" y="422"/>
                </a:lnTo>
                <a:lnTo>
                  <a:pt x="226" y="419"/>
                </a:lnTo>
                <a:lnTo>
                  <a:pt x="236" y="417"/>
                </a:lnTo>
                <a:lnTo>
                  <a:pt x="236" y="417"/>
                </a:lnTo>
                <a:lnTo>
                  <a:pt x="240" y="416"/>
                </a:lnTo>
                <a:lnTo>
                  <a:pt x="245" y="413"/>
                </a:lnTo>
                <a:lnTo>
                  <a:pt x="252" y="410"/>
                </a:lnTo>
                <a:lnTo>
                  <a:pt x="264" y="406"/>
                </a:lnTo>
                <a:lnTo>
                  <a:pt x="264" y="406"/>
                </a:lnTo>
                <a:lnTo>
                  <a:pt x="292" y="400"/>
                </a:lnTo>
                <a:lnTo>
                  <a:pt x="303" y="398"/>
                </a:lnTo>
                <a:lnTo>
                  <a:pt x="309" y="396"/>
                </a:lnTo>
                <a:lnTo>
                  <a:pt x="309" y="396"/>
                </a:lnTo>
                <a:lnTo>
                  <a:pt x="323" y="389"/>
                </a:lnTo>
                <a:lnTo>
                  <a:pt x="329" y="386"/>
                </a:lnTo>
                <a:lnTo>
                  <a:pt x="330" y="386"/>
                </a:lnTo>
                <a:lnTo>
                  <a:pt x="331" y="386"/>
                </a:lnTo>
                <a:lnTo>
                  <a:pt x="331" y="386"/>
                </a:lnTo>
                <a:lnTo>
                  <a:pt x="335" y="404"/>
                </a:lnTo>
                <a:lnTo>
                  <a:pt x="342" y="441"/>
                </a:lnTo>
                <a:lnTo>
                  <a:pt x="356" y="508"/>
                </a:lnTo>
                <a:lnTo>
                  <a:pt x="356" y="508"/>
                </a:lnTo>
                <a:lnTo>
                  <a:pt x="364" y="537"/>
                </a:lnTo>
                <a:lnTo>
                  <a:pt x="368" y="549"/>
                </a:lnTo>
                <a:lnTo>
                  <a:pt x="373" y="559"/>
                </a:lnTo>
                <a:lnTo>
                  <a:pt x="373" y="559"/>
                </a:lnTo>
                <a:lnTo>
                  <a:pt x="399" y="608"/>
                </a:lnTo>
                <a:lnTo>
                  <a:pt x="399" y="608"/>
                </a:lnTo>
                <a:lnTo>
                  <a:pt x="411" y="636"/>
                </a:lnTo>
                <a:lnTo>
                  <a:pt x="421" y="659"/>
                </a:lnTo>
                <a:lnTo>
                  <a:pt x="424" y="667"/>
                </a:lnTo>
                <a:lnTo>
                  <a:pt x="426" y="672"/>
                </a:lnTo>
                <a:lnTo>
                  <a:pt x="426" y="672"/>
                </a:lnTo>
                <a:lnTo>
                  <a:pt x="426" y="678"/>
                </a:lnTo>
                <a:lnTo>
                  <a:pt x="428" y="685"/>
                </a:lnTo>
                <a:lnTo>
                  <a:pt x="430" y="691"/>
                </a:lnTo>
                <a:lnTo>
                  <a:pt x="433" y="697"/>
                </a:lnTo>
                <a:lnTo>
                  <a:pt x="433" y="697"/>
                </a:lnTo>
                <a:lnTo>
                  <a:pt x="437" y="724"/>
                </a:lnTo>
                <a:lnTo>
                  <a:pt x="437" y="724"/>
                </a:lnTo>
                <a:lnTo>
                  <a:pt x="440" y="727"/>
                </a:lnTo>
                <a:lnTo>
                  <a:pt x="441" y="730"/>
                </a:lnTo>
                <a:lnTo>
                  <a:pt x="442" y="733"/>
                </a:lnTo>
                <a:lnTo>
                  <a:pt x="443" y="739"/>
                </a:lnTo>
                <a:lnTo>
                  <a:pt x="443" y="739"/>
                </a:lnTo>
                <a:lnTo>
                  <a:pt x="445" y="753"/>
                </a:lnTo>
                <a:lnTo>
                  <a:pt x="445" y="759"/>
                </a:lnTo>
                <a:lnTo>
                  <a:pt x="443" y="766"/>
                </a:lnTo>
                <a:lnTo>
                  <a:pt x="443" y="766"/>
                </a:lnTo>
                <a:lnTo>
                  <a:pt x="441" y="791"/>
                </a:lnTo>
                <a:lnTo>
                  <a:pt x="437" y="839"/>
                </a:lnTo>
                <a:lnTo>
                  <a:pt x="433" y="913"/>
                </a:lnTo>
                <a:lnTo>
                  <a:pt x="433" y="913"/>
                </a:lnTo>
                <a:lnTo>
                  <a:pt x="428" y="936"/>
                </a:lnTo>
                <a:lnTo>
                  <a:pt x="423" y="960"/>
                </a:lnTo>
                <a:lnTo>
                  <a:pt x="423" y="960"/>
                </a:lnTo>
                <a:lnTo>
                  <a:pt x="419" y="983"/>
                </a:lnTo>
                <a:lnTo>
                  <a:pt x="419" y="983"/>
                </a:lnTo>
                <a:lnTo>
                  <a:pt x="407" y="991"/>
                </a:lnTo>
                <a:lnTo>
                  <a:pt x="407" y="991"/>
                </a:lnTo>
                <a:lnTo>
                  <a:pt x="403" y="993"/>
                </a:lnTo>
                <a:lnTo>
                  <a:pt x="401" y="994"/>
                </a:lnTo>
                <a:lnTo>
                  <a:pt x="400" y="996"/>
                </a:lnTo>
                <a:lnTo>
                  <a:pt x="400" y="996"/>
                </a:lnTo>
                <a:lnTo>
                  <a:pt x="400" y="1004"/>
                </a:lnTo>
                <a:lnTo>
                  <a:pt x="400" y="1006"/>
                </a:lnTo>
                <a:lnTo>
                  <a:pt x="396" y="1007"/>
                </a:lnTo>
                <a:lnTo>
                  <a:pt x="396" y="1007"/>
                </a:lnTo>
                <a:lnTo>
                  <a:pt x="376" y="1013"/>
                </a:lnTo>
                <a:lnTo>
                  <a:pt x="352" y="1020"/>
                </a:lnTo>
                <a:lnTo>
                  <a:pt x="352" y="1020"/>
                </a:lnTo>
                <a:lnTo>
                  <a:pt x="349" y="1022"/>
                </a:lnTo>
                <a:lnTo>
                  <a:pt x="347" y="1025"/>
                </a:lnTo>
                <a:lnTo>
                  <a:pt x="345" y="1027"/>
                </a:lnTo>
                <a:lnTo>
                  <a:pt x="344" y="1031"/>
                </a:lnTo>
                <a:lnTo>
                  <a:pt x="343" y="1037"/>
                </a:lnTo>
                <a:lnTo>
                  <a:pt x="344" y="1040"/>
                </a:lnTo>
                <a:lnTo>
                  <a:pt x="344" y="1040"/>
                </a:lnTo>
                <a:lnTo>
                  <a:pt x="344" y="1043"/>
                </a:lnTo>
                <a:lnTo>
                  <a:pt x="344" y="1045"/>
                </a:lnTo>
                <a:lnTo>
                  <a:pt x="344" y="1048"/>
                </a:lnTo>
                <a:lnTo>
                  <a:pt x="345" y="1051"/>
                </a:lnTo>
                <a:lnTo>
                  <a:pt x="345" y="1051"/>
                </a:lnTo>
                <a:lnTo>
                  <a:pt x="350" y="1054"/>
                </a:lnTo>
                <a:lnTo>
                  <a:pt x="360" y="1059"/>
                </a:lnTo>
                <a:lnTo>
                  <a:pt x="367" y="1061"/>
                </a:lnTo>
                <a:lnTo>
                  <a:pt x="376" y="1063"/>
                </a:lnTo>
                <a:lnTo>
                  <a:pt x="387" y="1064"/>
                </a:lnTo>
                <a:lnTo>
                  <a:pt x="400" y="1064"/>
                </a:lnTo>
                <a:lnTo>
                  <a:pt x="400" y="1064"/>
                </a:lnTo>
                <a:lnTo>
                  <a:pt x="411" y="1063"/>
                </a:lnTo>
                <a:lnTo>
                  <a:pt x="421" y="1061"/>
                </a:lnTo>
                <a:lnTo>
                  <a:pt x="427" y="1060"/>
                </a:lnTo>
                <a:lnTo>
                  <a:pt x="432" y="1058"/>
                </a:lnTo>
                <a:lnTo>
                  <a:pt x="437" y="1055"/>
                </a:lnTo>
                <a:lnTo>
                  <a:pt x="441" y="1054"/>
                </a:lnTo>
                <a:lnTo>
                  <a:pt x="447" y="1053"/>
                </a:lnTo>
                <a:lnTo>
                  <a:pt x="447" y="1053"/>
                </a:lnTo>
                <a:lnTo>
                  <a:pt x="461" y="1052"/>
                </a:lnTo>
                <a:lnTo>
                  <a:pt x="476" y="1053"/>
                </a:lnTo>
                <a:lnTo>
                  <a:pt x="491" y="1052"/>
                </a:lnTo>
                <a:lnTo>
                  <a:pt x="496" y="1051"/>
                </a:lnTo>
                <a:lnTo>
                  <a:pt x="500" y="1050"/>
                </a:lnTo>
                <a:lnTo>
                  <a:pt x="500" y="1050"/>
                </a:lnTo>
                <a:lnTo>
                  <a:pt x="501" y="1046"/>
                </a:lnTo>
                <a:lnTo>
                  <a:pt x="504" y="1044"/>
                </a:lnTo>
                <a:lnTo>
                  <a:pt x="504" y="1037"/>
                </a:lnTo>
                <a:lnTo>
                  <a:pt x="504" y="1032"/>
                </a:lnTo>
                <a:lnTo>
                  <a:pt x="504" y="1030"/>
                </a:lnTo>
                <a:lnTo>
                  <a:pt x="504" y="1030"/>
                </a:lnTo>
                <a:lnTo>
                  <a:pt x="504" y="1022"/>
                </a:lnTo>
                <a:lnTo>
                  <a:pt x="504" y="1022"/>
                </a:lnTo>
                <a:lnTo>
                  <a:pt x="502" y="999"/>
                </a:lnTo>
                <a:lnTo>
                  <a:pt x="502" y="983"/>
                </a:lnTo>
                <a:lnTo>
                  <a:pt x="502" y="976"/>
                </a:lnTo>
                <a:lnTo>
                  <a:pt x="504" y="972"/>
                </a:lnTo>
                <a:lnTo>
                  <a:pt x="504" y="972"/>
                </a:lnTo>
                <a:lnTo>
                  <a:pt x="513" y="932"/>
                </a:lnTo>
                <a:lnTo>
                  <a:pt x="519" y="908"/>
                </a:lnTo>
                <a:lnTo>
                  <a:pt x="525" y="889"/>
                </a:lnTo>
                <a:lnTo>
                  <a:pt x="525" y="889"/>
                </a:lnTo>
                <a:lnTo>
                  <a:pt x="527" y="875"/>
                </a:lnTo>
                <a:lnTo>
                  <a:pt x="528" y="847"/>
                </a:lnTo>
                <a:lnTo>
                  <a:pt x="532" y="769"/>
                </a:lnTo>
                <a:lnTo>
                  <a:pt x="534" y="660"/>
                </a:lnTo>
                <a:lnTo>
                  <a:pt x="534" y="660"/>
                </a:lnTo>
                <a:lnTo>
                  <a:pt x="539" y="658"/>
                </a:lnTo>
                <a:lnTo>
                  <a:pt x="544" y="655"/>
                </a:lnTo>
                <a:lnTo>
                  <a:pt x="545" y="655"/>
                </a:lnTo>
                <a:lnTo>
                  <a:pt x="545" y="655"/>
                </a:lnTo>
                <a:lnTo>
                  <a:pt x="557" y="703"/>
                </a:lnTo>
                <a:lnTo>
                  <a:pt x="576" y="770"/>
                </a:lnTo>
                <a:lnTo>
                  <a:pt x="576" y="770"/>
                </a:lnTo>
                <a:lnTo>
                  <a:pt x="584" y="795"/>
                </a:lnTo>
                <a:lnTo>
                  <a:pt x="596" y="823"/>
                </a:lnTo>
                <a:lnTo>
                  <a:pt x="609" y="850"/>
                </a:lnTo>
                <a:lnTo>
                  <a:pt x="617" y="869"/>
                </a:lnTo>
                <a:lnTo>
                  <a:pt x="617" y="869"/>
                </a:lnTo>
                <a:lnTo>
                  <a:pt x="631" y="900"/>
                </a:lnTo>
                <a:lnTo>
                  <a:pt x="636" y="911"/>
                </a:lnTo>
                <a:lnTo>
                  <a:pt x="637" y="916"/>
                </a:lnTo>
                <a:lnTo>
                  <a:pt x="637" y="916"/>
                </a:lnTo>
                <a:lnTo>
                  <a:pt x="636" y="928"/>
                </a:lnTo>
                <a:lnTo>
                  <a:pt x="635" y="954"/>
                </a:lnTo>
                <a:lnTo>
                  <a:pt x="633" y="968"/>
                </a:lnTo>
                <a:lnTo>
                  <a:pt x="635" y="981"/>
                </a:lnTo>
                <a:lnTo>
                  <a:pt x="636" y="992"/>
                </a:lnTo>
                <a:lnTo>
                  <a:pt x="637" y="995"/>
                </a:lnTo>
                <a:lnTo>
                  <a:pt x="639" y="999"/>
                </a:lnTo>
                <a:lnTo>
                  <a:pt x="639" y="999"/>
                </a:lnTo>
                <a:lnTo>
                  <a:pt x="648" y="1009"/>
                </a:lnTo>
                <a:lnTo>
                  <a:pt x="650" y="1012"/>
                </a:lnTo>
                <a:lnTo>
                  <a:pt x="651" y="1013"/>
                </a:lnTo>
                <a:lnTo>
                  <a:pt x="651" y="1013"/>
                </a:lnTo>
                <a:lnTo>
                  <a:pt x="653" y="1015"/>
                </a:lnTo>
                <a:lnTo>
                  <a:pt x="656" y="1020"/>
                </a:lnTo>
                <a:lnTo>
                  <a:pt x="663" y="1034"/>
                </a:lnTo>
                <a:lnTo>
                  <a:pt x="670" y="1050"/>
                </a:lnTo>
                <a:lnTo>
                  <a:pt x="673" y="1060"/>
                </a:lnTo>
                <a:lnTo>
                  <a:pt x="673" y="1060"/>
                </a:lnTo>
                <a:lnTo>
                  <a:pt x="679" y="1085"/>
                </a:lnTo>
                <a:lnTo>
                  <a:pt x="684" y="1100"/>
                </a:lnTo>
                <a:lnTo>
                  <a:pt x="685" y="1105"/>
                </a:lnTo>
                <a:lnTo>
                  <a:pt x="688" y="1109"/>
                </a:lnTo>
                <a:lnTo>
                  <a:pt x="688" y="1109"/>
                </a:lnTo>
                <a:lnTo>
                  <a:pt x="692" y="1113"/>
                </a:lnTo>
                <a:lnTo>
                  <a:pt x="699" y="1117"/>
                </a:lnTo>
                <a:lnTo>
                  <a:pt x="703" y="1118"/>
                </a:lnTo>
                <a:lnTo>
                  <a:pt x="708" y="1119"/>
                </a:lnTo>
                <a:lnTo>
                  <a:pt x="714" y="1119"/>
                </a:lnTo>
                <a:lnTo>
                  <a:pt x="721" y="1118"/>
                </a:lnTo>
                <a:lnTo>
                  <a:pt x="721" y="1118"/>
                </a:lnTo>
                <a:lnTo>
                  <a:pt x="728" y="1116"/>
                </a:lnTo>
                <a:lnTo>
                  <a:pt x="734" y="1113"/>
                </a:lnTo>
                <a:lnTo>
                  <a:pt x="740" y="1109"/>
                </a:lnTo>
                <a:lnTo>
                  <a:pt x="744" y="1104"/>
                </a:lnTo>
                <a:lnTo>
                  <a:pt x="749" y="1099"/>
                </a:lnTo>
                <a:lnTo>
                  <a:pt x="751" y="1093"/>
                </a:lnTo>
                <a:lnTo>
                  <a:pt x="754" y="1089"/>
                </a:lnTo>
                <a:lnTo>
                  <a:pt x="755" y="1084"/>
                </a:lnTo>
                <a:lnTo>
                  <a:pt x="755" y="1084"/>
                </a:lnTo>
                <a:lnTo>
                  <a:pt x="754" y="1078"/>
                </a:lnTo>
                <a:lnTo>
                  <a:pt x="750" y="1071"/>
                </a:lnTo>
                <a:lnTo>
                  <a:pt x="738" y="1054"/>
                </a:lnTo>
                <a:lnTo>
                  <a:pt x="721" y="1033"/>
                </a:lnTo>
                <a:lnTo>
                  <a:pt x="721" y="1033"/>
                </a:lnTo>
                <a:lnTo>
                  <a:pt x="714" y="1014"/>
                </a:lnTo>
                <a:lnTo>
                  <a:pt x="714" y="1014"/>
                </a:lnTo>
                <a:lnTo>
                  <a:pt x="712" y="1009"/>
                </a:lnTo>
                <a:lnTo>
                  <a:pt x="714" y="1006"/>
                </a:lnTo>
                <a:lnTo>
                  <a:pt x="714" y="1006"/>
                </a:lnTo>
                <a:lnTo>
                  <a:pt x="716" y="1004"/>
                </a:lnTo>
                <a:lnTo>
                  <a:pt x="717" y="999"/>
                </a:lnTo>
                <a:lnTo>
                  <a:pt x="718" y="993"/>
                </a:lnTo>
                <a:lnTo>
                  <a:pt x="718" y="993"/>
                </a:lnTo>
                <a:lnTo>
                  <a:pt x="718" y="955"/>
                </a:lnTo>
                <a:lnTo>
                  <a:pt x="717" y="913"/>
                </a:lnTo>
                <a:lnTo>
                  <a:pt x="717" y="913"/>
                </a:lnTo>
                <a:lnTo>
                  <a:pt x="707" y="837"/>
                </a:lnTo>
                <a:lnTo>
                  <a:pt x="701" y="790"/>
                </a:lnTo>
                <a:lnTo>
                  <a:pt x="698" y="764"/>
                </a:lnTo>
                <a:lnTo>
                  <a:pt x="698" y="764"/>
                </a:lnTo>
                <a:lnTo>
                  <a:pt x="696" y="736"/>
                </a:lnTo>
                <a:lnTo>
                  <a:pt x="689" y="685"/>
                </a:lnTo>
                <a:lnTo>
                  <a:pt x="679" y="613"/>
                </a:lnTo>
                <a:lnTo>
                  <a:pt x="679" y="613"/>
                </a:lnTo>
                <a:lnTo>
                  <a:pt x="691" y="601"/>
                </a:lnTo>
                <a:lnTo>
                  <a:pt x="691" y="601"/>
                </a:lnTo>
                <a:lnTo>
                  <a:pt x="692" y="596"/>
                </a:lnTo>
                <a:lnTo>
                  <a:pt x="691" y="587"/>
                </a:lnTo>
                <a:lnTo>
                  <a:pt x="689" y="555"/>
                </a:lnTo>
                <a:lnTo>
                  <a:pt x="684" y="520"/>
                </a:lnTo>
                <a:lnTo>
                  <a:pt x="682" y="505"/>
                </a:lnTo>
                <a:lnTo>
                  <a:pt x="679" y="495"/>
                </a:lnTo>
                <a:lnTo>
                  <a:pt x="679" y="495"/>
                </a:lnTo>
                <a:lnTo>
                  <a:pt x="673" y="479"/>
                </a:lnTo>
                <a:lnTo>
                  <a:pt x="666" y="464"/>
                </a:lnTo>
                <a:lnTo>
                  <a:pt x="659" y="448"/>
                </a:lnTo>
                <a:lnTo>
                  <a:pt x="653" y="366"/>
                </a:lnTo>
                <a:lnTo>
                  <a:pt x="653" y="366"/>
                </a:lnTo>
                <a:lnTo>
                  <a:pt x="656" y="364"/>
                </a:lnTo>
                <a:lnTo>
                  <a:pt x="658" y="360"/>
                </a:lnTo>
                <a:lnTo>
                  <a:pt x="659" y="357"/>
                </a:lnTo>
                <a:lnTo>
                  <a:pt x="659" y="357"/>
                </a:lnTo>
                <a:lnTo>
                  <a:pt x="658" y="356"/>
                </a:lnTo>
                <a:lnTo>
                  <a:pt x="656" y="352"/>
                </a:lnTo>
                <a:lnTo>
                  <a:pt x="650" y="344"/>
                </a:lnTo>
                <a:lnTo>
                  <a:pt x="643" y="334"/>
                </a:lnTo>
                <a:lnTo>
                  <a:pt x="640" y="330"/>
                </a:lnTo>
                <a:lnTo>
                  <a:pt x="639" y="326"/>
                </a:lnTo>
                <a:lnTo>
                  <a:pt x="639" y="326"/>
                </a:lnTo>
                <a:lnTo>
                  <a:pt x="635" y="299"/>
                </a:lnTo>
                <a:lnTo>
                  <a:pt x="630" y="279"/>
                </a:lnTo>
                <a:lnTo>
                  <a:pt x="626" y="268"/>
                </a:lnTo>
                <a:lnTo>
                  <a:pt x="623" y="258"/>
                </a:lnTo>
                <a:lnTo>
                  <a:pt x="623" y="258"/>
                </a:lnTo>
                <a:lnTo>
                  <a:pt x="614" y="240"/>
                </a:lnTo>
                <a:lnTo>
                  <a:pt x="609" y="229"/>
                </a:lnTo>
                <a:lnTo>
                  <a:pt x="605" y="221"/>
                </a:lnTo>
                <a:lnTo>
                  <a:pt x="603" y="214"/>
                </a:lnTo>
                <a:lnTo>
                  <a:pt x="603" y="214"/>
                </a:lnTo>
                <a:lnTo>
                  <a:pt x="602" y="203"/>
                </a:lnTo>
                <a:lnTo>
                  <a:pt x="602" y="200"/>
                </a:lnTo>
                <a:lnTo>
                  <a:pt x="602" y="200"/>
                </a:lnTo>
                <a:lnTo>
                  <a:pt x="585" y="186"/>
                </a:lnTo>
                <a:lnTo>
                  <a:pt x="572" y="171"/>
                </a:lnTo>
                <a:lnTo>
                  <a:pt x="559" y="157"/>
                </a:lnTo>
                <a:lnTo>
                  <a:pt x="559" y="157"/>
                </a:lnTo>
                <a:lnTo>
                  <a:pt x="553" y="151"/>
                </a:lnTo>
                <a:lnTo>
                  <a:pt x="547" y="144"/>
                </a:lnTo>
                <a:lnTo>
                  <a:pt x="540" y="138"/>
                </a:lnTo>
                <a:lnTo>
                  <a:pt x="532" y="134"/>
                </a:lnTo>
                <a:lnTo>
                  <a:pt x="525" y="129"/>
                </a:lnTo>
                <a:lnTo>
                  <a:pt x="517" y="125"/>
                </a:lnTo>
                <a:lnTo>
                  <a:pt x="509" y="123"/>
                </a:lnTo>
                <a:lnTo>
                  <a:pt x="501" y="121"/>
                </a:lnTo>
                <a:lnTo>
                  <a:pt x="501" y="121"/>
                </a:lnTo>
                <a:lnTo>
                  <a:pt x="481" y="121"/>
                </a:lnTo>
                <a:lnTo>
                  <a:pt x="458" y="121"/>
                </a:lnTo>
                <a:lnTo>
                  <a:pt x="429" y="123"/>
                </a:lnTo>
                <a:lnTo>
                  <a:pt x="429" y="12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7">
            <a:extLst>
              <a:ext uri="{FF2B5EF4-FFF2-40B4-BE49-F238E27FC236}">
                <a16:creationId xmlns:a16="http://schemas.microsoft.com/office/drawing/2014/main" id="{71FAD671-E661-4C54-A4D6-E839972C80DD}"/>
              </a:ext>
            </a:extLst>
          </p:cNvPr>
          <p:cNvSpPr>
            <a:spLocks noEditPoints="1"/>
          </p:cNvSpPr>
          <p:nvPr/>
        </p:nvSpPr>
        <p:spPr bwMode="auto">
          <a:xfrm>
            <a:off x="2848686" y="818709"/>
            <a:ext cx="554601" cy="1620181"/>
          </a:xfrm>
          <a:custGeom>
            <a:avLst/>
            <a:gdLst>
              <a:gd name="T0" fmla="*/ 215 w 445"/>
              <a:gd name="T1" fmla="*/ 5 h 1300"/>
              <a:gd name="T2" fmla="*/ 141 w 445"/>
              <a:gd name="T3" fmla="*/ 10 h 1300"/>
              <a:gd name="T4" fmla="*/ 113 w 445"/>
              <a:gd name="T5" fmla="*/ 51 h 1300"/>
              <a:gd name="T6" fmla="*/ 108 w 445"/>
              <a:gd name="T7" fmla="*/ 129 h 1300"/>
              <a:gd name="T8" fmla="*/ 118 w 445"/>
              <a:gd name="T9" fmla="*/ 170 h 1300"/>
              <a:gd name="T10" fmla="*/ 72 w 445"/>
              <a:gd name="T11" fmla="*/ 203 h 1300"/>
              <a:gd name="T12" fmla="*/ 2 w 445"/>
              <a:gd name="T13" fmla="*/ 282 h 1300"/>
              <a:gd name="T14" fmla="*/ 11 w 445"/>
              <a:gd name="T15" fmla="*/ 317 h 1300"/>
              <a:gd name="T16" fmla="*/ 0 w 445"/>
              <a:gd name="T17" fmla="*/ 404 h 1300"/>
              <a:gd name="T18" fmla="*/ 2 w 445"/>
              <a:gd name="T19" fmla="*/ 461 h 1300"/>
              <a:gd name="T20" fmla="*/ 5 w 445"/>
              <a:gd name="T21" fmla="*/ 526 h 1300"/>
              <a:gd name="T22" fmla="*/ 41 w 445"/>
              <a:gd name="T23" fmla="*/ 637 h 1300"/>
              <a:gd name="T24" fmla="*/ 65 w 445"/>
              <a:gd name="T25" fmla="*/ 825 h 1300"/>
              <a:gd name="T26" fmla="*/ 79 w 445"/>
              <a:gd name="T27" fmla="*/ 881 h 1300"/>
              <a:gd name="T28" fmla="*/ 49 w 445"/>
              <a:gd name="T29" fmla="*/ 980 h 1300"/>
              <a:gd name="T30" fmla="*/ 49 w 445"/>
              <a:gd name="T31" fmla="*/ 1139 h 1300"/>
              <a:gd name="T32" fmla="*/ 41 w 445"/>
              <a:gd name="T33" fmla="*/ 1188 h 1300"/>
              <a:gd name="T34" fmla="*/ 35 w 445"/>
              <a:gd name="T35" fmla="*/ 1213 h 1300"/>
              <a:gd name="T36" fmla="*/ 40 w 445"/>
              <a:gd name="T37" fmla="*/ 1265 h 1300"/>
              <a:gd name="T38" fmla="*/ 71 w 445"/>
              <a:gd name="T39" fmla="*/ 1293 h 1300"/>
              <a:gd name="T40" fmla="*/ 110 w 445"/>
              <a:gd name="T41" fmla="*/ 1300 h 1300"/>
              <a:gd name="T42" fmla="*/ 147 w 445"/>
              <a:gd name="T43" fmla="*/ 1289 h 1300"/>
              <a:gd name="T44" fmla="*/ 138 w 445"/>
              <a:gd name="T45" fmla="*/ 1246 h 1300"/>
              <a:gd name="T46" fmla="*/ 167 w 445"/>
              <a:gd name="T47" fmla="*/ 1040 h 1300"/>
              <a:gd name="T48" fmla="*/ 230 w 445"/>
              <a:gd name="T49" fmla="*/ 796 h 1300"/>
              <a:gd name="T50" fmla="*/ 237 w 445"/>
              <a:gd name="T51" fmla="*/ 876 h 1300"/>
              <a:gd name="T52" fmla="*/ 243 w 445"/>
              <a:gd name="T53" fmla="*/ 968 h 1300"/>
              <a:gd name="T54" fmla="*/ 238 w 445"/>
              <a:gd name="T55" fmla="*/ 1113 h 1300"/>
              <a:gd name="T56" fmla="*/ 226 w 445"/>
              <a:gd name="T57" fmla="*/ 1163 h 1300"/>
              <a:gd name="T58" fmla="*/ 223 w 445"/>
              <a:gd name="T59" fmla="*/ 1199 h 1300"/>
              <a:gd name="T60" fmla="*/ 221 w 445"/>
              <a:gd name="T61" fmla="*/ 1228 h 1300"/>
              <a:gd name="T62" fmla="*/ 243 w 445"/>
              <a:gd name="T63" fmla="*/ 1240 h 1300"/>
              <a:gd name="T64" fmla="*/ 373 w 445"/>
              <a:gd name="T65" fmla="*/ 1257 h 1300"/>
              <a:gd name="T66" fmla="*/ 403 w 445"/>
              <a:gd name="T67" fmla="*/ 1245 h 1300"/>
              <a:gd name="T68" fmla="*/ 395 w 445"/>
              <a:gd name="T69" fmla="*/ 1221 h 1300"/>
              <a:gd name="T70" fmla="*/ 338 w 445"/>
              <a:gd name="T71" fmla="*/ 1198 h 1300"/>
              <a:gd name="T72" fmla="*/ 362 w 445"/>
              <a:gd name="T73" fmla="*/ 1010 h 1300"/>
              <a:gd name="T74" fmla="*/ 356 w 445"/>
              <a:gd name="T75" fmla="*/ 837 h 1300"/>
              <a:gd name="T76" fmla="*/ 377 w 445"/>
              <a:gd name="T77" fmla="*/ 731 h 1300"/>
              <a:gd name="T78" fmla="*/ 386 w 445"/>
              <a:gd name="T79" fmla="*/ 700 h 1300"/>
              <a:gd name="T80" fmla="*/ 386 w 445"/>
              <a:gd name="T81" fmla="*/ 564 h 1300"/>
              <a:gd name="T82" fmla="*/ 356 w 445"/>
              <a:gd name="T83" fmla="*/ 443 h 1300"/>
              <a:gd name="T84" fmla="*/ 427 w 445"/>
              <a:gd name="T85" fmla="*/ 402 h 1300"/>
              <a:gd name="T86" fmla="*/ 445 w 445"/>
              <a:gd name="T87" fmla="*/ 329 h 1300"/>
              <a:gd name="T88" fmla="*/ 415 w 445"/>
              <a:gd name="T89" fmla="*/ 302 h 1300"/>
              <a:gd name="T90" fmla="*/ 395 w 445"/>
              <a:gd name="T91" fmla="*/ 262 h 1300"/>
              <a:gd name="T92" fmla="*/ 362 w 445"/>
              <a:gd name="T93" fmla="*/ 239 h 1300"/>
              <a:gd name="T94" fmla="*/ 336 w 445"/>
              <a:gd name="T95" fmla="*/ 176 h 1300"/>
              <a:gd name="T96" fmla="*/ 335 w 445"/>
              <a:gd name="T97" fmla="*/ 146 h 1300"/>
              <a:gd name="T98" fmla="*/ 345 w 445"/>
              <a:gd name="T99" fmla="*/ 108 h 1300"/>
              <a:gd name="T100" fmla="*/ 327 w 445"/>
              <a:gd name="T101" fmla="*/ 86 h 1300"/>
              <a:gd name="T102" fmla="*/ 285 w 445"/>
              <a:gd name="T103" fmla="*/ 92 h 1300"/>
              <a:gd name="T104" fmla="*/ 303 w 445"/>
              <a:gd name="T105" fmla="*/ 74 h 1300"/>
              <a:gd name="T106" fmla="*/ 318 w 445"/>
              <a:gd name="T107" fmla="*/ 62 h 1300"/>
              <a:gd name="T108" fmla="*/ 303 w 445"/>
              <a:gd name="T109" fmla="*/ 39 h 1300"/>
              <a:gd name="T110" fmla="*/ 321 w 445"/>
              <a:gd name="T111" fmla="*/ 147 h 1300"/>
              <a:gd name="T112" fmla="*/ 313 w 445"/>
              <a:gd name="T113" fmla="*/ 157 h 1300"/>
              <a:gd name="T114" fmla="*/ 238 w 445"/>
              <a:gd name="T115" fmla="*/ 215 h 1300"/>
              <a:gd name="T116" fmla="*/ 253 w 445"/>
              <a:gd name="T117" fmla="*/ 197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" h="1300">
                <a:moveTo>
                  <a:pt x="256" y="33"/>
                </a:moveTo>
                <a:lnTo>
                  <a:pt x="256" y="33"/>
                </a:lnTo>
                <a:lnTo>
                  <a:pt x="250" y="28"/>
                </a:lnTo>
                <a:lnTo>
                  <a:pt x="236" y="16"/>
                </a:lnTo>
                <a:lnTo>
                  <a:pt x="226" y="10"/>
                </a:lnTo>
                <a:lnTo>
                  <a:pt x="215" y="5"/>
                </a:lnTo>
                <a:lnTo>
                  <a:pt x="205" y="2"/>
                </a:lnTo>
                <a:lnTo>
                  <a:pt x="194" y="0"/>
                </a:lnTo>
                <a:lnTo>
                  <a:pt x="194" y="0"/>
                </a:lnTo>
                <a:lnTo>
                  <a:pt x="174" y="2"/>
                </a:lnTo>
                <a:lnTo>
                  <a:pt x="156" y="5"/>
                </a:lnTo>
                <a:lnTo>
                  <a:pt x="141" y="10"/>
                </a:lnTo>
                <a:lnTo>
                  <a:pt x="136" y="12"/>
                </a:lnTo>
                <a:lnTo>
                  <a:pt x="132" y="15"/>
                </a:lnTo>
                <a:lnTo>
                  <a:pt x="132" y="15"/>
                </a:lnTo>
                <a:lnTo>
                  <a:pt x="129" y="20"/>
                </a:lnTo>
                <a:lnTo>
                  <a:pt x="124" y="28"/>
                </a:lnTo>
                <a:lnTo>
                  <a:pt x="113" y="51"/>
                </a:lnTo>
                <a:lnTo>
                  <a:pt x="103" y="75"/>
                </a:lnTo>
                <a:lnTo>
                  <a:pt x="101" y="83"/>
                </a:lnTo>
                <a:lnTo>
                  <a:pt x="100" y="88"/>
                </a:lnTo>
                <a:lnTo>
                  <a:pt x="100" y="88"/>
                </a:lnTo>
                <a:lnTo>
                  <a:pt x="105" y="112"/>
                </a:lnTo>
                <a:lnTo>
                  <a:pt x="108" y="129"/>
                </a:lnTo>
                <a:lnTo>
                  <a:pt x="118" y="147"/>
                </a:lnTo>
                <a:lnTo>
                  <a:pt x="118" y="147"/>
                </a:lnTo>
                <a:lnTo>
                  <a:pt x="117" y="159"/>
                </a:lnTo>
                <a:lnTo>
                  <a:pt x="117" y="166"/>
                </a:lnTo>
                <a:lnTo>
                  <a:pt x="118" y="170"/>
                </a:lnTo>
                <a:lnTo>
                  <a:pt x="118" y="170"/>
                </a:lnTo>
                <a:lnTo>
                  <a:pt x="116" y="172"/>
                </a:lnTo>
                <a:lnTo>
                  <a:pt x="111" y="175"/>
                </a:lnTo>
                <a:lnTo>
                  <a:pt x="102" y="180"/>
                </a:lnTo>
                <a:lnTo>
                  <a:pt x="94" y="197"/>
                </a:lnTo>
                <a:lnTo>
                  <a:pt x="94" y="197"/>
                </a:lnTo>
                <a:lnTo>
                  <a:pt x="72" y="203"/>
                </a:lnTo>
                <a:lnTo>
                  <a:pt x="55" y="207"/>
                </a:lnTo>
                <a:lnTo>
                  <a:pt x="43" y="212"/>
                </a:lnTo>
                <a:lnTo>
                  <a:pt x="43" y="212"/>
                </a:lnTo>
                <a:lnTo>
                  <a:pt x="25" y="242"/>
                </a:lnTo>
                <a:lnTo>
                  <a:pt x="2" y="282"/>
                </a:lnTo>
                <a:lnTo>
                  <a:pt x="2" y="282"/>
                </a:lnTo>
                <a:lnTo>
                  <a:pt x="1" y="288"/>
                </a:lnTo>
                <a:lnTo>
                  <a:pt x="1" y="293"/>
                </a:lnTo>
                <a:lnTo>
                  <a:pt x="2" y="299"/>
                </a:lnTo>
                <a:lnTo>
                  <a:pt x="5" y="304"/>
                </a:lnTo>
                <a:lnTo>
                  <a:pt x="10" y="313"/>
                </a:lnTo>
                <a:lnTo>
                  <a:pt x="11" y="317"/>
                </a:lnTo>
                <a:lnTo>
                  <a:pt x="11" y="317"/>
                </a:lnTo>
                <a:lnTo>
                  <a:pt x="8" y="342"/>
                </a:lnTo>
                <a:lnTo>
                  <a:pt x="2" y="382"/>
                </a:lnTo>
                <a:lnTo>
                  <a:pt x="2" y="382"/>
                </a:lnTo>
                <a:lnTo>
                  <a:pt x="1" y="395"/>
                </a:lnTo>
                <a:lnTo>
                  <a:pt x="0" y="404"/>
                </a:lnTo>
                <a:lnTo>
                  <a:pt x="0" y="412"/>
                </a:lnTo>
                <a:lnTo>
                  <a:pt x="0" y="412"/>
                </a:lnTo>
                <a:lnTo>
                  <a:pt x="0" y="420"/>
                </a:lnTo>
                <a:lnTo>
                  <a:pt x="1" y="436"/>
                </a:lnTo>
                <a:lnTo>
                  <a:pt x="2" y="461"/>
                </a:lnTo>
                <a:lnTo>
                  <a:pt x="2" y="461"/>
                </a:lnTo>
                <a:lnTo>
                  <a:pt x="1" y="479"/>
                </a:lnTo>
                <a:lnTo>
                  <a:pt x="0" y="491"/>
                </a:lnTo>
                <a:lnTo>
                  <a:pt x="0" y="502"/>
                </a:lnTo>
                <a:lnTo>
                  <a:pt x="0" y="502"/>
                </a:lnTo>
                <a:lnTo>
                  <a:pt x="1" y="513"/>
                </a:lnTo>
                <a:lnTo>
                  <a:pt x="5" y="526"/>
                </a:lnTo>
                <a:lnTo>
                  <a:pt x="11" y="547"/>
                </a:lnTo>
                <a:lnTo>
                  <a:pt x="11" y="547"/>
                </a:lnTo>
                <a:lnTo>
                  <a:pt x="22" y="583"/>
                </a:lnTo>
                <a:lnTo>
                  <a:pt x="29" y="614"/>
                </a:lnTo>
                <a:lnTo>
                  <a:pt x="23" y="641"/>
                </a:lnTo>
                <a:lnTo>
                  <a:pt x="41" y="637"/>
                </a:lnTo>
                <a:lnTo>
                  <a:pt x="47" y="688"/>
                </a:lnTo>
                <a:lnTo>
                  <a:pt x="55" y="694"/>
                </a:lnTo>
                <a:lnTo>
                  <a:pt x="55" y="694"/>
                </a:lnTo>
                <a:lnTo>
                  <a:pt x="59" y="752"/>
                </a:lnTo>
                <a:lnTo>
                  <a:pt x="61" y="797"/>
                </a:lnTo>
                <a:lnTo>
                  <a:pt x="65" y="825"/>
                </a:lnTo>
                <a:lnTo>
                  <a:pt x="65" y="825"/>
                </a:lnTo>
                <a:lnTo>
                  <a:pt x="69" y="839"/>
                </a:lnTo>
                <a:lnTo>
                  <a:pt x="73" y="855"/>
                </a:lnTo>
                <a:lnTo>
                  <a:pt x="77" y="869"/>
                </a:lnTo>
                <a:lnTo>
                  <a:pt x="78" y="875"/>
                </a:lnTo>
                <a:lnTo>
                  <a:pt x="79" y="881"/>
                </a:lnTo>
                <a:lnTo>
                  <a:pt x="79" y="896"/>
                </a:lnTo>
                <a:lnTo>
                  <a:pt x="79" y="896"/>
                </a:lnTo>
                <a:lnTo>
                  <a:pt x="73" y="909"/>
                </a:lnTo>
                <a:lnTo>
                  <a:pt x="61" y="941"/>
                </a:lnTo>
                <a:lnTo>
                  <a:pt x="55" y="961"/>
                </a:lnTo>
                <a:lnTo>
                  <a:pt x="49" y="980"/>
                </a:lnTo>
                <a:lnTo>
                  <a:pt x="46" y="998"/>
                </a:lnTo>
                <a:lnTo>
                  <a:pt x="43" y="1014"/>
                </a:lnTo>
                <a:lnTo>
                  <a:pt x="43" y="1014"/>
                </a:lnTo>
                <a:lnTo>
                  <a:pt x="45" y="1050"/>
                </a:lnTo>
                <a:lnTo>
                  <a:pt x="47" y="1097"/>
                </a:lnTo>
                <a:lnTo>
                  <a:pt x="49" y="1139"/>
                </a:lnTo>
                <a:lnTo>
                  <a:pt x="51" y="1154"/>
                </a:lnTo>
                <a:lnTo>
                  <a:pt x="49" y="1163"/>
                </a:lnTo>
                <a:lnTo>
                  <a:pt x="49" y="1163"/>
                </a:lnTo>
                <a:lnTo>
                  <a:pt x="47" y="1172"/>
                </a:lnTo>
                <a:lnTo>
                  <a:pt x="43" y="1181"/>
                </a:lnTo>
                <a:lnTo>
                  <a:pt x="41" y="1188"/>
                </a:lnTo>
                <a:lnTo>
                  <a:pt x="39" y="1195"/>
                </a:lnTo>
                <a:lnTo>
                  <a:pt x="39" y="1195"/>
                </a:lnTo>
                <a:lnTo>
                  <a:pt x="35" y="1204"/>
                </a:lnTo>
                <a:lnTo>
                  <a:pt x="35" y="1207"/>
                </a:lnTo>
                <a:lnTo>
                  <a:pt x="35" y="1213"/>
                </a:lnTo>
                <a:lnTo>
                  <a:pt x="35" y="1213"/>
                </a:lnTo>
                <a:lnTo>
                  <a:pt x="37" y="1222"/>
                </a:lnTo>
                <a:lnTo>
                  <a:pt x="40" y="1231"/>
                </a:lnTo>
                <a:lnTo>
                  <a:pt x="43" y="1242"/>
                </a:lnTo>
                <a:lnTo>
                  <a:pt x="43" y="1242"/>
                </a:lnTo>
                <a:lnTo>
                  <a:pt x="41" y="1255"/>
                </a:lnTo>
                <a:lnTo>
                  <a:pt x="40" y="1265"/>
                </a:lnTo>
                <a:lnTo>
                  <a:pt x="40" y="1269"/>
                </a:lnTo>
                <a:lnTo>
                  <a:pt x="41" y="1271"/>
                </a:lnTo>
                <a:lnTo>
                  <a:pt x="41" y="1271"/>
                </a:lnTo>
                <a:lnTo>
                  <a:pt x="47" y="1277"/>
                </a:lnTo>
                <a:lnTo>
                  <a:pt x="57" y="1284"/>
                </a:lnTo>
                <a:lnTo>
                  <a:pt x="71" y="1293"/>
                </a:lnTo>
                <a:lnTo>
                  <a:pt x="78" y="1295"/>
                </a:lnTo>
                <a:lnTo>
                  <a:pt x="85" y="1298"/>
                </a:lnTo>
                <a:lnTo>
                  <a:pt x="85" y="1298"/>
                </a:lnTo>
                <a:lnTo>
                  <a:pt x="93" y="1299"/>
                </a:lnTo>
                <a:lnTo>
                  <a:pt x="101" y="1300"/>
                </a:lnTo>
                <a:lnTo>
                  <a:pt x="110" y="1300"/>
                </a:lnTo>
                <a:lnTo>
                  <a:pt x="119" y="1299"/>
                </a:lnTo>
                <a:lnTo>
                  <a:pt x="128" y="1298"/>
                </a:lnTo>
                <a:lnTo>
                  <a:pt x="135" y="1295"/>
                </a:lnTo>
                <a:lnTo>
                  <a:pt x="142" y="1293"/>
                </a:lnTo>
                <a:lnTo>
                  <a:pt x="147" y="1289"/>
                </a:lnTo>
                <a:lnTo>
                  <a:pt x="147" y="1289"/>
                </a:lnTo>
                <a:lnTo>
                  <a:pt x="149" y="1287"/>
                </a:lnTo>
                <a:lnTo>
                  <a:pt x="150" y="1284"/>
                </a:lnTo>
                <a:lnTo>
                  <a:pt x="150" y="1277"/>
                </a:lnTo>
                <a:lnTo>
                  <a:pt x="149" y="1269"/>
                </a:lnTo>
                <a:lnTo>
                  <a:pt x="146" y="1260"/>
                </a:lnTo>
                <a:lnTo>
                  <a:pt x="138" y="1246"/>
                </a:lnTo>
                <a:lnTo>
                  <a:pt x="135" y="1239"/>
                </a:lnTo>
                <a:lnTo>
                  <a:pt x="147" y="1204"/>
                </a:lnTo>
                <a:lnTo>
                  <a:pt x="147" y="1134"/>
                </a:lnTo>
                <a:lnTo>
                  <a:pt x="147" y="1134"/>
                </a:lnTo>
                <a:lnTo>
                  <a:pt x="155" y="1097"/>
                </a:lnTo>
                <a:lnTo>
                  <a:pt x="167" y="1040"/>
                </a:lnTo>
                <a:lnTo>
                  <a:pt x="167" y="1040"/>
                </a:lnTo>
                <a:lnTo>
                  <a:pt x="173" y="1005"/>
                </a:lnTo>
                <a:lnTo>
                  <a:pt x="179" y="953"/>
                </a:lnTo>
                <a:lnTo>
                  <a:pt x="188" y="887"/>
                </a:lnTo>
                <a:lnTo>
                  <a:pt x="230" y="796"/>
                </a:lnTo>
                <a:lnTo>
                  <a:pt x="230" y="796"/>
                </a:lnTo>
                <a:lnTo>
                  <a:pt x="235" y="811"/>
                </a:lnTo>
                <a:lnTo>
                  <a:pt x="237" y="825"/>
                </a:lnTo>
                <a:lnTo>
                  <a:pt x="238" y="832"/>
                </a:lnTo>
                <a:lnTo>
                  <a:pt x="238" y="837"/>
                </a:lnTo>
                <a:lnTo>
                  <a:pt x="238" y="837"/>
                </a:lnTo>
                <a:lnTo>
                  <a:pt x="237" y="876"/>
                </a:lnTo>
                <a:lnTo>
                  <a:pt x="237" y="902"/>
                </a:lnTo>
                <a:lnTo>
                  <a:pt x="237" y="914"/>
                </a:lnTo>
                <a:lnTo>
                  <a:pt x="238" y="922"/>
                </a:lnTo>
                <a:lnTo>
                  <a:pt x="238" y="922"/>
                </a:lnTo>
                <a:lnTo>
                  <a:pt x="241" y="943"/>
                </a:lnTo>
                <a:lnTo>
                  <a:pt x="243" y="968"/>
                </a:lnTo>
                <a:lnTo>
                  <a:pt x="244" y="991"/>
                </a:lnTo>
                <a:lnTo>
                  <a:pt x="244" y="1002"/>
                </a:lnTo>
                <a:lnTo>
                  <a:pt x="244" y="1002"/>
                </a:lnTo>
                <a:lnTo>
                  <a:pt x="241" y="1052"/>
                </a:lnTo>
                <a:lnTo>
                  <a:pt x="238" y="1113"/>
                </a:lnTo>
                <a:lnTo>
                  <a:pt x="238" y="1113"/>
                </a:lnTo>
                <a:lnTo>
                  <a:pt x="238" y="1121"/>
                </a:lnTo>
                <a:lnTo>
                  <a:pt x="237" y="1128"/>
                </a:lnTo>
                <a:lnTo>
                  <a:pt x="233" y="1142"/>
                </a:lnTo>
                <a:lnTo>
                  <a:pt x="229" y="1154"/>
                </a:lnTo>
                <a:lnTo>
                  <a:pt x="226" y="1163"/>
                </a:lnTo>
                <a:lnTo>
                  <a:pt x="226" y="1163"/>
                </a:lnTo>
                <a:lnTo>
                  <a:pt x="226" y="1169"/>
                </a:lnTo>
                <a:lnTo>
                  <a:pt x="227" y="1174"/>
                </a:lnTo>
                <a:lnTo>
                  <a:pt x="227" y="1180"/>
                </a:lnTo>
                <a:lnTo>
                  <a:pt x="226" y="1187"/>
                </a:lnTo>
                <a:lnTo>
                  <a:pt x="226" y="1187"/>
                </a:lnTo>
                <a:lnTo>
                  <a:pt x="223" y="1199"/>
                </a:lnTo>
                <a:lnTo>
                  <a:pt x="221" y="1205"/>
                </a:lnTo>
                <a:lnTo>
                  <a:pt x="220" y="1210"/>
                </a:lnTo>
                <a:lnTo>
                  <a:pt x="220" y="1210"/>
                </a:lnTo>
                <a:lnTo>
                  <a:pt x="220" y="1216"/>
                </a:lnTo>
                <a:lnTo>
                  <a:pt x="220" y="1222"/>
                </a:lnTo>
                <a:lnTo>
                  <a:pt x="221" y="1228"/>
                </a:lnTo>
                <a:lnTo>
                  <a:pt x="221" y="1230"/>
                </a:lnTo>
                <a:lnTo>
                  <a:pt x="224" y="1234"/>
                </a:lnTo>
                <a:lnTo>
                  <a:pt x="224" y="1234"/>
                </a:lnTo>
                <a:lnTo>
                  <a:pt x="226" y="1235"/>
                </a:lnTo>
                <a:lnTo>
                  <a:pt x="230" y="1236"/>
                </a:lnTo>
                <a:lnTo>
                  <a:pt x="243" y="1240"/>
                </a:lnTo>
                <a:lnTo>
                  <a:pt x="282" y="1247"/>
                </a:lnTo>
                <a:lnTo>
                  <a:pt x="319" y="1252"/>
                </a:lnTo>
                <a:lnTo>
                  <a:pt x="338" y="1254"/>
                </a:lnTo>
                <a:lnTo>
                  <a:pt x="338" y="1254"/>
                </a:lnTo>
                <a:lnTo>
                  <a:pt x="351" y="1255"/>
                </a:lnTo>
                <a:lnTo>
                  <a:pt x="373" y="1257"/>
                </a:lnTo>
                <a:lnTo>
                  <a:pt x="384" y="1257"/>
                </a:lnTo>
                <a:lnTo>
                  <a:pt x="393" y="1254"/>
                </a:lnTo>
                <a:lnTo>
                  <a:pt x="397" y="1253"/>
                </a:lnTo>
                <a:lnTo>
                  <a:pt x="401" y="1251"/>
                </a:lnTo>
                <a:lnTo>
                  <a:pt x="402" y="1248"/>
                </a:lnTo>
                <a:lnTo>
                  <a:pt x="403" y="1245"/>
                </a:lnTo>
                <a:lnTo>
                  <a:pt x="403" y="1245"/>
                </a:lnTo>
                <a:lnTo>
                  <a:pt x="403" y="1239"/>
                </a:lnTo>
                <a:lnTo>
                  <a:pt x="403" y="1233"/>
                </a:lnTo>
                <a:lnTo>
                  <a:pt x="401" y="1228"/>
                </a:lnTo>
                <a:lnTo>
                  <a:pt x="398" y="1224"/>
                </a:lnTo>
                <a:lnTo>
                  <a:pt x="395" y="1221"/>
                </a:lnTo>
                <a:lnTo>
                  <a:pt x="391" y="1218"/>
                </a:lnTo>
                <a:lnTo>
                  <a:pt x="383" y="1216"/>
                </a:lnTo>
                <a:lnTo>
                  <a:pt x="383" y="1216"/>
                </a:lnTo>
                <a:lnTo>
                  <a:pt x="371" y="1212"/>
                </a:lnTo>
                <a:lnTo>
                  <a:pt x="356" y="1206"/>
                </a:lnTo>
                <a:lnTo>
                  <a:pt x="338" y="1198"/>
                </a:lnTo>
                <a:lnTo>
                  <a:pt x="330" y="1165"/>
                </a:lnTo>
                <a:lnTo>
                  <a:pt x="330" y="1165"/>
                </a:lnTo>
                <a:lnTo>
                  <a:pt x="345" y="1093"/>
                </a:lnTo>
                <a:lnTo>
                  <a:pt x="356" y="1041"/>
                </a:lnTo>
                <a:lnTo>
                  <a:pt x="362" y="1010"/>
                </a:lnTo>
                <a:lnTo>
                  <a:pt x="362" y="1010"/>
                </a:lnTo>
                <a:lnTo>
                  <a:pt x="362" y="987"/>
                </a:lnTo>
                <a:lnTo>
                  <a:pt x="361" y="950"/>
                </a:lnTo>
                <a:lnTo>
                  <a:pt x="360" y="884"/>
                </a:lnTo>
                <a:lnTo>
                  <a:pt x="360" y="884"/>
                </a:lnTo>
                <a:lnTo>
                  <a:pt x="359" y="862"/>
                </a:lnTo>
                <a:lnTo>
                  <a:pt x="356" y="837"/>
                </a:lnTo>
                <a:lnTo>
                  <a:pt x="354" y="804"/>
                </a:lnTo>
                <a:lnTo>
                  <a:pt x="365" y="710"/>
                </a:lnTo>
                <a:lnTo>
                  <a:pt x="365" y="710"/>
                </a:lnTo>
                <a:lnTo>
                  <a:pt x="369" y="718"/>
                </a:lnTo>
                <a:lnTo>
                  <a:pt x="374" y="724"/>
                </a:lnTo>
                <a:lnTo>
                  <a:pt x="377" y="731"/>
                </a:lnTo>
                <a:lnTo>
                  <a:pt x="377" y="731"/>
                </a:lnTo>
                <a:lnTo>
                  <a:pt x="383" y="755"/>
                </a:lnTo>
                <a:lnTo>
                  <a:pt x="383" y="755"/>
                </a:lnTo>
                <a:lnTo>
                  <a:pt x="385" y="732"/>
                </a:lnTo>
                <a:lnTo>
                  <a:pt x="386" y="714"/>
                </a:lnTo>
                <a:lnTo>
                  <a:pt x="386" y="700"/>
                </a:lnTo>
                <a:lnTo>
                  <a:pt x="386" y="700"/>
                </a:lnTo>
                <a:lnTo>
                  <a:pt x="384" y="680"/>
                </a:lnTo>
                <a:lnTo>
                  <a:pt x="383" y="673"/>
                </a:lnTo>
                <a:lnTo>
                  <a:pt x="383" y="673"/>
                </a:lnTo>
                <a:lnTo>
                  <a:pt x="384" y="625"/>
                </a:lnTo>
                <a:lnTo>
                  <a:pt x="386" y="564"/>
                </a:lnTo>
                <a:lnTo>
                  <a:pt x="386" y="564"/>
                </a:lnTo>
                <a:lnTo>
                  <a:pt x="385" y="555"/>
                </a:lnTo>
                <a:lnTo>
                  <a:pt x="383" y="543"/>
                </a:lnTo>
                <a:lnTo>
                  <a:pt x="375" y="514"/>
                </a:lnTo>
                <a:lnTo>
                  <a:pt x="365" y="479"/>
                </a:lnTo>
                <a:lnTo>
                  <a:pt x="356" y="443"/>
                </a:lnTo>
                <a:lnTo>
                  <a:pt x="356" y="443"/>
                </a:lnTo>
                <a:lnTo>
                  <a:pt x="389" y="428"/>
                </a:lnTo>
                <a:lnTo>
                  <a:pt x="413" y="413"/>
                </a:lnTo>
                <a:lnTo>
                  <a:pt x="421" y="407"/>
                </a:lnTo>
                <a:lnTo>
                  <a:pt x="427" y="402"/>
                </a:lnTo>
                <a:lnTo>
                  <a:pt x="427" y="402"/>
                </a:lnTo>
                <a:lnTo>
                  <a:pt x="431" y="396"/>
                </a:lnTo>
                <a:lnTo>
                  <a:pt x="433" y="388"/>
                </a:lnTo>
                <a:lnTo>
                  <a:pt x="440" y="364"/>
                </a:lnTo>
                <a:lnTo>
                  <a:pt x="444" y="342"/>
                </a:lnTo>
                <a:lnTo>
                  <a:pt x="445" y="334"/>
                </a:lnTo>
                <a:lnTo>
                  <a:pt x="445" y="329"/>
                </a:lnTo>
                <a:lnTo>
                  <a:pt x="445" y="329"/>
                </a:lnTo>
                <a:lnTo>
                  <a:pt x="443" y="327"/>
                </a:lnTo>
                <a:lnTo>
                  <a:pt x="439" y="323"/>
                </a:lnTo>
                <a:lnTo>
                  <a:pt x="430" y="314"/>
                </a:lnTo>
                <a:lnTo>
                  <a:pt x="420" y="307"/>
                </a:lnTo>
                <a:lnTo>
                  <a:pt x="415" y="302"/>
                </a:lnTo>
                <a:lnTo>
                  <a:pt x="415" y="302"/>
                </a:lnTo>
                <a:lnTo>
                  <a:pt x="407" y="289"/>
                </a:lnTo>
                <a:lnTo>
                  <a:pt x="401" y="280"/>
                </a:lnTo>
                <a:lnTo>
                  <a:pt x="397" y="274"/>
                </a:lnTo>
                <a:lnTo>
                  <a:pt x="397" y="274"/>
                </a:lnTo>
                <a:lnTo>
                  <a:pt x="395" y="262"/>
                </a:lnTo>
                <a:lnTo>
                  <a:pt x="392" y="254"/>
                </a:lnTo>
                <a:lnTo>
                  <a:pt x="389" y="249"/>
                </a:lnTo>
                <a:lnTo>
                  <a:pt x="389" y="249"/>
                </a:lnTo>
                <a:lnTo>
                  <a:pt x="383" y="246"/>
                </a:lnTo>
                <a:lnTo>
                  <a:pt x="373" y="242"/>
                </a:lnTo>
                <a:lnTo>
                  <a:pt x="362" y="239"/>
                </a:lnTo>
                <a:lnTo>
                  <a:pt x="338" y="215"/>
                </a:lnTo>
                <a:lnTo>
                  <a:pt x="336" y="209"/>
                </a:lnTo>
                <a:lnTo>
                  <a:pt x="336" y="209"/>
                </a:lnTo>
                <a:lnTo>
                  <a:pt x="336" y="198"/>
                </a:lnTo>
                <a:lnTo>
                  <a:pt x="336" y="187"/>
                </a:lnTo>
                <a:lnTo>
                  <a:pt x="336" y="176"/>
                </a:lnTo>
                <a:lnTo>
                  <a:pt x="336" y="176"/>
                </a:lnTo>
                <a:lnTo>
                  <a:pt x="335" y="169"/>
                </a:lnTo>
                <a:lnTo>
                  <a:pt x="336" y="164"/>
                </a:lnTo>
                <a:lnTo>
                  <a:pt x="336" y="156"/>
                </a:lnTo>
                <a:lnTo>
                  <a:pt x="336" y="156"/>
                </a:lnTo>
                <a:lnTo>
                  <a:pt x="335" y="146"/>
                </a:lnTo>
                <a:lnTo>
                  <a:pt x="332" y="141"/>
                </a:lnTo>
                <a:lnTo>
                  <a:pt x="344" y="133"/>
                </a:lnTo>
                <a:lnTo>
                  <a:pt x="344" y="133"/>
                </a:lnTo>
                <a:lnTo>
                  <a:pt x="347" y="123"/>
                </a:lnTo>
                <a:lnTo>
                  <a:pt x="347" y="114"/>
                </a:lnTo>
                <a:lnTo>
                  <a:pt x="345" y="108"/>
                </a:lnTo>
                <a:lnTo>
                  <a:pt x="344" y="103"/>
                </a:lnTo>
                <a:lnTo>
                  <a:pt x="344" y="103"/>
                </a:lnTo>
                <a:lnTo>
                  <a:pt x="341" y="95"/>
                </a:lnTo>
                <a:lnTo>
                  <a:pt x="335" y="89"/>
                </a:lnTo>
                <a:lnTo>
                  <a:pt x="330" y="87"/>
                </a:lnTo>
                <a:lnTo>
                  <a:pt x="327" y="86"/>
                </a:lnTo>
                <a:lnTo>
                  <a:pt x="327" y="86"/>
                </a:lnTo>
                <a:lnTo>
                  <a:pt x="319" y="87"/>
                </a:lnTo>
                <a:lnTo>
                  <a:pt x="312" y="88"/>
                </a:lnTo>
                <a:lnTo>
                  <a:pt x="297" y="92"/>
                </a:lnTo>
                <a:lnTo>
                  <a:pt x="291" y="92"/>
                </a:lnTo>
                <a:lnTo>
                  <a:pt x="285" y="92"/>
                </a:lnTo>
                <a:lnTo>
                  <a:pt x="285" y="86"/>
                </a:lnTo>
                <a:lnTo>
                  <a:pt x="268" y="86"/>
                </a:lnTo>
                <a:lnTo>
                  <a:pt x="268" y="76"/>
                </a:lnTo>
                <a:lnTo>
                  <a:pt x="268" y="76"/>
                </a:lnTo>
                <a:lnTo>
                  <a:pt x="282" y="76"/>
                </a:lnTo>
                <a:lnTo>
                  <a:pt x="303" y="74"/>
                </a:lnTo>
                <a:lnTo>
                  <a:pt x="303" y="74"/>
                </a:lnTo>
                <a:lnTo>
                  <a:pt x="310" y="73"/>
                </a:lnTo>
                <a:lnTo>
                  <a:pt x="315" y="69"/>
                </a:lnTo>
                <a:lnTo>
                  <a:pt x="318" y="67"/>
                </a:lnTo>
                <a:lnTo>
                  <a:pt x="318" y="62"/>
                </a:lnTo>
                <a:lnTo>
                  <a:pt x="318" y="62"/>
                </a:lnTo>
                <a:lnTo>
                  <a:pt x="318" y="56"/>
                </a:lnTo>
                <a:lnTo>
                  <a:pt x="314" y="50"/>
                </a:lnTo>
                <a:lnTo>
                  <a:pt x="310" y="43"/>
                </a:lnTo>
                <a:lnTo>
                  <a:pt x="307" y="40"/>
                </a:lnTo>
                <a:lnTo>
                  <a:pt x="303" y="39"/>
                </a:lnTo>
                <a:lnTo>
                  <a:pt x="303" y="39"/>
                </a:lnTo>
                <a:lnTo>
                  <a:pt x="291" y="37"/>
                </a:lnTo>
                <a:lnTo>
                  <a:pt x="276" y="34"/>
                </a:lnTo>
                <a:lnTo>
                  <a:pt x="256" y="33"/>
                </a:lnTo>
                <a:lnTo>
                  <a:pt x="256" y="33"/>
                </a:lnTo>
                <a:close/>
                <a:moveTo>
                  <a:pt x="321" y="147"/>
                </a:moveTo>
                <a:lnTo>
                  <a:pt x="321" y="147"/>
                </a:lnTo>
                <a:lnTo>
                  <a:pt x="320" y="153"/>
                </a:lnTo>
                <a:lnTo>
                  <a:pt x="318" y="162"/>
                </a:lnTo>
                <a:lnTo>
                  <a:pt x="318" y="162"/>
                </a:lnTo>
                <a:lnTo>
                  <a:pt x="318" y="162"/>
                </a:lnTo>
                <a:lnTo>
                  <a:pt x="316" y="162"/>
                </a:lnTo>
                <a:lnTo>
                  <a:pt x="313" y="157"/>
                </a:lnTo>
                <a:lnTo>
                  <a:pt x="309" y="150"/>
                </a:lnTo>
                <a:lnTo>
                  <a:pt x="321" y="147"/>
                </a:lnTo>
                <a:close/>
                <a:moveTo>
                  <a:pt x="253" y="197"/>
                </a:moveTo>
                <a:lnTo>
                  <a:pt x="268" y="212"/>
                </a:lnTo>
                <a:lnTo>
                  <a:pt x="238" y="215"/>
                </a:lnTo>
                <a:lnTo>
                  <a:pt x="238" y="215"/>
                </a:lnTo>
                <a:lnTo>
                  <a:pt x="243" y="213"/>
                </a:lnTo>
                <a:lnTo>
                  <a:pt x="248" y="211"/>
                </a:lnTo>
                <a:lnTo>
                  <a:pt x="250" y="209"/>
                </a:lnTo>
                <a:lnTo>
                  <a:pt x="250" y="209"/>
                </a:lnTo>
                <a:lnTo>
                  <a:pt x="253" y="201"/>
                </a:lnTo>
                <a:lnTo>
                  <a:pt x="253" y="197"/>
                </a:lnTo>
                <a:lnTo>
                  <a:pt x="253" y="19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9">
            <a:extLst>
              <a:ext uri="{FF2B5EF4-FFF2-40B4-BE49-F238E27FC236}">
                <a16:creationId xmlns:a16="http://schemas.microsoft.com/office/drawing/2014/main" id="{75FC6B2B-EE7E-4375-B060-68924A88D1B0}"/>
              </a:ext>
            </a:extLst>
          </p:cNvPr>
          <p:cNvSpPr>
            <a:spLocks noEditPoints="1"/>
          </p:cNvSpPr>
          <p:nvPr/>
        </p:nvSpPr>
        <p:spPr bwMode="auto">
          <a:xfrm>
            <a:off x="4679640" y="818709"/>
            <a:ext cx="588250" cy="1620181"/>
          </a:xfrm>
          <a:custGeom>
            <a:avLst/>
            <a:gdLst>
              <a:gd name="T0" fmla="*/ 119 w 472"/>
              <a:gd name="T1" fmla="*/ 187 h 1300"/>
              <a:gd name="T2" fmla="*/ 59 w 472"/>
              <a:gd name="T3" fmla="*/ 204 h 1300"/>
              <a:gd name="T4" fmla="*/ 30 w 472"/>
              <a:gd name="T5" fmla="*/ 228 h 1300"/>
              <a:gd name="T6" fmla="*/ 25 w 472"/>
              <a:gd name="T7" fmla="*/ 292 h 1300"/>
              <a:gd name="T8" fmla="*/ 28 w 472"/>
              <a:gd name="T9" fmla="*/ 391 h 1300"/>
              <a:gd name="T10" fmla="*/ 30 w 472"/>
              <a:gd name="T11" fmla="*/ 461 h 1300"/>
              <a:gd name="T12" fmla="*/ 10 w 472"/>
              <a:gd name="T13" fmla="*/ 525 h 1300"/>
              <a:gd name="T14" fmla="*/ 12 w 472"/>
              <a:gd name="T15" fmla="*/ 592 h 1300"/>
              <a:gd name="T16" fmla="*/ 3 w 472"/>
              <a:gd name="T17" fmla="*/ 681 h 1300"/>
              <a:gd name="T18" fmla="*/ 59 w 472"/>
              <a:gd name="T19" fmla="*/ 702 h 1300"/>
              <a:gd name="T20" fmla="*/ 67 w 472"/>
              <a:gd name="T21" fmla="*/ 819 h 1300"/>
              <a:gd name="T22" fmla="*/ 61 w 472"/>
              <a:gd name="T23" fmla="*/ 1101 h 1300"/>
              <a:gd name="T24" fmla="*/ 47 w 472"/>
              <a:gd name="T25" fmla="*/ 1252 h 1300"/>
              <a:gd name="T26" fmla="*/ 59 w 472"/>
              <a:gd name="T27" fmla="*/ 1274 h 1300"/>
              <a:gd name="T28" fmla="*/ 72 w 472"/>
              <a:gd name="T29" fmla="*/ 1296 h 1300"/>
              <a:gd name="T30" fmla="*/ 143 w 472"/>
              <a:gd name="T31" fmla="*/ 1299 h 1300"/>
              <a:gd name="T32" fmla="*/ 154 w 472"/>
              <a:gd name="T33" fmla="*/ 1276 h 1300"/>
              <a:gd name="T34" fmla="*/ 166 w 472"/>
              <a:gd name="T35" fmla="*/ 1243 h 1300"/>
              <a:gd name="T36" fmla="*/ 161 w 472"/>
              <a:gd name="T37" fmla="*/ 1227 h 1300"/>
              <a:gd name="T38" fmla="*/ 166 w 472"/>
              <a:gd name="T39" fmla="*/ 1180 h 1300"/>
              <a:gd name="T40" fmla="*/ 165 w 472"/>
              <a:gd name="T41" fmla="*/ 1067 h 1300"/>
              <a:gd name="T42" fmla="*/ 236 w 472"/>
              <a:gd name="T43" fmla="*/ 744 h 1300"/>
              <a:gd name="T44" fmla="*/ 284 w 472"/>
              <a:gd name="T45" fmla="*/ 907 h 1300"/>
              <a:gd name="T46" fmla="*/ 309 w 472"/>
              <a:gd name="T47" fmla="*/ 1046 h 1300"/>
              <a:gd name="T48" fmla="*/ 309 w 472"/>
              <a:gd name="T49" fmla="*/ 1209 h 1300"/>
              <a:gd name="T50" fmla="*/ 320 w 472"/>
              <a:gd name="T51" fmla="*/ 1248 h 1300"/>
              <a:gd name="T52" fmla="*/ 324 w 472"/>
              <a:gd name="T53" fmla="*/ 1282 h 1300"/>
              <a:gd name="T54" fmla="*/ 351 w 472"/>
              <a:gd name="T55" fmla="*/ 1294 h 1300"/>
              <a:gd name="T56" fmla="*/ 398 w 472"/>
              <a:gd name="T57" fmla="*/ 1276 h 1300"/>
              <a:gd name="T58" fmla="*/ 439 w 472"/>
              <a:gd name="T59" fmla="*/ 1251 h 1300"/>
              <a:gd name="T60" fmla="*/ 468 w 472"/>
              <a:gd name="T61" fmla="*/ 1234 h 1300"/>
              <a:gd name="T62" fmla="*/ 463 w 472"/>
              <a:gd name="T63" fmla="*/ 1201 h 1300"/>
              <a:gd name="T64" fmla="*/ 421 w 472"/>
              <a:gd name="T65" fmla="*/ 1174 h 1300"/>
              <a:gd name="T66" fmla="*/ 416 w 472"/>
              <a:gd name="T67" fmla="*/ 981 h 1300"/>
              <a:gd name="T68" fmla="*/ 425 w 472"/>
              <a:gd name="T69" fmla="*/ 923 h 1300"/>
              <a:gd name="T70" fmla="*/ 432 w 472"/>
              <a:gd name="T71" fmla="*/ 858 h 1300"/>
              <a:gd name="T72" fmla="*/ 384 w 472"/>
              <a:gd name="T73" fmla="*/ 667 h 1300"/>
              <a:gd name="T74" fmla="*/ 385 w 472"/>
              <a:gd name="T75" fmla="*/ 625 h 1300"/>
              <a:gd name="T76" fmla="*/ 359 w 472"/>
              <a:gd name="T77" fmla="*/ 462 h 1300"/>
              <a:gd name="T78" fmla="*/ 416 w 472"/>
              <a:gd name="T79" fmla="*/ 395 h 1300"/>
              <a:gd name="T80" fmla="*/ 455 w 472"/>
              <a:gd name="T81" fmla="*/ 367 h 1300"/>
              <a:gd name="T82" fmla="*/ 457 w 472"/>
              <a:gd name="T83" fmla="*/ 316 h 1300"/>
              <a:gd name="T84" fmla="*/ 434 w 472"/>
              <a:gd name="T85" fmla="*/ 264 h 1300"/>
              <a:gd name="T86" fmla="*/ 380 w 472"/>
              <a:gd name="T87" fmla="*/ 221 h 1300"/>
              <a:gd name="T88" fmla="*/ 344 w 472"/>
              <a:gd name="T89" fmla="*/ 182 h 1300"/>
              <a:gd name="T90" fmla="*/ 347 w 472"/>
              <a:gd name="T91" fmla="*/ 128 h 1300"/>
              <a:gd name="T92" fmla="*/ 332 w 472"/>
              <a:gd name="T93" fmla="*/ 87 h 1300"/>
              <a:gd name="T94" fmla="*/ 303 w 472"/>
              <a:gd name="T95" fmla="*/ 79 h 1300"/>
              <a:gd name="T96" fmla="*/ 290 w 472"/>
              <a:gd name="T97" fmla="*/ 81 h 1300"/>
              <a:gd name="T98" fmla="*/ 278 w 472"/>
              <a:gd name="T99" fmla="*/ 68 h 1300"/>
              <a:gd name="T100" fmla="*/ 276 w 472"/>
              <a:gd name="T101" fmla="*/ 38 h 1300"/>
              <a:gd name="T102" fmla="*/ 241 w 472"/>
              <a:gd name="T103" fmla="*/ 5 h 1300"/>
              <a:gd name="T104" fmla="*/ 164 w 472"/>
              <a:gd name="T105" fmla="*/ 10 h 1300"/>
              <a:gd name="T106" fmla="*/ 113 w 472"/>
              <a:gd name="T107" fmla="*/ 69 h 1300"/>
              <a:gd name="T108" fmla="*/ 113 w 472"/>
              <a:gd name="T109" fmla="*/ 109 h 1300"/>
              <a:gd name="T110" fmla="*/ 110 w 472"/>
              <a:gd name="T111" fmla="*/ 124 h 1300"/>
              <a:gd name="T112" fmla="*/ 295 w 472"/>
              <a:gd name="T113" fmla="*/ 175 h 1300"/>
              <a:gd name="T114" fmla="*/ 306 w 472"/>
              <a:gd name="T115" fmla="*/ 183 h 1300"/>
              <a:gd name="T116" fmla="*/ 283 w 472"/>
              <a:gd name="T117" fmla="*/ 205 h 1300"/>
              <a:gd name="T118" fmla="*/ 248 w 472"/>
              <a:gd name="T119" fmla="*/ 199 h 1300"/>
              <a:gd name="T120" fmla="*/ 267 w 472"/>
              <a:gd name="T121" fmla="*/ 191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2" h="1300">
                <a:moveTo>
                  <a:pt x="119" y="142"/>
                </a:moveTo>
                <a:lnTo>
                  <a:pt x="124" y="157"/>
                </a:lnTo>
                <a:lnTo>
                  <a:pt x="129" y="165"/>
                </a:lnTo>
                <a:lnTo>
                  <a:pt x="124" y="168"/>
                </a:lnTo>
                <a:lnTo>
                  <a:pt x="119" y="187"/>
                </a:lnTo>
                <a:lnTo>
                  <a:pt x="119" y="187"/>
                </a:lnTo>
                <a:lnTo>
                  <a:pt x="111" y="191"/>
                </a:lnTo>
                <a:lnTo>
                  <a:pt x="102" y="194"/>
                </a:lnTo>
                <a:lnTo>
                  <a:pt x="92" y="197"/>
                </a:lnTo>
                <a:lnTo>
                  <a:pt x="92" y="197"/>
                </a:lnTo>
                <a:lnTo>
                  <a:pt x="66" y="201"/>
                </a:lnTo>
                <a:lnTo>
                  <a:pt x="59" y="204"/>
                </a:lnTo>
                <a:lnTo>
                  <a:pt x="52" y="206"/>
                </a:lnTo>
                <a:lnTo>
                  <a:pt x="46" y="210"/>
                </a:lnTo>
                <a:lnTo>
                  <a:pt x="40" y="215"/>
                </a:lnTo>
                <a:lnTo>
                  <a:pt x="40" y="215"/>
                </a:lnTo>
                <a:lnTo>
                  <a:pt x="35" y="221"/>
                </a:lnTo>
                <a:lnTo>
                  <a:pt x="30" y="228"/>
                </a:lnTo>
                <a:lnTo>
                  <a:pt x="28" y="237"/>
                </a:lnTo>
                <a:lnTo>
                  <a:pt x="25" y="247"/>
                </a:lnTo>
                <a:lnTo>
                  <a:pt x="23" y="258"/>
                </a:lnTo>
                <a:lnTo>
                  <a:pt x="23" y="269"/>
                </a:lnTo>
                <a:lnTo>
                  <a:pt x="23" y="280"/>
                </a:lnTo>
                <a:lnTo>
                  <a:pt x="25" y="292"/>
                </a:lnTo>
                <a:lnTo>
                  <a:pt x="25" y="292"/>
                </a:lnTo>
                <a:lnTo>
                  <a:pt x="27" y="305"/>
                </a:lnTo>
                <a:lnTo>
                  <a:pt x="28" y="320"/>
                </a:lnTo>
                <a:lnTo>
                  <a:pt x="28" y="353"/>
                </a:lnTo>
                <a:lnTo>
                  <a:pt x="28" y="391"/>
                </a:lnTo>
                <a:lnTo>
                  <a:pt x="28" y="391"/>
                </a:lnTo>
                <a:lnTo>
                  <a:pt x="29" y="407"/>
                </a:lnTo>
                <a:lnTo>
                  <a:pt x="31" y="424"/>
                </a:lnTo>
                <a:lnTo>
                  <a:pt x="33" y="443"/>
                </a:lnTo>
                <a:lnTo>
                  <a:pt x="33" y="443"/>
                </a:lnTo>
                <a:lnTo>
                  <a:pt x="33" y="453"/>
                </a:lnTo>
                <a:lnTo>
                  <a:pt x="30" y="461"/>
                </a:lnTo>
                <a:lnTo>
                  <a:pt x="29" y="469"/>
                </a:lnTo>
                <a:lnTo>
                  <a:pt x="25" y="477"/>
                </a:lnTo>
                <a:lnTo>
                  <a:pt x="19" y="493"/>
                </a:lnTo>
                <a:lnTo>
                  <a:pt x="12" y="513"/>
                </a:lnTo>
                <a:lnTo>
                  <a:pt x="12" y="513"/>
                </a:lnTo>
                <a:lnTo>
                  <a:pt x="10" y="525"/>
                </a:lnTo>
                <a:lnTo>
                  <a:pt x="9" y="538"/>
                </a:lnTo>
                <a:lnTo>
                  <a:pt x="9" y="552"/>
                </a:lnTo>
                <a:lnTo>
                  <a:pt x="10" y="564"/>
                </a:lnTo>
                <a:lnTo>
                  <a:pt x="11" y="584"/>
                </a:lnTo>
                <a:lnTo>
                  <a:pt x="12" y="592"/>
                </a:lnTo>
                <a:lnTo>
                  <a:pt x="12" y="592"/>
                </a:lnTo>
                <a:lnTo>
                  <a:pt x="6" y="631"/>
                </a:lnTo>
                <a:lnTo>
                  <a:pt x="3" y="659"/>
                </a:lnTo>
                <a:lnTo>
                  <a:pt x="0" y="677"/>
                </a:lnTo>
                <a:lnTo>
                  <a:pt x="0" y="677"/>
                </a:lnTo>
                <a:lnTo>
                  <a:pt x="1" y="679"/>
                </a:lnTo>
                <a:lnTo>
                  <a:pt x="3" y="681"/>
                </a:lnTo>
                <a:lnTo>
                  <a:pt x="10" y="685"/>
                </a:lnTo>
                <a:lnTo>
                  <a:pt x="19" y="690"/>
                </a:lnTo>
                <a:lnTo>
                  <a:pt x="30" y="694"/>
                </a:lnTo>
                <a:lnTo>
                  <a:pt x="51" y="700"/>
                </a:lnTo>
                <a:lnTo>
                  <a:pt x="59" y="702"/>
                </a:lnTo>
                <a:lnTo>
                  <a:pt x="59" y="702"/>
                </a:lnTo>
                <a:lnTo>
                  <a:pt x="61" y="716"/>
                </a:lnTo>
                <a:lnTo>
                  <a:pt x="65" y="750"/>
                </a:lnTo>
                <a:lnTo>
                  <a:pt x="69" y="790"/>
                </a:lnTo>
                <a:lnTo>
                  <a:pt x="69" y="807"/>
                </a:lnTo>
                <a:lnTo>
                  <a:pt x="67" y="819"/>
                </a:lnTo>
                <a:lnTo>
                  <a:pt x="67" y="819"/>
                </a:lnTo>
                <a:lnTo>
                  <a:pt x="65" y="837"/>
                </a:lnTo>
                <a:lnTo>
                  <a:pt x="64" y="867"/>
                </a:lnTo>
                <a:lnTo>
                  <a:pt x="64" y="949"/>
                </a:lnTo>
                <a:lnTo>
                  <a:pt x="65" y="1073"/>
                </a:lnTo>
                <a:lnTo>
                  <a:pt x="65" y="1073"/>
                </a:lnTo>
                <a:lnTo>
                  <a:pt x="61" y="1101"/>
                </a:lnTo>
                <a:lnTo>
                  <a:pt x="54" y="1151"/>
                </a:lnTo>
                <a:lnTo>
                  <a:pt x="42" y="1229"/>
                </a:lnTo>
                <a:lnTo>
                  <a:pt x="42" y="1229"/>
                </a:lnTo>
                <a:lnTo>
                  <a:pt x="42" y="1240"/>
                </a:lnTo>
                <a:lnTo>
                  <a:pt x="45" y="1247"/>
                </a:lnTo>
                <a:lnTo>
                  <a:pt x="47" y="1252"/>
                </a:lnTo>
                <a:lnTo>
                  <a:pt x="49" y="1257"/>
                </a:lnTo>
                <a:lnTo>
                  <a:pt x="49" y="1257"/>
                </a:lnTo>
                <a:lnTo>
                  <a:pt x="55" y="1264"/>
                </a:lnTo>
                <a:lnTo>
                  <a:pt x="59" y="1269"/>
                </a:lnTo>
                <a:lnTo>
                  <a:pt x="59" y="1269"/>
                </a:lnTo>
                <a:lnTo>
                  <a:pt x="59" y="1274"/>
                </a:lnTo>
                <a:lnTo>
                  <a:pt x="59" y="1278"/>
                </a:lnTo>
                <a:lnTo>
                  <a:pt x="59" y="1283"/>
                </a:lnTo>
                <a:lnTo>
                  <a:pt x="59" y="1283"/>
                </a:lnTo>
                <a:lnTo>
                  <a:pt x="61" y="1288"/>
                </a:lnTo>
                <a:lnTo>
                  <a:pt x="66" y="1293"/>
                </a:lnTo>
                <a:lnTo>
                  <a:pt x="72" y="1296"/>
                </a:lnTo>
                <a:lnTo>
                  <a:pt x="82" y="1299"/>
                </a:lnTo>
                <a:lnTo>
                  <a:pt x="82" y="1299"/>
                </a:lnTo>
                <a:lnTo>
                  <a:pt x="96" y="1300"/>
                </a:lnTo>
                <a:lnTo>
                  <a:pt x="114" y="1300"/>
                </a:lnTo>
                <a:lnTo>
                  <a:pt x="131" y="1300"/>
                </a:lnTo>
                <a:lnTo>
                  <a:pt x="143" y="1299"/>
                </a:lnTo>
                <a:lnTo>
                  <a:pt x="143" y="1299"/>
                </a:lnTo>
                <a:lnTo>
                  <a:pt x="147" y="1298"/>
                </a:lnTo>
                <a:lnTo>
                  <a:pt x="151" y="1295"/>
                </a:lnTo>
                <a:lnTo>
                  <a:pt x="152" y="1293"/>
                </a:lnTo>
                <a:lnTo>
                  <a:pt x="153" y="1290"/>
                </a:lnTo>
                <a:lnTo>
                  <a:pt x="154" y="1276"/>
                </a:lnTo>
                <a:lnTo>
                  <a:pt x="154" y="1276"/>
                </a:lnTo>
                <a:lnTo>
                  <a:pt x="157" y="1269"/>
                </a:lnTo>
                <a:lnTo>
                  <a:pt x="160" y="1263"/>
                </a:lnTo>
                <a:lnTo>
                  <a:pt x="164" y="1254"/>
                </a:lnTo>
                <a:lnTo>
                  <a:pt x="166" y="1243"/>
                </a:lnTo>
                <a:lnTo>
                  <a:pt x="166" y="1243"/>
                </a:lnTo>
                <a:lnTo>
                  <a:pt x="166" y="1237"/>
                </a:lnTo>
                <a:lnTo>
                  <a:pt x="166" y="1234"/>
                </a:lnTo>
                <a:lnTo>
                  <a:pt x="166" y="1230"/>
                </a:lnTo>
                <a:lnTo>
                  <a:pt x="165" y="1229"/>
                </a:lnTo>
                <a:lnTo>
                  <a:pt x="163" y="1227"/>
                </a:lnTo>
                <a:lnTo>
                  <a:pt x="161" y="1227"/>
                </a:lnTo>
                <a:lnTo>
                  <a:pt x="161" y="1227"/>
                </a:lnTo>
                <a:lnTo>
                  <a:pt x="165" y="1221"/>
                </a:lnTo>
                <a:lnTo>
                  <a:pt x="167" y="1216"/>
                </a:lnTo>
                <a:lnTo>
                  <a:pt x="169" y="1211"/>
                </a:lnTo>
                <a:lnTo>
                  <a:pt x="169" y="1211"/>
                </a:lnTo>
                <a:lnTo>
                  <a:pt x="166" y="1180"/>
                </a:lnTo>
                <a:lnTo>
                  <a:pt x="166" y="1180"/>
                </a:lnTo>
                <a:lnTo>
                  <a:pt x="163" y="1136"/>
                </a:lnTo>
                <a:lnTo>
                  <a:pt x="161" y="1111"/>
                </a:lnTo>
                <a:lnTo>
                  <a:pt x="161" y="1097"/>
                </a:lnTo>
                <a:lnTo>
                  <a:pt x="161" y="1097"/>
                </a:lnTo>
                <a:lnTo>
                  <a:pt x="165" y="1067"/>
                </a:lnTo>
                <a:lnTo>
                  <a:pt x="175" y="1003"/>
                </a:lnTo>
                <a:lnTo>
                  <a:pt x="187" y="931"/>
                </a:lnTo>
                <a:lnTo>
                  <a:pt x="193" y="901"/>
                </a:lnTo>
                <a:lnTo>
                  <a:pt x="199" y="879"/>
                </a:lnTo>
                <a:lnTo>
                  <a:pt x="199" y="879"/>
                </a:lnTo>
                <a:lnTo>
                  <a:pt x="236" y="744"/>
                </a:lnTo>
                <a:lnTo>
                  <a:pt x="236" y="744"/>
                </a:lnTo>
                <a:lnTo>
                  <a:pt x="246" y="761"/>
                </a:lnTo>
                <a:lnTo>
                  <a:pt x="246" y="761"/>
                </a:lnTo>
                <a:lnTo>
                  <a:pt x="265" y="831"/>
                </a:lnTo>
                <a:lnTo>
                  <a:pt x="279" y="885"/>
                </a:lnTo>
                <a:lnTo>
                  <a:pt x="284" y="907"/>
                </a:lnTo>
                <a:lnTo>
                  <a:pt x="288" y="923"/>
                </a:lnTo>
                <a:lnTo>
                  <a:pt x="288" y="923"/>
                </a:lnTo>
                <a:lnTo>
                  <a:pt x="293" y="953"/>
                </a:lnTo>
                <a:lnTo>
                  <a:pt x="301" y="992"/>
                </a:lnTo>
                <a:lnTo>
                  <a:pt x="307" y="1029"/>
                </a:lnTo>
                <a:lnTo>
                  <a:pt x="309" y="1046"/>
                </a:lnTo>
                <a:lnTo>
                  <a:pt x="309" y="1059"/>
                </a:lnTo>
                <a:lnTo>
                  <a:pt x="309" y="1059"/>
                </a:lnTo>
                <a:lnTo>
                  <a:pt x="309" y="1128"/>
                </a:lnTo>
                <a:lnTo>
                  <a:pt x="309" y="1197"/>
                </a:lnTo>
                <a:lnTo>
                  <a:pt x="309" y="1197"/>
                </a:lnTo>
                <a:lnTo>
                  <a:pt x="309" y="1209"/>
                </a:lnTo>
                <a:lnTo>
                  <a:pt x="311" y="1218"/>
                </a:lnTo>
                <a:lnTo>
                  <a:pt x="314" y="1235"/>
                </a:lnTo>
                <a:lnTo>
                  <a:pt x="318" y="1246"/>
                </a:lnTo>
                <a:lnTo>
                  <a:pt x="319" y="1248"/>
                </a:lnTo>
                <a:lnTo>
                  <a:pt x="320" y="1248"/>
                </a:lnTo>
                <a:lnTo>
                  <a:pt x="320" y="1248"/>
                </a:lnTo>
                <a:lnTo>
                  <a:pt x="321" y="1249"/>
                </a:lnTo>
                <a:lnTo>
                  <a:pt x="323" y="1251"/>
                </a:lnTo>
                <a:lnTo>
                  <a:pt x="325" y="1254"/>
                </a:lnTo>
                <a:lnTo>
                  <a:pt x="325" y="1278"/>
                </a:lnTo>
                <a:lnTo>
                  <a:pt x="325" y="1278"/>
                </a:lnTo>
                <a:lnTo>
                  <a:pt x="324" y="1282"/>
                </a:lnTo>
                <a:lnTo>
                  <a:pt x="324" y="1284"/>
                </a:lnTo>
                <a:lnTo>
                  <a:pt x="325" y="1287"/>
                </a:lnTo>
                <a:lnTo>
                  <a:pt x="327" y="1289"/>
                </a:lnTo>
                <a:lnTo>
                  <a:pt x="332" y="1292"/>
                </a:lnTo>
                <a:lnTo>
                  <a:pt x="341" y="1293"/>
                </a:lnTo>
                <a:lnTo>
                  <a:pt x="351" y="1294"/>
                </a:lnTo>
                <a:lnTo>
                  <a:pt x="351" y="1294"/>
                </a:lnTo>
                <a:lnTo>
                  <a:pt x="365" y="1293"/>
                </a:lnTo>
                <a:lnTo>
                  <a:pt x="374" y="1289"/>
                </a:lnTo>
                <a:lnTo>
                  <a:pt x="384" y="1286"/>
                </a:lnTo>
                <a:lnTo>
                  <a:pt x="391" y="1281"/>
                </a:lnTo>
                <a:lnTo>
                  <a:pt x="398" y="1276"/>
                </a:lnTo>
                <a:lnTo>
                  <a:pt x="403" y="1271"/>
                </a:lnTo>
                <a:lnTo>
                  <a:pt x="412" y="1262"/>
                </a:lnTo>
                <a:lnTo>
                  <a:pt x="412" y="1262"/>
                </a:lnTo>
                <a:lnTo>
                  <a:pt x="416" y="1258"/>
                </a:lnTo>
                <a:lnTo>
                  <a:pt x="422" y="1255"/>
                </a:lnTo>
                <a:lnTo>
                  <a:pt x="439" y="1251"/>
                </a:lnTo>
                <a:lnTo>
                  <a:pt x="449" y="1248"/>
                </a:lnTo>
                <a:lnTo>
                  <a:pt x="456" y="1246"/>
                </a:lnTo>
                <a:lnTo>
                  <a:pt x="463" y="1241"/>
                </a:lnTo>
                <a:lnTo>
                  <a:pt x="466" y="1237"/>
                </a:lnTo>
                <a:lnTo>
                  <a:pt x="468" y="1234"/>
                </a:lnTo>
                <a:lnTo>
                  <a:pt x="468" y="1234"/>
                </a:lnTo>
                <a:lnTo>
                  <a:pt x="471" y="1227"/>
                </a:lnTo>
                <a:lnTo>
                  <a:pt x="472" y="1219"/>
                </a:lnTo>
                <a:lnTo>
                  <a:pt x="471" y="1213"/>
                </a:lnTo>
                <a:lnTo>
                  <a:pt x="469" y="1209"/>
                </a:lnTo>
                <a:lnTo>
                  <a:pt x="467" y="1204"/>
                </a:lnTo>
                <a:lnTo>
                  <a:pt x="463" y="1201"/>
                </a:lnTo>
                <a:lnTo>
                  <a:pt x="459" y="1197"/>
                </a:lnTo>
                <a:lnTo>
                  <a:pt x="459" y="1197"/>
                </a:lnTo>
                <a:lnTo>
                  <a:pt x="451" y="1194"/>
                </a:lnTo>
                <a:lnTo>
                  <a:pt x="443" y="1193"/>
                </a:lnTo>
                <a:lnTo>
                  <a:pt x="431" y="1192"/>
                </a:lnTo>
                <a:lnTo>
                  <a:pt x="421" y="1174"/>
                </a:lnTo>
                <a:lnTo>
                  <a:pt x="421" y="1174"/>
                </a:lnTo>
                <a:lnTo>
                  <a:pt x="420" y="1145"/>
                </a:lnTo>
                <a:lnTo>
                  <a:pt x="416" y="1079"/>
                </a:lnTo>
                <a:lnTo>
                  <a:pt x="416" y="1043"/>
                </a:lnTo>
                <a:lnTo>
                  <a:pt x="415" y="1008"/>
                </a:lnTo>
                <a:lnTo>
                  <a:pt x="416" y="981"/>
                </a:lnTo>
                <a:lnTo>
                  <a:pt x="418" y="972"/>
                </a:lnTo>
                <a:lnTo>
                  <a:pt x="419" y="965"/>
                </a:lnTo>
                <a:lnTo>
                  <a:pt x="419" y="965"/>
                </a:lnTo>
                <a:lnTo>
                  <a:pt x="424" y="950"/>
                </a:lnTo>
                <a:lnTo>
                  <a:pt x="425" y="937"/>
                </a:lnTo>
                <a:lnTo>
                  <a:pt x="425" y="923"/>
                </a:lnTo>
                <a:lnTo>
                  <a:pt x="424" y="905"/>
                </a:lnTo>
                <a:lnTo>
                  <a:pt x="424" y="905"/>
                </a:lnTo>
                <a:lnTo>
                  <a:pt x="424" y="896"/>
                </a:lnTo>
                <a:lnTo>
                  <a:pt x="425" y="887"/>
                </a:lnTo>
                <a:lnTo>
                  <a:pt x="428" y="872"/>
                </a:lnTo>
                <a:lnTo>
                  <a:pt x="432" y="858"/>
                </a:lnTo>
                <a:lnTo>
                  <a:pt x="432" y="852"/>
                </a:lnTo>
                <a:lnTo>
                  <a:pt x="431" y="846"/>
                </a:lnTo>
                <a:lnTo>
                  <a:pt x="431" y="846"/>
                </a:lnTo>
                <a:lnTo>
                  <a:pt x="421" y="811"/>
                </a:lnTo>
                <a:lnTo>
                  <a:pt x="406" y="750"/>
                </a:lnTo>
                <a:lnTo>
                  <a:pt x="384" y="667"/>
                </a:lnTo>
                <a:lnTo>
                  <a:pt x="384" y="667"/>
                </a:lnTo>
                <a:lnTo>
                  <a:pt x="386" y="656"/>
                </a:lnTo>
                <a:lnTo>
                  <a:pt x="386" y="648"/>
                </a:lnTo>
                <a:lnTo>
                  <a:pt x="386" y="642"/>
                </a:lnTo>
                <a:lnTo>
                  <a:pt x="386" y="642"/>
                </a:lnTo>
                <a:lnTo>
                  <a:pt x="385" y="625"/>
                </a:lnTo>
                <a:lnTo>
                  <a:pt x="383" y="590"/>
                </a:lnTo>
                <a:lnTo>
                  <a:pt x="379" y="532"/>
                </a:lnTo>
                <a:lnTo>
                  <a:pt x="379" y="532"/>
                </a:lnTo>
                <a:lnTo>
                  <a:pt x="377" y="524"/>
                </a:lnTo>
                <a:lnTo>
                  <a:pt x="372" y="507"/>
                </a:lnTo>
                <a:lnTo>
                  <a:pt x="359" y="462"/>
                </a:lnTo>
                <a:lnTo>
                  <a:pt x="339" y="401"/>
                </a:lnTo>
                <a:lnTo>
                  <a:pt x="339" y="401"/>
                </a:lnTo>
                <a:lnTo>
                  <a:pt x="365" y="400"/>
                </a:lnTo>
                <a:lnTo>
                  <a:pt x="396" y="399"/>
                </a:lnTo>
                <a:lnTo>
                  <a:pt x="396" y="399"/>
                </a:lnTo>
                <a:lnTo>
                  <a:pt x="416" y="395"/>
                </a:lnTo>
                <a:lnTo>
                  <a:pt x="428" y="393"/>
                </a:lnTo>
                <a:lnTo>
                  <a:pt x="438" y="388"/>
                </a:lnTo>
                <a:lnTo>
                  <a:pt x="438" y="388"/>
                </a:lnTo>
                <a:lnTo>
                  <a:pt x="445" y="383"/>
                </a:lnTo>
                <a:lnTo>
                  <a:pt x="450" y="377"/>
                </a:lnTo>
                <a:lnTo>
                  <a:pt x="455" y="367"/>
                </a:lnTo>
                <a:lnTo>
                  <a:pt x="459" y="351"/>
                </a:lnTo>
                <a:lnTo>
                  <a:pt x="459" y="351"/>
                </a:lnTo>
                <a:lnTo>
                  <a:pt x="460" y="342"/>
                </a:lnTo>
                <a:lnTo>
                  <a:pt x="460" y="333"/>
                </a:lnTo>
                <a:lnTo>
                  <a:pt x="459" y="324"/>
                </a:lnTo>
                <a:lnTo>
                  <a:pt x="457" y="316"/>
                </a:lnTo>
                <a:lnTo>
                  <a:pt x="453" y="299"/>
                </a:lnTo>
                <a:lnTo>
                  <a:pt x="449" y="284"/>
                </a:lnTo>
                <a:lnTo>
                  <a:pt x="449" y="284"/>
                </a:lnTo>
                <a:lnTo>
                  <a:pt x="445" y="277"/>
                </a:lnTo>
                <a:lnTo>
                  <a:pt x="442" y="270"/>
                </a:lnTo>
                <a:lnTo>
                  <a:pt x="434" y="264"/>
                </a:lnTo>
                <a:lnTo>
                  <a:pt x="427" y="257"/>
                </a:lnTo>
                <a:lnTo>
                  <a:pt x="413" y="246"/>
                </a:lnTo>
                <a:lnTo>
                  <a:pt x="402" y="236"/>
                </a:lnTo>
                <a:lnTo>
                  <a:pt x="402" y="236"/>
                </a:lnTo>
                <a:lnTo>
                  <a:pt x="391" y="228"/>
                </a:lnTo>
                <a:lnTo>
                  <a:pt x="380" y="221"/>
                </a:lnTo>
                <a:lnTo>
                  <a:pt x="367" y="212"/>
                </a:lnTo>
                <a:lnTo>
                  <a:pt x="365" y="199"/>
                </a:lnTo>
                <a:lnTo>
                  <a:pt x="351" y="197"/>
                </a:lnTo>
                <a:lnTo>
                  <a:pt x="351" y="197"/>
                </a:lnTo>
                <a:lnTo>
                  <a:pt x="349" y="191"/>
                </a:lnTo>
                <a:lnTo>
                  <a:pt x="344" y="182"/>
                </a:lnTo>
                <a:lnTo>
                  <a:pt x="344" y="182"/>
                </a:lnTo>
                <a:lnTo>
                  <a:pt x="344" y="156"/>
                </a:lnTo>
                <a:lnTo>
                  <a:pt x="345" y="139"/>
                </a:lnTo>
                <a:lnTo>
                  <a:pt x="347" y="130"/>
                </a:lnTo>
                <a:lnTo>
                  <a:pt x="347" y="130"/>
                </a:lnTo>
                <a:lnTo>
                  <a:pt x="347" y="128"/>
                </a:lnTo>
                <a:lnTo>
                  <a:pt x="347" y="123"/>
                </a:lnTo>
                <a:lnTo>
                  <a:pt x="343" y="110"/>
                </a:lnTo>
                <a:lnTo>
                  <a:pt x="337" y="97"/>
                </a:lnTo>
                <a:lnTo>
                  <a:pt x="335" y="92"/>
                </a:lnTo>
                <a:lnTo>
                  <a:pt x="332" y="87"/>
                </a:lnTo>
                <a:lnTo>
                  <a:pt x="332" y="87"/>
                </a:lnTo>
                <a:lnTo>
                  <a:pt x="330" y="86"/>
                </a:lnTo>
                <a:lnTo>
                  <a:pt x="326" y="83"/>
                </a:lnTo>
                <a:lnTo>
                  <a:pt x="321" y="82"/>
                </a:lnTo>
                <a:lnTo>
                  <a:pt x="312" y="82"/>
                </a:lnTo>
                <a:lnTo>
                  <a:pt x="312" y="82"/>
                </a:lnTo>
                <a:lnTo>
                  <a:pt x="303" y="79"/>
                </a:lnTo>
                <a:lnTo>
                  <a:pt x="297" y="77"/>
                </a:lnTo>
                <a:lnTo>
                  <a:pt x="295" y="77"/>
                </a:lnTo>
                <a:lnTo>
                  <a:pt x="293" y="77"/>
                </a:lnTo>
                <a:lnTo>
                  <a:pt x="293" y="77"/>
                </a:lnTo>
                <a:lnTo>
                  <a:pt x="291" y="79"/>
                </a:lnTo>
                <a:lnTo>
                  <a:pt x="290" y="81"/>
                </a:lnTo>
                <a:lnTo>
                  <a:pt x="293" y="86"/>
                </a:lnTo>
                <a:lnTo>
                  <a:pt x="297" y="93"/>
                </a:lnTo>
                <a:lnTo>
                  <a:pt x="272" y="93"/>
                </a:lnTo>
                <a:lnTo>
                  <a:pt x="276" y="80"/>
                </a:lnTo>
                <a:lnTo>
                  <a:pt x="276" y="80"/>
                </a:lnTo>
                <a:lnTo>
                  <a:pt x="278" y="68"/>
                </a:lnTo>
                <a:lnTo>
                  <a:pt x="280" y="57"/>
                </a:lnTo>
                <a:lnTo>
                  <a:pt x="280" y="52"/>
                </a:lnTo>
                <a:lnTo>
                  <a:pt x="280" y="47"/>
                </a:lnTo>
                <a:lnTo>
                  <a:pt x="280" y="47"/>
                </a:lnTo>
                <a:lnTo>
                  <a:pt x="278" y="44"/>
                </a:lnTo>
                <a:lnTo>
                  <a:pt x="276" y="38"/>
                </a:lnTo>
                <a:lnTo>
                  <a:pt x="266" y="26"/>
                </a:lnTo>
                <a:lnTo>
                  <a:pt x="256" y="15"/>
                </a:lnTo>
                <a:lnTo>
                  <a:pt x="250" y="8"/>
                </a:lnTo>
                <a:lnTo>
                  <a:pt x="250" y="8"/>
                </a:lnTo>
                <a:lnTo>
                  <a:pt x="247" y="6"/>
                </a:lnTo>
                <a:lnTo>
                  <a:pt x="241" y="5"/>
                </a:lnTo>
                <a:lnTo>
                  <a:pt x="223" y="3"/>
                </a:lnTo>
                <a:lnTo>
                  <a:pt x="205" y="0"/>
                </a:lnTo>
                <a:lnTo>
                  <a:pt x="194" y="0"/>
                </a:lnTo>
                <a:lnTo>
                  <a:pt x="194" y="0"/>
                </a:lnTo>
                <a:lnTo>
                  <a:pt x="182" y="4"/>
                </a:lnTo>
                <a:lnTo>
                  <a:pt x="164" y="10"/>
                </a:lnTo>
                <a:lnTo>
                  <a:pt x="147" y="16"/>
                </a:lnTo>
                <a:lnTo>
                  <a:pt x="138" y="21"/>
                </a:lnTo>
                <a:lnTo>
                  <a:pt x="138" y="21"/>
                </a:lnTo>
                <a:lnTo>
                  <a:pt x="124" y="45"/>
                </a:lnTo>
                <a:lnTo>
                  <a:pt x="116" y="62"/>
                </a:lnTo>
                <a:lnTo>
                  <a:pt x="113" y="69"/>
                </a:lnTo>
                <a:lnTo>
                  <a:pt x="112" y="73"/>
                </a:lnTo>
                <a:lnTo>
                  <a:pt x="112" y="73"/>
                </a:lnTo>
                <a:lnTo>
                  <a:pt x="113" y="93"/>
                </a:lnTo>
                <a:lnTo>
                  <a:pt x="114" y="108"/>
                </a:lnTo>
                <a:lnTo>
                  <a:pt x="114" y="108"/>
                </a:lnTo>
                <a:lnTo>
                  <a:pt x="113" y="109"/>
                </a:lnTo>
                <a:lnTo>
                  <a:pt x="110" y="111"/>
                </a:lnTo>
                <a:lnTo>
                  <a:pt x="108" y="114"/>
                </a:lnTo>
                <a:lnTo>
                  <a:pt x="108" y="116"/>
                </a:lnTo>
                <a:lnTo>
                  <a:pt x="108" y="120"/>
                </a:lnTo>
                <a:lnTo>
                  <a:pt x="110" y="124"/>
                </a:lnTo>
                <a:lnTo>
                  <a:pt x="110" y="124"/>
                </a:lnTo>
                <a:lnTo>
                  <a:pt x="112" y="134"/>
                </a:lnTo>
                <a:lnTo>
                  <a:pt x="116" y="139"/>
                </a:lnTo>
                <a:lnTo>
                  <a:pt x="119" y="142"/>
                </a:lnTo>
                <a:lnTo>
                  <a:pt x="119" y="142"/>
                </a:lnTo>
                <a:close/>
                <a:moveTo>
                  <a:pt x="272" y="182"/>
                </a:moveTo>
                <a:lnTo>
                  <a:pt x="295" y="175"/>
                </a:lnTo>
                <a:lnTo>
                  <a:pt x="295" y="175"/>
                </a:lnTo>
                <a:lnTo>
                  <a:pt x="296" y="179"/>
                </a:lnTo>
                <a:lnTo>
                  <a:pt x="297" y="181"/>
                </a:lnTo>
                <a:lnTo>
                  <a:pt x="300" y="182"/>
                </a:lnTo>
                <a:lnTo>
                  <a:pt x="300" y="182"/>
                </a:lnTo>
                <a:lnTo>
                  <a:pt x="306" y="183"/>
                </a:lnTo>
                <a:lnTo>
                  <a:pt x="307" y="185"/>
                </a:lnTo>
                <a:lnTo>
                  <a:pt x="309" y="205"/>
                </a:lnTo>
                <a:lnTo>
                  <a:pt x="309" y="205"/>
                </a:lnTo>
                <a:lnTo>
                  <a:pt x="299" y="204"/>
                </a:lnTo>
                <a:lnTo>
                  <a:pt x="289" y="204"/>
                </a:lnTo>
                <a:lnTo>
                  <a:pt x="283" y="205"/>
                </a:lnTo>
                <a:lnTo>
                  <a:pt x="283" y="205"/>
                </a:lnTo>
                <a:lnTo>
                  <a:pt x="278" y="207"/>
                </a:lnTo>
                <a:lnTo>
                  <a:pt x="274" y="210"/>
                </a:lnTo>
                <a:lnTo>
                  <a:pt x="270" y="215"/>
                </a:lnTo>
                <a:lnTo>
                  <a:pt x="250" y="212"/>
                </a:lnTo>
                <a:lnTo>
                  <a:pt x="248" y="199"/>
                </a:lnTo>
                <a:lnTo>
                  <a:pt x="248" y="199"/>
                </a:lnTo>
                <a:lnTo>
                  <a:pt x="253" y="199"/>
                </a:lnTo>
                <a:lnTo>
                  <a:pt x="258" y="197"/>
                </a:lnTo>
                <a:lnTo>
                  <a:pt x="262" y="194"/>
                </a:lnTo>
                <a:lnTo>
                  <a:pt x="262" y="194"/>
                </a:lnTo>
                <a:lnTo>
                  <a:pt x="267" y="191"/>
                </a:lnTo>
                <a:lnTo>
                  <a:pt x="270" y="187"/>
                </a:lnTo>
                <a:lnTo>
                  <a:pt x="272" y="182"/>
                </a:lnTo>
                <a:lnTo>
                  <a:pt x="272" y="1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BA8081A3-F1EA-48BB-9936-B31366325990}"/>
              </a:ext>
            </a:extLst>
          </p:cNvPr>
          <p:cNvSpPr>
            <a:spLocks/>
          </p:cNvSpPr>
          <p:nvPr/>
        </p:nvSpPr>
        <p:spPr bwMode="auto">
          <a:xfrm>
            <a:off x="6661758" y="686412"/>
            <a:ext cx="495913" cy="1753816"/>
          </a:xfrm>
          <a:custGeom>
            <a:avLst/>
            <a:gdLst>
              <a:gd name="T0" fmla="*/ 249 w 561"/>
              <a:gd name="T1" fmla="*/ 330 h 1984"/>
              <a:gd name="T2" fmla="*/ 270 w 561"/>
              <a:gd name="T3" fmla="*/ 351 h 1984"/>
              <a:gd name="T4" fmla="*/ 286 w 561"/>
              <a:gd name="T5" fmla="*/ 371 h 1984"/>
              <a:gd name="T6" fmla="*/ 288 w 561"/>
              <a:gd name="T7" fmla="*/ 420 h 1984"/>
              <a:gd name="T8" fmla="*/ 340 w 561"/>
              <a:gd name="T9" fmla="*/ 363 h 1984"/>
              <a:gd name="T10" fmla="*/ 343 w 561"/>
              <a:gd name="T11" fmla="*/ 319 h 1984"/>
              <a:gd name="T12" fmla="*/ 333 w 561"/>
              <a:gd name="T13" fmla="*/ 260 h 1984"/>
              <a:gd name="T14" fmla="*/ 307 w 561"/>
              <a:gd name="T15" fmla="*/ 205 h 1984"/>
              <a:gd name="T16" fmla="*/ 253 w 561"/>
              <a:gd name="T17" fmla="*/ 167 h 1984"/>
              <a:gd name="T18" fmla="*/ 222 w 561"/>
              <a:gd name="T19" fmla="*/ 115 h 1984"/>
              <a:gd name="T20" fmla="*/ 237 w 561"/>
              <a:gd name="T21" fmla="*/ 106 h 1984"/>
              <a:gd name="T22" fmla="*/ 277 w 561"/>
              <a:gd name="T23" fmla="*/ 99 h 1984"/>
              <a:gd name="T24" fmla="*/ 334 w 561"/>
              <a:gd name="T25" fmla="*/ 30 h 1984"/>
              <a:gd name="T26" fmla="*/ 386 w 561"/>
              <a:gd name="T27" fmla="*/ 13 h 1984"/>
              <a:gd name="T28" fmla="*/ 409 w 561"/>
              <a:gd name="T29" fmla="*/ 54 h 1984"/>
              <a:gd name="T30" fmla="*/ 400 w 561"/>
              <a:gd name="T31" fmla="*/ 82 h 1984"/>
              <a:gd name="T32" fmla="*/ 407 w 561"/>
              <a:gd name="T33" fmla="*/ 101 h 1984"/>
              <a:gd name="T34" fmla="*/ 423 w 561"/>
              <a:gd name="T35" fmla="*/ 151 h 1984"/>
              <a:gd name="T36" fmla="*/ 477 w 561"/>
              <a:gd name="T37" fmla="*/ 215 h 1984"/>
              <a:gd name="T38" fmla="*/ 560 w 561"/>
              <a:gd name="T39" fmla="*/ 403 h 1984"/>
              <a:gd name="T40" fmla="*/ 449 w 561"/>
              <a:gd name="T41" fmla="*/ 567 h 1984"/>
              <a:gd name="T42" fmla="*/ 494 w 561"/>
              <a:gd name="T43" fmla="*/ 822 h 1984"/>
              <a:gd name="T44" fmla="*/ 503 w 561"/>
              <a:gd name="T45" fmla="*/ 905 h 1984"/>
              <a:gd name="T46" fmla="*/ 473 w 561"/>
              <a:gd name="T47" fmla="*/ 947 h 1984"/>
              <a:gd name="T48" fmla="*/ 468 w 561"/>
              <a:gd name="T49" fmla="*/ 985 h 1984"/>
              <a:gd name="T50" fmla="*/ 473 w 561"/>
              <a:gd name="T51" fmla="*/ 1231 h 1984"/>
              <a:gd name="T52" fmla="*/ 482 w 561"/>
              <a:gd name="T53" fmla="*/ 1580 h 1984"/>
              <a:gd name="T54" fmla="*/ 452 w 561"/>
              <a:gd name="T55" fmla="*/ 1633 h 1984"/>
              <a:gd name="T56" fmla="*/ 431 w 561"/>
              <a:gd name="T57" fmla="*/ 1703 h 1984"/>
              <a:gd name="T58" fmla="*/ 353 w 561"/>
              <a:gd name="T59" fmla="*/ 1710 h 1984"/>
              <a:gd name="T60" fmla="*/ 253 w 561"/>
              <a:gd name="T61" fmla="*/ 1788 h 1984"/>
              <a:gd name="T62" fmla="*/ 301 w 561"/>
              <a:gd name="T63" fmla="*/ 1850 h 1984"/>
              <a:gd name="T64" fmla="*/ 386 w 561"/>
              <a:gd name="T65" fmla="*/ 1888 h 1984"/>
              <a:gd name="T66" fmla="*/ 400 w 561"/>
              <a:gd name="T67" fmla="*/ 1921 h 1984"/>
              <a:gd name="T68" fmla="*/ 392 w 561"/>
              <a:gd name="T69" fmla="*/ 1956 h 1984"/>
              <a:gd name="T70" fmla="*/ 253 w 561"/>
              <a:gd name="T71" fmla="*/ 1978 h 1984"/>
              <a:gd name="T72" fmla="*/ 158 w 561"/>
              <a:gd name="T73" fmla="*/ 1978 h 1984"/>
              <a:gd name="T74" fmla="*/ 144 w 561"/>
              <a:gd name="T75" fmla="*/ 1852 h 1984"/>
              <a:gd name="T76" fmla="*/ 152 w 561"/>
              <a:gd name="T77" fmla="*/ 1805 h 1984"/>
              <a:gd name="T78" fmla="*/ 154 w 561"/>
              <a:gd name="T79" fmla="*/ 1769 h 1984"/>
              <a:gd name="T80" fmla="*/ 138 w 561"/>
              <a:gd name="T81" fmla="*/ 1666 h 1984"/>
              <a:gd name="T82" fmla="*/ 137 w 561"/>
              <a:gd name="T83" fmla="*/ 1462 h 1984"/>
              <a:gd name="T84" fmla="*/ 175 w 561"/>
              <a:gd name="T85" fmla="*/ 1287 h 1984"/>
              <a:gd name="T86" fmla="*/ 114 w 561"/>
              <a:gd name="T87" fmla="*/ 1249 h 1984"/>
              <a:gd name="T88" fmla="*/ 144 w 561"/>
              <a:gd name="T89" fmla="*/ 1049 h 1984"/>
              <a:gd name="T90" fmla="*/ 159 w 561"/>
              <a:gd name="T91" fmla="*/ 1004 h 1984"/>
              <a:gd name="T92" fmla="*/ 158 w 561"/>
              <a:gd name="T93" fmla="*/ 909 h 1984"/>
              <a:gd name="T94" fmla="*/ 142 w 561"/>
              <a:gd name="T95" fmla="*/ 791 h 1984"/>
              <a:gd name="T96" fmla="*/ 118 w 561"/>
              <a:gd name="T97" fmla="*/ 604 h 1984"/>
              <a:gd name="T98" fmla="*/ 99 w 561"/>
              <a:gd name="T99" fmla="*/ 621 h 1984"/>
              <a:gd name="T100" fmla="*/ 59 w 561"/>
              <a:gd name="T101" fmla="*/ 624 h 1984"/>
              <a:gd name="T102" fmla="*/ 33 w 561"/>
              <a:gd name="T103" fmla="*/ 557 h 1984"/>
              <a:gd name="T104" fmla="*/ 2 w 561"/>
              <a:gd name="T105" fmla="*/ 453 h 1984"/>
              <a:gd name="T106" fmla="*/ 31 w 561"/>
              <a:gd name="T107" fmla="*/ 347 h 1984"/>
              <a:gd name="T108" fmla="*/ 109 w 561"/>
              <a:gd name="T109" fmla="*/ 283 h 1984"/>
              <a:gd name="T110" fmla="*/ 147 w 561"/>
              <a:gd name="T111" fmla="*/ 293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1" h="1984">
                <a:moveTo>
                  <a:pt x="220" y="319"/>
                </a:moveTo>
                <a:lnTo>
                  <a:pt x="220" y="319"/>
                </a:lnTo>
                <a:lnTo>
                  <a:pt x="232" y="321"/>
                </a:lnTo>
                <a:lnTo>
                  <a:pt x="241" y="325"/>
                </a:lnTo>
                <a:lnTo>
                  <a:pt x="248" y="326"/>
                </a:lnTo>
                <a:lnTo>
                  <a:pt x="248" y="326"/>
                </a:lnTo>
                <a:lnTo>
                  <a:pt x="249" y="330"/>
                </a:lnTo>
                <a:lnTo>
                  <a:pt x="249" y="335"/>
                </a:lnTo>
                <a:lnTo>
                  <a:pt x="249" y="340"/>
                </a:lnTo>
                <a:lnTo>
                  <a:pt x="249" y="340"/>
                </a:lnTo>
                <a:lnTo>
                  <a:pt x="260" y="344"/>
                </a:lnTo>
                <a:lnTo>
                  <a:pt x="267" y="347"/>
                </a:lnTo>
                <a:lnTo>
                  <a:pt x="270" y="349"/>
                </a:lnTo>
                <a:lnTo>
                  <a:pt x="270" y="351"/>
                </a:lnTo>
                <a:lnTo>
                  <a:pt x="270" y="351"/>
                </a:lnTo>
                <a:lnTo>
                  <a:pt x="272" y="356"/>
                </a:lnTo>
                <a:lnTo>
                  <a:pt x="274" y="359"/>
                </a:lnTo>
                <a:lnTo>
                  <a:pt x="274" y="359"/>
                </a:lnTo>
                <a:lnTo>
                  <a:pt x="277" y="363"/>
                </a:lnTo>
                <a:lnTo>
                  <a:pt x="281" y="366"/>
                </a:lnTo>
                <a:lnTo>
                  <a:pt x="286" y="371"/>
                </a:lnTo>
                <a:lnTo>
                  <a:pt x="289" y="377"/>
                </a:lnTo>
                <a:lnTo>
                  <a:pt x="289" y="377"/>
                </a:lnTo>
                <a:lnTo>
                  <a:pt x="291" y="390"/>
                </a:lnTo>
                <a:lnTo>
                  <a:pt x="293" y="404"/>
                </a:lnTo>
                <a:lnTo>
                  <a:pt x="293" y="404"/>
                </a:lnTo>
                <a:lnTo>
                  <a:pt x="291" y="411"/>
                </a:lnTo>
                <a:lnTo>
                  <a:pt x="288" y="420"/>
                </a:lnTo>
                <a:lnTo>
                  <a:pt x="282" y="432"/>
                </a:lnTo>
                <a:lnTo>
                  <a:pt x="282" y="432"/>
                </a:lnTo>
                <a:lnTo>
                  <a:pt x="294" y="418"/>
                </a:lnTo>
                <a:lnTo>
                  <a:pt x="326" y="384"/>
                </a:lnTo>
                <a:lnTo>
                  <a:pt x="326" y="384"/>
                </a:lnTo>
                <a:lnTo>
                  <a:pt x="334" y="373"/>
                </a:lnTo>
                <a:lnTo>
                  <a:pt x="340" y="363"/>
                </a:lnTo>
                <a:lnTo>
                  <a:pt x="343" y="352"/>
                </a:lnTo>
                <a:lnTo>
                  <a:pt x="347" y="344"/>
                </a:lnTo>
                <a:lnTo>
                  <a:pt x="347" y="335"/>
                </a:lnTo>
                <a:lnTo>
                  <a:pt x="347" y="328"/>
                </a:lnTo>
                <a:lnTo>
                  <a:pt x="345" y="323"/>
                </a:lnTo>
                <a:lnTo>
                  <a:pt x="343" y="319"/>
                </a:lnTo>
                <a:lnTo>
                  <a:pt x="343" y="319"/>
                </a:lnTo>
                <a:lnTo>
                  <a:pt x="333" y="309"/>
                </a:lnTo>
                <a:lnTo>
                  <a:pt x="327" y="302"/>
                </a:lnTo>
                <a:lnTo>
                  <a:pt x="326" y="299"/>
                </a:lnTo>
                <a:lnTo>
                  <a:pt x="326" y="299"/>
                </a:lnTo>
                <a:lnTo>
                  <a:pt x="331" y="281"/>
                </a:lnTo>
                <a:lnTo>
                  <a:pt x="331" y="281"/>
                </a:lnTo>
                <a:lnTo>
                  <a:pt x="333" y="260"/>
                </a:lnTo>
                <a:lnTo>
                  <a:pt x="333" y="248"/>
                </a:lnTo>
                <a:lnTo>
                  <a:pt x="331" y="241"/>
                </a:lnTo>
                <a:lnTo>
                  <a:pt x="331" y="241"/>
                </a:lnTo>
                <a:lnTo>
                  <a:pt x="326" y="231"/>
                </a:lnTo>
                <a:lnTo>
                  <a:pt x="322" y="221"/>
                </a:lnTo>
                <a:lnTo>
                  <a:pt x="307" y="205"/>
                </a:lnTo>
                <a:lnTo>
                  <a:pt x="307" y="205"/>
                </a:lnTo>
                <a:lnTo>
                  <a:pt x="303" y="203"/>
                </a:lnTo>
                <a:lnTo>
                  <a:pt x="298" y="200"/>
                </a:lnTo>
                <a:lnTo>
                  <a:pt x="298" y="200"/>
                </a:lnTo>
                <a:lnTo>
                  <a:pt x="262" y="184"/>
                </a:lnTo>
                <a:lnTo>
                  <a:pt x="262" y="167"/>
                </a:lnTo>
                <a:lnTo>
                  <a:pt x="262" y="167"/>
                </a:lnTo>
                <a:lnTo>
                  <a:pt x="253" y="167"/>
                </a:lnTo>
                <a:lnTo>
                  <a:pt x="246" y="167"/>
                </a:lnTo>
                <a:lnTo>
                  <a:pt x="244" y="167"/>
                </a:lnTo>
                <a:lnTo>
                  <a:pt x="244" y="167"/>
                </a:lnTo>
                <a:lnTo>
                  <a:pt x="248" y="151"/>
                </a:lnTo>
                <a:lnTo>
                  <a:pt x="223" y="118"/>
                </a:lnTo>
                <a:lnTo>
                  <a:pt x="223" y="118"/>
                </a:lnTo>
                <a:lnTo>
                  <a:pt x="222" y="115"/>
                </a:lnTo>
                <a:lnTo>
                  <a:pt x="222" y="113"/>
                </a:lnTo>
                <a:lnTo>
                  <a:pt x="225" y="110"/>
                </a:lnTo>
                <a:lnTo>
                  <a:pt x="225" y="110"/>
                </a:lnTo>
                <a:lnTo>
                  <a:pt x="230" y="106"/>
                </a:lnTo>
                <a:lnTo>
                  <a:pt x="234" y="106"/>
                </a:lnTo>
                <a:lnTo>
                  <a:pt x="237" y="106"/>
                </a:lnTo>
                <a:lnTo>
                  <a:pt x="237" y="106"/>
                </a:lnTo>
                <a:lnTo>
                  <a:pt x="255" y="113"/>
                </a:lnTo>
                <a:lnTo>
                  <a:pt x="270" y="122"/>
                </a:lnTo>
                <a:lnTo>
                  <a:pt x="270" y="122"/>
                </a:lnTo>
                <a:lnTo>
                  <a:pt x="272" y="111"/>
                </a:lnTo>
                <a:lnTo>
                  <a:pt x="274" y="104"/>
                </a:lnTo>
                <a:lnTo>
                  <a:pt x="275" y="101"/>
                </a:lnTo>
                <a:lnTo>
                  <a:pt x="277" y="99"/>
                </a:lnTo>
                <a:lnTo>
                  <a:pt x="277" y="99"/>
                </a:lnTo>
                <a:lnTo>
                  <a:pt x="286" y="97"/>
                </a:lnTo>
                <a:lnTo>
                  <a:pt x="289" y="97"/>
                </a:lnTo>
                <a:lnTo>
                  <a:pt x="301" y="97"/>
                </a:lnTo>
                <a:lnTo>
                  <a:pt x="310" y="82"/>
                </a:lnTo>
                <a:lnTo>
                  <a:pt x="326" y="42"/>
                </a:lnTo>
                <a:lnTo>
                  <a:pt x="334" y="30"/>
                </a:lnTo>
                <a:lnTo>
                  <a:pt x="334" y="21"/>
                </a:lnTo>
                <a:lnTo>
                  <a:pt x="343" y="0"/>
                </a:lnTo>
                <a:lnTo>
                  <a:pt x="343" y="0"/>
                </a:lnTo>
                <a:lnTo>
                  <a:pt x="359" y="4"/>
                </a:lnTo>
                <a:lnTo>
                  <a:pt x="373" y="7"/>
                </a:lnTo>
                <a:lnTo>
                  <a:pt x="386" y="13"/>
                </a:lnTo>
                <a:lnTo>
                  <a:pt x="386" y="13"/>
                </a:lnTo>
                <a:lnTo>
                  <a:pt x="397" y="19"/>
                </a:lnTo>
                <a:lnTo>
                  <a:pt x="404" y="26"/>
                </a:lnTo>
                <a:lnTo>
                  <a:pt x="411" y="33"/>
                </a:lnTo>
                <a:lnTo>
                  <a:pt x="407" y="45"/>
                </a:lnTo>
                <a:lnTo>
                  <a:pt x="404" y="54"/>
                </a:lnTo>
                <a:lnTo>
                  <a:pt x="404" y="54"/>
                </a:lnTo>
                <a:lnTo>
                  <a:pt x="409" y="54"/>
                </a:lnTo>
                <a:lnTo>
                  <a:pt x="414" y="56"/>
                </a:lnTo>
                <a:lnTo>
                  <a:pt x="416" y="58"/>
                </a:lnTo>
                <a:lnTo>
                  <a:pt x="416" y="58"/>
                </a:lnTo>
                <a:lnTo>
                  <a:pt x="414" y="63"/>
                </a:lnTo>
                <a:lnTo>
                  <a:pt x="409" y="71"/>
                </a:lnTo>
                <a:lnTo>
                  <a:pt x="400" y="82"/>
                </a:lnTo>
                <a:lnTo>
                  <a:pt x="400" y="82"/>
                </a:lnTo>
                <a:lnTo>
                  <a:pt x="402" y="82"/>
                </a:lnTo>
                <a:lnTo>
                  <a:pt x="405" y="82"/>
                </a:lnTo>
                <a:lnTo>
                  <a:pt x="407" y="84"/>
                </a:lnTo>
                <a:lnTo>
                  <a:pt x="411" y="91"/>
                </a:lnTo>
                <a:lnTo>
                  <a:pt x="411" y="91"/>
                </a:lnTo>
                <a:lnTo>
                  <a:pt x="409" y="96"/>
                </a:lnTo>
                <a:lnTo>
                  <a:pt x="407" y="101"/>
                </a:lnTo>
                <a:lnTo>
                  <a:pt x="400" y="110"/>
                </a:lnTo>
                <a:lnTo>
                  <a:pt x="388" y="118"/>
                </a:lnTo>
                <a:lnTo>
                  <a:pt x="388" y="118"/>
                </a:lnTo>
                <a:lnTo>
                  <a:pt x="402" y="129"/>
                </a:lnTo>
                <a:lnTo>
                  <a:pt x="414" y="139"/>
                </a:lnTo>
                <a:lnTo>
                  <a:pt x="423" y="151"/>
                </a:lnTo>
                <a:lnTo>
                  <a:pt x="423" y="151"/>
                </a:lnTo>
                <a:lnTo>
                  <a:pt x="428" y="163"/>
                </a:lnTo>
                <a:lnTo>
                  <a:pt x="435" y="177"/>
                </a:lnTo>
                <a:lnTo>
                  <a:pt x="440" y="193"/>
                </a:lnTo>
                <a:lnTo>
                  <a:pt x="449" y="212"/>
                </a:lnTo>
                <a:lnTo>
                  <a:pt x="449" y="212"/>
                </a:lnTo>
                <a:lnTo>
                  <a:pt x="464" y="214"/>
                </a:lnTo>
                <a:lnTo>
                  <a:pt x="477" y="215"/>
                </a:lnTo>
                <a:lnTo>
                  <a:pt x="482" y="217"/>
                </a:lnTo>
                <a:lnTo>
                  <a:pt x="482" y="217"/>
                </a:lnTo>
                <a:lnTo>
                  <a:pt x="520" y="299"/>
                </a:lnTo>
                <a:lnTo>
                  <a:pt x="561" y="392"/>
                </a:lnTo>
                <a:lnTo>
                  <a:pt x="561" y="392"/>
                </a:lnTo>
                <a:lnTo>
                  <a:pt x="561" y="396"/>
                </a:lnTo>
                <a:lnTo>
                  <a:pt x="560" y="403"/>
                </a:lnTo>
                <a:lnTo>
                  <a:pt x="553" y="418"/>
                </a:lnTo>
                <a:lnTo>
                  <a:pt x="542" y="439"/>
                </a:lnTo>
                <a:lnTo>
                  <a:pt x="529" y="462"/>
                </a:lnTo>
                <a:lnTo>
                  <a:pt x="497" y="508"/>
                </a:lnTo>
                <a:lnTo>
                  <a:pt x="470" y="543"/>
                </a:lnTo>
                <a:lnTo>
                  <a:pt x="470" y="543"/>
                </a:lnTo>
                <a:lnTo>
                  <a:pt x="449" y="567"/>
                </a:lnTo>
                <a:lnTo>
                  <a:pt x="430" y="586"/>
                </a:lnTo>
                <a:lnTo>
                  <a:pt x="411" y="604"/>
                </a:lnTo>
                <a:lnTo>
                  <a:pt x="411" y="604"/>
                </a:lnTo>
                <a:lnTo>
                  <a:pt x="444" y="694"/>
                </a:lnTo>
                <a:lnTo>
                  <a:pt x="485" y="801"/>
                </a:lnTo>
                <a:lnTo>
                  <a:pt x="485" y="801"/>
                </a:lnTo>
                <a:lnTo>
                  <a:pt x="494" y="822"/>
                </a:lnTo>
                <a:lnTo>
                  <a:pt x="501" y="843"/>
                </a:lnTo>
                <a:lnTo>
                  <a:pt x="506" y="865"/>
                </a:lnTo>
                <a:lnTo>
                  <a:pt x="509" y="883"/>
                </a:lnTo>
                <a:lnTo>
                  <a:pt x="509" y="883"/>
                </a:lnTo>
                <a:lnTo>
                  <a:pt x="509" y="891"/>
                </a:lnTo>
                <a:lnTo>
                  <a:pt x="506" y="898"/>
                </a:lnTo>
                <a:lnTo>
                  <a:pt x="503" y="905"/>
                </a:lnTo>
                <a:lnTo>
                  <a:pt x="497" y="911"/>
                </a:lnTo>
                <a:lnTo>
                  <a:pt x="487" y="919"/>
                </a:lnTo>
                <a:lnTo>
                  <a:pt x="482" y="923"/>
                </a:lnTo>
                <a:lnTo>
                  <a:pt x="482" y="923"/>
                </a:lnTo>
                <a:lnTo>
                  <a:pt x="480" y="933"/>
                </a:lnTo>
                <a:lnTo>
                  <a:pt x="478" y="942"/>
                </a:lnTo>
                <a:lnTo>
                  <a:pt x="473" y="947"/>
                </a:lnTo>
                <a:lnTo>
                  <a:pt x="473" y="947"/>
                </a:lnTo>
                <a:lnTo>
                  <a:pt x="468" y="950"/>
                </a:lnTo>
                <a:lnTo>
                  <a:pt x="468" y="950"/>
                </a:lnTo>
                <a:lnTo>
                  <a:pt x="461" y="956"/>
                </a:lnTo>
                <a:lnTo>
                  <a:pt x="461" y="956"/>
                </a:lnTo>
                <a:lnTo>
                  <a:pt x="466" y="971"/>
                </a:lnTo>
                <a:lnTo>
                  <a:pt x="468" y="985"/>
                </a:lnTo>
                <a:lnTo>
                  <a:pt x="470" y="997"/>
                </a:lnTo>
                <a:lnTo>
                  <a:pt x="470" y="997"/>
                </a:lnTo>
                <a:lnTo>
                  <a:pt x="471" y="1021"/>
                </a:lnTo>
                <a:lnTo>
                  <a:pt x="470" y="1034"/>
                </a:lnTo>
                <a:lnTo>
                  <a:pt x="468" y="1077"/>
                </a:lnTo>
                <a:lnTo>
                  <a:pt x="468" y="1077"/>
                </a:lnTo>
                <a:lnTo>
                  <a:pt x="473" y="1231"/>
                </a:lnTo>
                <a:lnTo>
                  <a:pt x="478" y="1344"/>
                </a:lnTo>
                <a:lnTo>
                  <a:pt x="480" y="1405"/>
                </a:lnTo>
                <a:lnTo>
                  <a:pt x="480" y="1405"/>
                </a:lnTo>
                <a:lnTo>
                  <a:pt x="480" y="1476"/>
                </a:lnTo>
                <a:lnTo>
                  <a:pt x="480" y="1535"/>
                </a:lnTo>
                <a:lnTo>
                  <a:pt x="480" y="1535"/>
                </a:lnTo>
                <a:lnTo>
                  <a:pt x="482" y="1580"/>
                </a:lnTo>
                <a:lnTo>
                  <a:pt x="483" y="1609"/>
                </a:lnTo>
                <a:lnTo>
                  <a:pt x="483" y="1620"/>
                </a:lnTo>
                <a:lnTo>
                  <a:pt x="482" y="1625"/>
                </a:lnTo>
                <a:lnTo>
                  <a:pt x="482" y="1625"/>
                </a:lnTo>
                <a:lnTo>
                  <a:pt x="477" y="1628"/>
                </a:lnTo>
                <a:lnTo>
                  <a:pt x="466" y="1632"/>
                </a:lnTo>
                <a:lnTo>
                  <a:pt x="452" y="1633"/>
                </a:lnTo>
                <a:lnTo>
                  <a:pt x="452" y="1633"/>
                </a:lnTo>
                <a:lnTo>
                  <a:pt x="449" y="1663"/>
                </a:lnTo>
                <a:lnTo>
                  <a:pt x="444" y="1685"/>
                </a:lnTo>
                <a:lnTo>
                  <a:pt x="442" y="1694"/>
                </a:lnTo>
                <a:lnTo>
                  <a:pt x="437" y="1701"/>
                </a:lnTo>
                <a:lnTo>
                  <a:pt x="437" y="1701"/>
                </a:lnTo>
                <a:lnTo>
                  <a:pt x="431" y="1703"/>
                </a:lnTo>
                <a:lnTo>
                  <a:pt x="421" y="1704"/>
                </a:lnTo>
                <a:lnTo>
                  <a:pt x="399" y="1706"/>
                </a:lnTo>
                <a:lnTo>
                  <a:pt x="367" y="1703"/>
                </a:lnTo>
                <a:lnTo>
                  <a:pt x="367" y="1703"/>
                </a:lnTo>
                <a:lnTo>
                  <a:pt x="364" y="1706"/>
                </a:lnTo>
                <a:lnTo>
                  <a:pt x="359" y="1708"/>
                </a:lnTo>
                <a:lnTo>
                  <a:pt x="353" y="1710"/>
                </a:lnTo>
                <a:lnTo>
                  <a:pt x="353" y="1710"/>
                </a:lnTo>
                <a:lnTo>
                  <a:pt x="305" y="1710"/>
                </a:lnTo>
                <a:lnTo>
                  <a:pt x="265" y="1710"/>
                </a:lnTo>
                <a:lnTo>
                  <a:pt x="265" y="1710"/>
                </a:lnTo>
                <a:lnTo>
                  <a:pt x="258" y="1748"/>
                </a:lnTo>
                <a:lnTo>
                  <a:pt x="255" y="1776"/>
                </a:lnTo>
                <a:lnTo>
                  <a:pt x="253" y="1788"/>
                </a:lnTo>
                <a:lnTo>
                  <a:pt x="253" y="1788"/>
                </a:lnTo>
                <a:lnTo>
                  <a:pt x="262" y="1789"/>
                </a:lnTo>
                <a:lnTo>
                  <a:pt x="268" y="1791"/>
                </a:lnTo>
                <a:lnTo>
                  <a:pt x="268" y="1791"/>
                </a:lnTo>
                <a:lnTo>
                  <a:pt x="272" y="1802"/>
                </a:lnTo>
                <a:lnTo>
                  <a:pt x="286" y="1826"/>
                </a:lnTo>
                <a:lnTo>
                  <a:pt x="301" y="1850"/>
                </a:lnTo>
                <a:lnTo>
                  <a:pt x="308" y="1860"/>
                </a:lnTo>
                <a:lnTo>
                  <a:pt x="314" y="1866"/>
                </a:lnTo>
                <a:lnTo>
                  <a:pt x="314" y="1866"/>
                </a:lnTo>
                <a:lnTo>
                  <a:pt x="321" y="1869"/>
                </a:lnTo>
                <a:lnTo>
                  <a:pt x="331" y="1873"/>
                </a:lnTo>
                <a:lnTo>
                  <a:pt x="359" y="1880"/>
                </a:lnTo>
                <a:lnTo>
                  <a:pt x="386" y="1888"/>
                </a:lnTo>
                <a:lnTo>
                  <a:pt x="395" y="1892"/>
                </a:lnTo>
                <a:lnTo>
                  <a:pt x="400" y="1897"/>
                </a:lnTo>
                <a:lnTo>
                  <a:pt x="400" y="1897"/>
                </a:lnTo>
                <a:lnTo>
                  <a:pt x="404" y="1900"/>
                </a:lnTo>
                <a:lnTo>
                  <a:pt x="404" y="1906"/>
                </a:lnTo>
                <a:lnTo>
                  <a:pt x="402" y="1914"/>
                </a:lnTo>
                <a:lnTo>
                  <a:pt x="400" y="1921"/>
                </a:lnTo>
                <a:lnTo>
                  <a:pt x="399" y="1923"/>
                </a:lnTo>
                <a:lnTo>
                  <a:pt x="392" y="1932"/>
                </a:lnTo>
                <a:lnTo>
                  <a:pt x="392" y="1932"/>
                </a:lnTo>
                <a:lnTo>
                  <a:pt x="393" y="1944"/>
                </a:lnTo>
                <a:lnTo>
                  <a:pt x="393" y="1951"/>
                </a:lnTo>
                <a:lnTo>
                  <a:pt x="392" y="1956"/>
                </a:lnTo>
                <a:lnTo>
                  <a:pt x="392" y="1956"/>
                </a:lnTo>
                <a:lnTo>
                  <a:pt x="378" y="1963"/>
                </a:lnTo>
                <a:lnTo>
                  <a:pt x="348" y="1971"/>
                </a:lnTo>
                <a:lnTo>
                  <a:pt x="317" y="1980"/>
                </a:lnTo>
                <a:lnTo>
                  <a:pt x="305" y="1984"/>
                </a:lnTo>
                <a:lnTo>
                  <a:pt x="294" y="1984"/>
                </a:lnTo>
                <a:lnTo>
                  <a:pt x="294" y="1984"/>
                </a:lnTo>
                <a:lnTo>
                  <a:pt x="253" y="1978"/>
                </a:lnTo>
                <a:lnTo>
                  <a:pt x="225" y="1975"/>
                </a:lnTo>
                <a:lnTo>
                  <a:pt x="225" y="1975"/>
                </a:lnTo>
                <a:lnTo>
                  <a:pt x="213" y="1978"/>
                </a:lnTo>
                <a:lnTo>
                  <a:pt x="199" y="1980"/>
                </a:lnTo>
                <a:lnTo>
                  <a:pt x="177" y="1980"/>
                </a:lnTo>
                <a:lnTo>
                  <a:pt x="177" y="1980"/>
                </a:lnTo>
                <a:lnTo>
                  <a:pt x="158" y="1978"/>
                </a:lnTo>
                <a:lnTo>
                  <a:pt x="147" y="1977"/>
                </a:lnTo>
                <a:lnTo>
                  <a:pt x="140" y="1973"/>
                </a:lnTo>
                <a:lnTo>
                  <a:pt x="138" y="1971"/>
                </a:lnTo>
                <a:lnTo>
                  <a:pt x="138" y="1971"/>
                </a:lnTo>
                <a:lnTo>
                  <a:pt x="138" y="1949"/>
                </a:lnTo>
                <a:lnTo>
                  <a:pt x="140" y="1900"/>
                </a:lnTo>
                <a:lnTo>
                  <a:pt x="144" y="1852"/>
                </a:lnTo>
                <a:lnTo>
                  <a:pt x="147" y="1824"/>
                </a:lnTo>
                <a:lnTo>
                  <a:pt x="147" y="1824"/>
                </a:lnTo>
                <a:lnTo>
                  <a:pt x="149" y="1819"/>
                </a:lnTo>
                <a:lnTo>
                  <a:pt x="151" y="1815"/>
                </a:lnTo>
                <a:lnTo>
                  <a:pt x="152" y="1812"/>
                </a:lnTo>
                <a:lnTo>
                  <a:pt x="152" y="1805"/>
                </a:lnTo>
                <a:lnTo>
                  <a:pt x="152" y="1805"/>
                </a:lnTo>
                <a:lnTo>
                  <a:pt x="152" y="1795"/>
                </a:lnTo>
                <a:lnTo>
                  <a:pt x="149" y="1784"/>
                </a:lnTo>
                <a:lnTo>
                  <a:pt x="147" y="1774"/>
                </a:lnTo>
                <a:lnTo>
                  <a:pt x="147" y="1770"/>
                </a:lnTo>
                <a:lnTo>
                  <a:pt x="147" y="1770"/>
                </a:lnTo>
                <a:lnTo>
                  <a:pt x="147" y="1770"/>
                </a:lnTo>
                <a:lnTo>
                  <a:pt x="154" y="1769"/>
                </a:lnTo>
                <a:lnTo>
                  <a:pt x="159" y="1767"/>
                </a:lnTo>
                <a:lnTo>
                  <a:pt x="151" y="1685"/>
                </a:lnTo>
                <a:lnTo>
                  <a:pt x="151" y="1685"/>
                </a:lnTo>
                <a:lnTo>
                  <a:pt x="147" y="1678"/>
                </a:lnTo>
                <a:lnTo>
                  <a:pt x="144" y="1673"/>
                </a:lnTo>
                <a:lnTo>
                  <a:pt x="138" y="1666"/>
                </a:lnTo>
                <a:lnTo>
                  <a:pt x="138" y="1666"/>
                </a:lnTo>
                <a:lnTo>
                  <a:pt x="111" y="1646"/>
                </a:lnTo>
                <a:lnTo>
                  <a:pt x="111" y="1646"/>
                </a:lnTo>
                <a:lnTo>
                  <a:pt x="116" y="1581"/>
                </a:lnTo>
                <a:lnTo>
                  <a:pt x="123" y="1529"/>
                </a:lnTo>
                <a:lnTo>
                  <a:pt x="130" y="1490"/>
                </a:lnTo>
                <a:lnTo>
                  <a:pt x="130" y="1490"/>
                </a:lnTo>
                <a:lnTo>
                  <a:pt x="137" y="1462"/>
                </a:lnTo>
                <a:lnTo>
                  <a:pt x="142" y="1439"/>
                </a:lnTo>
                <a:lnTo>
                  <a:pt x="152" y="1405"/>
                </a:lnTo>
                <a:lnTo>
                  <a:pt x="152" y="1405"/>
                </a:lnTo>
                <a:lnTo>
                  <a:pt x="159" y="1379"/>
                </a:lnTo>
                <a:lnTo>
                  <a:pt x="166" y="1339"/>
                </a:lnTo>
                <a:lnTo>
                  <a:pt x="175" y="1287"/>
                </a:lnTo>
                <a:lnTo>
                  <a:pt x="175" y="1287"/>
                </a:lnTo>
                <a:lnTo>
                  <a:pt x="151" y="1281"/>
                </a:lnTo>
                <a:lnTo>
                  <a:pt x="132" y="1276"/>
                </a:lnTo>
                <a:lnTo>
                  <a:pt x="125" y="1273"/>
                </a:lnTo>
                <a:lnTo>
                  <a:pt x="119" y="1269"/>
                </a:lnTo>
                <a:lnTo>
                  <a:pt x="119" y="1269"/>
                </a:lnTo>
                <a:lnTo>
                  <a:pt x="118" y="1262"/>
                </a:lnTo>
                <a:lnTo>
                  <a:pt x="114" y="1249"/>
                </a:lnTo>
                <a:lnTo>
                  <a:pt x="111" y="1212"/>
                </a:lnTo>
                <a:lnTo>
                  <a:pt x="107" y="1177"/>
                </a:lnTo>
                <a:lnTo>
                  <a:pt x="107" y="1158"/>
                </a:lnTo>
                <a:lnTo>
                  <a:pt x="107" y="1158"/>
                </a:lnTo>
                <a:lnTo>
                  <a:pt x="126" y="1103"/>
                </a:lnTo>
                <a:lnTo>
                  <a:pt x="144" y="1049"/>
                </a:lnTo>
                <a:lnTo>
                  <a:pt x="144" y="1049"/>
                </a:lnTo>
                <a:lnTo>
                  <a:pt x="145" y="1047"/>
                </a:lnTo>
                <a:lnTo>
                  <a:pt x="149" y="1046"/>
                </a:lnTo>
                <a:lnTo>
                  <a:pt x="151" y="1042"/>
                </a:lnTo>
                <a:lnTo>
                  <a:pt x="152" y="1037"/>
                </a:lnTo>
                <a:lnTo>
                  <a:pt x="152" y="1037"/>
                </a:lnTo>
                <a:lnTo>
                  <a:pt x="159" y="1004"/>
                </a:lnTo>
                <a:lnTo>
                  <a:pt x="159" y="1004"/>
                </a:lnTo>
                <a:lnTo>
                  <a:pt x="158" y="1004"/>
                </a:lnTo>
                <a:lnTo>
                  <a:pt x="156" y="1002"/>
                </a:lnTo>
                <a:lnTo>
                  <a:pt x="152" y="999"/>
                </a:lnTo>
                <a:lnTo>
                  <a:pt x="151" y="989"/>
                </a:lnTo>
                <a:lnTo>
                  <a:pt x="151" y="989"/>
                </a:lnTo>
                <a:lnTo>
                  <a:pt x="152" y="959"/>
                </a:lnTo>
                <a:lnTo>
                  <a:pt x="158" y="909"/>
                </a:lnTo>
                <a:lnTo>
                  <a:pt x="164" y="841"/>
                </a:lnTo>
                <a:lnTo>
                  <a:pt x="164" y="841"/>
                </a:lnTo>
                <a:lnTo>
                  <a:pt x="159" y="833"/>
                </a:lnTo>
                <a:lnTo>
                  <a:pt x="152" y="822"/>
                </a:lnTo>
                <a:lnTo>
                  <a:pt x="147" y="808"/>
                </a:lnTo>
                <a:lnTo>
                  <a:pt x="147" y="808"/>
                </a:lnTo>
                <a:lnTo>
                  <a:pt x="142" y="791"/>
                </a:lnTo>
                <a:lnTo>
                  <a:pt x="140" y="774"/>
                </a:lnTo>
                <a:lnTo>
                  <a:pt x="135" y="739"/>
                </a:lnTo>
                <a:lnTo>
                  <a:pt x="135" y="739"/>
                </a:lnTo>
                <a:lnTo>
                  <a:pt x="128" y="676"/>
                </a:lnTo>
                <a:lnTo>
                  <a:pt x="123" y="628"/>
                </a:lnTo>
                <a:lnTo>
                  <a:pt x="118" y="604"/>
                </a:lnTo>
                <a:lnTo>
                  <a:pt x="118" y="604"/>
                </a:lnTo>
                <a:lnTo>
                  <a:pt x="114" y="611"/>
                </a:lnTo>
                <a:lnTo>
                  <a:pt x="112" y="619"/>
                </a:lnTo>
                <a:lnTo>
                  <a:pt x="107" y="624"/>
                </a:lnTo>
                <a:lnTo>
                  <a:pt x="107" y="624"/>
                </a:lnTo>
                <a:lnTo>
                  <a:pt x="99" y="631"/>
                </a:lnTo>
                <a:lnTo>
                  <a:pt x="93" y="633"/>
                </a:lnTo>
                <a:lnTo>
                  <a:pt x="99" y="621"/>
                </a:lnTo>
                <a:lnTo>
                  <a:pt x="83" y="633"/>
                </a:lnTo>
                <a:lnTo>
                  <a:pt x="86" y="609"/>
                </a:lnTo>
                <a:lnTo>
                  <a:pt x="71" y="637"/>
                </a:lnTo>
                <a:lnTo>
                  <a:pt x="69" y="628"/>
                </a:lnTo>
                <a:lnTo>
                  <a:pt x="50" y="637"/>
                </a:lnTo>
                <a:lnTo>
                  <a:pt x="50" y="637"/>
                </a:lnTo>
                <a:lnTo>
                  <a:pt x="59" y="624"/>
                </a:lnTo>
                <a:lnTo>
                  <a:pt x="64" y="614"/>
                </a:lnTo>
                <a:lnTo>
                  <a:pt x="66" y="604"/>
                </a:lnTo>
                <a:lnTo>
                  <a:pt x="66" y="604"/>
                </a:lnTo>
                <a:lnTo>
                  <a:pt x="64" y="598"/>
                </a:lnTo>
                <a:lnTo>
                  <a:pt x="60" y="592"/>
                </a:lnTo>
                <a:lnTo>
                  <a:pt x="47" y="574"/>
                </a:lnTo>
                <a:lnTo>
                  <a:pt x="33" y="557"/>
                </a:lnTo>
                <a:lnTo>
                  <a:pt x="28" y="550"/>
                </a:lnTo>
                <a:lnTo>
                  <a:pt x="24" y="543"/>
                </a:lnTo>
                <a:lnTo>
                  <a:pt x="24" y="543"/>
                </a:lnTo>
                <a:lnTo>
                  <a:pt x="15" y="519"/>
                </a:lnTo>
                <a:lnTo>
                  <a:pt x="10" y="500"/>
                </a:lnTo>
                <a:lnTo>
                  <a:pt x="5" y="477"/>
                </a:lnTo>
                <a:lnTo>
                  <a:pt x="2" y="453"/>
                </a:lnTo>
                <a:lnTo>
                  <a:pt x="0" y="429"/>
                </a:lnTo>
                <a:lnTo>
                  <a:pt x="2" y="404"/>
                </a:lnTo>
                <a:lnTo>
                  <a:pt x="5" y="394"/>
                </a:lnTo>
                <a:lnTo>
                  <a:pt x="8" y="384"/>
                </a:lnTo>
                <a:lnTo>
                  <a:pt x="8" y="384"/>
                </a:lnTo>
                <a:lnTo>
                  <a:pt x="19" y="364"/>
                </a:lnTo>
                <a:lnTo>
                  <a:pt x="31" y="347"/>
                </a:lnTo>
                <a:lnTo>
                  <a:pt x="43" y="332"/>
                </a:lnTo>
                <a:lnTo>
                  <a:pt x="57" y="318"/>
                </a:lnTo>
                <a:lnTo>
                  <a:pt x="83" y="299"/>
                </a:lnTo>
                <a:lnTo>
                  <a:pt x="99" y="286"/>
                </a:lnTo>
                <a:lnTo>
                  <a:pt x="99" y="286"/>
                </a:lnTo>
                <a:lnTo>
                  <a:pt x="104" y="285"/>
                </a:lnTo>
                <a:lnTo>
                  <a:pt x="109" y="283"/>
                </a:lnTo>
                <a:lnTo>
                  <a:pt x="121" y="283"/>
                </a:lnTo>
                <a:lnTo>
                  <a:pt x="132" y="285"/>
                </a:lnTo>
                <a:lnTo>
                  <a:pt x="138" y="286"/>
                </a:lnTo>
                <a:lnTo>
                  <a:pt x="138" y="286"/>
                </a:lnTo>
                <a:lnTo>
                  <a:pt x="144" y="292"/>
                </a:lnTo>
                <a:lnTo>
                  <a:pt x="147" y="293"/>
                </a:lnTo>
                <a:lnTo>
                  <a:pt x="147" y="293"/>
                </a:lnTo>
                <a:lnTo>
                  <a:pt x="163" y="295"/>
                </a:lnTo>
                <a:lnTo>
                  <a:pt x="177" y="297"/>
                </a:lnTo>
                <a:lnTo>
                  <a:pt x="189" y="302"/>
                </a:lnTo>
                <a:lnTo>
                  <a:pt x="189" y="302"/>
                </a:lnTo>
                <a:lnTo>
                  <a:pt x="220" y="319"/>
                </a:lnTo>
                <a:lnTo>
                  <a:pt x="220" y="3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14">
            <a:extLst>
              <a:ext uri="{FF2B5EF4-FFF2-40B4-BE49-F238E27FC236}">
                <a16:creationId xmlns:a16="http://schemas.microsoft.com/office/drawing/2014/main" id="{6525A5FF-0725-4B0F-A29F-A433B78C0D66}"/>
              </a:ext>
            </a:extLst>
          </p:cNvPr>
          <p:cNvSpPr>
            <a:spLocks noEditPoints="1"/>
          </p:cNvSpPr>
          <p:nvPr/>
        </p:nvSpPr>
        <p:spPr bwMode="auto">
          <a:xfrm>
            <a:off x="8435835" y="818709"/>
            <a:ext cx="620357" cy="1596639"/>
          </a:xfrm>
          <a:custGeom>
            <a:avLst/>
            <a:gdLst>
              <a:gd name="T0" fmla="*/ 143 w 556"/>
              <a:gd name="T1" fmla="*/ 1300 h 1431"/>
              <a:gd name="T2" fmla="*/ 80 w 556"/>
              <a:gd name="T3" fmla="*/ 1374 h 1431"/>
              <a:gd name="T4" fmla="*/ 26 w 556"/>
              <a:gd name="T5" fmla="*/ 1389 h 1431"/>
              <a:gd name="T6" fmla="*/ 74 w 556"/>
              <a:gd name="T7" fmla="*/ 1419 h 1431"/>
              <a:gd name="T8" fmla="*/ 246 w 556"/>
              <a:gd name="T9" fmla="*/ 1374 h 1431"/>
              <a:gd name="T10" fmla="*/ 246 w 556"/>
              <a:gd name="T11" fmla="*/ 1350 h 1431"/>
              <a:gd name="T12" fmla="*/ 228 w 556"/>
              <a:gd name="T13" fmla="*/ 1055 h 1431"/>
              <a:gd name="T14" fmla="*/ 274 w 556"/>
              <a:gd name="T15" fmla="*/ 1314 h 1431"/>
              <a:gd name="T16" fmla="*/ 257 w 556"/>
              <a:gd name="T17" fmla="*/ 1411 h 1431"/>
              <a:gd name="T18" fmla="*/ 318 w 556"/>
              <a:gd name="T19" fmla="*/ 1431 h 1431"/>
              <a:gd name="T20" fmla="*/ 348 w 556"/>
              <a:gd name="T21" fmla="*/ 1351 h 1431"/>
              <a:gd name="T22" fmla="*/ 365 w 556"/>
              <a:gd name="T23" fmla="*/ 1283 h 1431"/>
              <a:gd name="T24" fmla="*/ 336 w 556"/>
              <a:gd name="T25" fmla="*/ 1027 h 1431"/>
              <a:gd name="T26" fmla="*/ 331 w 556"/>
              <a:gd name="T27" fmla="*/ 869 h 1431"/>
              <a:gd name="T28" fmla="*/ 379 w 556"/>
              <a:gd name="T29" fmla="*/ 853 h 1431"/>
              <a:gd name="T30" fmla="*/ 371 w 556"/>
              <a:gd name="T31" fmla="*/ 704 h 1431"/>
              <a:gd name="T32" fmla="*/ 435 w 556"/>
              <a:gd name="T33" fmla="*/ 705 h 1431"/>
              <a:gd name="T34" fmla="*/ 517 w 556"/>
              <a:gd name="T35" fmla="*/ 672 h 1431"/>
              <a:gd name="T36" fmla="*/ 531 w 556"/>
              <a:gd name="T37" fmla="*/ 584 h 1431"/>
              <a:gd name="T38" fmla="*/ 548 w 556"/>
              <a:gd name="T39" fmla="*/ 538 h 1431"/>
              <a:gd name="T40" fmla="*/ 551 w 556"/>
              <a:gd name="T41" fmla="*/ 414 h 1431"/>
              <a:gd name="T42" fmla="*/ 517 w 556"/>
              <a:gd name="T43" fmla="*/ 335 h 1431"/>
              <a:gd name="T44" fmla="*/ 476 w 556"/>
              <a:gd name="T45" fmla="*/ 316 h 1431"/>
              <a:gd name="T46" fmla="*/ 470 w 556"/>
              <a:gd name="T47" fmla="*/ 266 h 1431"/>
              <a:gd name="T48" fmla="*/ 429 w 556"/>
              <a:gd name="T49" fmla="*/ 230 h 1431"/>
              <a:gd name="T50" fmla="*/ 407 w 556"/>
              <a:gd name="T51" fmla="*/ 201 h 1431"/>
              <a:gd name="T52" fmla="*/ 371 w 556"/>
              <a:gd name="T53" fmla="*/ 187 h 1431"/>
              <a:gd name="T54" fmla="*/ 346 w 556"/>
              <a:gd name="T55" fmla="*/ 175 h 1431"/>
              <a:gd name="T56" fmla="*/ 326 w 556"/>
              <a:gd name="T57" fmla="*/ 56 h 1431"/>
              <a:gd name="T58" fmla="*/ 263 w 556"/>
              <a:gd name="T59" fmla="*/ 5 h 1431"/>
              <a:gd name="T60" fmla="*/ 197 w 556"/>
              <a:gd name="T61" fmla="*/ 9 h 1431"/>
              <a:gd name="T62" fmla="*/ 138 w 556"/>
              <a:gd name="T63" fmla="*/ 80 h 1431"/>
              <a:gd name="T64" fmla="*/ 23 w 556"/>
              <a:gd name="T65" fmla="*/ 130 h 1431"/>
              <a:gd name="T66" fmla="*/ 35 w 556"/>
              <a:gd name="T67" fmla="*/ 187 h 1431"/>
              <a:gd name="T68" fmla="*/ 12 w 556"/>
              <a:gd name="T69" fmla="*/ 187 h 1431"/>
              <a:gd name="T70" fmla="*/ 8 w 556"/>
              <a:gd name="T71" fmla="*/ 226 h 1431"/>
              <a:gd name="T72" fmla="*/ 43 w 556"/>
              <a:gd name="T73" fmla="*/ 287 h 1431"/>
              <a:gd name="T74" fmla="*/ 40 w 556"/>
              <a:gd name="T75" fmla="*/ 323 h 1431"/>
              <a:gd name="T76" fmla="*/ 73 w 556"/>
              <a:gd name="T77" fmla="*/ 409 h 1431"/>
              <a:gd name="T78" fmla="*/ 86 w 556"/>
              <a:gd name="T79" fmla="*/ 459 h 1431"/>
              <a:gd name="T80" fmla="*/ 93 w 556"/>
              <a:gd name="T81" fmla="*/ 567 h 1431"/>
              <a:gd name="T82" fmla="*/ 68 w 556"/>
              <a:gd name="T83" fmla="*/ 683 h 1431"/>
              <a:gd name="T84" fmla="*/ 55 w 556"/>
              <a:gd name="T85" fmla="*/ 825 h 1431"/>
              <a:gd name="T86" fmla="*/ 74 w 556"/>
              <a:gd name="T87" fmla="*/ 878 h 1431"/>
              <a:gd name="T88" fmla="*/ 101 w 556"/>
              <a:gd name="T89" fmla="*/ 1046 h 1431"/>
              <a:gd name="T90" fmla="*/ 130 w 556"/>
              <a:gd name="T91" fmla="*/ 1117 h 1431"/>
              <a:gd name="T92" fmla="*/ 158 w 556"/>
              <a:gd name="T93" fmla="*/ 186 h 1431"/>
              <a:gd name="T94" fmla="*/ 170 w 556"/>
              <a:gd name="T95" fmla="*/ 205 h 1431"/>
              <a:gd name="T96" fmla="*/ 178 w 556"/>
              <a:gd name="T97" fmla="*/ 222 h 1431"/>
              <a:gd name="T98" fmla="*/ 207 w 556"/>
              <a:gd name="T99" fmla="*/ 237 h 1431"/>
              <a:gd name="T100" fmla="*/ 206 w 556"/>
              <a:gd name="T101" fmla="*/ 252 h 1431"/>
              <a:gd name="T102" fmla="*/ 171 w 556"/>
              <a:gd name="T103" fmla="*/ 322 h 1431"/>
              <a:gd name="T104" fmla="*/ 144 w 556"/>
              <a:gd name="T105" fmla="*/ 328 h 1431"/>
              <a:gd name="T106" fmla="*/ 143 w 556"/>
              <a:gd name="T107" fmla="*/ 255 h 1431"/>
              <a:gd name="T108" fmla="*/ 140 w 556"/>
              <a:gd name="T109" fmla="*/ 227 h 1431"/>
              <a:gd name="T110" fmla="*/ 149 w 556"/>
              <a:gd name="T111" fmla="*/ 177 h 1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6" h="1431">
                <a:moveTo>
                  <a:pt x="149" y="1283"/>
                </a:moveTo>
                <a:lnTo>
                  <a:pt x="149" y="1283"/>
                </a:lnTo>
                <a:lnTo>
                  <a:pt x="143" y="1300"/>
                </a:lnTo>
                <a:lnTo>
                  <a:pt x="143" y="1300"/>
                </a:lnTo>
                <a:lnTo>
                  <a:pt x="143" y="1300"/>
                </a:lnTo>
                <a:lnTo>
                  <a:pt x="143" y="1300"/>
                </a:lnTo>
                <a:lnTo>
                  <a:pt x="143" y="1300"/>
                </a:lnTo>
                <a:lnTo>
                  <a:pt x="143" y="1300"/>
                </a:lnTo>
                <a:lnTo>
                  <a:pt x="138" y="1301"/>
                </a:lnTo>
                <a:lnTo>
                  <a:pt x="131" y="1305"/>
                </a:lnTo>
                <a:lnTo>
                  <a:pt x="122" y="1308"/>
                </a:lnTo>
                <a:lnTo>
                  <a:pt x="120" y="1310"/>
                </a:lnTo>
                <a:lnTo>
                  <a:pt x="120" y="1312"/>
                </a:lnTo>
                <a:lnTo>
                  <a:pt x="120" y="1312"/>
                </a:lnTo>
                <a:lnTo>
                  <a:pt x="126" y="1323"/>
                </a:lnTo>
                <a:lnTo>
                  <a:pt x="80" y="1374"/>
                </a:lnTo>
                <a:lnTo>
                  <a:pt x="80" y="1374"/>
                </a:lnTo>
                <a:lnTo>
                  <a:pt x="74" y="1374"/>
                </a:lnTo>
                <a:lnTo>
                  <a:pt x="57" y="1376"/>
                </a:lnTo>
                <a:lnTo>
                  <a:pt x="40" y="1380"/>
                </a:lnTo>
                <a:lnTo>
                  <a:pt x="33" y="1382"/>
                </a:lnTo>
                <a:lnTo>
                  <a:pt x="29" y="1386"/>
                </a:lnTo>
                <a:lnTo>
                  <a:pt x="29" y="1386"/>
                </a:lnTo>
                <a:lnTo>
                  <a:pt x="26" y="1389"/>
                </a:lnTo>
                <a:lnTo>
                  <a:pt x="26" y="1393"/>
                </a:lnTo>
                <a:lnTo>
                  <a:pt x="26" y="1396"/>
                </a:lnTo>
                <a:lnTo>
                  <a:pt x="29" y="1400"/>
                </a:lnTo>
                <a:lnTo>
                  <a:pt x="32" y="1406"/>
                </a:lnTo>
                <a:lnTo>
                  <a:pt x="35" y="1408"/>
                </a:lnTo>
                <a:lnTo>
                  <a:pt x="35" y="1408"/>
                </a:lnTo>
                <a:lnTo>
                  <a:pt x="74" y="1419"/>
                </a:lnTo>
                <a:lnTo>
                  <a:pt x="74" y="1419"/>
                </a:lnTo>
                <a:lnTo>
                  <a:pt x="158" y="1420"/>
                </a:lnTo>
                <a:lnTo>
                  <a:pt x="240" y="1419"/>
                </a:lnTo>
                <a:lnTo>
                  <a:pt x="240" y="1419"/>
                </a:lnTo>
                <a:lnTo>
                  <a:pt x="244" y="1397"/>
                </a:lnTo>
                <a:lnTo>
                  <a:pt x="246" y="1382"/>
                </a:lnTo>
                <a:lnTo>
                  <a:pt x="246" y="1377"/>
                </a:lnTo>
                <a:lnTo>
                  <a:pt x="246" y="1374"/>
                </a:lnTo>
                <a:lnTo>
                  <a:pt x="246" y="1374"/>
                </a:lnTo>
                <a:lnTo>
                  <a:pt x="242" y="1370"/>
                </a:lnTo>
                <a:lnTo>
                  <a:pt x="240" y="1367"/>
                </a:lnTo>
                <a:lnTo>
                  <a:pt x="239" y="1362"/>
                </a:lnTo>
                <a:lnTo>
                  <a:pt x="239" y="1359"/>
                </a:lnTo>
                <a:lnTo>
                  <a:pt x="240" y="1357"/>
                </a:lnTo>
                <a:lnTo>
                  <a:pt x="240" y="1357"/>
                </a:lnTo>
                <a:lnTo>
                  <a:pt x="242" y="1354"/>
                </a:lnTo>
                <a:lnTo>
                  <a:pt x="246" y="1350"/>
                </a:lnTo>
                <a:lnTo>
                  <a:pt x="249" y="1345"/>
                </a:lnTo>
                <a:lnTo>
                  <a:pt x="251" y="1335"/>
                </a:lnTo>
                <a:lnTo>
                  <a:pt x="251" y="1335"/>
                </a:lnTo>
                <a:lnTo>
                  <a:pt x="251" y="1318"/>
                </a:lnTo>
                <a:lnTo>
                  <a:pt x="251" y="1289"/>
                </a:lnTo>
                <a:lnTo>
                  <a:pt x="246" y="1207"/>
                </a:lnTo>
                <a:lnTo>
                  <a:pt x="240" y="1096"/>
                </a:lnTo>
                <a:lnTo>
                  <a:pt x="228" y="1055"/>
                </a:lnTo>
                <a:lnTo>
                  <a:pt x="263" y="1106"/>
                </a:lnTo>
                <a:lnTo>
                  <a:pt x="263" y="1106"/>
                </a:lnTo>
                <a:lnTo>
                  <a:pt x="267" y="1205"/>
                </a:lnTo>
                <a:lnTo>
                  <a:pt x="271" y="1274"/>
                </a:lnTo>
                <a:lnTo>
                  <a:pt x="274" y="1306"/>
                </a:lnTo>
                <a:lnTo>
                  <a:pt x="274" y="1306"/>
                </a:lnTo>
                <a:lnTo>
                  <a:pt x="274" y="1308"/>
                </a:lnTo>
                <a:lnTo>
                  <a:pt x="274" y="1314"/>
                </a:lnTo>
                <a:lnTo>
                  <a:pt x="272" y="1329"/>
                </a:lnTo>
                <a:lnTo>
                  <a:pt x="268" y="1351"/>
                </a:lnTo>
                <a:lnTo>
                  <a:pt x="279" y="1363"/>
                </a:lnTo>
                <a:lnTo>
                  <a:pt x="268" y="1380"/>
                </a:lnTo>
                <a:lnTo>
                  <a:pt x="268" y="1380"/>
                </a:lnTo>
                <a:lnTo>
                  <a:pt x="261" y="1394"/>
                </a:lnTo>
                <a:lnTo>
                  <a:pt x="258" y="1406"/>
                </a:lnTo>
                <a:lnTo>
                  <a:pt x="257" y="1411"/>
                </a:lnTo>
                <a:lnTo>
                  <a:pt x="257" y="1414"/>
                </a:lnTo>
                <a:lnTo>
                  <a:pt x="257" y="1414"/>
                </a:lnTo>
                <a:lnTo>
                  <a:pt x="259" y="1416"/>
                </a:lnTo>
                <a:lnTo>
                  <a:pt x="263" y="1419"/>
                </a:lnTo>
                <a:lnTo>
                  <a:pt x="274" y="1425"/>
                </a:lnTo>
                <a:lnTo>
                  <a:pt x="291" y="1431"/>
                </a:lnTo>
                <a:lnTo>
                  <a:pt x="291" y="1431"/>
                </a:lnTo>
                <a:lnTo>
                  <a:pt x="318" y="1431"/>
                </a:lnTo>
                <a:lnTo>
                  <a:pt x="339" y="1428"/>
                </a:lnTo>
                <a:lnTo>
                  <a:pt x="346" y="1427"/>
                </a:lnTo>
                <a:lnTo>
                  <a:pt x="347" y="1426"/>
                </a:lnTo>
                <a:lnTo>
                  <a:pt x="348" y="1425"/>
                </a:lnTo>
                <a:lnTo>
                  <a:pt x="348" y="1425"/>
                </a:lnTo>
                <a:lnTo>
                  <a:pt x="349" y="1411"/>
                </a:lnTo>
                <a:lnTo>
                  <a:pt x="349" y="1386"/>
                </a:lnTo>
                <a:lnTo>
                  <a:pt x="348" y="1351"/>
                </a:lnTo>
                <a:lnTo>
                  <a:pt x="348" y="1351"/>
                </a:lnTo>
                <a:lnTo>
                  <a:pt x="358" y="1344"/>
                </a:lnTo>
                <a:lnTo>
                  <a:pt x="364" y="1338"/>
                </a:lnTo>
                <a:lnTo>
                  <a:pt x="365" y="1336"/>
                </a:lnTo>
                <a:lnTo>
                  <a:pt x="365" y="1335"/>
                </a:lnTo>
                <a:lnTo>
                  <a:pt x="365" y="1335"/>
                </a:lnTo>
                <a:lnTo>
                  <a:pt x="365" y="1312"/>
                </a:lnTo>
                <a:lnTo>
                  <a:pt x="365" y="1283"/>
                </a:lnTo>
                <a:lnTo>
                  <a:pt x="365" y="1283"/>
                </a:lnTo>
                <a:lnTo>
                  <a:pt x="365" y="1253"/>
                </a:lnTo>
                <a:lnTo>
                  <a:pt x="364" y="1196"/>
                </a:lnTo>
                <a:lnTo>
                  <a:pt x="360" y="1106"/>
                </a:lnTo>
                <a:lnTo>
                  <a:pt x="360" y="1106"/>
                </a:lnTo>
                <a:lnTo>
                  <a:pt x="356" y="1090"/>
                </a:lnTo>
                <a:lnTo>
                  <a:pt x="349" y="1065"/>
                </a:lnTo>
                <a:lnTo>
                  <a:pt x="336" y="1027"/>
                </a:lnTo>
                <a:lnTo>
                  <a:pt x="336" y="1027"/>
                </a:lnTo>
                <a:lnTo>
                  <a:pt x="335" y="1018"/>
                </a:lnTo>
                <a:lnTo>
                  <a:pt x="333" y="1005"/>
                </a:lnTo>
                <a:lnTo>
                  <a:pt x="331" y="982"/>
                </a:lnTo>
                <a:lnTo>
                  <a:pt x="331" y="982"/>
                </a:lnTo>
                <a:lnTo>
                  <a:pt x="330" y="922"/>
                </a:lnTo>
                <a:lnTo>
                  <a:pt x="331" y="869"/>
                </a:lnTo>
                <a:lnTo>
                  <a:pt x="331" y="869"/>
                </a:lnTo>
                <a:lnTo>
                  <a:pt x="337" y="869"/>
                </a:lnTo>
                <a:lnTo>
                  <a:pt x="350" y="869"/>
                </a:lnTo>
                <a:lnTo>
                  <a:pt x="366" y="866"/>
                </a:lnTo>
                <a:lnTo>
                  <a:pt x="372" y="865"/>
                </a:lnTo>
                <a:lnTo>
                  <a:pt x="377" y="863"/>
                </a:lnTo>
                <a:lnTo>
                  <a:pt x="377" y="863"/>
                </a:lnTo>
                <a:lnTo>
                  <a:pt x="378" y="859"/>
                </a:lnTo>
                <a:lnTo>
                  <a:pt x="379" y="853"/>
                </a:lnTo>
                <a:lnTo>
                  <a:pt x="379" y="834"/>
                </a:lnTo>
                <a:lnTo>
                  <a:pt x="378" y="808"/>
                </a:lnTo>
                <a:lnTo>
                  <a:pt x="375" y="778"/>
                </a:lnTo>
                <a:lnTo>
                  <a:pt x="372" y="726"/>
                </a:lnTo>
                <a:lnTo>
                  <a:pt x="371" y="710"/>
                </a:lnTo>
                <a:lnTo>
                  <a:pt x="371" y="705"/>
                </a:lnTo>
                <a:lnTo>
                  <a:pt x="371" y="704"/>
                </a:lnTo>
                <a:lnTo>
                  <a:pt x="371" y="704"/>
                </a:lnTo>
                <a:lnTo>
                  <a:pt x="377" y="706"/>
                </a:lnTo>
                <a:lnTo>
                  <a:pt x="386" y="710"/>
                </a:lnTo>
                <a:lnTo>
                  <a:pt x="400" y="713"/>
                </a:lnTo>
                <a:lnTo>
                  <a:pt x="417" y="714"/>
                </a:lnTo>
                <a:lnTo>
                  <a:pt x="417" y="714"/>
                </a:lnTo>
                <a:lnTo>
                  <a:pt x="422" y="714"/>
                </a:lnTo>
                <a:lnTo>
                  <a:pt x="428" y="711"/>
                </a:lnTo>
                <a:lnTo>
                  <a:pt x="435" y="705"/>
                </a:lnTo>
                <a:lnTo>
                  <a:pt x="442" y="699"/>
                </a:lnTo>
                <a:lnTo>
                  <a:pt x="457" y="681"/>
                </a:lnTo>
                <a:lnTo>
                  <a:pt x="474" y="661"/>
                </a:lnTo>
                <a:lnTo>
                  <a:pt x="501" y="624"/>
                </a:lnTo>
                <a:lnTo>
                  <a:pt x="513" y="607"/>
                </a:lnTo>
                <a:lnTo>
                  <a:pt x="513" y="607"/>
                </a:lnTo>
                <a:lnTo>
                  <a:pt x="514" y="645"/>
                </a:lnTo>
                <a:lnTo>
                  <a:pt x="517" y="672"/>
                </a:lnTo>
                <a:lnTo>
                  <a:pt x="518" y="679"/>
                </a:lnTo>
                <a:lnTo>
                  <a:pt x="518" y="681"/>
                </a:lnTo>
                <a:lnTo>
                  <a:pt x="519" y="681"/>
                </a:lnTo>
                <a:lnTo>
                  <a:pt x="519" y="681"/>
                </a:lnTo>
                <a:lnTo>
                  <a:pt x="521" y="675"/>
                </a:lnTo>
                <a:lnTo>
                  <a:pt x="523" y="663"/>
                </a:lnTo>
                <a:lnTo>
                  <a:pt x="526" y="630"/>
                </a:lnTo>
                <a:lnTo>
                  <a:pt x="531" y="584"/>
                </a:lnTo>
                <a:lnTo>
                  <a:pt x="531" y="584"/>
                </a:lnTo>
                <a:lnTo>
                  <a:pt x="537" y="576"/>
                </a:lnTo>
                <a:lnTo>
                  <a:pt x="540" y="571"/>
                </a:lnTo>
                <a:lnTo>
                  <a:pt x="542" y="567"/>
                </a:lnTo>
                <a:lnTo>
                  <a:pt x="542" y="567"/>
                </a:lnTo>
                <a:lnTo>
                  <a:pt x="543" y="561"/>
                </a:lnTo>
                <a:lnTo>
                  <a:pt x="544" y="552"/>
                </a:lnTo>
                <a:lnTo>
                  <a:pt x="548" y="538"/>
                </a:lnTo>
                <a:lnTo>
                  <a:pt x="554" y="528"/>
                </a:lnTo>
                <a:lnTo>
                  <a:pt x="554" y="528"/>
                </a:lnTo>
                <a:lnTo>
                  <a:pt x="555" y="521"/>
                </a:lnTo>
                <a:lnTo>
                  <a:pt x="556" y="508"/>
                </a:lnTo>
                <a:lnTo>
                  <a:pt x="556" y="470"/>
                </a:lnTo>
                <a:lnTo>
                  <a:pt x="555" y="449"/>
                </a:lnTo>
                <a:lnTo>
                  <a:pt x="554" y="430"/>
                </a:lnTo>
                <a:lnTo>
                  <a:pt x="551" y="414"/>
                </a:lnTo>
                <a:lnTo>
                  <a:pt x="548" y="402"/>
                </a:lnTo>
                <a:lnTo>
                  <a:pt x="548" y="402"/>
                </a:lnTo>
                <a:lnTo>
                  <a:pt x="540" y="383"/>
                </a:lnTo>
                <a:lnTo>
                  <a:pt x="533" y="363"/>
                </a:lnTo>
                <a:lnTo>
                  <a:pt x="530" y="352"/>
                </a:lnTo>
                <a:lnTo>
                  <a:pt x="525" y="344"/>
                </a:lnTo>
                <a:lnTo>
                  <a:pt x="520" y="338"/>
                </a:lnTo>
                <a:lnTo>
                  <a:pt x="517" y="335"/>
                </a:lnTo>
                <a:lnTo>
                  <a:pt x="513" y="334"/>
                </a:lnTo>
                <a:lnTo>
                  <a:pt x="513" y="334"/>
                </a:lnTo>
                <a:lnTo>
                  <a:pt x="499" y="331"/>
                </a:lnTo>
                <a:lnTo>
                  <a:pt x="483" y="329"/>
                </a:lnTo>
                <a:lnTo>
                  <a:pt x="468" y="328"/>
                </a:lnTo>
                <a:lnTo>
                  <a:pt x="468" y="328"/>
                </a:lnTo>
                <a:lnTo>
                  <a:pt x="470" y="325"/>
                </a:lnTo>
                <a:lnTo>
                  <a:pt x="476" y="316"/>
                </a:lnTo>
                <a:lnTo>
                  <a:pt x="479" y="310"/>
                </a:lnTo>
                <a:lnTo>
                  <a:pt x="480" y="303"/>
                </a:lnTo>
                <a:lnTo>
                  <a:pt x="481" y="296"/>
                </a:lnTo>
                <a:lnTo>
                  <a:pt x="480" y="289"/>
                </a:lnTo>
                <a:lnTo>
                  <a:pt x="480" y="289"/>
                </a:lnTo>
                <a:lnTo>
                  <a:pt x="476" y="277"/>
                </a:lnTo>
                <a:lnTo>
                  <a:pt x="474" y="271"/>
                </a:lnTo>
                <a:lnTo>
                  <a:pt x="470" y="266"/>
                </a:lnTo>
                <a:lnTo>
                  <a:pt x="462" y="260"/>
                </a:lnTo>
                <a:lnTo>
                  <a:pt x="462" y="260"/>
                </a:lnTo>
                <a:lnTo>
                  <a:pt x="455" y="253"/>
                </a:lnTo>
                <a:lnTo>
                  <a:pt x="451" y="250"/>
                </a:lnTo>
                <a:lnTo>
                  <a:pt x="448" y="245"/>
                </a:lnTo>
                <a:lnTo>
                  <a:pt x="440" y="238"/>
                </a:lnTo>
                <a:lnTo>
                  <a:pt x="440" y="238"/>
                </a:lnTo>
                <a:lnTo>
                  <a:pt x="429" y="230"/>
                </a:lnTo>
                <a:lnTo>
                  <a:pt x="422" y="225"/>
                </a:lnTo>
                <a:lnTo>
                  <a:pt x="416" y="221"/>
                </a:lnTo>
                <a:lnTo>
                  <a:pt x="411" y="215"/>
                </a:lnTo>
                <a:lnTo>
                  <a:pt x="411" y="215"/>
                </a:lnTo>
                <a:lnTo>
                  <a:pt x="410" y="211"/>
                </a:lnTo>
                <a:lnTo>
                  <a:pt x="409" y="208"/>
                </a:lnTo>
                <a:lnTo>
                  <a:pt x="409" y="203"/>
                </a:lnTo>
                <a:lnTo>
                  <a:pt x="407" y="201"/>
                </a:lnTo>
                <a:lnTo>
                  <a:pt x="406" y="200"/>
                </a:lnTo>
                <a:lnTo>
                  <a:pt x="404" y="199"/>
                </a:lnTo>
                <a:lnTo>
                  <a:pt x="399" y="197"/>
                </a:lnTo>
                <a:lnTo>
                  <a:pt x="399" y="197"/>
                </a:lnTo>
                <a:lnTo>
                  <a:pt x="390" y="195"/>
                </a:lnTo>
                <a:lnTo>
                  <a:pt x="383" y="192"/>
                </a:lnTo>
                <a:lnTo>
                  <a:pt x="377" y="189"/>
                </a:lnTo>
                <a:lnTo>
                  <a:pt x="371" y="187"/>
                </a:lnTo>
                <a:lnTo>
                  <a:pt x="371" y="187"/>
                </a:lnTo>
                <a:lnTo>
                  <a:pt x="365" y="186"/>
                </a:lnTo>
                <a:lnTo>
                  <a:pt x="358" y="186"/>
                </a:lnTo>
                <a:lnTo>
                  <a:pt x="352" y="184"/>
                </a:lnTo>
                <a:lnTo>
                  <a:pt x="349" y="183"/>
                </a:lnTo>
                <a:lnTo>
                  <a:pt x="348" y="181"/>
                </a:lnTo>
                <a:lnTo>
                  <a:pt x="348" y="181"/>
                </a:lnTo>
                <a:lnTo>
                  <a:pt x="346" y="175"/>
                </a:lnTo>
                <a:lnTo>
                  <a:pt x="341" y="170"/>
                </a:lnTo>
                <a:lnTo>
                  <a:pt x="336" y="164"/>
                </a:lnTo>
                <a:lnTo>
                  <a:pt x="326" y="158"/>
                </a:lnTo>
                <a:lnTo>
                  <a:pt x="326" y="158"/>
                </a:lnTo>
                <a:lnTo>
                  <a:pt x="327" y="113"/>
                </a:lnTo>
                <a:lnTo>
                  <a:pt x="327" y="79"/>
                </a:lnTo>
                <a:lnTo>
                  <a:pt x="327" y="64"/>
                </a:lnTo>
                <a:lnTo>
                  <a:pt x="326" y="56"/>
                </a:lnTo>
                <a:lnTo>
                  <a:pt x="326" y="56"/>
                </a:lnTo>
                <a:lnTo>
                  <a:pt x="324" y="53"/>
                </a:lnTo>
                <a:lnTo>
                  <a:pt x="322" y="49"/>
                </a:lnTo>
                <a:lnTo>
                  <a:pt x="316" y="42"/>
                </a:lnTo>
                <a:lnTo>
                  <a:pt x="307" y="35"/>
                </a:lnTo>
                <a:lnTo>
                  <a:pt x="297" y="26"/>
                </a:lnTo>
                <a:lnTo>
                  <a:pt x="277" y="13"/>
                </a:lnTo>
                <a:lnTo>
                  <a:pt x="263" y="5"/>
                </a:lnTo>
                <a:lnTo>
                  <a:pt x="263" y="5"/>
                </a:lnTo>
                <a:lnTo>
                  <a:pt x="258" y="3"/>
                </a:lnTo>
                <a:lnTo>
                  <a:pt x="252" y="1"/>
                </a:lnTo>
                <a:lnTo>
                  <a:pt x="238" y="0"/>
                </a:lnTo>
                <a:lnTo>
                  <a:pt x="222" y="1"/>
                </a:lnTo>
                <a:lnTo>
                  <a:pt x="206" y="5"/>
                </a:lnTo>
                <a:lnTo>
                  <a:pt x="206" y="5"/>
                </a:lnTo>
                <a:lnTo>
                  <a:pt x="197" y="9"/>
                </a:lnTo>
                <a:lnTo>
                  <a:pt x="188" y="15"/>
                </a:lnTo>
                <a:lnTo>
                  <a:pt x="178" y="23"/>
                </a:lnTo>
                <a:lnTo>
                  <a:pt x="169" y="34"/>
                </a:lnTo>
                <a:lnTo>
                  <a:pt x="152" y="53"/>
                </a:lnTo>
                <a:lnTo>
                  <a:pt x="143" y="67"/>
                </a:lnTo>
                <a:lnTo>
                  <a:pt x="143" y="67"/>
                </a:lnTo>
                <a:lnTo>
                  <a:pt x="140" y="73"/>
                </a:lnTo>
                <a:lnTo>
                  <a:pt x="138" y="80"/>
                </a:lnTo>
                <a:lnTo>
                  <a:pt x="134" y="94"/>
                </a:lnTo>
                <a:lnTo>
                  <a:pt x="131" y="112"/>
                </a:lnTo>
                <a:lnTo>
                  <a:pt x="86" y="112"/>
                </a:lnTo>
                <a:lnTo>
                  <a:pt x="86" y="130"/>
                </a:lnTo>
                <a:lnTo>
                  <a:pt x="35" y="130"/>
                </a:lnTo>
                <a:lnTo>
                  <a:pt x="35" y="136"/>
                </a:lnTo>
                <a:lnTo>
                  <a:pt x="23" y="136"/>
                </a:lnTo>
                <a:lnTo>
                  <a:pt x="23" y="130"/>
                </a:lnTo>
                <a:lnTo>
                  <a:pt x="6" y="130"/>
                </a:lnTo>
                <a:lnTo>
                  <a:pt x="0" y="130"/>
                </a:lnTo>
                <a:lnTo>
                  <a:pt x="0" y="175"/>
                </a:lnTo>
                <a:lnTo>
                  <a:pt x="17" y="175"/>
                </a:lnTo>
                <a:lnTo>
                  <a:pt x="23" y="175"/>
                </a:lnTo>
                <a:lnTo>
                  <a:pt x="23" y="169"/>
                </a:lnTo>
                <a:lnTo>
                  <a:pt x="35" y="169"/>
                </a:lnTo>
                <a:lnTo>
                  <a:pt x="35" y="187"/>
                </a:lnTo>
                <a:lnTo>
                  <a:pt x="40" y="192"/>
                </a:lnTo>
                <a:lnTo>
                  <a:pt x="35" y="203"/>
                </a:lnTo>
                <a:lnTo>
                  <a:pt x="17" y="197"/>
                </a:lnTo>
                <a:lnTo>
                  <a:pt x="17" y="197"/>
                </a:lnTo>
                <a:lnTo>
                  <a:pt x="16" y="192"/>
                </a:lnTo>
                <a:lnTo>
                  <a:pt x="13" y="188"/>
                </a:lnTo>
                <a:lnTo>
                  <a:pt x="12" y="187"/>
                </a:lnTo>
                <a:lnTo>
                  <a:pt x="12" y="187"/>
                </a:lnTo>
                <a:lnTo>
                  <a:pt x="12" y="187"/>
                </a:lnTo>
                <a:lnTo>
                  <a:pt x="10" y="187"/>
                </a:lnTo>
                <a:lnTo>
                  <a:pt x="7" y="187"/>
                </a:lnTo>
                <a:lnTo>
                  <a:pt x="6" y="189"/>
                </a:lnTo>
                <a:lnTo>
                  <a:pt x="6" y="197"/>
                </a:lnTo>
                <a:lnTo>
                  <a:pt x="6" y="197"/>
                </a:lnTo>
                <a:lnTo>
                  <a:pt x="6" y="211"/>
                </a:lnTo>
                <a:lnTo>
                  <a:pt x="8" y="226"/>
                </a:lnTo>
                <a:lnTo>
                  <a:pt x="12" y="249"/>
                </a:lnTo>
                <a:lnTo>
                  <a:pt x="12" y="249"/>
                </a:lnTo>
                <a:lnTo>
                  <a:pt x="13" y="253"/>
                </a:lnTo>
                <a:lnTo>
                  <a:pt x="18" y="258"/>
                </a:lnTo>
                <a:lnTo>
                  <a:pt x="29" y="269"/>
                </a:lnTo>
                <a:lnTo>
                  <a:pt x="45" y="283"/>
                </a:lnTo>
                <a:lnTo>
                  <a:pt x="45" y="283"/>
                </a:lnTo>
                <a:lnTo>
                  <a:pt x="43" y="287"/>
                </a:lnTo>
                <a:lnTo>
                  <a:pt x="36" y="296"/>
                </a:lnTo>
                <a:lnTo>
                  <a:pt x="33" y="302"/>
                </a:lnTo>
                <a:lnTo>
                  <a:pt x="32" y="308"/>
                </a:lnTo>
                <a:lnTo>
                  <a:pt x="32" y="313"/>
                </a:lnTo>
                <a:lnTo>
                  <a:pt x="33" y="315"/>
                </a:lnTo>
                <a:lnTo>
                  <a:pt x="35" y="317"/>
                </a:lnTo>
                <a:lnTo>
                  <a:pt x="35" y="317"/>
                </a:lnTo>
                <a:lnTo>
                  <a:pt x="40" y="323"/>
                </a:lnTo>
                <a:lnTo>
                  <a:pt x="45" y="331"/>
                </a:lnTo>
                <a:lnTo>
                  <a:pt x="51" y="340"/>
                </a:lnTo>
                <a:lnTo>
                  <a:pt x="51" y="340"/>
                </a:lnTo>
                <a:lnTo>
                  <a:pt x="64" y="367"/>
                </a:lnTo>
                <a:lnTo>
                  <a:pt x="74" y="391"/>
                </a:lnTo>
                <a:lnTo>
                  <a:pt x="74" y="391"/>
                </a:lnTo>
                <a:lnTo>
                  <a:pt x="73" y="401"/>
                </a:lnTo>
                <a:lnTo>
                  <a:pt x="73" y="409"/>
                </a:lnTo>
                <a:lnTo>
                  <a:pt x="74" y="411"/>
                </a:lnTo>
                <a:lnTo>
                  <a:pt x="74" y="414"/>
                </a:lnTo>
                <a:lnTo>
                  <a:pt x="92" y="430"/>
                </a:lnTo>
                <a:lnTo>
                  <a:pt x="92" y="430"/>
                </a:lnTo>
                <a:lnTo>
                  <a:pt x="88" y="441"/>
                </a:lnTo>
                <a:lnTo>
                  <a:pt x="87" y="451"/>
                </a:lnTo>
                <a:lnTo>
                  <a:pt x="86" y="459"/>
                </a:lnTo>
                <a:lnTo>
                  <a:pt x="86" y="459"/>
                </a:lnTo>
                <a:lnTo>
                  <a:pt x="86" y="485"/>
                </a:lnTo>
                <a:lnTo>
                  <a:pt x="86" y="504"/>
                </a:lnTo>
                <a:lnTo>
                  <a:pt x="86" y="504"/>
                </a:lnTo>
                <a:lnTo>
                  <a:pt x="88" y="512"/>
                </a:lnTo>
                <a:lnTo>
                  <a:pt x="94" y="528"/>
                </a:lnTo>
                <a:lnTo>
                  <a:pt x="102" y="550"/>
                </a:lnTo>
                <a:lnTo>
                  <a:pt x="102" y="550"/>
                </a:lnTo>
                <a:lnTo>
                  <a:pt x="93" y="567"/>
                </a:lnTo>
                <a:lnTo>
                  <a:pt x="83" y="584"/>
                </a:lnTo>
                <a:lnTo>
                  <a:pt x="74" y="601"/>
                </a:lnTo>
                <a:lnTo>
                  <a:pt x="74" y="601"/>
                </a:lnTo>
                <a:lnTo>
                  <a:pt x="73" y="606"/>
                </a:lnTo>
                <a:lnTo>
                  <a:pt x="71" y="615"/>
                </a:lnTo>
                <a:lnTo>
                  <a:pt x="69" y="634"/>
                </a:lnTo>
                <a:lnTo>
                  <a:pt x="68" y="657"/>
                </a:lnTo>
                <a:lnTo>
                  <a:pt x="68" y="683"/>
                </a:lnTo>
                <a:lnTo>
                  <a:pt x="68" y="729"/>
                </a:lnTo>
                <a:lnTo>
                  <a:pt x="69" y="749"/>
                </a:lnTo>
                <a:lnTo>
                  <a:pt x="69" y="749"/>
                </a:lnTo>
                <a:lnTo>
                  <a:pt x="64" y="763"/>
                </a:lnTo>
                <a:lnTo>
                  <a:pt x="61" y="778"/>
                </a:lnTo>
                <a:lnTo>
                  <a:pt x="57" y="800"/>
                </a:lnTo>
                <a:lnTo>
                  <a:pt x="57" y="800"/>
                </a:lnTo>
                <a:lnTo>
                  <a:pt x="55" y="825"/>
                </a:lnTo>
                <a:lnTo>
                  <a:pt x="54" y="847"/>
                </a:lnTo>
                <a:lnTo>
                  <a:pt x="55" y="865"/>
                </a:lnTo>
                <a:lnTo>
                  <a:pt x="56" y="871"/>
                </a:lnTo>
                <a:lnTo>
                  <a:pt x="57" y="874"/>
                </a:lnTo>
                <a:lnTo>
                  <a:pt x="57" y="874"/>
                </a:lnTo>
                <a:lnTo>
                  <a:pt x="59" y="876"/>
                </a:lnTo>
                <a:lnTo>
                  <a:pt x="64" y="877"/>
                </a:lnTo>
                <a:lnTo>
                  <a:pt x="74" y="878"/>
                </a:lnTo>
                <a:lnTo>
                  <a:pt x="86" y="879"/>
                </a:lnTo>
                <a:lnTo>
                  <a:pt x="86" y="879"/>
                </a:lnTo>
                <a:lnTo>
                  <a:pt x="87" y="904"/>
                </a:lnTo>
                <a:lnTo>
                  <a:pt x="90" y="960"/>
                </a:lnTo>
                <a:lnTo>
                  <a:pt x="93" y="991"/>
                </a:lnTo>
                <a:lnTo>
                  <a:pt x="95" y="1018"/>
                </a:lnTo>
                <a:lnTo>
                  <a:pt x="99" y="1039"/>
                </a:lnTo>
                <a:lnTo>
                  <a:pt x="101" y="1046"/>
                </a:lnTo>
                <a:lnTo>
                  <a:pt x="102" y="1051"/>
                </a:lnTo>
                <a:lnTo>
                  <a:pt x="102" y="1051"/>
                </a:lnTo>
                <a:lnTo>
                  <a:pt x="111" y="1060"/>
                </a:lnTo>
                <a:lnTo>
                  <a:pt x="118" y="1070"/>
                </a:lnTo>
                <a:lnTo>
                  <a:pt x="122" y="1078"/>
                </a:lnTo>
                <a:lnTo>
                  <a:pt x="126" y="1084"/>
                </a:lnTo>
                <a:lnTo>
                  <a:pt x="126" y="1084"/>
                </a:lnTo>
                <a:lnTo>
                  <a:pt x="130" y="1117"/>
                </a:lnTo>
                <a:lnTo>
                  <a:pt x="138" y="1186"/>
                </a:lnTo>
                <a:lnTo>
                  <a:pt x="149" y="1283"/>
                </a:lnTo>
                <a:lnTo>
                  <a:pt x="149" y="1283"/>
                </a:lnTo>
                <a:close/>
                <a:moveTo>
                  <a:pt x="160" y="158"/>
                </a:moveTo>
                <a:lnTo>
                  <a:pt x="160" y="158"/>
                </a:lnTo>
                <a:lnTo>
                  <a:pt x="158" y="173"/>
                </a:lnTo>
                <a:lnTo>
                  <a:pt x="157" y="182"/>
                </a:lnTo>
                <a:lnTo>
                  <a:pt x="158" y="186"/>
                </a:lnTo>
                <a:lnTo>
                  <a:pt x="159" y="187"/>
                </a:lnTo>
                <a:lnTo>
                  <a:pt x="160" y="187"/>
                </a:lnTo>
                <a:lnTo>
                  <a:pt x="160" y="187"/>
                </a:lnTo>
                <a:lnTo>
                  <a:pt x="165" y="186"/>
                </a:lnTo>
                <a:lnTo>
                  <a:pt x="165" y="187"/>
                </a:lnTo>
                <a:lnTo>
                  <a:pt x="165" y="187"/>
                </a:lnTo>
                <a:lnTo>
                  <a:pt x="168" y="197"/>
                </a:lnTo>
                <a:lnTo>
                  <a:pt x="170" y="205"/>
                </a:lnTo>
                <a:lnTo>
                  <a:pt x="171" y="209"/>
                </a:lnTo>
                <a:lnTo>
                  <a:pt x="171" y="209"/>
                </a:lnTo>
                <a:lnTo>
                  <a:pt x="173" y="211"/>
                </a:lnTo>
                <a:lnTo>
                  <a:pt x="175" y="209"/>
                </a:lnTo>
                <a:lnTo>
                  <a:pt x="177" y="209"/>
                </a:lnTo>
                <a:lnTo>
                  <a:pt x="177" y="209"/>
                </a:lnTo>
                <a:lnTo>
                  <a:pt x="177" y="213"/>
                </a:lnTo>
                <a:lnTo>
                  <a:pt x="178" y="222"/>
                </a:lnTo>
                <a:lnTo>
                  <a:pt x="179" y="227"/>
                </a:lnTo>
                <a:lnTo>
                  <a:pt x="181" y="232"/>
                </a:lnTo>
                <a:lnTo>
                  <a:pt x="184" y="236"/>
                </a:lnTo>
                <a:lnTo>
                  <a:pt x="189" y="238"/>
                </a:lnTo>
                <a:lnTo>
                  <a:pt x="189" y="238"/>
                </a:lnTo>
                <a:lnTo>
                  <a:pt x="194" y="238"/>
                </a:lnTo>
                <a:lnTo>
                  <a:pt x="198" y="238"/>
                </a:lnTo>
                <a:lnTo>
                  <a:pt x="207" y="237"/>
                </a:lnTo>
                <a:lnTo>
                  <a:pt x="214" y="233"/>
                </a:lnTo>
                <a:lnTo>
                  <a:pt x="217" y="232"/>
                </a:lnTo>
                <a:lnTo>
                  <a:pt x="217" y="232"/>
                </a:lnTo>
                <a:lnTo>
                  <a:pt x="219" y="232"/>
                </a:lnTo>
                <a:lnTo>
                  <a:pt x="220" y="234"/>
                </a:lnTo>
                <a:lnTo>
                  <a:pt x="222" y="238"/>
                </a:lnTo>
                <a:lnTo>
                  <a:pt x="222" y="238"/>
                </a:lnTo>
                <a:lnTo>
                  <a:pt x="206" y="252"/>
                </a:lnTo>
                <a:lnTo>
                  <a:pt x="194" y="264"/>
                </a:lnTo>
                <a:lnTo>
                  <a:pt x="190" y="269"/>
                </a:lnTo>
                <a:lnTo>
                  <a:pt x="189" y="271"/>
                </a:lnTo>
                <a:lnTo>
                  <a:pt x="189" y="271"/>
                </a:lnTo>
                <a:lnTo>
                  <a:pt x="185" y="282"/>
                </a:lnTo>
                <a:lnTo>
                  <a:pt x="179" y="300"/>
                </a:lnTo>
                <a:lnTo>
                  <a:pt x="171" y="322"/>
                </a:lnTo>
                <a:lnTo>
                  <a:pt x="171" y="322"/>
                </a:lnTo>
                <a:lnTo>
                  <a:pt x="157" y="333"/>
                </a:lnTo>
                <a:lnTo>
                  <a:pt x="147" y="339"/>
                </a:lnTo>
                <a:lnTo>
                  <a:pt x="144" y="340"/>
                </a:lnTo>
                <a:lnTo>
                  <a:pt x="143" y="340"/>
                </a:lnTo>
                <a:lnTo>
                  <a:pt x="143" y="340"/>
                </a:lnTo>
                <a:lnTo>
                  <a:pt x="144" y="333"/>
                </a:lnTo>
                <a:lnTo>
                  <a:pt x="144" y="329"/>
                </a:lnTo>
                <a:lnTo>
                  <a:pt x="144" y="328"/>
                </a:lnTo>
                <a:lnTo>
                  <a:pt x="143" y="328"/>
                </a:lnTo>
                <a:lnTo>
                  <a:pt x="143" y="328"/>
                </a:lnTo>
                <a:lnTo>
                  <a:pt x="141" y="326"/>
                </a:lnTo>
                <a:lnTo>
                  <a:pt x="141" y="317"/>
                </a:lnTo>
                <a:lnTo>
                  <a:pt x="140" y="294"/>
                </a:lnTo>
                <a:lnTo>
                  <a:pt x="141" y="269"/>
                </a:lnTo>
                <a:lnTo>
                  <a:pt x="141" y="259"/>
                </a:lnTo>
                <a:lnTo>
                  <a:pt x="143" y="255"/>
                </a:lnTo>
                <a:lnTo>
                  <a:pt x="143" y="255"/>
                </a:lnTo>
                <a:lnTo>
                  <a:pt x="144" y="252"/>
                </a:lnTo>
                <a:lnTo>
                  <a:pt x="143" y="251"/>
                </a:lnTo>
                <a:lnTo>
                  <a:pt x="138" y="247"/>
                </a:lnTo>
                <a:lnTo>
                  <a:pt x="131" y="243"/>
                </a:lnTo>
                <a:lnTo>
                  <a:pt x="131" y="243"/>
                </a:lnTo>
                <a:lnTo>
                  <a:pt x="137" y="234"/>
                </a:lnTo>
                <a:lnTo>
                  <a:pt x="140" y="227"/>
                </a:lnTo>
                <a:lnTo>
                  <a:pt x="143" y="220"/>
                </a:lnTo>
                <a:lnTo>
                  <a:pt x="143" y="220"/>
                </a:lnTo>
                <a:lnTo>
                  <a:pt x="145" y="215"/>
                </a:lnTo>
                <a:lnTo>
                  <a:pt x="146" y="212"/>
                </a:lnTo>
                <a:lnTo>
                  <a:pt x="149" y="208"/>
                </a:lnTo>
                <a:lnTo>
                  <a:pt x="149" y="203"/>
                </a:lnTo>
                <a:lnTo>
                  <a:pt x="149" y="203"/>
                </a:lnTo>
                <a:lnTo>
                  <a:pt x="149" y="177"/>
                </a:lnTo>
                <a:lnTo>
                  <a:pt x="149" y="158"/>
                </a:lnTo>
                <a:lnTo>
                  <a:pt x="149" y="140"/>
                </a:lnTo>
                <a:lnTo>
                  <a:pt x="160" y="1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4">
            <a:extLst>
              <a:ext uri="{FF2B5EF4-FFF2-40B4-BE49-F238E27FC236}">
                <a16:creationId xmlns:a16="http://schemas.microsoft.com/office/drawing/2014/main" id="{3913139D-44E6-4C42-B8A8-F7F664FF16B9}"/>
              </a:ext>
            </a:extLst>
          </p:cNvPr>
          <p:cNvSpPr>
            <a:spLocks noEditPoints="1"/>
          </p:cNvSpPr>
          <p:nvPr/>
        </p:nvSpPr>
        <p:spPr bwMode="auto">
          <a:xfrm>
            <a:off x="610749" y="4704322"/>
            <a:ext cx="1388672" cy="1576260"/>
          </a:xfrm>
          <a:custGeom>
            <a:avLst/>
            <a:gdLst>
              <a:gd name="T0" fmla="*/ 1020 w 1066"/>
              <a:gd name="T1" fmla="*/ 602 h 1210"/>
              <a:gd name="T2" fmla="*/ 978 w 1066"/>
              <a:gd name="T3" fmla="*/ 602 h 1210"/>
              <a:gd name="T4" fmla="*/ 925 w 1066"/>
              <a:gd name="T5" fmla="*/ 524 h 1210"/>
              <a:gd name="T6" fmla="*/ 909 w 1066"/>
              <a:gd name="T7" fmla="*/ 371 h 1210"/>
              <a:gd name="T8" fmla="*/ 959 w 1066"/>
              <a:gd name="T9" fmla="*/ 306 h 1210"/>
              <a:gd name="T10" fmla="*/ 1019 w 1066"/>
              <a:gd name="T11" fmla="*/ 441 h 1210"/>
              <a:gd name="T12" fmla="*/ 622 w 1066"/>
              <a:gd name="T13" fmla="*/ 41 h 1210"/>
              <a:gd name="T14" fmla="*/ 657 w 1066"/>
              <a:gd name="T15" fmla="*/ 94 h 1210"/>
              <a:gd name="T16" fmla="*/ 682 w 1066"/>
              <a:gd name="T17" fmla="*/ 142 h 1210"/>
              <a:gd name="T18" fmla="*/ 607 w 1066"/>
              <a:gd name="T19" fmla="*/ 259 h 1210"/>
              <a:gd name="T20" fmla="*/ 663 w 1066"/>
              <a:gd name="T21" fmla="*/ 298 h 1210"/>
              <a:gd name="T22" fmla="*/ 749 w 1066"/>
              <a:gd name="T23" fmla="*/ 312 h 1210"/>
              <a:gd name="T24" fmla="*/ 863 w 1066"/>
              <a:gd name="T25" fmla="*/ 261 h 1210"/>
              <a:gd name="T26" fmla="*/ 911 w 1066"/>
              <a:gd name="T27" fmla="*/ 145 h 1210"/>
              <a:gd name="T28" fmla="*/ 1001 w 1066"/>
              <a:gd name="T29" fmla="*/ 139 h 1210"/>
              <a:gd name="T30" fmla="*/ 1027 w 1066"/>
              <a:gd name="T31" fmla="*/ 148 h 1210"/>
              <a:gd name="T32" fmla="*/ 1056 w 1066"/>
              <a:gd name="T33" fmla="*/ 148 h 1210"/>
              <a:gd name="T34" fmla="*/ 1066 w 1066"/>
              <a:gd name="T35" fmla="*/ 181 h 1210"/>
              <a:gd name="T36" fmla="*/ 1054 w 1066"/>
              <a:gd name="T37" fmla="*/ 210 h 1210"/>
              <a:gd name="T38" fmla="*/ 1014 w 1066"/>
              <a:gd name="T39" fmla="*/ 230 h 1210"/>
              <a:gd name="T40" fmla="*/ 1000 w 1066"/>
              <a:gd name="T41" fmla="*/ 274 h 1210"/>
              <a:gd name="T42" fmla="*/ 1043 w 1066"/>
              <a:gd name="T43" fmla="*/ 450 h 1210"/>
              <a:gd name="T44" fmla="*/ 1041 w 1066"/>
              <a:gd name="T45" fmla="*/ 594 h 1210"/>
              <a:gd name="T46" fmla="*/ 998 w 1066"/>
              <a:gd name="T47" fmla="*/ 615 h 1210"/>
              <a:gd name="T48" fmla="*/ 913 w 1066"/>
              <a:gd name="T49" fmla="*/ 543 h 1210"/>
              <a:gd name="T50" fmla="*/ 896 w 1066"/>
              <a:gd name="T51" fmla="*/ 364 h 1210"/>
              <a:gd name="T52" fmla="*/ 765 w 1066"/>
              <a:gd name="T53" fmla="*/ 431 h 1210"/>
              <a:gd name="T54" fmla="*/ 700 w 1066"/>
              <a:gd name="T55" fmla="*/ 471 h 1210"/>
              <a:gd name="T56" fmla="*/ 588 w 1066"/>
              <a:gd name="T57" fmla="*/ 511 h 1210"/>
              <a:gd name="T58" fmla="*/ 568 w 1066"/>
              <a:gd name="T59" fmla="*/ 614 h 1210"/>
              <a:gd name="T60" fmla="*/ 520 w 1066"/>
              <a:gd name="T61" fmla="*/ 716 h 1210"/>
              <a:gd name="T62" fmla="*/ 535 w 1066"/>
              <a:gd name="T63" fmla="*/ 778 h 1210"/>
              <a:gd name="T64" fmla="*/ 698 w 1066"/>
              <a:gd name="T65" fmla="*/ 819 h 1210"/>
              <a:gd name="T66" fmla="*/ 725 w 1066"/>
              <a:gd name="T67" fmla="*/ 864 h 1210"/>
              <a:gd name="T68" fmla="*/ 690 w 1066"/>
              <a:gd name="T69" fmla="*/ 937 h 1210"/>
              <a:gd name="T70" fmla="*/ 671 w 1066"/>
              <a:gd name="T71" fmla="*/ 1068 h 1210"/>
              <a:gd name="T72" fmla="*/ 683 w 1066"/>
              <a:gd name="T73" fmla="*/ 1141 h 1210"/>
              <a:gd name="T74" fmla="*/ 553 w 1066"/>
              <a:gd name="T75" fmla="*/ 1192 h 1210"/>
              <a:gd name="T76" fmla="*/ 304 w 1066"/>
              <a:gd name="T77" fmla="*/ 1181 h 1210"/>
              <a:gd name="T78" fmla="*/ 242 w 1066"/>
              <a:gd name="T79" fmla="*/ 1169 h 1210"/>
              <a:gd name="T80" fmla="*/ 263 w 1066"/>
              <a:gd name="T81" fmla="*/ 1204 h 1210"/>
              <a:gd name="T82" fmla="*/ 172 w 1066"/>
              <a:gd name="T83" fmla="*/ 1201 h 1210"/>
              <a:gd name="T84" fmla="*/ 125 w 1066"/>
              <a:gd name="T85" fmla="*/ 1124 h 1210"/>
              <a:gd name="T86" fmla="*/ 113 w 1066"/>
              <a:gd name="T87" fmla="*/ 1022 h 1210"/>
              <a:gd name="T88" fmla="*/ 169 w 1066"/>
              <a:gd name="T89" fmla="*/ 1003 h 1210"/>
              <a:gd name="T90" fmla="*/ 254 w 1066"/>
              <a:gd name="T91" fmla="*/ 1012 h 1210"/>
              <a:gd name="T92" fmla="*/ 166 w 1066"/>
              <a:gd name="T93" fmla="*/ 899 h 1210"/>
              <a:gd name="T94" fmla="*/ 151 w 1066"/>
              <a:gd name="T95" fmla="*/ 808 h 1210"/>
              <a:gd name="T96" fmla="*/ 74 w 1066"/>
              <a:gd name="T97" fmla="*/ 751 h 1210"/>
              <a:gd name="T98" fmla="*/ 3 w 1066"/>
              <a:gd name="T99" fmla="*/ 672 h 1210"/>
              <a:gd name="T100" fmla="*/ 42 w 1066"/>
              <a:gd name="T101" fmla="*/ 505 h 1210"/>
              <a:gd name="T102" fmla="*/ 72 w 1066"/>
              <a:gd name="T103" fmla="*/ 441 h 1210"/>
              <a:gd name="T104" fmla="*/ 212 w 1066"/>
              <a:gd name="T105" fmla="*/ 325 h 1210"/>
              <a:gd name="T106" fmla="*/ 327 w 1066"/>
              <a:gd name="T107" fmla="*/ 293 h 1210"/>
              <a:gd name="T108" fmla="*/ 355 w 1066"/>
              <a:gd name="T109" fmla="*/ 263 h 1210"/>
              <a:gd name="T110" fmla="*/ 414 w 1066"/>
              <a:gd name="T111" fmla="*/ 224 h 1210"/>
              <a:gd name="T112" fmla="*/ 447 w 1066"/>
              <a:gd name="T113" fmla="*/ 188 h 1210"/>
              <a:gd name="T114" fmla="*/ 427 w 1066"/>
              <a:gd name="T115" fmla="*/ 73 h 1210"/>
              <a:gd name="T116" fmla="*/ 510 w 1066"/>
              <a:gd name="T117" fmla="*/ 3 h 1210"/>
              <a:gd name="T118" fmla="*/ 610 w 1066"/>
              <a:gd name="T119" fmla="*/ 26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6" h="1210">
                <a:moveTo>
                  <a:pt x="1037" y="551"/>
                </a:moveTo>
                <a:lnTo>
                  <a:pt x="1037" y="551"/>
                </a:lnTo>
                <a:lnTo>
                  <a:pt x="1036" y="561"/>
                </a:lnTo>
                <a:lnTo>
                  <a:pt x="1036" y="571"/>
                </a:lnTo>
                <a:lnTo>
                  <a:pt x="1033" y="580"/>
                </a:lnTo>
                <a:lnTo>
                  <a:pt x="1031" y="589"/>
                </a:lnTo>
                <a:lnTo>
                  <a:pt x="1026" y="596"/>
                </a:lnTo>
                <a:lnTo>
                  <a:pt x="1020" y="602"/>
                </a:lnTo>
                <a:lnTo>
                  <a:pt x="1017" y="604"/>
                </a:lnTo>
                <a:lnTo>
                  <a:pt x="1013" y="606"/>
                </a:lnTo>
                <a:lnTo>
                  <a:pt x="1008" y="607"/>
                </a:lnTo>
                <a:lnTo>
                  <a:pt x="1002" y="607"/>
                </a:lnTo>
                <a:lnTo>
                  <a:pt x="1002" y="607"/>
                </a:lnTo>
                <a:lnTo>
                  <a:pt x="994" y="607"/>
                </a:lnTo>
                <a:lnTo>
                  <a:pt x="986" y="606"/>
                </a:lnTo>
                <a:lnTo>
                  <a:pt x="978" y="602"/>
                </a:lnTo>
                <a:lnTo>
                  <a:pt x="972" y="598"/>
                </a:lnTo>
                <a:lnTo>
                  <a:pt x="965" y="594"/>
                </a:lnTo>
                <a:lnTo>
                  <a:pt x="959" y="589"/>
                </a:lnTo>
                <a:lnTo>
                  <a:pt x="953" y="583"/>
                </a:lnTo>
                <a:lnTo>
                  <a:pt x="948" y="576"/>
                </a:lnTo>
                <a:lnTo>
                  <a:pt x="940" y="560"/>
                </a:lnTo>
                <a:lnTo>
                  <a:pt x="931" y="542"/>
                </a:lnTo>
                <a:lnTo>
                  <a:pt x="925" y="524"/>
                </a:lnTo>
                <a:lnTo>
                  <a:pt x="920" y="503"/>
                </a:lnTo>
                <a:lnTo>
                  <a:pt x="917" y="484"/>
                </a:lnTo>
                <a:lnTo>
                  <a:pt x="913" y="464"/>
                </a:lnTo>
                <a:lnTo>
                  <a:pt x="909" y="428"/>
                </a:lnTo>
                <a:lnTo>
                  <a:pt x="908" y="397"/>
                </a:lnTo>
                <a:lnTo>
                  <a:pt x="908" y="381"/>
                </a:lnTo>
                <a:lnTo>
                  <a:pt x="908" y="381"/>
                </a:lnTo>
                <a:lnTo>
                  <a:pt x="909" y="371"/>
                </a:lnTo>
                <a:lnTo>
                  <a:pt x="911" y="361"/>
                </a:lnTo>
                <a:lnTo>
                  <a:pt x="913" y="354"/>
                </a:lnTo>
                <a:lnTo>
                  <a:pt x="915" y="348"/>
                </a:lnTo>
                <a:lnTo>
                  <a:pt x="919" y="342"/>
                </a:lnTo>
                <a:lnTo>
                  <a:pt x="924" y="337"/>
                </a:lnTo>
                <a:lnTo>
                  <a:pt x="935" y="328"/>
                </a:lnTo>
                <a:lnTo>
                  <a:pt x="946" y="318"/>
                </a:lnTo>
                <a:lnTo>
                  <a:pt x="959" y="306"/>
                </a:lnTo>
                <a:lnTo>
                  <a:pt x="966" y="298"/>
                </a:lnTo>
                <a:lnTo>
                  <a:pt x="972" y="289"/>
                </a:lnTo>
                <a:lnTo>
                  <a:pt x="979" y="278"/>
                </a:lnTo>
                <a:lnTo>
                  <a:pt x="985" y="265"/>
                </a:lnTo>
                <a:lnTo>
                  <a:pt x="985" y="265"/>
                </a:lnTo>
                <a:lnTo>
                  <a:pt x="994" y="305"/>
                </a:lnTo>
                <a:lnTo>
                  <a:pt x="1002" y="348"/>
                </a:lnTo>
                <a:lnTo>
                  <a:pt x="1019" y="441"/>
                </a:lnTo>
                <a:lnTo>
                  <a:pt x="1031" y="517"/>
                </a:lnTo>
                <a:lnTo>
                  <a:pt x="1037" y="551"/>
                </a:lnTo>
                <a:lnTo>
                  <a:pt x="1037" y="551"/>
                </a:lnTo>
                <a:close/>
                <a:moveTo>
                  <a:pt x="610" y="26"/>
                </a:moveTo>
                <a:lnTo>
                  <a:pt x="610" y="26"/>
                </a:lnTo>
                <a:lnTo>
                  <a:pt x="616" y="30"/>
                </a:lnTo>
                <a:lnTo>
                  <a:pt x="619" y="35"/>
                </a:lnTo>
                <a:lnTo>
                  <a:pt x="622" y="41"/>
                </a:lnTo>
                <a:lnTo>
                  <a:pt x="624" y="48"/>
                </a:lnTo>
                <a:lnTo>
                  <a:pt x="629" y="63"/>
                </a:lnTo>
                <a:lnTo>
                  <a:pt x="631" y="70"/>
                </a:lnTo>
                <a:lnTo>
                  <a:pt x="635" y="77"/>
                </a:lnTo>
                <a:lnTo>
                  <a:pt x="635" y="77"/>
                </a:lnTo>
                <a:lnTo>
                  <a:pt x="641" y="83"/>
                </a:lnTo>
                <a:lnTo>
                  <a:pt x="648" y="88"/>
                </a:lnTo>
                <a:lnTo>
                  <a:pt x="657" y="94"/>
                </a:lnTo>
                <a:lnTo>
                  <a:pt x="668" y="99"/>
                </a:lnTo>
                <a:lnTo>
                  <a:pt x="688" y="109"/>
                </a:lnTo>
                <a:lnTo>
                  <a:pt x="698" y="113"/>
                </a:lnTo>
                <a:lnTo>
                  <a:pt x="708" y="119"/>
                </a:lnTo>
                <a:lnTo>
                  <a:pt x="708" y="138"/>
                </a:lnTo>
                <a:lnTo>
                  <a:pt x="708" y="138"/>
                </a:lnTo>
                <a:lnTo>
                  <a:pt x="695" y="140"/>
                </a:lnTo>
                <a:lnTo>
                  <a:pt x="682" y="142"/>
                </a:lnTo>
                <a:lnTo>
                  <a:pt x="670" y="144"/>
                </a:lnTo>
                <a:lnTo>
                  <a:pt x="663" y="142"/>
                </a:lnTo>
                <a:lnTo>
                  <a:pt x="657" y="141"/>
                </a:lnTo>
                <a:lnTo>
                  <a:pt x="657" y="141"/>
                </a:lnTo>
                <a:lnTo>
                  <a:pt x="641" y="177"/>
                </a:lnTo>
                <a:lnTo>
                  <a:pt x="624" y="216"/>
                </a:lnTo>
                <a:lnTo>
                  <a:pt x="611" y="248"/>
                </a:lnTo>
                <a:lnTo>
                  <a:pt x="607" y="259"/>
                </a:lnTo>
                <a:lnTo>
                  <a:pt x="606" y="265"/>
                </a:lnTo>
                <a:lnTo>
                  <a:pt x="606" y="265"/>
                </a:lnTo>
                <a:lnTo>
                  <a:pt x="607" y="269"/>
                </a:lnTo>
                <a:lnTo>
                  <a:pt x="612" y="272"/>
                </a:lnTo>
                <a:lnTo>
                  <a:pt x="625" y="280"/>
                </a:lnTo>
                <a:lnTo>
                  <a:pt x="653" y="292"/>
                </a:lnTo>
                <a:lnTo>
                  <a:pt x="653" y="292"/>
                </a:lnTo>
                <a:lnTo>
                  <a:pt x="663" y="298"/>
                </a:lnTo>
                <a:lnTo>
                  <a:pt x="674" y="304"/>
                </a:lnTo>
                <a:lnTo>
                  <a:pt x="682" y="307"/>
                </a:lnTo>
                <a:lnTo>
                  <a:pt x="692" y="310"/>
                </a:lnTo>
                <a:lnTo>
                  <a:pt x="701" y="311"/>
                </a:lnTo>
                <a:lnTo>
                  <a:pt x="711" y="312"/>
                </a:lnTo>
                <a:lnTo>
                  <a:pt x="734" y="312"/>
                </a:lnTo>
                <a:lnTo>
                  <a:pt x="734" y="312"/>
                </a:lnTo>
                <a:lnTo>
                  <a:pt x="749" y="312"/>
                </a:lnTo>
                <a:lnTo>
                  <a:pt x="767" y="311"/>
                </a:lnTo>
                <a:lnTo>
                  <a:pt x="784" y="307"/>
                </a:lnTo>
                <a:lnTo>
                  <a:pt x="802" y="301"/>
                </a:lnTo>
                <a:lnTo>
                  <a:pt x="819" y="294"/>
                </a:lnTo>
                <a:lnTo>
                  <a:pt x="837" y="283"/>
                </a:lnTo>
                <a:lnTo>
                  <a:pt x="846" y="277"/>
                </a:lnTo>
                <a:lnTo>
                  <a:pt x="854" y="270"/>
                </a:lnTo>
                <a:lnTo>
                  <a:pt x="863" y="261"/>
                </a:lnTo>
                <a:lnTo>
                  <a:pt x="870" y="253"/>
                </a:lnTo>
                <a:lnTo>
                  <a:pt x="870" y="253"/>
                </a:lnTo>
                <a:lnTo>
                  <a:pt x="879" y="239"/>
                </a:lnTo>
                <a:lnTo>
                  <a:pt x="885" y="224"/>
                </a:lnTo>
                <a:lnTo>
                  <a:pt x="891" y="210"/>
                </a:lnTo>
                <a:lnTo>
                  <a:pt x="897" y="194"/>
                </a:lnTo>
                <a:lnTo>
                  <a:pt x="906" y="162"/>
                </a:lnTo>
                <a:lnTo>
                  <a:pt x="911" y="145"/>
                </a:lnTo>
                <a:lnTo>
                  <a:pt x="917" y="129"/>
                </a:lnTo>
                <a:lnTo>
                  <a:pt x="917" y="129"/>
                </a:lnTo>
                <a:lnTo>
                  <a:pt x="955" y="128"/>
                </a:lnTo>
                <a:lnTo>
                  <a:pt x="974" y="127"/>
                </a:lnTo>
                <a:lnTo>
                  <a:pt x="994" y="124"/>
                </a:lnTo>
                <a:lnTo>
                  <a:pt x="994" y="124"/>
                </a:lnTo>
                <a:lnTo>
                  <a:pt x="996" y="129"/>
                </a:lnTo>
                <a:lnTo>
                  <a:pt x="1001" y="139"/>
                </a:lnTo>
                <a:lnTo>
                  <a:pt x="1003" y="145"/>
                </a:lnTo>
                <a:lnTo>
                  <a:pt x="1008" y="150"/>
                </a:lnTo>
                <a:lnTo>
                  <a:pt x="1013" y="153"/>
                </a:lnTo>
                <a:lnTo>
                  <a:pt x="1019" y="154"/>
                </a:lnTo>
                <a:lnTo>
                  <a:pt x="1019" y="154"/>
                </a:lnTo>
                <a:lnTo>
                  <a:pt x="1025" y="153"/>
                </a:lnTo>
                <a:lnTo>
                  <a:pt x="1027" y="152"/>
                </a:lnTo>
                <a:lnTo>
                  <a:pt x="1027" y="148"/>
                </a:lnTo>
                <a:lnTo>
                  <a:pt x="1029" y="146"/>
                </a:lnTo>
                <a:lnTo>
                  <a:pt x="1029" y="146"/>
                </a:lnTo>
                <a:lnTo>
                  <a:pt x="1043" y="146"/>
                </a:lnTo>
                <a:lnTo>
                  <a:pt x="1055" y="147"/>
                </a:lnTo>
                <a:lnTo>
                  <a:pt x="1060" y="148"/>
                </a:lnTo>
                <a:lnTo>
                  <a:pt x="1062" y="150"/>
                </a:lnTo>
                <a:lnTo>
                  <a:pt x="1062" y="150"/>
                </a:lnTo>
                <a:lnTo>
                  <a:pt x="1056" y="148"/>
                </a:lnTo>
                <a:lnTo>
                  <a:pt x="1054" y="150"/>
                </a:lnTo>
                <a:lnTo>
                  <a:pt x="1054" y="154"/>
                </a:lnTo>
                <a:lnTo>
                  <a:pt x="1054" y="154"/>
                </a:lnTo>
                <a:lnTo>
                  <a:pt x="1054" y="159"/>
                </a:lnTo>
                <a:lnTo>
                  <a:pt x="1056" y="163"/>
                </a:lnTo>
                <a:lnTo>
                  <a:pt x="1060" y="171"/>
                </a:lnTo>
                <a:lnTo>
                  <a:pt x="1065" y="177"/>
                </a:lnTo>
                <a:lnTo>
                  <a:pt x="1066" y="181"/>
                </a:lnTo>
                <a:lnTo>
                  <a:pt x="1066" y="184"/>
                </a:lnTo>
                <a:lnTo>
                  <a:pt x="1066" y="184"/>
                </a:lnTo>
                <a:lnTo>
                  <a:pt x="1066" y="188"/>
                </a:lnTo>
                <a:lnTo>
                  <a:pt x="1065" y="192"/>
                </a:lnTo>
                <a:lnTo>
                  <a:pt x="1060" y="197"/>
                </a:lnTo>
                <a:lnTo>
                  <a:pt x="1056" y="203"/>
                </a:lnTo>
                <a:lnTo>
                  <a:pt x="1054" y="205"/>
                </a:lnTo>
                <a:lnTo>
                  <a:pt x="1054" y="210"/>
                </a:lnTo>
                <a:lnTo>
                  <a:pt x="1054" y="210"/>
                </a:lnTo>
                <a:lnTo>
                  <a:pt x="1054" y="215"/>
                </a:lnTo>
                <a:lnTo>
                  <a:pt x="1056" y="217"/>
                </a:lnTo>
                <a:lnTo>
                  <a:pt x="1059" y="218"/>
                </a:lnTo>
                <a:lnTo>
                  <a:pt x="1062" y="218"/>
                </a:lnTo>
                <a:lnTo>
                  <a:pt x="1015" y="218"/>
                </a:lnTo>
                <a:lnTo>
                  <a:pt x="1015" y="218"/>
                </a:lnTo>
                <a:lnTo>
                  <a:pt x="1014" y="230"/>
                </a:lnTo>
                <a:lnTo>
                  <a:pt x="1013" y="240"/>
                </a:lnTo>
                <a:lnTo>
                  <a:pt x="1009" y="245"/>
                </a:lnTo>
                <a:lnTo>
                  <a:pt x="1007" y="248"/>
                </a:lnTo>
                <a:lnTo>
                  <a:pt x="1001" y="253"/>
                </a:lnTo>
                <a:lnTo>
                  <a:pt x="998" y="254"/>
                </a:lnTo>
                <a:lnTo>
                  <a:pt x="998" y="257"/>
                </a:lnTo>
                <a:lnTo>
                  <a:pt x="998" y="257"/>
                </a:lnTo>
                <a:lnTo>
                  <a:pt x="1000" y="274"/>
                </a:lnTo>
                <a:lnTo>
                  <a:pt x="1003" y="293"/>
                </a:lnTo>
                <a:lnTo>
                  <a:pt x="1009" y="314"/>
                </a:lnTo>
                <a:lnTo>
                  <a:pt x="1015" y="337"/>
                </a:lnTo>
                <a:lnTo>
                  <a:pt x="1029" y="382"/>
                </a:lnTo>
                <a:lnTo>
                  <a:pt x="1033" y="400"/>
                </a:lnTo>
                <a:lnTo>
                  <a:pt x="1037" y="416"/>
                </a:lnTo>
                <a:lnTo>
                  <a:pt x="1037" y="416"/>
                </a:lnTo>
                <a:lnTo>
                  <a:pt x="1043" y="450"/>
                </a:lnTo>
                <a:lnTo>
                  <a:pt x="1048" y="493"/>
                </a:lnTo>
                <a:lnTo>
                  <a:pt x="1053" y="530"/>
                </a:lnTo>
                <a:lnTo>
                  <a:pt x="1054" y="551"/>
                </a:lnTo>
                <a:lnTo>
                  <a:pt x="1054" y="551"/>
                </a:lnTo>
                <a:lnTo>
                  <a:pt x="1053" y="562"/>
                </a:lnTo>
                <a:lnTo>
                  <a:pt x="1050" y="573"/>
                </a:lnTo>
                <a:lnTo>
                  <a:pt x="1047" y="583"/>
                </a:lnTo>
                <a:lnTo>
                  <a:pt x="1041" y="594"/>
                </a:lnTo>
                <a:lnTo>
                  <a:pt x="1032" y="602"/>
                </a:lnTo>
                <a:lnTo>
                  <a:pt x="1029" y="606"/>
                </a:lnTo>
                <a:lnTo>
                  <a:pt x="1023" y="609"/>
                </a:lnTo>
                <a:lnTo>
                  <a:pt x="1018" y="612"/>
                </a:lnTo>
                <a:lnTo>
                  <a:pt x="1012" y="614"/>
                </a:lnTo>
                <a:lnTo>
                  <a:pt x="1004" y="615"/>
                </a:lnTo>
                <a:lnTo>
                  <a:pt x="998" y="615"/>
                </a:lnTo>
                <a:lnTo>
                  <a:pt x="998" y="615"/>
                </a:lnTo>
                <a:lnTo>
                  <a:pt x="983" y="615"/>
                </a:lnTo>
                <a:lnTo>
                  <a:pt x="970" y="612"/>
                </a:lnTo>
                <a:lnTo>
                  <a:pt x="956" y="607"/>
                </a:lnTo>
                <a:lnTo>
                  <a:pt x="946" y="598"/>
                </a:lnTo>
                <a:lnTo>
                  <a:pt x="936" y="589"/>
                </a:lnTo>
                <a:lnTo>
                  <a:pt x="927" y="577"/>
                </a:lnTo>
                <a:lnTo>
                  <a:pt x="919" y="561"/>
                </a:lnTo>
                <a:lnTo>
                  <a:pt x="913" y="543"/>
                </a:lnTo>
                <a:lnTo>
                  <a:pt x="913" y="543"/>
                </a:lnTo>
                <a:lnTo>
                  <a:pt x="906" y="520"/>
                </a:lnTo>
                <a:lnTo>
                  <a:pt x="902" y="499"/>
                </a:lnTo>
                <a:lnTo>
                  <a:pt x="899" y="476"/>
                </a:lnTo>
                <a:lnTo>
                  <a:pt x="897" y="454"/>
                </a:lnTo>
                <a:lnTo>
                  <a:pt x="897" y="408"/>
                </a:lnTo>
                <a:lnTo>
                  <a:pt x="897" y="387"/>
                </a:lnTo>
                <a:lnTo>
                  <a:pt x="896" y="364"/>
                </a:lnTo>
                <a:lnTo>
                  <a:pt x="896" y="364"/>
                </a:lnTo>
                <a:lnTo>
                  <a:pt x="854" y="391"/>
                </a:lnTo>
                <a:lnTo>
                  <a:pt x="832" y="403"/>
                </a:lnTo>
                <a:lnTo>
                  <a:pt x="811" y="416"/>
                </a:lnTo>
                <a:lnTo>
                  <a:pt x="811" y="416"/>
                </a:lnTo>
                <a:lnTo>
                  <a:pt x="796" y="420"/>
                </a:lnTo>
                <a:lnTo>
                  <a:pt x="781" y="425"/>
                </a:lnTo>
                <a:lnTo>
                  <a:pt x="765" y="431"/>
                </a:lnTo>
                <a:lnTo>
                  <a:pt x="751" y="436"/>
                </a:lnTo>
                <a:lnTo>
                  <a:pt x="751" y="436"/>
                </a:lnTo>
                <a:lnTo>
                  <a:pt x="743" y="440"/>
                </a:lnTo>
                <a:lnTo>
                  <a:pt x="736" y="444"/>
                </a:lnTo>
                <a:lnTo>
                  <a:pt x="723" y="455"/>
                </a:lnTo>
                <a:lnTo>
                  <a:pt x="712" y="465"/>
                </a:lnTo>
                <a:lnTo>
                  <a:pt x="706" y="468"/>
                </a:lnTo>
                <a:lnTo>
                  <a:pt x="700" y="471"/>
                </a:lnTo>
                <a:lnTo>
                  <a:pt x="700" y="471"/>
                </a:lnTo>
                <a:lnTo>
                  <a:pt x="687" y="474"/>
                </a:lnTo>
                <a:lnTo>
                  <a:pt x="674" y="478"/>
                </a:lnTo>
                <a:lnTo>
                  <a:pt x="648" y="482"/>
                </a:lnTo>
                <a:lnTo>
                  <a:pt x="597" y="488"/>
                </a:lnTo>
                <a:lnTo>
                  <a:pt x="597" y="488"/>
                </a:lnTo>
                <a:lnTo>
                  <a:pt x="592" y="499"/>
                </a:lnTo>
                <a:lnTo>
                  <a:pt x="588" y="511"/>
                </a:lnTo>
                <a:lnTo>
                  <a:pt x="586" y="524"/>
                </a:lnTo>
                <a:lnTo>
                  <a:pt x="585" y="538"/>
                </a:lnTo>
                <a:lnTo>
                  <a:pt x="582" y="568"/>
                </a:lnTo>
                <a:lnTo>
                  <a:pt x="580" y="584"/>
                </a:lnTo>
                <a:lnTo>
                  <a:pt x="576" y="598"/>
                </a:lnTo>
                <a:lnTo>
                  <a:pt x="576" y="598"/>
                </a:lnTo>
                <a:lnTo>
                  <a:pt x="573" y="607"/>
                </a:lnTo>
                <a:lnTo>
                  <a:pt x="568" y="614"/>
                </a:lnTo>
                <a:lnTo>
                  <a:pt x="557" y="630"/>
                </a:lnTo>
                <a:lnTo>
                  <a:pt x="546" y="645"/>
                </a:lnTo>
                <a:lnTo>
                  <a:pt x="541" y="654"/>
                </a:lnTo>
                <a:lnTo>
                  <a:pt x="538" y="663"/>
                </a:lnTo>
                <a:lnTo>
                  <a:pt x="538" y="663"/>
                </a:lnTo>
                <a:lnTo>
                  <a:pt x="533" y="674"/>
                </a:lnTo>
                <a:lnTo>
                  <a:pt x="528" y="687"/>
                </a:lnTo>
                <a:lnTo>
                  <a:pt x="520" y="716"/>
                </a:lnTo>
                <a:lnTo>
                  <a:pt x="514" y="744"/>
                </a:lnTo>
                <a:lnTo>
                  <a:pt x="512" y="761"/>
                </a:lnTo>
                <a:lnTo>
                  <a:pt x="512" y="761"/>
                </a:lnTo>
                <a:lnTo>
                  <a:pt x="512" y="771"/>
                </a:lnTo>
                <a:lnTo>
                  <a:pt x="514" y="773"/>
                </a:lnTo>
                <a:lnTo>
                  <a:pt x="516" y="774"/>
                </a:lnTo>
                <a:lnTo>
                  <a:pt x="516" y="774"/>
                </a:lnTo>
                <a:lnTo>
                  <a:pt x="535" y="778"/>
                </a:lnTo>
                <a:lnTo>
                  <a:pt x="563" y="781"/>
                </a:lnTo>
                <a:lnTo>
                  <a:pt x="598" y="786"/>
                </a:lnTo>
                <a:lnTo>
                  <a:pt x="616" y="790"/>
                </a:lnTo>
                <a:lnTo>
                  <a:pt x="634" y="793"/>
                </a:lnTo>
                <a:lnTo>
                  <a:pt x="651" y="798"/>
                </a:lnTo>
                <a:lnTo>
                  <a:pt x="668" y="804"/>
                </a:lnTo>
                <a:lnTo>
                  <a:pt x="683" y="810"/>
                </a:lnTo>
                <a:lnTo>
                  <a:pt x="698" y="819"/>
                </a:lnTo>
                <a:lnTo>
                  <a:pt x="708" y="827"/>
                </a:lnTo>
                <a:lnTo>
                  <a:pt x="713" y="833"/>
                </a:lnTo>
                <a:lnTo>
                  <a:pt x="717" y="838"/>
                </a:lnTo>
                <a:lnTo>
                  <a:pt x="721" y="844"/>
                </a:lnTo>
                <a:lnTo>
                  <a:pt x="723" y="850"/>
                </a:lnTo>
                <a:lnTo>
                  <a:pt x="724" y="857"/>
                </a:lnTo>
                <a:lnTo>
                  <a:pt x="725" y="864"/>
                </a:lnTo>
                <a:lnTo>
                  <a:pt x="725" y="864"/>
                </a:lnTo>
                <a:lnTo>
                  <a:pt x="724" y="876"/>
                </a:lnTo>
                <a:lnTo>
                  <a:pt x="723" y="887"/>
                </a:lnTo>
                <a:lnTo>
                  <a:pt x="719" y="897"/>
                </a:lnTo>
                <a:lnTo>
                  <a:pt x="716" y="906"/>
                </a:lnTo>
                <a:lnTo>
                  <a:pt x="711" y="915"/>
                </a:lnTo>
                <a:lnTo>
                  <a:pt x="705" y="922"/>
                </a:lnTo>
                <a:lnTo>
                  <a:pt x="698" y="929"/>
                </a:lnTo>
                <a:lnTo>
                  <a:pt x="690" y="937"/>
                </a:lnTo>
                <a:lnTo>
                  <a:pt x="672" y="949"/>
                </a:lnTo>
                <a:lnTo>
                  <a:pt x="653" y="959"/>
                </a:lnTo>
                <a:lnTo>
                  <a:pt x="610" y="983"/>
                </a:lnTo>
                <a:lnTo>
                  <a:pt x="610" y="983"/>
                </a:lnTo>
                <a:lnTo>
                  <a:pt x="623" y="1004"/>
                </a:lnTo>
                <a:lnTo>
                  <a:pt x="636" y="1022"/>
                </a:lnTo>
                <a:lnTo>
                  <a:pt x="662" y="1053"/>
                </a:lnTo>
                <a:lnTo>
                  <a:pt x="671" y="1068"/>
                </a:lnTo>
                <a:lnTo>
                  <a:pt x="680" y="1082"/>
                </a:lnTo>
                <a:lnTo>
                  <a:pt x="682" y="1089"/>
                </a:lnTo>
                <a:lnTo>
                  <a:pt x="684" y="1098"/>
                </a:lnTo>
                <a:lnTo>
                  <a:pt x="686" y="1106"/>
                </a:lnTo>
                <a:lnTo>
                  <a:pt x="687" y="1116"/>
                </a:lnTo>
                <a:lnTo>
                  <a:pt x="687" y="1116"/>
                </a:lnTo>
                <a:lnTo>
                  <a:pt x="686" y="1125"/>
                </a:lnTo>
                <a:lnTo>
                  <a:pt x="683" y="1141"/>
                </a:lnTo>
                <a:lnTo>
                  <a:pt x="680" y="1157"/>
                </a:lnTo>
                <a:lnTo>
                  <a:pt x="674" y="1171"/>
                </a:lnTo>
                <a:lnTo>
                  <a:pt x="674" y="1171"/>
                </a:lnTo>
                <a:lnTo>
                  <a:pt x="652" y="1178"/>
                </a:lnTo>
                <a:lnTo>
                  <a:pt x="629" y="1184"/>
                </a:lnTo>
                <a:lnTo>
                  <a:pt x="604" y="1188"/>
                </a:lnTo>
                <a:lnTo>
                  <a:pt x="579" y="1190"/>
                </a:lnTo>
                <a:lnTo>
                  <a:pt x="553" y="1192"/>
                </a:lnTo>
                <a:lnTo>
                  <a:pt x="528" y="1193"/>
                </a:lnTo>
                <a:lnTo>
                  <a:pt x="477" y="1193"/>
                </a:lnTo>
                <a:lnTo>
                  <a:pt x="477" y="1193"/>
                </a:lnTo>
                <a:lnTo>
                  <a:pt x="419" y="1193"/>
                </a:lnTo>
                <a:lnTo>
                  <a:pt x="390" y="1192"/>
                </a:lnTo>
                <a:lnTo>
                  <a:pt x="361" y="1190"/>
                </a:lnTo>
                <a:lnTo>
                  <a:pt x="333" y="1187"/>
                </a:lnTo>
                <a:lnTo>
                  <a:pt x="304" y="1181"/>
                </a:lnTo>
                <a:lnTo>
                  <a:pt x="290" y="1176"/>
                </a:lnTo>
                <a:lnTo>
                  <a:pt x="275" y="1171"/>
                </a:lnTo>
                <a:lnTo>
                  <a:pt x="262" y="1165"/>
                </a:lnTo>
                <a:lnTo>
                  <a:pt x="248" y="1159"/>
                </a:lnTo>
                <a:lnTo>
                  <a:pt x="248" y="1159"/>
                </a:lnTo>
                <a:lnTo>
                  <a:pt x="245" y="1162"/>
                </a:lnTo>
                <a:lnTo>
                  <a:pt x="243" y="1165"/>
                </a:lnTo>
                <a:lnTo>
                  <a:pt x="242" y="1169"/>
                </a:lnTo>
                <a:lnTo>
                  <a:pt x="239" y="1171"/>
                </a:lnTo>
                <a:lnTo>
                  <a:pt x="239" y="1171"/>
                </a:lnTo>
                <a:lnTo>
                  <a:pt x="245" y="1177"/>
                </a:lnTo>
                <a:lnTo>
                  <a:pt x="254" y="1182"/>
                </a:lnTo>
                <a:lnTo>
                  <a:pt x="268" y="1188"/>
                </a:lnTo>
                <a:lnTo>
                  <a:pt x="268" y="1201"/>
                </a:lnTo>
                <a:lnTo>
                  <a:pt x="268" y="1201"/>
                </a:lnTo>
                <a:lnTo>
                  <a:pt x="263" y="1204"/>
                </a:lnTo>
                <a:lnTo>
                  <a:pt x="257" y="1206"/>
                </a:lnTo>
                <a:lnTo>
                  <a:pt x="245" y="1209"/>
                </a:lnTo>
                <a:lnTo>
                  <a:pt x="234" y="1210"/>
                </a:lnTo>
                <a:lnTo>
                  <a:pt x="226" y="1210"/>
                </a:lnTo>
                <a:lnTo>
                  <a:pt x="226" y="1210"/>
                </a:lnTo>
                <a:lnTo>
                  <a:pt x="213" y="1210"/>
                </a:lnTo>
                <a:lnTo>
                  <a:pt x="192" y="1206"/>
                </a:lnTo>
                <a:lnTo>
                  <a:pt x="172" y="1201"/>
                </a:lnTo>
                <a:lnTo>
                  <a:pt x="162" y="1198"/>
                </a:lnTo>
                <a:lnTo>
                  <a:pt x="154" y="1193"/>
                </a:lnTo>
                <a:lnTo>
                  <a:pt x="154" y="1193"/>
                </a:lnTo>
                <a:lnTo>
                  <a:pt x="150" y="1190"/>
                </a:lnTo>
                <a:lnTo>
                  <a:pt x="148" y="1186"/>
                </a:lnTo>
                <a:lnTo>
                  <a:pt x="141" y="1171"/>
                </a:lnTo>
                <a:lnTo>
                  <a:pt x="133" y="1150"/>
                </a:lnTo>
                <a:lnTo>
                  <a:pt x="125" y="1124"/>
                </a:lnTo>
                <a:lnTo>
                  <a:pt x="118" y="1098"/>
                </a:lnTo>
                <a:lnTo>
                  <a:pt x="112" y="1074"/>
                </a:lnTo>
                <a:lnTo>
                  <a:pt x="108" y="1053"/>
                </a:lnTo>
                <a:lnTo>
                  <a:pt x="107" y="1039"/>
                </a:lnTo>
                <a:lnTo>
                  <a:pt x="107" y="1039"/>
                </a:lnTo>
                <a:lnTo>
                  <a:pt x="107" y="1032"/>
                </a:lnTo>
                <a:lnTo>
                  <a:pt x="109" y="1026"/>
                </a:lnTo>
                <a:lnTo>
                  <a:pt x="113" y="1022"/>
                </a:lnTo>
                <a:lnTo>
                  <a:pt x="117" y="1018"/>
                </a:lnTo>
                <a:lnTo>
                  <a:pt x="121" y="1016"/>
                </a:lnTo>
                <a:lnTo>
                  <a:pt x="127" y="1014"/>
                </a:lnTo>
                <a:lnTo>
                  <a:pt x="139" y="1012"/>
                </a:lnTo>
                <a:lnTo>
                  <a:pt x="153" y="1010"/>
                </a:lnTo>
                <a:lnTo>
                  <a:pt x="159" y="1008"/>
                </a:lnTo>
                <a:lnTo>
                  <a:pt x="165" y="1006"/>
                </a:lnTo>
                <a:lnTo>
                  <a:pt x="169" y="1003"/>
                </a:lnTo>
                <a:lnTo>
                  <a:pt x="173" y="999"/>
                </a:lnTo>
                <a:lnTo>
                  <a:pt x="177" y="994"/>
                </a:lnTo>
                <a:lnTo>
                  <a:pt x="179" y="988"/>
                </a:lnTo>
                <a:lnTo>
                  <a:pt x="179" y="988"/>
                </a:lnTo>
                <a:lnTo>
                  <a:pt x="214" y="1000"/>
                </a:lnTo>
                <a:lnTo>
                  <a:pt x="251" y="1014"/>
                </a:lnTo>
                <a:lnTo>
                  <a:pt x="251" y="1014"/>
                </a:lnTo>
                <a:lnTo>
                  <a:pt x="254" y="1012"/>
                </a:lnTo>
                <a:lnTo>
                  <a:pt x="257" y="1011"/>
                </a:lnTo>
                <a:lnTo>
                  <a:pt x="260" y="1009"/>
                </a:lnTo>
                <a:lnTo>
                  <a:pt x="260" y="1009"/>
                </a:lnTo>
                <a:lnTo>
                  <a:pt x="214" y="959"/>
                </a:lnTo>
                <a:lnTo>
                  <a:pt x="195" y="938"/>
                </a:lnTo>
                <a:lnTo>
                  <a:pt x="179" y="919"/>
                </a:lnTo>
                <a:lnTo>
                  <a:pt x="172" y="909"/>
                </a:lnTo>
                <a:lnTo>
                  <a:pt x="166" y="899"/>
                </a:lnTo>
                <a:lnTo>
                  <a:pt x="161" y="890"/>
                </a:lnTo>
                <a:lnTo>
                  <a:pt x="157" y="879"/>
                </a:lnTo>
                <a:lnTo>
                  <a:pt x="154" y="869"/>
                </a:lnTo>
                <a:lnTo>
                  <a:pt x="151" y="858"/>
                </a:lnTo>
                <a:lnTo>
                  <a:pt x="150" y="846"/>
                </a:lnTo>
                <a:lnTo>
                  <a:pt x="149" y="834"/>
                </a:lnTo>
                <a:lnTo>
                  <a:pt x="149" y="834"/>
                </a:lnTo>
                <a:lnTo>
                  <a:pt x="151" y="808"/>
                </a:lnTo>
                <a:lnTo>
                  <a:pt x="157" y="769"/>
                </a:lnTo>
                <a:lnTo>
                  <a:pt x="157" y="769"/>
                </a:lnTo>
                <a:lnTo>
                  <a:pt x="143" y="769"/>
                </a:lnTo>
                <a:lnTo>
                  <a:pt x="129" y="768"/>
                </a:lnTo>
                <a:lnTo>
                  <a:pt x="114" y="766"/>
                </a:lnTo>
                <a:lnTo>
                  <a:pt x="101" y="762"/>
                </a:lnTo>
                <a:lnTo>
                  <a:pt x="88" y="757"/>
                </a:lnTo>
                <a:lnTo>
                  <a:pt x="74" y="751"/>
                </a:lnTo>
                <a:lnTo>
                  <a:pt x="61" y="745"/>
                </a:lnTo>
                <a:lnTo>
                  <a:pt x="50" y="738"/>
                </a:lnTo>
                <a:lnTo>
                  <a:pt x="39" y="730"/>
                </a:lnTo>
                <a:lnTo>
                  <a:pt x="30" y="720"/>
                </a:lnTo>
                <a:lnTo>
                  <a:pt x="21" y="709"/>
                </a:lnTo>
                <a:lnTo>
                  <a:pt x="14" y="697"/>
                </a:lnTo>
                <a:lnTo>
                  <a:pt x="8" y="685"/>
                </a:lnTo>
                <a:lnTo>
                  <a:pt x="3" y="672"/>
                </a:lnTo>
                <a:lnTo>
                  <a:pt x="1" y="657"/>
                </a:lnTo>
                <a:lnTo>
                  <a:pt x="0" y="642"/>
                </a:lnTo>
                <a:lnTo>
                  <a:pt x="0" y="551"/>
                </a:lnTo>
                <a:lnTo>
                  <a:pt x="0" y="551"/>
                </a:lnTo>
                <a:lnTo>
                  <a:pt x="3" y="545"/>
                </a:lnTo>
                <a:lnTo>
                  <a:pt x="8" y="539"/>
                </a:lnTo>
                <a:lnTo>
                  <a:pt x="19" y="526"/>
                </a:lnTo>
                <a:lnTo>
                  <a:pt x="42" y="505"/>
                </a:lnTo>
                <a:lnTo>
                  <a:pt x="42" y="505"/>
                </a:lnTo>
                <a:lnTo>
                  <a:pt x="46" y="497"/>
                </a:lnTo>
                <a:lnTo>
                  <a:pt x="47" y="490"/>
                </a:lnTo>
                <a:lnTo>
                  <a:pt x="48" y="484"/>
                </a:lnTo>
                <a:lnTo>
                  <a:pt x="52" y="479"/>
                </a:lnTo>
                <a:lnTo>
                  <a:pt x="52" y="479"/>
                </a:lnTo>
                <a:lnTo>
                  <a:pt x="60" y="459"/>
                </a:lnTo>
                <a:lnTo>
                  <a:pt x="72" y="441"/>
                </a:lnTo>
                <a:lnTo>
                  <a:pt x="85" y="423"/>
                </a:lnTo>
                <a:lnTo>
                  <a:pt x="100" y="405"/>
                </a:lnTo>
                <a:lnTo>
                  <a:pt x="117" y="389"/>
                </a:lnTo>
                <a:lnTo>
                  <a:pt x="133" y="373"/>
                </a:lnTo>
                <a:lnTo>
                  <a:pt x="153" y="360"/>
                </a:lnTo>
                <a:lnTo>
                  <a:pt x="172" y="347"/>
                </a:lnTo>
                <a:lnTo>
                  <a:pt x="191" y="336"/>
                </a:lnTo>
                <a:lnTo>
                  <a:pt x="212" y="325"/>
                </a:lnTo>
                <a:lnTo>
                  <a:pt x="232" y="317"/>
                </a:lnTo>
                <a:lnTo>
                  <a:pt x="251" y="308"/>
                </a:lnTo>
                <a:lnTo>
                  <a:pt x="271" y="304"/>
                </a:lnTo>
                <a:lnTo>
                  <a:pt x="290" y="299"/>
                </a:lnTo>
                <a:lnTo>
                  <a:pt x="308" y="296"/>
                </a:lnTo>
                <a:lnTo>
                  <a:pt x="325" y="295"/>
                </a:lnTo>
                <a:lnTo>
                  <a:pt x="325" y="295"/>
                </a:lnTo>
                <a:lnTo>
                  <a:pt x="327" y="293"/>
                </a:lnTo>
                <a:lnTo>
                  <a:pt x="329" y="290"/>
                </a:lnTo>
                <a:lnTo>
                  <a:pt x="333" y="282"/>
                </a:lnTo>
                <a:lnTo>
                  <a:pt x="337" y="277"/>
                </a:lnTo>
                <a:lnTo>
                  <a:pt x="339" y="274"/>
                </a:lnTo>
                <a:lnTo>
                  <a:pt x="344" y="269"/>
                </a:lnTo>
                <a:lnTo>
                  <a:pt x="350" y="265"/>
                </a:lnTo>
                <a:lnTo>
                  <a:pt x="350" y="265"/>
                </a:lnTo>
                <a:lnTo>
                  <a:pt x="355" y="263"/>
                </a:lnTo>
                <a:lnTo>
                  <a:pt x="361" y="259"/>
                </a:lnTo>
                <a:lnTo>
                  <a:pt x="376" y="254"/>
                </a:lnTo>
                <a:lnTo>
                  <a:pt x="391" y="248"/>
                </a:lnTo>
                <a:lnTo>
                  <a:pt x="398" y="245"/>
                </a:lnTo>
                <a:lnTo>
                  <a:pt x="405" y="240"/>
                </a:lnTo>
                <a:lnTo>
                  <a:pt x="405" y="240"/>
                </a:lnTo>
                <a:lnTo>
                  <a:pt x="410" y="233"/>
                </a:lnTo>
                <a:lnTo>
                  <a:pt x="414" y="224"/>
                </a:lnTo>
                <a:lnTo>
                  <a:pt x="419" y="207"/>
                </a:lnTo>
                <a:lnTo>
                  <a:pt x="422" y="200"/>
                </a:lnTo>
                <a:lnTo>
                  <a:pt x="425" y="197"/>
                </a:lnTo>
                <a:lnTo>
                  <a:pt x="427" y="194"/>
                </a:lnTo>
                <a:lnTo>
                  <a:pt x="431" y="192"/>
                </a:lnTo>
                <a:lnTo>
                  <a:pt x="435" y="190"/>
                </a:lnTo>
                <a:lnTo>
                  <a:pt x="441" y="189"/>
                </a:lnTo>
                <a:lnTo>
                  <a:pt x="447" y="188"/>
                </a:lnTo>
                <a:lnTo>
                  <a:pt x="447" y="188"/>
                </a:lnTo>
                <a:lnTo>
                  <a:pt x="443" y="158"/>
                </a:lnTo>
                <a:lnTo>
                  <a:pt x="435" y="124"/>
                </a:lnTo>
                <a:lnTo>
                  <a:pt x="429" y="95"/>
                </a:lnTo>
                <a:lnTo>
                  <a:pt x="427" y="85"/>
                </a:lnTo>
                <a:lnTo>
                  <a:pt x="427" y="77"/>
                </a:lnTo>
                <a:lnTo>
                  <a:pt x="427" y="77"/>
                </a:lnTo>
                <a:lnTo>
                  <a:pt x="427" y="73"/>
                </a:lnTo>
                <a:lnTo>
                  <a:pt x="431" y="67"/>
                </a:lnTo>
                <a:lnTo>
                  <a:pt x="434" y="61"/>
                </a:lnTo>
                <a:lnTo>
                  <a:pt x="439" y="55"/>
                </a:lnTo>
                <a:lnTo>
                  <a:pt x="452" y="41"/>
                </a:lnTo>
                <a:lnTo>
                  <a:pt x="468" y="29"/>
                </a:lnTo>
                <a:lnTo>
                  <a:pt x="483" y="18"/>
                </a:lnTo>
                <a:lnTo>
                  <a:pt x="498" y="9"/>
                </a:lnTo>
                <a:lnTo>
                  <a:pt x="510" y="3"/>
                </a:lnTo>
                <a:lnTo>
                  <a:pt x="516" y="0"/>
                </a:lnTo>
                <a:lnTo>
                  <a:pt x="516" y="0"/>
                </a:lnTo>
                <a:lnTo>
                  <a:pt x="530" y="2"/>
                </a:lnTo>
                <a:lnTo>
                  <a:pt x="554" y="6"/>
                </a:lnTo>
                <a:lnTo>
                  <a:pt x="569" y="10"/>
                </a:lnTo>
                <a:lnTo>
                  <a:pt x="583" y="15"/>
                </a:lnTo>
                <a:lnTo>
                  <a:pt x="598" y="20"/>
                </a:lnTo>
                <a:lnTo>
                  <a:pt x="610" y="26"/>
                </a:lnTo>
                <a:lnTo>
                  <a:pt x="610" y="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C2A9C00-D9AD-4CD9-941D-BC026ACE08D9}"/>
              </a:ext>
            </a:extLst>
          </p:cNvPr>
          <p:cNvSpPr>
            <a:spLocks noEditPoints="1"/>
          </p:cNvSpPr>
          <p:nvPr/>
        </p:nvSpPr>
        <p:spPr bwMode="auto">
          <a:xfrm>
            <a:off x="2562138" y="4644135"/>
            <a:ext cx="909281" cy="1694806"/>
          </a:xfrm>
          <a:custGeom>
            <a:avLst/>
            <a:gdLst>
              <a:gd name="T0" fmla="*/ 54 w 698"/>
              <a:gd name="T1" fmla="*/ 42 h 1301"/>
              <a:gd name="T2" fmla="*/ 51 w 698"/>
              <a:gd name="T3" fmla="*/ 65 h 1301"/>
              <a:gd name="T4" fmla="*/ 35 w 698"/>
              <a:gd name="T5" fmla="*/ 147 h 1301"/>
              <a:gd name="T6" fmla="*/ 70 w 698"/>
              <a:gd name="T7" fmla="*/ 238 h 1301"/>
              <a:gd name="T8" fmla="*/ 51 w 698"/>
              <a:gd name="T9" fmla="*/ 274 h 1301"/>
              <a:gd name="T10" fmla="*/ 37 w 698"/>
              <a:gd name="T11" fmla="*/ 342 h 1301"/>
              <a:gd name="T12" fmla="*/ 5 w 698"/>
              <a:gd name="T13" fmla="*/ 426 h 1301"/>
              <a:gd name="T14" fmla="*/ 23 w 698"/>
              <a:gd name="T15" fmla="*/ 575 h 1301"/>
              <a:gd name="T16" fmla="*/ 32 w 698"/>
              <a:gd name="T17" fmla="*/ 687 h 1301"/>
              <a:gd name="T18" fmla="*/ 67 w 698"/>
              <a:gd name="T19" fmla="*/ 754 h 1301"/>
              <a:gd name="T20" fmla="*/ 62 w 698"/>
              <a:gd name="T21" fmla="*/ 843 h 1301"/>
              <a:gd name="T22" fmla="*/ 56 w 698"/>
              <a:gd name="T23" fmla="*/ 888 h 1301"/>
              <a:gd name="T24" fmla="*/ 88 w 698"/>
              <a:gd name="T25" fmla="*/ 982 h 1301"/>
              <a:gd name="T26" fmla="*/ 61 w 698"/>
              <a:gd name="T27" fmla="*/ 1018 h 1301"/>
              <a:gd name="T28" fmla="*/ 57 w 698"/>
              <a:gd name="T29" fmla="*/ 1099 h 1301"/>
              <a:gd name="T30" fmla="*/ 45 w 698"/>
              <a:gd name="T31" fmla="*/ 1188 h 1301"/>
              <a:gd name="T32" fmla="*/ 88 w 698"/>
              <a:gd name="T33" fmla="*/ 1225 h 1301"/>
              <a:gd name="T34" fmla="*/ 163 w 698"/>
              <a:gd name="T35" fmla="*/ 1218 h 1301"/>
              <a:gd name="T36" fmla="*/ 169 w 698"/>
              <a:gd name="T37" fmla="*/ 1177 h 1301"/>
              <a:gd name="T38" fmla="*/ 327 w 698"/>
              <a:gd name="T39" fmla="*/ 1289 h 1301"/>
              <a:gd name="T40" fmla="*/ 420 w 698"/>
              <a:gd name="T41" fmla="*/ 1298 h 1301"/>
              <a:gd name="T42" fmla="*/ 468 w 698"/>
              <a:gd name="T43" fmla="*/ 1262 h 1301"/>
              <a:gd name="T44" fmla="*/ 480 w 698"/>
              <a:gd name="T45" fmla="*/ 1203 h 1301"/>
              <a:gd name="T46" fmla="*/ 536 w 698"/>
              <a:gd name="T47" fmla="*/ 1189 h 1301"/>
              <a:gd name="T48" fmla="*/ 605 w 698"/>
              <a:gd name="T49" fmla="*/ 1210 h 1301"/>
              <a:gd name="T50" fmla="*/ 663 w 698"/>
              <a:gd name="T51" fmla="*/ 1196 h 1301"/>
              <a:gd name="T52" fmla="*/ 661 w 698"/>
              <a:gd name="T53" fmla="*/ 1161 h 1301"/>
              <a:gd name="T54" fmla="*/ 591 w 698"/>
              <a:gd name="T55" fmla="*/ 1095 h 1301"/>
              <a:gd name="T56" fmla="*/ 607 w 698"/>
              <a:gd name="T57" fmla="*/ 1056 h 1301"/>
              <a:gd name="T58" fmla="*/ 652 w 698"/>
              <a:gd name="T59" fmla="*/ 922 h 1301"/>
              <a:gd name="T60" fmla="*/ 688 w 698"/>
              <a:gd name="T61" fmla="*/ 839 h 1301"/>
              <a:gd name="T62" fmla="*/ 692 w 698"/>
              <a:gd name="T63" fmla="*/ 756 h 1301"/>
              <a:gd name="T64" fmla="*/ 640 w 698"/>
              <a:gd name="T65" fmla="*/ 715 h 1301"/>
              <a:gd name="T66" fmla="*/ 488 w 698"/>
              <a:gd name="T67" fmla="*/ 727 h 1301"/>
              <a:gd name="T68" fmla="*/ 388 w 698"/>
              <a:gd name="T69" fmla="*/ 674 h 1301"/>
              <a:gd name="T70" fmla="*/ 510 w 698"/>
              <a:gd name="T71" fmla="*/ 545 h 1301"/>
              <a:gd name="T72" fmla="*/ 587 w 698"/>
              <a:gd name="T73" fmla="*/ 541 h 1301"/>
              <a:gd name="T74" fmla="*/ 600 w 698"/>
              <a:gd name="T75" fmla="*/ 503 h 1301"/>
              <a:gd name="T76" fmla="*/ 589 w 698"/>
              <a:gd name="T77" fmla="*/ 419 h 1301"/>
              <a:gd name="T78" fmla="*/ 548 w 698"/>
              <a:gd name="T79" fmla="*/ 310 h 1301"/>
              <a:gd name="T80" fmla="*/ 520 w 698"/>
              <a:gd name="T81" fmla="*/ 265 h 1301"/>
              <a:gd name="T82" fmla="*/ 506 w 698"/>
              <a:gd name="T83" fmla="*/ 212 h 1301"/>
              <a:gd name="T84" fmla="*/ 488 w 698"/>
              <a:gd name="T85" fmla="*/ 162 h 1301"/>
              <a:gd name="T86" fmla="*/ 461 w 698"/>
              <a:gd name="T87" fmla="*/ 94 h 1301"/>
              <a:gd name="T88" fmla="*/ 399 w 698"/>
              <a:gd name="T89" fmla="*/ 137 h 1301"/>
              <a:gd name="T90" fmla="*/ 388 w 698"/>
              <a:gd name="T91" fmla="*/ 208 h 1301"/>
              <a:gd name="T92" fmla="*/ 370 w 698"/>
              <a:gd name="T93" fmla="*/ 301 h 1301"/>
              <a:gd name="T94" fmla="*/ 279 w 698"/>
              <a:gd name="T95" fmla="*/ 275 h 1301"/>
              <a:gd name="T96" fmla="*/ 282 w 698"/>
              <a:gd name="T97" fmla="*/ 176 h 1301"/>
              <a:gd name="T98" fmla="*/ 272 w 698"/>
              <a:gd name="T99" fmla="*/ 136 h 1301"/>
              <a:gd name="T100" fmla="*/ 262 w 698"/>
              <a:gd name="T101" fmla="*/ 60 h 1301"/>
              <a:gd name="T102" fmla="*/ 228 w 698"/>
              <a:gd name="T103" fmla="*/ 30 h 1301"/>
              <a:gd name="T104" fmla="*/ 139 w 698"/>
              <a:gd name="T105" fmla="*/ 0 h 1301"/>
              <a:gd name="T106" fmla="*/ 89 w 698"/>
              <a:gd name="T107" fmla="*/ 25 h 1301"/>
              <a:gd name="T108" fmla="*/ 457 w 698"/>
              <a:gd name="T109" fmla="*/ 330 h 1301"/>
              <a:gd name="T110" fmla="*/ 477 w 698"/>
              <a:gd name="T111" fmla="*/ 358 h 1301"/>
              <a:gd name="T112" fmla="*/ 489 w 698"/>
              <a:gd name="T113" fmla="*/ 404 h 1301"/>
              <a:gd name="T114" fmla="*/ 430 w 698"/>
              <a:gd name="T115" fmla="*/ 365 h 1301"/>
              <a:gd name="T116" fmla="*/ 434 w 698"/>
              <a:gd name="T117" fmla="*/ 333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8" h="1301">
                <a:moveTo>
                  <a:pt x="89" y="25"/>
                </a:moveTo>
                <a:lnTo>
                  <a:pt x="89" y="25"/>
                </a:lnTo>
                <a:lnTo>
                  <a:pt x="78" y="32"/>
                </a:lnTo>
                <a:lnTo>
                  <a:pt x="68" y="36"/>
                </a:lnTo>
                <a:lnTo>
                  <a:pt x="59" y="40"/>
                </a:lnTo>
                <a:lnTo>
                  <a:pt x="59" y="40"/>
                </a:lnTo>
                <a:lnTo>
                  <a:pt x="54" y="42"/>
                </a:lnTo>
                <a:lnTo>
                  <a:pt x="53" y="43"/>
                </a:lnTo>
                <a:lnTo>
                  <a:pt x="53" y="44"/>
                </a:lnTo>
                <a:lnTo>
                  <a:pt x="53" y="49"/>
                </a:lnTo>
                <a:lnTo>
                  <a:pt x="54" y="55"/>
                </a:lnTo>
                <a:lnTo>
                  <a:pt x="54" y="55"/>
                </a:lnTo>
                <a:lnTo>
                  <a:pt x="53" y="60"/>
                </a:lnTo>
                <a:lnTo>
                  <a:pt x="51" y="65"/>
                </a:lnTo>
                <a:lnTo>
                  <a:pt x="45" y="76"/>
                </a:lnTo>
                <a:lnTo>
                  <a:pt x="39" y="89"/>
                </a:lnTo>
                <a:lnTo>
                  <a:pt x="36" y="102"/>
                </a:lnTo>
                <a:lnTo>
                  <a:pt x="36" y="102"/>
                </a:lnTo>
                <a:lnTo>
                  <a:pt x="35" y="111"/>
                </a:lnTo>
                <a:lnTo>
                  <a:pt x="33" y="123"/>
                </a:lnTo>
                <a:lnTo>
                  <a:pt x="35" y="147"/>
                </a:lnTo>
                <a:lnTo>
                  <a:pt x="37" y="171"/>
                </a:lnTo>
                <a:lnTo>
                  <a:pt x="41" y="185"/>
                </a:lnTo>
                <a:lnTo>
                  <a:pt x="41" y="185"/>
                </a:lnTo>
                <a:lnTo>
                  <a:pt x="44" y="195"/>
                </a:lnTo>
                <a:lnTo>
                  <a:pt x="53" y="210"/>
                </a:lnTo>
                <a:lnTo>
                  <a:pt x="70" y="238"/>
                </a:lnTo>
                <a:lnTo>
                  <a:pt x="70" y="238"/>
                </a:lnTo>
                <a:lnTo>
                  <a:pt x="88" y="269"/>
                </a:lnTo>
                <a:lnTo>
                  <a:pt x="88" y="269"/>
                </a:lnTo>
                <a:lnTo>
                  <a:pt x="72" y="269"/>
                </a:lnTo>
                <a:lnTo>
                  <a:pt x="60" y="272"/>
                </a:lnTo>
                <a:lnTo>
                  <a:pt x="55" y="273"/>
                </a:lnTo>
                <a:lnTo>
                  <a:pt x="51" y="274"/>
                </a:lnTo>
                <a:lnTo>
                  <a:pt x="51" y="274"/>
                </a:lnTo>
                <a:lnTo>
                  <a:pt x="50" y="275"/>
                </a:lnTo>
                <a:lnTo>
                  <a:pt x="49" y="278"/>
                </a:lnTo>
                <a:lnTo>
                  <a:pt x="48" y="285"/>
                </a:lnTo>
                <a:lnTo>
                  <a:pt x="47" y="304"/>
                </a:lnTo>
                <a:lnTo>
                  <a:pt x="48" y="331"/>
                </a:lnTo>
                <a:lnTo>
                  <a:pt x="48" y="331"/>
                </a:lnTo>
                <a:lnTo>
                  <a:pt x="37" y="342"/>
                </a:lnTo>
                <a:lnTo>
                  <a:pt x="27" y="354"/>
                </a:lnTo>
                <a:lnTo>
                  <a:pt x="19" y="368"/>
                </a:lnTo>
                <a:lnTo>
                  <a:pt x="19" y="368"/>
                </a:lnTo>
                <a:lnTo>
                  <a:pt x="15" y="378"/>
                </a:lnTo>
                <a:lnTo>
                  <a:pt x="12" y="391"/>
                </a:lnTo>
                <a:lnTo>
                  <a:pt x="8" y="408"/>
                </a:lnTo>
                <a:lnTo>
                  <a:pt x="5" y="426"/>
                </a:lnTo>
                <a:lnTo>
                  <a:pt x="2" y="444"/>
                </a:lnTo>
                <a:lnTo>
                  <a:pt x="1" y="462"/>
                </a:lnTo>
                <a:lnTo>
                  <a:pt x="0" y="478"/>
                </a:lnTo>
                <a:lnTo>
                  <a:pt x="1" y="490"/>
                </a:lnTo>
                <a:lnTo>
                  <a:pt x="1" y="490"/>
                </a:lnTo>
                <a:lnTo>
                  <a:pt x="9" y="525"/>
                </a:lnTo>
                <a:lnTo>
                  <a:pt x="23" y="575"/>
                </a:lnTo>
                <a:lnTo>
                  <a:pt x="35" y="624"/>
                </a:lnTo>
                <a:lnTo>
                  <a:pt x="38" y="641"/>
                </a:lnTo>
                <a:lnTo>
                  <a:pt x="38" y="651"/>
                </a:lnTo>
                <a:lnTo>
                  <a:pt x="38" y="651"/>
                </a:lnTo>
                <a:lnTo>
                  <a:pt x="36" y="667"/>
                </a:lnTo>
                <a:lnTo>
                  <a:pt x="32" y="687"/>
                </a:lnTo>
                <a:lnTo>
                  <a:pt x="32" y="687"/>
                </a:lnTo>
                <a:lnTo>
                  <a:pt x="31" y="691"/>
                </a:lnTo>
                <a:lnTo>
                  <a:pt x="32" y="695"/>
                </a:lnTo>
                <a:lnTo>
                  <a:pt x="36" y="706"/>
                </a:lnTo>
                <a:lnTo>
                  <a:pt x="41" y="717"/>
                </a:lnTo>
                <a:lnTo>
                  <a:pt x="48" y="728"/>
                </a:lnTo>
                <a:lnTo>
                  <a:pt x="61" y="747"/>
                </a:lnTo>
                <a:lnTo>
                  <a:pt x="67" y="754"/>
                </a:lnTo>
                <a:lnTo>
                  <a:pt x="67" y="754"/>
                </a:lnTo>
                <a:lnTo>
                  <a:pt x="65" y="769"/>
                </a:lnTo>
                <a:lnTo>
                  <a:pt x="63" y="789"/>
                </a:lnTo>
                <a:lnTo>
                  <a:pt x="63" y="789"/>
                </a:lnTo>
                <a:lnTo>
                  <a:pt x="62" y="817"/>
                </a:lnTo>
                <a:lnTo>
                  <a:pt x="62" y="843"/>
                </a:lnTo>
                <a:lnTo>
                  <a:pt x="62" y="843"/>
                </a:lnTo>
                <a:lnTo>
                  <a:pt x="62" y="851"/>
                </a:lnTo>
                <a:lnTo>
                  <a:pt x="61" y="861"/>
                </a:lnTo>
                <a:lnTo>
                  <a:pt x="59" y="874"/>
                </a:lnTo>
                <a:lnTo>
                  <a:pt x="56" y="882"/>
                </a:lnTo>
                <a:lnTo>
                  <a:pt x="56" y="882"/>
                </a:lnTo>
                <a:lnTo>
                  <a:pt x="55" y="884"/>
                </a:lnTo>
                <a:lnTo>
                  <a:pt x="56" y="888"/>
                </a:lnTo>
                <a:lnTo>
                  <a:pt x="61" y="899"/>
                </a:lnTo>
                <a:lnTo>
                  <a:pt x="78" y="929"/>
                </a:lnTo>
                <a:lnTo>
                  <a:pt x="96" y="957"/>
                </a:lnTo>
                <a:lnTo>
                  <a:pt x="103" y="969"/>
                </a:lnTo>
                <a:lnTo>
                  <a:pt x="103" y="969"/>
                </a:lnTo>
                <a:lnTo>
                  <a:pt x="96" y="975"/>
                </a:lnTo>
                <a:lnTo>
                  <a:pt x="88" y="982"/>
                </a:lnTo>
                <a:lnTo>
                  <a:pt x="73" y="991"/>
                </a:lnTo>
                <a:lnTo>
                  <a:pt x="73" y="991"/>
                </a:lnTo>
                <a:lnTo>
                  <a:pt x="70" y="995"/>
                </a:lnTo>
                <a:lnTo>
                  <a:pt x="66" y="999"/>
                </a:lnTo>
                <a:lnTo>
                  <a:pt x="63" y="1003"/>
                </a:lnTo>
                <a:lnTo>
                  <a:pt x="62" y="1008"/>
                </a:lnTo>
                <a:lnTo>
                  <a:pt x="61" y="1018"/>
                </a:lnTo>
                <a:lnTo>
                  <a:pt x="61" y="1030"/>
                </a:lnTo>
                <a:lnTo>
                  <a:pt x="63" y="1052"/>
                </a:lnTo>
                <a:lnTo>
                  <a:pt x="65" y="1061"/>
                </a:lnTo>
                <a:lnTo>
                  <a:pt x="65" y="1068"/>
                </a:lnTo>
                <a:lnTo>
                  <a:pt x="65" y="1068"/>
                </a:lnTo>
                <a:lnTo>
                  <a:pt x="62" y="1083"/>
                </a:lnTo>
                <a:lnTo>
                  <a:pt x="57" y="1099"/>
                </a:lnTo>
                <a:lnTo>
                  <a:pt x="44" y="1148"/>
                </a:lnTo>
                <a:lnTo>
                  <a:pt x="44" y="1148"/>
                </a:lnTo>
                <a:lnTo>
                  <a:pt x="43" y="1155"/>
                </a:lnTo>
                <a:lnTo>
                  <a:pt x="42" y="1162"/>
                </a:lnTo>
                <a:lnTo>
                  <a:pt x="42" y="1170"/>
                </a:lnTo>
                <a:lnTo>
                  <a:pt x="43" y="1176"/>
                </a:lnTo>
                <a:lnTo>
                  <a:pt x="45" y="1188"/>
                </a:lnTo>
                <a:lnTo>
                  <a:pt x="51" y="1197"/>
                </a:lnTo>
                <a:lnTo>
                  <a:pt x="57" y="1206"/>
                </a:lnTo>
                <a:lnTo>
                  <a:pt x="62" y="1213"/>
                </a:lnTo>
                <a:lnTo>
                  <a:pt x="72" y="1221"/>
                </a:lnTo>
                <a:lnTo>
                  <a:pt x="72" y="1221"/>
                </a:lnTo>
                <a:lnTo>
                  <a:pt x="78" y="1224"/>
                </a:lnTo>
                <a:lnTo>
                  <a:pt x="88" y="1225"/>
                </a:lnTo>
                <a:lnTo>
                  <a:pt x="100" y="1226"/>
                </a:lnTo>
                <a:lnTo>
                  <a:pt x="114" y="1225"/>
                </a:lnTo>
                <a:lnTo>
                  <a:pt x="130" y="1225"/>
                </a:lnTo>
                <a:lnTo>
                  <a:pt x="143" y="1222"/>
                </a:lnTo>
                <a:lnTo>
                  <a:pt x="155" y="1220"/>
                </a:lnTo>
                <a:lnTo>
                  <a:pt x="163" y="1218"/>
                </a:lnTo>
                <a:lnTo>
                  <a:pt x="163" y="1218"/>
                </a:lnTo>
                <a:lnTo>
                  <a:pt x="166" y="1215"/>
                </a:lnTo>
                <a:lnTo>
                  <a:pt x="168" y="1214"/>
                </a:lnTo>
                <a:lnTo>
                  <a:pt x="171" y="1208"/>
                </a:lnTo>
                <a:lnTo>
                  <a:pt x="173" y="1201"/>
                </a:lnTo>
                <a:lnTo>
                  <a:pt x="173" y="1194"/>
                </a:lnTo>
                <a:lnTo>
                  <a:pt x="171" y="1183"/>
                </a:lnTo>
                <a:lnTo>
                  <a:pt x="169" y="1177"/>
                </a:lnTo>
                <a:lnTo>
                  <a:pt x="169" y="1177"/>
                </a:lnTo>
                <a:lnTo>
                  <a:pt x="240" y="1225"/>
                </a:lnTo>
                <a:lnTo>
                  <a:pt x="292" y="1262"/>
                </a:lnTo>
                <a:lnTo>
                  <a:pt x="313" y="1277"/>
                </a:lnTo>
                <a:lnTo>
                  <a:pt x="323" y="1285"/>
                </a:lnTo>
                <a:lnTo>
                  <a:pt x="323" y="1285"/>
                </a:lnTo>
                <a:lnTo>
                  <a:pt x="327" y="1289"/>
                </a:lnTo>
                <a:lnTo>
                  <a:pt x="332" y="1291"/>
                </a:lnTo>
                <a:lnTo>
                  <a:pt x="343" y="1295"/>
                </a:lnTo>
                <a:lnTo>
                  <a:pt x="357" y="1298"/>
                </a:lnTo>
                <a:lnTo>
                  <a:pt x="373" y="1301"/>
                </a:lnTo>
                <a:lnTo>
                  <a:pt x="390" y="1301"/>
                </a:lnTo>
                <a:lnTo>
                  <a:pt x="405" y="1301"/>
                </a:lnTo>
                <a:lnTo>
                  <a:pt x="420" y="1298"/>
                </a:lnTo>
                <a:lnTo>
                  <a:pt x="432" y="1296"/>
                </a:lnTo>
                <a:lnTo>
                  <a:pt x="432" y="1296"/>
                </a:lnTo>
                <a:lnTo>
                  <a:pt x="441" y="1291"/>
                </a:lnTo>
                <a:lnTo>
                  <a:pt x="450" y="1285"/>
                </a:lnTo>
                <a:lnTo>
                  <a:pt x="457" y="1279"/>
                </a:lnTo>
                <a:lnTo>
                  <a:pt x="463" y="1271"/>
                </a:lnTo>
                <a:lnTo>
                  <a:pt x="468" y="1262"/>
                </a:lnTo>
                <a:lnTo>
                  <a:pt x="473" y="1254"/>
                </a:lnTo>
                <a:lnTo>
                  <a:pt x="481" y="1235"/>
                </a:lnTo>
                <a:lnTo>
                  <a:pt x="481" y="1235"/>
                </a:lnTo>
                <a:lnTo>
                  <a:pt x="482" y="1230"/>
                </a:lnTo>
                <a:lnTo>
                  <a:pt x="482" y="1225"/>
                </a:lnTo>
                <a:lnTo>
                  <a:pt x="482" y="1214"/>
                </a:lnTo>
                <a:lnTo>
                  <a:pt x="480" y="1203"/>
                </a:lnTo>
                <a:lnTo>
                  <a:pt x="476" y="1194"/>
                </a:lnTo>
                <a:lnTo>
                  <a:pt x="469" y="1177"/>
                </a:lnTo>
                <a:lnTo>
                  <a:pt x="465" y="1171"/>
                </a:lnTo>
                <a:lnTo>
                  <a:pt x="520" y="1178"/>
                </a:lnTo>
                <a:lnTo>
                  <a:pt x="520" y="1178"/>
                </a:lnTo>
                <a:lnTo>
                  <a:pt x="524" y="1180"/>
                </a:lnTo>
                <a:lnTo>
                  <a:pt x="536" y="1189"/>
                </a:lnTo>
                <a:lnTo>
                  <a:pt x="553" y="1197"/>
                </a:lnTo>
                <a:lnTo>
                  <a:pt x="563" y="1202"/>
                </a:lnTo>
                <a:lnTo>
                  <a:pt x="572" y="1206"/>
                </a:lnTo>
                <a:lnTo>
                  <a:pt x="572" y="1206"/>
                </a:lnTo>
                <a:lnTo>
                  <a:pt x="583" y="1208"/>
                </a:lnTo>
                <a:lnTo>
                  <a:pt x="594" y="1209"/>
                </a:lnTo>
                <a:lnTo>
                  <a:pt x="605" y="1210"/>
                </a:lnTo>
                <a:lnTo>
                  <a:pt x="615" y="1209"/>
                </a:lnTo>
                <a:lnTo>
                  <a:pt x="634" y="1208"/>
                </a:lnTo>
                <a:lnTo>
                  <a:pt x="648" y="1206"/>
                </a:lnTo>
                <a:lnTo>
                  <a:pt x="648" y="1206"/>
                </a:lnTo>
                <a:lnTo>
                  <a:pt x="653" y="1203"/>
                </a:lnTo>
                <a:lnTo>
                  <a:pt x="658" y="1200"/>
                </a:lnTo>
                <a:lnTo>
                  <a:pt x="663" y="1196"/>
                </a:lnTo>
                <a:lnTo>
                  <a:pt x="665" y="1192"/>
                </a:lnTo>
                <a:lnTo>
                  <a:pt x="670" y="1184"/>
                </a:lnTo>
                <a:lnTo>
                  <a:pt x="672" y="1177"/>
                </a:lnTo>
                <a:lnTo>
                  <a:pt x="672" y="1177"/>
                </a:lnTo>
                <a:lnTo>
                  <a:pt x="672" y="1174"/>
                </a:lnTo>
                <a:lnTo>
                  <a:pt x="670" y="1171"/>
                </a:lnTo>
                <a:lnTo>
                  <a:pt x="661" y="1161"/>
                </a:lnTo>
                <a:lnTo>
                  <a:pt x="651" y="1153"/>
                </a:lnTo>
                <a:lnTo>
                  <a:pt x="637" y="1143"/>
                </a:lnTo>
                <a:lnTo>
                  <a:pt x="637" y="1143"/>
                </a:lnTo>
                <a:lnTo>
                  <a:pt x="623" y="1132"/>
                </a:lnTo>
                <a:lnTo>
                  <a:pt x="609" y="1120"/>
                </a:lnTo>
                <a:lnTo>
                  <a:pt x="592" y="1107"/>
                </a:lnTo>
                <a:lnTo>
                  <a:pt x="591" y="1095"/>
                </a:lnTo>
                <a:lnTo>
                  <a:pt x="584" y="1072"/>
                </a:lnTo>
                <a:lnTo>
                  <a:pt x="584" y="1072"/>
                </a:lnTo>
                <a:lnTo>
                  <a:pt x="588" y="1071"/>
                </a:lnTo>
                <a:lnTo>
                  <a:pt x="592" y="1070"/>
                </a:lnTo>
                <a:lnTo>
                  <a:pt x="597" y="1067"/>
                </a:lnTo>
                <a:lnTo>
                  <a:pt x="601" y="1062"/>
                </a:lnTo>
                <a:lnTo>
                  <a:pt x="607" y="1056"/>
                </a:lnTo>
                <a:lnTo>
                  <a:pt x="613" y="1047"/>
                </a:lnTo>
                <a:lnTo>
                  <a:pt x="618" y="1035"/>
                </a:lnTo>
                <a:lnTo>
                  <a:pt x="618" y="1035"/>
                </a:lnTo>
                <a:lnTo>
                  <a:pt x="628" y="1005"/>
                </a:lnTo>
                <a:lnTo>
                  <a:pt x="637" y="971"/>
                </a:lnTo>
                <a:lnTo>
                  <a:pt x="647" y="937"/>
                </a:lnTo>
                <a:lnTo>
                  <a:pt x="652" y="922"/>
                </a:lnTo>
                <a:lnTo>
                  <a:pt x="657" y="907"/>
                </a:lnTo>
                <a:lnTo>
                  <a:pt x="657" y="907"/>
                </a:lnTo>
                <a:lnTo>
                  <a:pt x="666" y="887"/>
                </a:lnTo>
                <a:lnTo>
                  <a:pt x="674" y="872"/>
                </a:lnTo>
                <a:lnTo>
                  <a:pt x="681" y="859"/>
                </a:lnTo>
                <a:lnTo>
                  <a:pt x="688" y="839"/>
                </a:lnTo>
                <a:lnTo>
                  <a:pt x="688" y="839"/>
                </a:lnTo>
                <a:lnTo>
                  <a:pt x="694" y="816"/>
                </a:lnTo>
                <a:lnTo>
                  <a:pt x="696" y="795"/>
                </a:lnTo>
                <a:lnTo>
                  <a:pt x="698" y="780"/>
                </a:lnTo>
                <a:lnTo>
                  <a:pt x="698" y="769"/>
                </a:lnTo>
                <a:lnTo>
                  <a:pt x="698" y="769"/>
                </a:lnTo>
                <a:lnTo>
                  <a:pt x="696" y="763"/>
                </a:lnTo>
                <a:lnTo>
                  <a:pt x="692" y="756"/>
                </a:lnTo>
                <a:lnTo>
                  <a:pt x="686" y="748"/>
                </a:lnTo>
                <a:lnTo>
                  <a:pt x="678" y="741"/>
                </a:lnTo>
                <a:lnTo>
                  <a:pt x="663" y="727"/>
                </a:lnTo>
                <a:lnTo>
                  <a:pt x="655" y="722"/>
                </a:lnTo>
                <a:lnTo>
                  <a:pt x="651" y="718"/>
                </a:lnTo>
                <a:lnTo>
                  <a:pt x="651" y="718"/>
                </a:lnTo>
                <a:lnTo>
                  <a:pt x="640" y="715"/>
                </a:lnTo>
                <a:lnTo>
                  <a:pt x="625" y="712"/>
                </a:lnTo>
                <a:lnTo>
                  <a:pt x="611" y="711"/>
                </a:lnTo>
                <a:lnTo>
                  <a:pt x="597" y="711"/>
                </a:lnTo>
                <a:lnTo>
                  <a:pt x="597" y="711"/>
                </a:lnTo>
                <a:lnTo>
                  <a:pt x="583" y="712"/>
                </a:lnTo>
                <a:lnTo>
                  <a:pt x="558" y="716"/>
                </a:lnTo>
                <a:lnTo>
                  <a:pt x="488" y="727"/>
                </a:lnTo>
                <a:lnTo>
                  <a:pt x="393" y="744"/>
                </a:lnTo>
                <a:lnTo>
                  <a:pt x="393" y="744"/>
                </a:lnTo>
                <a:lnTo>
                  <a:pt x="392" y="732"/>
                </a:lnTo>
                <a:lnTo>
                  <a:pt x="392" y="704"/>
                </a:lnTo>
                <a:lnTo>
                  <a:pt x="392" y="704"/>
                </a:lnTo>
                <a:lnTo>
                  <a:pt x="392" y="692"/>
                </a:lnTo>
                <a:lnTo>
                  <a:pt x="388" y="674"/>
                </a:lnTo>
                <a:lnTo>
                  <a:pt x="380" y="627"/>
                </a:lnTo>
                <a:lnTo>
                  <a:pt x="366" y="567"/>
                </a:lnTo>
                <a:lnTo>
                  <a:pt x="390" y="509"/>
                </a:lnTo>
                <a:lnTo>
                  <a:pt x="390" y="509"/>
                </a:lnTo>
                <a:lnTo>
                  <a:pt x="449" y="527"/>
                </a:lnTo>
                <a:lnTo>
                  <a:pt x="493" y="540"/>
                </a:lnTo>
                <a:lnTo>
                  <a:pt x="510" y="545"/>
                </a:lnTo>
                <a:lnTo>
                  <a:pt x="521" y="547"/>
                </a:lnTo>
                <a:lnTo>
                  <a:pt x="521" y="547"/>
                </a:lnTo>
                <a:lnTo>
                  <a:pt x="536" y="549"/>
                </a:lnTo>
                <a:lnTo>
                  <a:pt x="554" y="549"/>
                </a:lnTo>
                <a:lnTo>
                  <a:pt x="571" y="546"/>
                </a:lnTo>
                <a:lnTo>
                  <a:pt x="580" y="544"/>
                </a:lnTo>
                <a:lnTo>
                  <a:pt x="587" y="541"/>
                </a:lnTo>
                <a:lnTo>
                  <a:pt x="587" y="541"/>
                </a:lnTo>
                <a:lnTo>
                  <a:pt x="593" y="539"/>
                </a:lnTo>
                <a:lnTo>
                  <a:pt x="597" y="534"/>
                </a:lnTo>
                <a:lnTo>
                  <a:pt x="599" y="529"/>
                </a:lnTo>
                <a:lnTo>
                  <a:pt x="599" y="523"/>
                </a:lnTo>
                <a:lnTo>
                  <a:pt x="600" y="510"/>
                </a:lnTo>
                <a:lnTo>
                  <a:pt x="600" y="503"/>
                </a:lnTo>
                <a:lnTo>
                  <a:pt x="601" y="494"/>
                </a:lnTo>
                <a:lnTo>
                  <a:pt x="601" y="494"/>
                </a:lnTo>
                <a:lnTo>
                  <a:pt x="601" y="490"/>
                </a:lnTo>
                <a:lnTo>
                  <a:pt x="601" y="484"/>
                </a:lnTo>
                <a:lnTo>
                  <a:pt x="599" y="466"/>
                </a:lnTo>
                <a:lnTo>
                  <a:pt x="594" y="444"/>
                </a:lnTo>
                <a:lnTo>
                  <a:pt x="589" y="419"/>
                </a:lnTo>
                <a:lnTo>
                  <a:pt x="576" y="371"/>
                </a:lnTo>
                <a:lnTo>
                  <a:pt x="569" y="350"/>
                </a:lnTo>
                <a:lnTo>
                  <a:pt x="564" y="336"/>
                </a:lnTo>
                <a:lnTo>
                  <a:pt x="564" y="336"/>
                </a:lnTo>
                <a:lnTo>
                  <a:pt x="559" y="326"/>
                </a:lnTo>
                <a:lnTo>
                  <a:pt x="554" y="316"/>
                </a:lnTo>
                <a:lnTo>
                  <a:pt x="548" y="310"/>
                </a:lnTo>
                <a:lnTo>
                  <a:pt x="544" y="304"/>
                </a:lnTo>
                <a:lnTo>
                  <a:pt x="535" y="297"/>
                </a:lnTo>
                <a:lnTo>
                  <a:pt x="532" y="296"/>
                </a:lnTo>
                <a:lnTo>
                  <a:pt x="532" y="296"/>
                </a:lnTo>
                <a:lnTo>
                  <a:pt x="526" y="283"/>
                </a:lnTo>
                <a:lnTo>
                  <a:pt x="522" y="273"/>
                </a:lnTo>
                <a:lnTo>
                  <a:pt x="520" y="265"/>
                </a:lnTo>
                <a:lnTo>
                  <a:pt x="520" y="265"/>
                </a:lnTo>
                <a:lnTo>
                  <a:pt x="518" y="244"/>
                </a:lnTo>
                <a:lnTo>
                  <a:pt x="516" y="221"/>
                </a:lnTo>
                <a:lnTo>
                  <a:pt x="516" y="221"/>
                </a:lnTo>
                <a:lnTo>
                  <a:pt x="515" y="219"/>
                </a:lnTo>
                <a:lnTo>
                  <a:pt x="512" y="216"/>
                </a:lnTo>
                <a:lnTo>
                  <a:pt x="506" y="212"/>
                </a:lnTo>
                <a:lnTo>
                  <a:pt x="498" y="207"/>
                </a:lnTo>
                <a:lnTo>
                  <a:pt x="498" y="207"/>
                </a:lnTo>
                <a:lnTo>
                  <a:pt x="495" y="190"/>
                </a:lnTo>
                <a:lnTo>
                  <a:pt x="494" y="176"/>
                </a:lnTo>
                <a:lnTo>
                  <a:pt x="491" y="166"/>
                </a:lnTo>
                <a:lnTo>
                  <a:pt x="491" y="166"/>
                </a:lnTo>
                <a:lnTo>
                  <a:pt x="488" y="162"/>
                </a:lnTo>
                <a:lnTo>
                  <a:pt x="485" y="160"/>
                </a:lnTo>
                <a:lnTo>
                  <a:pt x="474" y="156"/>
                </a:lnTo>
                <a:lnTo>
                  <a:pt x="464" y="155"/>
                </a:lnTo>
                <a:lnTo>
                  <a:pt x="459" y="155"/>
                </a:lnTo>
                <a:lnTo>
                  <a:pt x="463" y="105"/>
                </a:lnTo>
                <a:lnTo>
                  <a:pt x="461" y="94"/>
                </a:lnTo>
                <a:lnTo>
                  <a:pt x="461" y="94"/>
                </a:lnTo>
                <a:lnTo>
                  <a:pt x="459" y="90"/>
                </a:lnTo>
                <a:lnTo>
                  <a:pt x="457" y="88"/>
                </a:lnTo>
                <a:lnTo>
                  <a:pt x="455" y="87"/>
                </a:lnTo>
                <a:lnTo>
                  <a:pt x="411" y="84"/>
                </a:lnTo>
                <a:lnTo>
                  <a:pt x="404" y="90"/>
                </a:lnTo>
                <a:lnTo>
                  <a:pt x="404" y="90"/>
                </a:lnTo>
                <a:lnTo>
                  <a:pt x="399" y="137"/>
                </a:lnTo>
                <a:lnTo>
                  <a:pt x="396" y="170"/>
                </a:lnTo>
                <a:lnTo>
                  <a:pt x="392" y="185"/>
                </a:lnTo>
                <a:lnTo>
                  <a:pt x="392" y="185"/>
                </a:lnTo>
                <a:lnTo>
                  <a:pt x="391" y="190"/>
                </a:lnTo>
                <a:lnTo>
                  <a:pt x="391" y="196"/>
                </a:lnTo>
                <a:lnTo>
                  <a:pt x="390" y="202"/>
                </a:lnTo>
                <a:lnTo>
                  <a:pt x="388" y="208"/>
                </a:lnTo>
                <a:lnTo>
                  <a:pt x="388" y="208"/>
                </a:lnTo>
                <a:lnTo>
                  <a:pt x="385" y="223"/>
                </a:lnTo>
                <a:lnTo>
                  <a:pt x="380" y="242"/>
                </a:lnTo>
                <a:lnTo>
                  <a:pt x="380" y="242"/>
                </a:lnTo>
                <a:lnTo>
                  <a:pt x="375" y="272"/>
                </a:lnTo>
                <a:lnTo>
                  <a:pt x="370" y="301"/>
                </a:lnTo>
                <a:lnTo>
                  <a:pt x="370" y="301"/>
                </a:lnTo>
                <a:lnTo>
                  <a:pt x="366" y="315"/>
                </a:lnTo>
                <a:lnTo>
                  <a:pt x="362" y="322"/>
                </a:lnTo>
                <a:lnTo>
                  <a:pt x="349" y="318"/>
                </a:lnTo>
                <a:lnTo>
                  <a:pt x="268" y="290"/>
                </a:lnTo>
                <a:lnTo>
                  <a:pt x="268" y="290"/>
                </a:lnTo>
                <a:lnTo>
                  <a:pt x="279" y="275"/>
                </a:lnTo>
                <a:lnTo>
                  <a:pt x="279" y="275"/>
                </a:lnTo>
                <a:lnTo>
                  <a:pt x="279" y="271"/>
                </a:lnTo>
                <a:lnTo>
                  <a:pt x="280" y="262"/>
                </a:lnTo>
                <a:lnTo>
                  <a:pt x="281" y="235"/>
                </a:lnTo>
                <a:lnTo>
                  <a:pt x="284" y="186"/>
                </a:lnTo>
                <a:lnTo>
                  <a:pt x="284" y="186"/>
                </a:lnTo>
                <a:lnTo>
                  <a:pt x="282" y="180"/>
                </a:lnTo>
                <a:lnTo>
                  <a:pt x="282" y="176"/>
                </a:lnTo>
                <a:lnTo>
                  <a:pt x="279" y="166"/>
                </a:lnTo>
                <a:lnTo>
                  <a:pt x="275" y="159"/>
                </a:lnTo>
                <a:lnTo>
                  <a:pt x="273" y="156"/>
                </a:lnTo>
                <a:lnTo>
                  <a:pt x="273" y="156"/>
                </a:lnTo>
                <a:lnTo>
                  <a:pt x="273" y="150"/>
                </a:lnTo>
                <a:lnTo>
                  <a:pt x="272" y="136"/>
                </a:lnTo>
                <a:lnTo>
                  <a:pt x="272" y="136"/>
                </a:lnTo>
                <a:lnTo>
                  <a:pt x="272" y="126"/>
                </a:lnTo>
                <a:lnTo>
                  <a:pt x="269" y="115"/>
                </a:lnTo>
                <a:lnTo>
                  <a:pt x="267" y="103"/>
                </a:lnTo>
                <a:lnTo>
                  <a:pt x="267" y="103"/>
                </a:lnTo>
                <a:lnTo>
                  <a:pt x="266" y="87"/>
                </a:lnTo>
                <a:lnTo>
                  <a:pt x="264" y="72"/>
                </a:lnTo>
                <a:lnTo>
                  <a:pt x="262" y="60"/>
                </a:lnTo>
                <a:lnTo>
                  <a:pt x="262" y="60"/>
                </a:lnTo>
                <a:lnTo>
                  <a:pt x="258" y="52"/>
                </a:lnTo>
                <a:lnTo>
                  <a:pt x="254" y="44"/>
                </a:lnTo>
                <a:lnTo>
                  <a:pt x="248" y="40"/>
                </a:lnTo>
                <a:lnTo>
                  <a:pt x="242" y="36"/>
                </a:lnTo>
                <a:lnTo>
                  <a:pt x="242" y="36"/>
                </a:lnTo>
                <a:lnTo>
                  <a:pt x="228" y="30"/>
                </a:lnTo>
                <a:lnTo>
                  <a:pt x="207" y="18"/>
                </a:lnTo>
                <a:lnTo>
                  <a:pt x="193" y="11"/>
                </a:lnTo>
                <a:lnTo>
                  <a:pt x="180" y="6"/>
                </a:lnTo>
                <a:lnTo>
                  <a:pt x="166" y="1"/>
                </a:lnTo>
                <a:lnTo>
                  <a:pt x="153" y="0"/>
                </a:lnTo>
                <a:lnTo>
                  <a:pt x="153" y="0"/>
                </a:lnTo>
                <a:lnTo>
                  <a:pt x="139" y="0"/>
                </a:lnTo>
                <a:lnTo>
                  <a:pt x="127" y="2"/>
                </a:lnTo>
                <a:lnTo>
                  <a:pt x="116" y="7"/>
                </a:lnTo>
                <a:lnTo>
                  <a:pt x="107" y="12"/>
                </a:lnTo>
                <a:lnTo>
                  <a:pt x="100" y="17"/>
                </a:lnTo>
                <a:lnTo>
                  <a:pt x="94" y="22"/>
                </a:lnTo>
                <a:lnTo>
                  <a:pt x="89" y="25"/>
                </a:lnTo>
                <a:lnTo>
                  <a:pt x="89" y="25"/>
                </a:lnTo>
                <a:close/>
                <a:moveTo>
                  <a:pt x="457" y="303"/>
                </a:moveTo>
                <a:lnTo>
                  <a:pt x="468" y="306"/>
                </a:lnTo>
                <a:lnTo>
                  <a:pt x="468" y="306"/>
                </a:lnTo>
                <a:lnTo>
                  <a:pt x="462" y="315"/>
                </a:lnTo>
                <a:lnTo>
                  <a:pt x="458" y="322"/>
                </a:lnTo>
                <a:lnTo>
                  <a:pt x="457" y="326"/>
                </a:lnTo>
                <a:lnTo>
                  <a:pt x="457" y="330"/>
                </a:lnTo>
                <a:lnTo>
                  <a:pt x="457" y="330"/>
                </a:lnTo>
                <a:lnTo>
                  <a:pt x="461" y="336"/>
                </a:lnTo>
                <a:lnTo>
                  <a:pt x="464" y="340"/>
                </a:lnTo>
                <a:lnTo>
                  <a:pt x="473" y="349"/>
                </a:lnTo>
                <a:lnTo>
                  <a:pt x="473" y="349"/>
                </a:lnTo>
                <a:lnTo>
                  <a:pt x="476" y="354"/>
                </a:lnTo>
                <a:lnTo>
                  <a:pt x="477" y="358"/>
                </a:lnTo>
                <a:lnTo>
                  <a:pt x="479" y="365"/>
                </a:lnTo>
                <a:lnTo>
                  <a:pt x="479" y="369"/>
                </a:lnTo>
                <a:lnTo>
                  <a:pt x="479" y="369"/>
                </a:lnTo>
                <a:lnTo>
                  <a:pt x="479" y="374"/>
                </a:lnTo>
                <a:lnTo>
                  <a:pt x="480" y="379"/>
                </a:lnTo>
                <a:lnTo>
                  <a:pt x="483" y="390"/>
                </a:lnTo>
                <a:lnTo>
                  <a:pt x="489" y="404"/>
                </a:lnTo>
                <a:lnTo>
                  <a:pt x="489" y="404"/>
                </a:lnTo>
                <a:lnTo>
                  <a:pt x="455" y="383"/>
                </a:lnTo>
                <a:lnTo>
                  <a:pt x="455" y="383"/>
                </a:lnTo>
                <a:lnTo>
                  <a:pt x="440" y="373"/>
                </a:lnTo>
                <a:lnTo>
                  <a:pt x="435" y="369"/>
                </a:lnTo>
                <a:lnTo>
                  <a:pt x="430" y="365"/>
                </a:lnTo>
                <a:lnTo>
                  <a:pt x="430" y="365"/>
                </a:lnTo>
                <a:lnTo>
                  <a:pt x="422" y="356"/>
                </a:lnTo>
                <a:lnTo>
                  <a:pt x="417" y="351"/>
                </a:lnTo>
                <a:lnTo>
                  <a:pt x="417" y="351"/>
                </a:lnTo>
                <a:lnTo>
                  <a:pt x="424" y="345"/>
                </a:lnTo>
                <a:lnTo>
                  <a:pt x="429" y="339"/>
                </a:lnTo>
                <a:lnTo>
                  <a:pt x="434" y="333"/>
                </a:lnTo>
                <a:lnTo>
                  <a:pt x="434" y="333"/>
                </a:lnTo>
                <a:lnTo>
                  <a:pt x="447" y="315"/>
                </a:lnTo>
                <a:lnTo>
                  <a:pt x="457" y="303"/>
                </a:lnTo>
                <a:lnTo>
                  <a:pt x="457" y="30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1">
            <a:extLst>
              <a:ext uri="{FF2B5EF4-FFF2-40B4-BE49-F238E27FC236}">
                <a16:creationId xmlns:a16="http://schemas.microsoft.com/office/drawing/2014/main" id="{66FC24E2-3463-44BE-B167-ABB0B9AA40D9}"/>
              </a:ext>
            </a:extLst>
          </p:cNvPr>
          <p:cNvSpPr>
            <a:spLocks noEditPoints="1"/>
          </p:cNvSpPr>
          <p:nvPr/>
        </p:nvSpPr>
        <p:spPr bwMode="auto">
          <a:xfrm>
            <a:off x="4683578" y="4658594"/>
            <a:ext cx="717108" cy="1675963"/>
          </a:xfrm>
          <a:custGeom>
            <a:avLst/>
            <a:gdLst>
              <a:gd name="T0" fmla="*/ 210 w 617"/>
              <a:gd name="T1" fmla="*/ 767 h 1442"/>
              <a:gd name="T2" fmla="*/ 233 w 617"/>
              <a:gd name="T3" fmla="*/ 837 h 1442"/>
              <a:gd name="T4" fmla="*/ 244 w 617"/>
              <a:gd name="T5" fmla="*/ 972 h 1442"/>
              <a:gd name="T6" fmla="*/ 224 w 617"/>
              <a:gd name="T7" fmla="*/ 1114 h 1442"/>
              <a:gd name="T8" fmla="*/ 230 w 617"/>
              <a:gd name="T9" fmla="*/ 1318 h 1442"/>
              <a:gd name="T10" fmla="*/ 216 w 617"/>
              <a:gd name="T11" fmla="*/ 1391 h 1442"/>
              <a:gd name="T12" fmla="*/ 248 w 617"/>
              <a:gd name="T13" fmla="*/ 1412 h 1442"/>
              <a:gd name="T14" fmla="*/ 271 w 617"/>
              <a:gd name="T15" fmla="*/ 1442 h 1442"/>
              <a:gd name="T16" fmla="*/ 358 w 617"/>
              <a:gd name="T17" fmla="*/ 1440 h 1442"/>
              <a:gd name="T18" fmla="*/ 464 w 617"/>
              <a:gd name="T19" fmla="*/ 1428 h 1442"/>
              <a:gd name="T20" fmla="*/ 471 w 617"/>
              <a:gd name="T21" fmla="*/ 1396 h 1442"/>
              <a:gd name="T22" fmla="*/ 422 w 617"/>
              <a:gd name="T23" fmla="*/ 1376 h 1442"/>
              <a:gd name="T24" fmla="*/ 430 w 617"/>
              <a:gd name="T25" fmla="*/ 1337 h 1442"/>
              <a:gd name="T26" fmla="*/ 329 w 617"/>
              <a:gd name="T27" fmla="*/ 1276 h 1442"/>
              <a:gd name="T28" fmla="*/ 321 w 617"/>
              <a:gd name="T29" fmla="*/ 1095 h 1442"/>
              <a:gd name="T30" fmla="*/ 359 w 617"/>
              <a:gd name="T31" fmla="*/ 960 h 1442"/>
              <a:gd name="T32" fmla="*/ 379 w 617"/>
              <a:gd name="T33" fmla="*/ 813 h 1442"/>
              <a:gd name="T34" fmla="*/ 427 w 617"/>
              <a:gd name="T35" fmla="*/ 726 h 1442"/>
              <a:gd name="T36" fmla="*/ 445 w 617"/>
              <a:gd name="T37" fmla="*/ 700 h 1442"/>
              <a:gd name="T38" fmla="*/ 461 w 617"/>
              <a:gd name="T39" fmla="*/ 648 h 1442"/>
              <a:gd name="T40" fmla="*/ 424 w 617"/>
              <a:gd name="T41" fmla="*/ 438 h 1442"/>
              <a:gd name="T42" fmla="*/ 544 w 617"/>
              <a:gd name="T43" fmla="*/ 380 h 1442"/>
              <a:gd name="T44" fmla="*/ 592 w 617"/>
              <a:gd name="T45" fmla="*/ 298 h 1442"/>
              <a:gd name="T46" fmla="*/ 617 w 617"/>
              <a:gd name="T47" fmla="*/ 203 h 1442"/>
              <a:gd name="T48" fmla="*/ 599 w 617"/>
              <a:gd name="T49" fmla="*/ 170 h 1442"/>
              <a:gd name="T50" fmla="*/ 610 w 617"/>
              <a:gd name="T51" fmla="*/ 115 h 1442"/>
              <a:gd name="T52" fmla="*/ 594 w 617"/>
              <a:gd name="T53" fmla="*/ 93 h 1442"/>
              <a:gd name="T54" fmla="*/ 581 w 617"/>
              <a:gd name="T55" fmla="*/ 78 h 1442"/>
              <a:gd name="T56" fmla="*/ 568 w 617"/>
              <a:gd name="T57" fmla="*/ 70 h 1442"/>
              <a:gd name="T58" fmla="*/ 545 w 617"/>
              <a:gd name="T59" fmla="*/ 85 h 1442"/>
              <a:gd name="T60" fmla="*/ 518 w 617"/>
              <a:gd name="T61" fmla="*/ 58 h 1442"/>
              <a:gd name="T62" fmla="*/ 452 w 617"/>
              <a:gd name="T63" fmla="*/ 132 h 1442"/>
              <a:gd name="T64" fmla="*/ 430 w 617"/>
              <a:gd name="T65" fmla="*/ 145 h 1442"/>
              <a:gd name="T66" fmla="*/ 350 w 617"/>
              <a:gd name="T67" fmla="*/ 223 h 1442"/>
              <a:gd name="T68" fmla="*/ 329 w 617"/>
              <a:gd name="T69" fmla="*/ 228 h 1442"/>
              <a:gd name="T70" fmla="*/ 364 w 617"/>
              <a:gd name="T71" fmla="*/ 197 h 1442"/>
              <a:gd name="T72" fmla="*/ 367 w 617"/>
              <a:gd name="T73" fmla="*/ 137 h 1442"/>
              <a:gd name="T74" fmla="*/ 373 w 617"/>
              <a:gd name="T75" fmla="*/ 123 h 1442"/>
              <a:gd name="T76" fmla="*/ 392 w 617"/>
              <a:gd name="T77" fmla="*/ 75 h 1442"/>
              <a:gd name="T78" fmla="*/ 406 w 617"/>
              <a:gd name="T79" fmla="*/ 52 h 1442"/>
              <a:gd name="T80" fmla="*/ 327 w 617"/>
              <a:gd name="T81" fmla="*/ 11 h 1442"/>
              <a:gd name="T82" fmla="*/ 268 w 617"/>
              <a:gd name="T83" fmla="*/ 2 h 1442"/>
              <a:gd name="T84" fmla="*/ 204 w 617"/>
              <a:gd name="T85" fmla="*/ 76 h 1442"/>
              <a:gd name="T86" fmla="*/ 215 w 617"/>
              <a:gd name="T87" fmla="*/ 139 h 1442"/>
              <a:gd name="T88" fmla="*/ 204 w 617"/>
              <a:gd name="T89" fmla="*/ 176 h 1442"/>
              <a:gd name="T90" fmla="*/ 209 w 617"/>
              <a:gd name="T91" fmla="*/ 220 h 1442"/>
              <a:gd name="T92" fmla="*/ 128 w 617"/>
              <a:gd name="T93" fmla="*/ 325 h 1442"/>
              <a:gd name="T94" fmla="*/ 7 w 617"/>
              <a:gd name="T95" fmla="*/ 507 h 1442"/>
              <a:gd name="T96" fmla="*/ 5 w 617"/>
              <a:gd name="T97" fmla="*/ 606 h 1442"/>
              <a:gd name="T98" fmla="*/ 123 w 617"/>
              <a:gd name="T99" fmla="*/ 801 h 1442"/>
              <a:gd name="T100" fmla="*/ 140 w 617"/>
              <a:gd name="T101" fmla="*/ 813 h 1442"/>
              <a:gd name="T102" fmla="*/ 121 w 617"/>
              <a:gd name="T103" fmla="*/ 879 h 1442"/>
              <a:gd name="T104" fmla="*/ 158 w 617"/>
              <a:gd name="T105" fmla="*/ 806 h 1442"/>
              <a:gd name="T106" fmla="*/ 557 w 617"/>
              <a:gd name="T107" fmla="*/ 151 h 1442"/>
              <a:gd name="T108" fmla="*/ 541 w 617"/>
              <a:gd name="T109" fmla="*/ 190 h 1442"/>
              <a:gd name="T110" fmla="*/ 518 w 617"/>
              <a:gd name="T111" fmla="*/ 281 h 1442"/>
              <a:gd name="T112" fmla="*/ 480 w 617"/>
              <a:gd name="T113" fmla="*/ 287 h 1442"/>
              <a:gd name="T114" fmla="*/ 445 w 617"/>
              <a:gd name="T115" fmla="*/ 287 h 1442"/>
              <a:gd name="T116" fmla="*/ 475 w 617"/>
              <a:gd name="T117" fmla="*/ 204 h 1442"/>
              <a:gd name="T118" fmla="*/ 491 w 617"/>
              <a:gd name="T119" fmla="*/ 172 h 1442"/>
              <a:gd name="T120" fmla="*/ 510 w 617"/>
              <a:gd name="T121" fmla="*/ 145 h 1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7" h="1442">
                <a:moveTo>
                  <a:pt x="159" y="798"/>
                </a:moveTo>
                <a:lnTo>
                  <a:pt x="159" y="798"/>
                </a:lnTo>
                <a:lnTo>
                  <a:pt x="185" y="784"/>
                </a:lnTo>
                <a:lnTo>
                  <a:pt x="201" y="773"/>
                </a:lnTo>
                <a:lnTo>
                  <a:pt x="210" y="767"/>
                </a:lnTo>
                <a:lnTo>
                  <a:pt x="210" y="767"/>
                </a:lnTo>
                <a:lnTo>
                  <a:pt x="210" y="767"/>
                </a:lnTo>
                <a:lnTo>
                  <a:pt x="210" y="767"/>
                </a:lnTo>
                <a:lnTo>
                  <a:pt x="210" y="767"/>
                </a:lnTo>
                <a:lnTo>
                  <a:pt x="221" y="795"/>
                </a:lnTo>
                <a:lnTo>
                  <a:pt x="221" y="795"/>
                </a:lnTo>
                <a:lnTo>
                  <a:pt x="230" y="816"/>
                </a:lnTo>
                <a:lnTo>
                  <a:pt x="233" y="826"/>
                </a:lnTo>
                <a:lnTo>
                  <a:pt x="233" y="831"/>
                </a:lnTo>
                <a:lnTo>
                  <a:pt x="233" y="837"/>
                </a:lnTo>
                <a:lnTo>
                  <a:pt x="233" y="837"/>
                </a:lnTo>
                <a:lnTo>
                  <a:pt x="233" y="848"/>
                </a:lnTo>
                <a:lnTo>
                  <a:pt x="234" y="862"/>
                </a:lnTo>
                <a:lnTo>
                  <a:pt x="235" y="878"/>
                </a:lnTo>
                <a:lnTo>
                  <a:pt x="236" y="898"/>
                </a:lnTo>
                <a:lnTo>
                  <a:pt x="236" y="898"/>
                </a:lnTo>
                <a:lnTo>
                  <a:pt x="238" y="923"/>
                </a:lnTo>
                <a:lnTo>
                  <a:pt x="240" y="949"/>
                </a:lnTo>
                <a:lnTo>
                  <a:pt x="244" y="972"/>
                </a:lnTo>
                <a:lnTo>
                  <a:pt x="244" y="983"/>
                </a:lnTo>
                <a:lnTo>
                  <a:pt x="244" y="983"/>
                </a:lnTo>
                <a:lnTo>
                  <a:pt x="240" y="998"/>
                </a:lnTo>
                <a:lnTo>
                  <a:pt x="233" y="1030"/>
                </a:lnTo>
                <a:lnTo>
                  <a:pt x="229" y="1050"/>
                </a:lnTo>
                <a:lnTo>
                  <a:pt x="227" y="1072"/>
                </a:lnTo>
                <a:lnTo>
                  <a:pt x="224" y="1092"/>
                </a:lnTo>
                <a:lnTo>
                  <a:pt x="224" y="1114"/>
                </a:lnTo>
                <a:lnTo>
                  <a:pt x="224" y="1114"/>
                </a:lnTo>
                <a:lnTo>
                  <a:pt x="226" y="1138"/>
                </a:lnTo>
                <a:lnTo>
                  <a:pt x="226" y="1167"/>
                </a:lnTo>
                <a:lnTo>
                  <a:pt x="224" y="1231"/>
                </a:lnTo>
                <a:lnTo>
                  <a:pt x="221" y="1307"/>
                </a:lnTo>
                <a:lnTo>
                  <a:pt x="233" y="1318"/>
                </a:lnTo>
                <a:lnTo>
                  <a:pt x="233" y="1318"/>
                </a:lnTo>
                <a:lnTo>
                  <a:pt x="230" y="1318"/>
                </a:lnTo>
                <a:lnTo>
                  <a:pt x="228" y="1319"/>
                </a:lnTo>
                <a:lnTo>
                  <a:pt x="224" y="1321"/>
                </a:lnTo>
                <a:lnTo>
                  <a:pt x="224" y="1321"/>
                </a:lnTo>
                <a:lnTo>
                  <a:pt x="223" y="1328"/>
                </a:lnTo>
                <a:lnTo>
                  <a:pt x="222" y="1336"/>
                </a:lnTo>
                <a:lnTo>
                  <a:pt x="218" y="1360"/>
                </a:lnTo>
                <a:lnTo>
                  <a:pt x="216" y="1383"/>
                </a:lnTo>
                <a:lnTo>
                  <a:pt x="216" y="1391"/>
                </a:lnTo>
                <a:lnTo>
                  <a:pt x="217" y="1395"/>
                </a:lnTo>
                <a:lnTo>
                  <a:pt x="217" y="1395"/>
                </a:lnTo>
                <a:lnTo>
                  <a:pt x="219" y="1396"/>
                </a:lnTo>
                <a:lnTo>
                  <a:pt x="223" y="1399"/>
                </a:lnTo>
                <a:lnTo>
                  <a:pt x="234" y="1401"/>
                </a:lnTo>
                <a:lnTo>
                  <a:pt x="248" y="1403"/>
                </a:lnTo>
                <a:lnTo>
                  <a:pt x="248" y="1403"/>
                </a:lnTo>
                <a:lnTo>
                  <a:pt x="248" y="1412"/>
                </a:lnTo>
                <a:lnTo>
                  <a:pt x="252" y="1430"/>
                </a:lnTo>
                <a:lnTo>
                  <a:pt x="252" y="1430"/>
                </a:lnTo>
                <a:lnTo>
                  <a:pt x="253" y="1436"/>
                </a:lnTo>
                <a:lnTo>
                  <a:pt x="254" y="1438"/>
                </a:lnTo>
                <a:lnTo>
                  <a:pt x="256" y="1438"/>
                </a:lnTo>
                <a:lnTo>
                  <a:pt x="260" y="1440"/>
                </a:lnTo>
                <a:lnTo>
                  <a:pt x="271" y="1442"/>
                </a:lnTo>
                <a:lnTo>
                  <a:pt x="271" y="1442"/>
                </a:lnTo>
                <a:lnTo>
                  <a:pt x="279" y="1442"/>
                </a:lnTo>
                <a:lnTo>
                  <a:pt x="288" y="1442"/>
                </a:lnTo>
                <a:lnTo>
                  <a:pt x="308" y="1440"/>
                </a:lnTo>
                <a:lnTo>
                  <a:pt x="327" y="1437"/>
                </a:lnTo>
                <a:lnTo>
                  <a:pt x="335" y="1437"/>
                </a:lnTo>
                <a:lnTo>
                  <a:pt x="340" y="1437"/>
                </a:lnTo>
                <a:lnTo>
                  <a:pt x="340" y="1437"/>
                </a:lnTo>
                <a:lnTo>
                  <a:pt x="358" y="1440"/>
                </a:lnTo>
                <a:lnTo>
                  <a:pt x="385" y="1440"/>
                </a:lnTo>
                <a:lnTo>
                  <a:pt x="415" y="1440"/>
                </a:lnTo>
                <a:lnTo>
                  <a:pt x="436" y="1437"/>
                </a:lnTo>
                <a:lnTo>
                  <a:pt x="436" y="1437"/>
                </a:lnTo>
                <a:lnTo>
                  <a:pt x="445" y="1436"/>
                </a:lnTo>
                <a:lnTo>
                  <a:pt x="452" y="1434"/>
                </a:lnTo>
                <a:lnTo>
                  <a:pt x="458" y="1431"/>
                </a:lnTo>
                <a:lnTo>
                  <a:pt x="464" y="1428"/>
                </a:lnTo>
                <a:lnTo>
                  <a:pt x="469" y="1423"/>
                </a:lnTo>
                <a:lnTo>
                  <a:pt x="471" y="1418"/>
                </a:lnTo>
                <a:lnTo>
                  <a:pt x="474" y="1413"/>
                </a:lnTo>
                <a:lnTo>
                  <a:pt x="476" y="1407"/>
                </a:lnTo>
                <a:lnTo>
                  <a:pt x="476" y="1407"/>
                </a:lnTo>
                <a:lnTo>
                  <a:pt x="476" y="1403"/>
                </a:lnTo>
                <a:lnTo>
                  <a:pt x="475" y="1401"/>
                </a:lnTo>
                <a:lnTo>
                  <a:pt x="471" y="1396"/>
                </a:lnTo>
                <a:lnTo>
                  <a:pt x="467" y="1391"/>
                </a:lnTo>
                <a:lnTo>
                  <a:pt x="461" y="1388"/>
                </a:lnTo>
                <a:lnTo>
                  <a:pt x="449" y="1383"/>
                </a:lnTo>
                <a:lnTo>
                  <a:pt x="441" y="1379"/>
                </a:lnTo>
                <a:lnTo>
                  <a:pt x="441" y="1379"/>
                </a:lnTo>
                <a:lnTo>
                  <a:pt x="429" y="1377"/>
                </a:lnTo>
                <a:lnTo>
                  <a:pt x="422" y="1376"/>
                </a:lnTo>
                <a:lnTo>
                  <a:pt x="422" y="1376"/>
                </a:lnTo>
                <a:lnTo>
                  <a:pt x="428" y="1367"/>
                </a:lnTo>
                <a:lnTo>
                  <a:pt x="433" y="1358"/>
                </a:lnTo>
                <a:lnTo>
                  <a:pt x="436" y="1349"/>
                </a:lnTo>
                <a:lnTo>
                  <a:pt x="436" y="1349"/>
                </a:lnTo>
                <a:lnTo>
                  <a:pt x="438" y="1346"/>
                </a:lnTo>
                <a:lnTo>
                  <a:pt x="436" y="1342"/>
                </a:lnTo>
                <a:lnTo>
                  <a:pt x="434" y="1340"/>
                </a:lnTo>
                <a:lnTo>
                  <a:pt x="430" y="1337"/>
                </a:lnTo>
                <a:lnTo>
                  <a:pt x="418" y="1335"/>
                </a:lnTo>
                <a:lnTo>
                  <a:pt x="403" y="1334"/>
                </a:lnTo>
                <a:lnTo>
                  <a:pt x="403" y="1334"/>
                </a:lnTo>
                <a:lnTo>
                  <a:pt x="376" y="1331"/>
                </a:lnTo>
                <a:lnTo>
                  <a:pt x="368" y="1330"/>
                </a:lnTo>
                <a:lnTo>
                  <a:pt x="356" y="1311"/>
                </a:lnTo>
                <a:lnTo>
                  <a:pt x="329" y="1276"/>
                </a:lnTo>
                <a:lnTo>
                  <a:pt x="329" y="1276"/>
                </a:lnTo>
                <a:lnTo>
                  <a:pt x="324" y="1229"/>
                </a:lnTo>
                <a:lnTo>
                  <a:pt x="321" y="1194"/>
                </a:lnTo>
                <a:lnTo>
                  <a:pt x="317" y="1172"/>
                </a:lnTo>
                <a:lnTo>
                  <a:pt x="317" y="1172"/>
                </a:lnTo>
                <a:lnTo>
                  <a:pt x="317" y="1165"/>
                </a:lnTo>
                <a:lnTo>
                  <a:pt x="317" y="1154"/>
                </a:lnTo>
                <a:lnTo>
                  <a:pt x="318" y="1127"/>
                </a:lnTo>
                <a:lnTo>
                  <a:pt x="321" y="1095"/>
                </a:lnTo>
                <a:lnTo>
                  <a:pt x="321" y="1095"/>
                </a:lnTo>
                <a:lnTo>
                  <a:pt x="332" y="1080"/>
                </a:lnTo>
                <a:lnTo>
                  <a:pt x="339" y="1067"/>
                </a:lnTo>
                <a:lnTo>
                  <a:pt x="342" y="1060"/>
                </a:lnTo>
                <a:lnTo>
                  <a:pt x="345" y="1053"/>
                </a:lnTo>
                <a:lnTo>
                  <a:pt x="345" y="1053"/>
                </a:lnTo>
                <a:lnTo>
                  <a:pt x="353" y="1001"/>
                </a:lnTo>
                <a:lnTo>
                  <a:pt x="359" y="960"/>
                </a:lnTo>
                <a:lnTo>
                  <a:pt x="359" y="960"/>
                </a:lnTo>
                <a:lnTo>
                  <a:pt x="361" y="938"/>
                </a:lnTo>
                <a:lnTo>
                  <a:pt x="365" y="894"/>
                </a:lnTo>
                <a:lnTo>
                  <a:pt x="368" y="869"/>
                </a:lnTo>
                <a:lnTo>
                  <a:pt x="371" y="845"/>
                </a:lnTo>
                <a:lnTo>
                  <a:pt x="375" y="826"/>
                </a:lnTo>
                <a:lnTo>
                  <a:pt x="377" y="819"/>
                </a:lnTo>
                <a:lnTo>
                  <a:pt x="379" y="813"/>
                </a:lnTo>
                <a:lnTo>
                  <a:pt x="379" y="813"/>
                </a:lnTo>
                <a:lnTo>
                  <a:pt x="385" y="803"/>
                </a:lnTo>
                <a:lnTo>
                  <a:pt x="389" y="790"/>
                </a:lnTo>
                <a:lnTo>
                  <a:pt x="399" y="761"/>
                </a:lnTo>
                <a:lnTo>
                  <a:pt x="410" y="725"/>
                </a:lnTo>
                <a:lnTo>
                  <a:pt x="410" y="725"/>
                </a:lnTo>
                <a:lnTo>
                  <a:pt x="415" y="726"/>
                </a:lnTo>
                <a:lnTo>
                  <a:pt x="427" y="726"/>
                </a:lnTo>
                <a:lnTo>
                  <a:pt x="433" y="726"/>
                </a:lnTo>
                <a:lnTo>
                  <a:pt x="438" y="726"/>
                </a:lnTo>
                <a:lnTo>
                  <a:pt x="443" y="724"/>
                </a:lnTo>
                <a:lnTo>
                  <a:pt x="445" y="721"/>
                </a:lnTo>
                <a:lnTo>
                  <a:pt x="445" y="721"/>
                </a:lnTo>
                <a:lnTo>
                  <a:pt x="446" y="716"/>
                </a:lnTo>
                <a:lnTo>
                  <a:pt x="446" y="712"/>
                </a:lnTo>
                <a:lnTo>
                  <a:pt x="445" y="700"/>
                </a:lnTo>
                <a:lnTo>
                  <a:pt x="445" y="689"/>
                </a:lnTo>
                <a:lnTo>
                  <a:pt x="445" y="683"/>
                </a:lnTo>
                <a:lnTo>
                  <a:pt x="445" y="683"/>
                </a:lnTo>
                <a:lnTo>
                  <a:pt x="447" y="679"/>
                </a:lnTo>
                <a:lnTo>
                  <a:pt x="452" y="672"/>
                </a:lnTo>
                <a:lnTo>
                  <a:pt x="457" y="661"/>
                </a:lnTo>
                <a:lnTo>
                  <a:pt x="459" y="655"/>
                </a:lnTo>
                <a:lnTo>
                  <a:pt x="461" y="648"/>
                </a:lnTo>
                <a:lnTo>
                  <a:pt x="461" y="648"/>
                </a:lnTo>
                <a:lnTo>
                  <a:pt x="461" y="637"/>
                </a:lnTo>
                <a:lnTo>
                  <a:pt x="458" y="622"/>
                </a:lnTo>
                <a:lnTo>
                  <a:pt x="451" y="581"/>
                </a:lnTo>
                <a:lnTo>
                  <a:pt x="433" y="502"/>
                </a:lnTo>
                <a:lnTo>
                  <a:pt x="433" y="502"/>
                </a:lnTo>
                <a:lnTo>
                  <a:pt x="428" y="469"/>
                </a:lnTo>
                <a:lnTo>
                  <a:pt x="424" y="438"/>
                </a:lnTo>
                <a:lnTo>
                  <a:pt x="422" y="405"/>
                </a:lnTo>
                <a:lnTo>
                  <a:pt x="422" y="405"/>
                </a:lnTo>
                <a:lnTo>
                  <a:pt x="441" y="403"/>
                </a:lnTo>
                <a:lnTo>
                  <a:pt x="462" y="401"/>
                </a:lnTo>
                <a:lnTo>
                  <a:pt x="485" y="396"/>
                </a:lnTo>
                <a:lnTo>
                  <a:pt x="510" y="391"/>
                </a:lnTo>
                <a:lnTo>
                  <a:pt x="533" y="384"/>
                </a:lnTo>
                <a:lnTo>
                  <a:pt x="544" y="380"/>
                </a:lnTo>
                <a:lnTo>
                  <a:pt x="552" y="376"/>
                </a:lnTo>
                <a:lnTo>
                  <a:pt x="559" y="372"/>
                </a:lnTo>
                <a:lnTo>
                  <a:pt x="564" y="367"/>
                </a:lnTo>
                <a:lnTo>
                  <a:pt x="564" y="367"/>
                </a:lnTo>
                <a:lnTo>
                  <a:pt x="573" y="354"/>
                </a:lnTo>
                <a:lnTo>
                  <a:pt x="580" y="337"/>
                </a:lnTo>
                <a:lnTo>
                  <a:pt x="586" y="319"/>
                </a:lnTo>
                <a:lnTo>
                  <a:pt x="592" y="298"/>
                </a:lnTo>
                <a:lnTo>
                  <a:pt x="603" y="261"/>
                </a:lnTo>
                <a:lnTo>
                  <a:pt x="608" y="246"/>
                </a:lnTo>
                <a:lnTo>
                  <a:pt x="611" y="235"/>
                </a:lnTo>
                <a:lnTo>
                  <a:pt x="611" y="235"/>
                </a:lnTo>
                <a:lnTo>
                  <a:pt x="614" y="227"/>
                </a:lnTo>
                <a:lnTo>
                  <a:pt x="616" y="219"/>
                </a:lnTo>
                <a:lnTo>
                  <a:pt x="617" y="210"/>
                </a:lnTo>
                <a:lnTo>
                  <a:pt x="617" y="203"/>
                </a:lnTo>
                <a:lnTo>
                  <a:pt x="617" y="196"/>
                </a:lnTo>
                <a:lnTo>
                  <a:pt x="616" y="188"/>
                </a:lnTo>
                <a:lnTo>
                  <a:pt x="614" y="185"/>
                </a:lnTo>
                <a:lnTo>
                  <a:pt x="611" y="181"/>
                </a:lnTo>
                <a:lnTo>
                  <a:pt x="611" y="181"/>
                </a:lnTo>
                <a:lnTo>
                  <a:pt x="605" y="178"/>
                </a:lnTo>
                <a:lnTo>
                  <a:pt x="602" y="174"/>
                </a:lnTo>
                <a:lnTo>
                  <a:pt x="599" y="170"/>
                </a:lnTo>
                <a:lnTo>
                  <a:pt x="599" y="170"/>
                </a:lnTo>
                <a:lnTo>
                  <a:pt x="608" y="153"/>
                </a:lnTo>
                <a:lnTo>
                  <a:pt x="613" y="139"/>
                </a:lnTo>
                <a:lnTo>
                  <a:pt x="614" y="133"/>
                </a:lnTo>
                <a:lnTo>
                  <a:pt x="615" y="127"/>
                </a:lnTo>
                <a:lnTo>
                  <a:pt x="615" y="127"/>
                </a:lnTo>
                <a:lnTo>
                  <a:pt x="613" y="120"/>
                </a:lnTo>
                <a:lnTo>
                  <a:pt x="610" y="115"/>
                </a:lnTo>
                <a:lnTo>
                  <a:pt x="608" y="111"/>
                </a:lnTo>
                <a:lnTo>
                  <a:pt x="606" y="109"/>
                </a:lnTo>
                <a:lnTo>
                  <a:pt x="606" y="109"/>
                </a:lnTo>
                <a:lnTo>
                  <a:pt x="608" y="103"/>
                </a:lnTo>
                <a:lnTo>
                  <a:pt x="606" y="99"/>
                </a:lnTo>
                <a:lnTo>
                  <a:pt x="603" y="97"/>
                </a:lnTo>
                <a:lnTo>
                  <a:pt x="603" y="97"/>
                </a:lnTo>
                <a:lnTo>
                  <a:pt x="594" y="93"/>
                </a:lnTo>
                <a:lnTo>
                  <a:pt x="592" y="93"/>
                </a:lnTo>
                <a:lnTo>
                  <a:pt x="592" y="93"/>
                </a:lnTo>
                <a:lnTo>
                  <a:pt x="590" y="86"/>
                </a:lnTo>
                <a:lnTo>
                  <a:pt x="587" y="80"/>
                </a:lnTo>
                <a:lnTo>
                  <a:pt x="586" y="79"/>
                </a:lnTo>
                <a:lnTo>
                  <a:pt x="584" y="78"/>
                </a:lnTo>
                <a:lnTo>
                  <a:pt x="584" y="78"/>
                </a:lnTo>
                <a:lnTo>
                  <a:pt x="581" y="78"/>
                </a:lnTo>
                <a:lnTo>
                  <a:pt x="579" y="79"/>
                </a:lnTo>
                <a:lnTo>
                  <a:pt x="578" y="79"/>
                </a:lnTo>
                <a:lnTo>
                  <a:pt x="576" y="78"/>
                </a:lnTo>
                <a:lnTo>
                  <a:pt x="576" y="78"/>
                </a:lnTo>
                <a:lnTo>
                  <a:pt x="575" y="75"/>
                </a:lnTo>
                <a:lnTo>
                  <a:pt x="575" y="73"/>
                </a:lnTo>
                <a:lnTo>
                  <a:pt x="574" y="72"/>
                </a:lnTo>
                <a:lnTo>
                  <a:pt x="568" y="70"/>
                </a:lnTo>
                <a:lnTo>
                  <a:pt x="568" y="70"/>
                </a:lnTo>
                <a:lnTo>
                  <a:pt x="565" y="70"/>
                </a:lnTo>
                <a:lnTo>
                  <a:pt x="562" y="72"/>
                </a:lnTo>
                <a:lnTo>
                  <a:pt x="557" y="75"/>
                </a:lnTo>
                <a:lnTo>
                  <a:pt x="553" y="79"/>
                </a:lnTo>
                <a:lnTo>
                  <a:pt x="553" y="81"/>
                </a:lnTo>
                <a:lnTo>
                  <a:pt x="545" y="85"/>
                </a:lnTo>
                <a:lnTo>
                  <a:pt x="545" y="85"/>
                </a:lnTo>
                <a:lnTo>
                  <a:pt x="543" y="76"/>
                </a:lnTo>
                <a:lnTo>
                  <a:pt x="540" y="69"/>
                </a:lnTo>
                <a:lnTo>
                  <a:pt x="539" y="67"/>
                </a:lnTo>
                <a:lnTo>
                  <a:pt x="538" y="66"/>
                </a:lnTo>
                <a:lnTo>
                  <a:pt x="538" y="66"/>
                </a:lnTo>
                <a:lnTo>
                  <a:pt x="528" y="62"/>
                </a:lnTo>
                <a:lnTo>
                  <a:pt x="523" y="59"/>
                </a:lnTo>
                <a:lnTo>
                  <a:pt x="518" y="58"/>
                </a:lnTo>
                <a:lnTo>
                  <a:pt x="518" y="58"/>
                </a:lnTo>
                <a:lnTo>
                  <a:pt x="505" y="62"/>
                </a:lnTo>
                <a:lnTo>
                  <a:pt x="496" y="66"/>
                </a:lnTo>
                <a:lnTo>
                  <a:pt x="496" y="66"/>
                </a:lnTo>
                <a:lnTo>
                  <a:pt x="487" y="78"/>
                </a:lnTo>
                <a:lnTo>
                  <a:pt x="473" y="99"/>
                </a:lnTo>
                <a:lnTo>
                  <a:pt x="452" y="132"/>
                </a:lnTo>
                <a:lnTo>
                  <a:pt x="452" y="132"/>
                </a:lnTo>
                <a:lnTo>
                  <a:pt x="444" y="131"/>
                </a:lnTo>
                <a:lnTo>
                  <a:pt x="438" y="132"/>
                </a:lnTo>
                <a:lnTo>
                  <a:pt x="435" y="133"/>
                </a:lnTo>
                <a:lnTo>
                  <a:pt x="433" y="135"/>
                </a:lnTo>
                <a:lnTo>
                  <a:pt x="433" y="135"/>
                </a:lnTo>
                <a:lnTo>
                  <a:pt x="432" y="139"/>
                </a:lnTo>
                <a:lnTo>
                  <a:pt x="430" y="143"/>
                </a:lnTo>
                <a:lnTo>
                  <a:pt x="430" y="145"/>
                </a:lnTo>
                <a:lnTo>
                  <a:pt x="429" y="146"/>
                </a:lnTo>
                <a:lnTo>
                  <a:pt x="429" y="146"/>
                </a:lnTo>
                <a:lnTo>
                  <a:pt x="391" y="182"/>
                </a:lnTo>
                <a:lnTo>
                  <a:pt x="364" y="207"/>
                </a:lnTo>
                <a:lnTo>
                  <a:pt x="356" y="216"/>
                </a:lnTo>
                <a:lnTo>
                  <a:pt x="352" y="220"/>
                </a:lnTo>
                <a:lnTo>
                  <a:pt x="352" y="220"/>
                </a:lnTo>
                <a:lnTo>
                  <a:pt x="350" y="223"/>
                </a:lnTo>
                <a:lnTo>
                  <a:pt x="346" y="227"/>
                </a:lnTo>
                <a:lnTo>
                  <a:pt x="340" y="232"/>
                </a:lnTo>
                <a:lnTo>
                  <a:pt x="340" y="232"/>
                </a:lnTo>
                <a:lnTo>
                  <a:pt x="335" y="232"/>
                </a:lnTo>
                <a:lnTo>
                  <a:pt x="332" y="231"/>
                </a:lnTo>
                <a:lnTo>
                  <a:pt x="330" y="229"/>
                </a:lnTo>
                <a:lnTo>
                  <a:pt x="329" y="228"/>
                </a:lnTo>
                <a:lnTo>
                  <a:pt x="329" y="228"/>
                </a:lnTo>
                <a:lnTo>
                  <a:pt x="328" y="225"/>
                </a:lnTo>
                <a:lnTo>
                  <a:pt x="328" y="220"/>
                </a:lnTo>
                <a:lnTo>
                  <a:pt x="329" y="216"/>
                </a:lnTo>
                <a:lnTo>
                  <a:pt x="329" y="216"/>
                </a:lnTo>
                <a:lnTo>
                  <a:pt x="345" y="209"/>
                </a:lnTo>
                <a:lnTo>
                  <a:pt x="357" y="203"/>
                </a:lnTo>
                <a:lnTo>
                  <a:pt x="362" y="199"/>
                </a:lnTo>
                <a:lnTo>
                  <a:pt x="364" y="197"/>
                </a:lnTo>
                <a:lnTo>
                  <a:pt x="364" y="197"/>
                </a:lnTo>
                <a:lnTo>
                  <a:pt x="365" y="188"/>
                </a:lnTo>
                <a:lnTo>
                  <a:pt x="367" y="178"/>
                </a:lnTo>
                <a:lnTo>
                  <a:pt x="368" y="158"/>
                </a:lnTo>
                <a:lnTo>
                  <a:pt x="368" y="158"/>
                </a:lnTo>
                <a:lnTo>
                  <a:pt x="367" y="145"/>
                </a:lnTo>
                <a:lnTo>
                  <a:pt x="367" y="139"/>
                </a:lnTo>
                <a:lnTo>
                  <a:pt x="367" y="137"/>
                </a:lnTo>
                <a:lnTo>
                  <a:pt x="368" y="135"/>
                </a:lnTo>
                <a:lnTo>
                  <a:pt x="368" y="135"/>
                </a:lnTo>
                <a:lnTo>
                  <a:pt x="373" y="133"/>
                </a:lnTo>
                <a:lnTo>
                  <a:pt x="375" y="131"/>
                </a:lnTo>
                <a:lnTo>
                  <a:pt x="375" y="127"/>
                </a:lnTo>
                <a:lnTo>
                  <a:pt x="375" y="127"/>
                </a:lnTo>
                <a:lnTo>
                  <a:pt x="375" y="126"/>
                </a:lnTo>
                <a:lnTo>
                  <a:pt x="373" y="123"/>
                </a:lnTo>
                <a:lnTo>
                  <a:pt x="369" y="119"/>
                </a:lnTo>
                <a:lnTo>
                  <a:pt x="365" y="114"/>
                </a:lnTo>
                <a:lnTo>
                  <a:pt x="364" y="111"/>
                </a:lnTo>
                <a:lnTo>
                  <a:pt x="364" y="109"/>
                </a:lnTo>
                <a:lnTo>
                  <a:pt x="364" y="109"/>
                </a:lnTo>
                <a:lnTo>
                  <a:pt x="368" y="85"/>
                </a:lnTo>
                <a:lnTo>
                  <a:pt x="368" y="85"/>
                </a:lnTo>
                <a:lnTo>
                  <a:pt x="392" y="75"/>
                </a:lnTo>
                <a:lnTo>
                  <a:pt x="409" y="68"/>
                </a:lnTo>
                <a:lnTo>
                  <a:pt x="415" y="64"/>
                </a:lnTo>
                <a:lnTo>
                  <a:pt x="417" y="62"/>
                </a:lnTo>
                <a:lnTo>
                  <a:pt x="417" y="62"/>
                </a:lnTo>
                <a:lnTo>
                  <a:pt x="418" y="61"/>
                </a:lnTo>
                <a:lnTo>
                  <a:pt x="417" y="58"/>
                </a:lnTo>
                <a:lnTo>
                  <a:pt x="412" y="55"/>
                </a:lnTo>
                <a:lnTo>
                  <a:pt x="406" y="52"/>
                </a:lnTo>
                <a:lnTo>
                  <a:pt x="398" y="51"/>
                </a:lnTo>
                <a:lnTo>
                  <a:pt x="398" y="51"/>
                </a:lnTo>
                <a:lnTo>
                  <a:pt x="375" y="50"/>
                </a:lnTo>
                <a:lnTo>
                  <a:pt x="359" y="51"/>
                </a:lnTo>
                <a:lnTo>
                  <a:pt x="359" y="51"/>
                </a:lnTo>
                <a:lnTo>
                  <a:pt x="345" y="31"/>
                </a:lnTo>
                <a:lnTo>
                  <a:pt x="332" y="16"/>
                </a:lnTo>
                <a:lnTo>
                  <a:pt x="327" y="11"/>
                </a:lnTo>
                <a:lnTo>
                  <a:pt x="321" y="8"/>
                </a:lnTo>
                <a:lnTo>
                  <a:pt x="321" y="8"/>
                </a:lnTo>
                <a:lnTo>
                  <a:pt x="311" y="5"/>
                </a:lnTo>
                <a:lnTo>
                  <a:pt x="298" y="3"/>
                </a:lnTo>
                <a:lnTo>
                  <a:pt x="283" y="2"/>
                </a:lnTo>
                <a:lnTo>
                  <a:pt x="271" y="0"/>
                </a:lnTo>
                <a:lnTo>
                  <a:pt x="271" y="0"/>
                </a:lnTo>
                <a:lnTo>
                  <a:pt x="268" y="2"/>
                </a:lnTo>
                <a:lnTo>
                  <a:pt x="264" y="3"/>
                </a:lnTo>
                <a:lnTo>
                  <a:pt x="256" y="9"/>
                </a:lnTo>
                <a:lnTo>
                  <a:pt x="245" y="18"/>
                </a:lnTo>
                <a:lnTo>
                  <a:pt x="235" y="31"/>
                </a:lnTo>
                <a:lnTo>
                  <a:pt x="216" y="53"/>
                </a:lnTo>
                <a:lnTo>
                  <a:pt x="205" y="70"/>
                </a:lnTo>
                <a:lnTo>
                  <a:pt x="205" y="70"/>
                </a:lnTo>
                <a:lnTo>
                  <a:pt x="204" y="76"/>
                </a:lnTo>
                <a:lnTo>
                  <a:pt x="203" y="84"/>
                </a:lnTo>
                <a:lnTo>
                  <a:pt x="205" y="102"/>
                </a:lnTo>
                <a:lnTo>
                  <a:pt x="207" y="117"/>
                </a:lnTo>
                <a:lnTo>
                  <a:pt x="210" y="123"/>
                </a:lnTo>
                <a:lnTo>
                  <a:pt x="210" y="123"/>
                </a:lnTo>
                <a:lnTo>
                  <a:pt x="211" y="126"/>
                </a:lnTo>
                <a:lnTo>
                  <a:pt x="213" y="133"/>
                </a:lnTo>
                <a:lnTo>
                  <a:pt x="215" y="139"/>
                </a:lnTo>
                <a:lnTo>
                  <a:pt x="215" y="144"/>
                </a:lnTo>
                <a:lnTo>
                  <a:pt x="212" y="151"/>
                </a:lnTo>
                <a:lnTo>
                  <a:pt x="210" y="158"/>
                </a:lnTo>
                <a:lnTo>
                  <a:pt x="210" y="158"/>
                </a:lnTo>
                <a:lnTo>
                  <a:pt x="204" y="170"/>
                </a:lnTo>
                <a:lnTo>
                  <a:pt x="203" y="173"/>
                </a:lnTo>
                <a:lnTo>
                  <a:pt x="203" y="175"/>
                </a:lnTo>
                <a:lnTo>
                  <a:pt x="204" y="176"/>
                </a:lnTo>
                <a:lnTo>
                  <a:pt x="204" y="178"/>
                </a:lnTo>
                <a:lnTo>
                  <a:pt x="205" y="178"/>
                </a:lnTo>
                <a:lnTo>
                  <a:pt x="213" y="178"/>
                </a:lnTo>
                <a:lnTo>
                  <a:pt x="210" y="197"/>
                </a:lnTo>
                <a:lnTo>
                  <a:pt x="229" y="193"/>
                </a:lnTo>
                <a:lnTo>
                  <a:pt x="217" y="216"/>
                </a:lnTo>
                <a:lnTo>
                  <a:pt x="217" y="216"/>
                </a:lnTo>
                <a:lnTo>
                  <a:pt x="209" y="220"/>
                </a:lnTo>
                <a:lnTo>
                  <a:pt x="191" y="229"/>
                </a:lnTo>
                <a:lnTo>
                  <a:pt x="170" y="243"/>
                </a:lnTo>
                <a:lnTo>
                  <a:pt x="162" y="249"/>
                </a:lnTo>
                <a:lnTo>
                  <a:pt x="156" y="255"/>
                </a:lnTo>
                <a:lnTo>
                  <a:pt x="156" y="255"/>
                </a:lnTo>
                <a:lnTo>
                  <a:pt x="150" y="264"/>
                </a:lnTo>
                <a:lnTo>
                  <a:pt x="142" y="281"/>
                </a:lnTo>
                <a:lnTo>
                  <a:pt x="128" y="325"/>
                </a:lnTo>
                <a:lnTo>
                  <a:pt x="109" y="381"/>
                </a:lnTo>
                <a:lnTo>
                  <a:pt x="109" y="381"/>
                </a:lnTo>
                <a:lnTo>
                  <a:pt x="82" y="410"/>
                </a:lnTo>
                <a:lnTo>
                  <a:pt x="47" y="448"/>
                </a:lnTo>
                <a:lnTo>
                  <a:pt x="47" y="448"/>
                </a:lnTo>
                <a:lnTo>
                  <a:pt x="35" y="462"/>
                </a:lnTo>
                <a:lnTo>
                  <a:pt x="21" y="484"/>
                </a:lnTo>
                <a:lnTo>
                  <a:pt x="7" y="507"/>
                </a:lnTo>
                <a:lnTo>
                  <a:pt x="4" y="516"/>
                </a:lnTo>
                <a:lnTo>
                  <a:pt x="1" y="525"/>
                </a:lnTo>
                <a:lnTo>
                  <a:pt x="1" y="525"/>
                </a:lnTo>
                <a:lnTo>
                  <a:pt x="0" y="533"/>
                </a:lnTo>
                <a:lnTo>
                  <a:pt x="0" y="544"/>
                </a:lnTo>
                <a:lnTo>
                  <a:pt x="1" y="568"/>
                </a:lnTo>
                <a:lnTo>
                  <a:pt x="5" y="606"/>
                </a:lnTo>
                <a:lnTo>
                  <a:pt x="5" y="606"/>
                </a:lnTo>
                <a:lnTo>
                  <a:pt x="9" y="614"/>
                </a:lnTo>
                <a:lnTo>
                  <a:pt x="18" y="632"/>
                </a:lnTo>
                <a:lnTo>
                  <a:pt x="51" y="683"/>
                </a:lnTo>
                <a:lnTo>
                  <a:pt x="109" y="771"/>
                </a:lnTo>
                <a:lnTo>
                  <a:pt x="109" y="771"/>
                </a:lnTo>
                <a:lnTo>
                  <a:pt x="115" y="780"/>
                </a:lnTo>
                <a:lnTo>
                  <a:pt x="118" y="789"/>
                </a:lnTo>
                <a:lnTo>
                  <a:pt x="123" y="801"/>
                </a:lnTo>
                <a:lnTo>
                  <a:pt x="125" y="808"/>
                </a:lnTo>
                <a:lnTo>
                  <a:pt x="127" y="809"/>
                </a:lnTo>
                <a:lnTo>
                  <a:pt x="128" y="809"/>
                </a:lnTo>
                <a:lnTo>
                  <a:pt x="128" y="809"/>
                </a:lnTo>
                <a:lnTo>
                  <a:pt x="136" y="807"/>
                </a:lnTo>
                <a:lnTo>
                  <a:pt x="140" y="806"/>
                </a:lnTo>
                <a:lnTo>
                  <a:pt x="140" y="806"/>
                </a:lnTo>
                <a:lnTo>
                  <a:pt x="140" y="813"/>
                </a:lnTo>
                <a:lnTo>
                  <a:pt x="138" y="828"/>
                </a:lnTo>
                <a:lnTo>
                  <a:pt x="134" y="848"/>
                </a:lnTo>
                <a:lnTo>
                  <a:pt x="131" y="856"/>
                </a:lnTo>
                <a:lnTo>
                  <a:pt x="128" y="863"/>
                </a:lnTo>
                <a:lnTo>
                  <a:pt x="128" y="863"/>
                </a:lnTo>
                <a:lnTo>
                  <a:pt x="121" y="878"/>
                </a:lnTo>
                <a:lnTo>
                  <a:pt x="121" y="879"/>
                </a:lnTo>
                <a:lnTo>
                  <a:pt x="121" y="879"/>
                </a:lnTo>
                <a:lnTo>
                  <a:pt x="125" y="876"/>
                </a:lnTo>
                <a:lnTo>
                  <a:pt x="131" y="869"/>
                </a:lnTo>
                <a:lnTo>
                  <a:pt x="140" y="860"/>
                </a:lnTo>
                <a:lnTo>
                  <a:pt x="140" y="860"/>
                </a:lnTo>
                <a:lnTo>
                  <a:pt x="144" y="853"/>
                </a:lnTo>
                <a:lnTo>
                  <a:pt x="147" y="843"/>
                </a:lnTo>
                <a:lnTo>
                  <a:pt x="154" y="822"/>
                </a:lnTo>
                <a:lnTo>
                  <a:pt x="158" y="806"/>
                </a:lnTo>
                <a:lnTo>
                  <a:pt x="159" y="798"/>
                </a:lnTo>
                <a:lnTo>
                  <a:pt x="159" y="798"/>
                </a:lnTo>
                <a:close/>
                <a:moveTo>
                  <a:pt x="522" y="127"/>
                </a:moveTo>
                <a:lnTo>
                  <a:pt x="557" y="127"/>
                </a:lnTo>
                <a:lnTo>
                  <a:pt x="557" y="127"/>
                </a:lnTo>
                <a:lnTo>
                  <a:pt x="556" y="135"/>
                </a:lnTo>
                <a:lnTo>
                  <a:pt x="556" y="143"/>
                </a:lnTo>
                <a:lnTo>
                  <a:pt x="557" y="151"/>
                </a:lnTo>
                <a:lnTo>
                  <a:pt x="557" y="151"/>
                </a:lnTo>
                <a:lnTo>
                  <a:pt x="557" y="158"/>
                </a:lnTo>
                <a:lnTo>
                  <a:pt x="556" y="168"/>
                </a:lnTo>
                <a:lnTo>
                  <a:pt x="553" y="178"/>
                </a:lnTo>
                <a:lnTo>
                  <a:pt x="553" y="178"/>
                </a:lnTo>
                <a:lnTo>
                  <a:pt x="549" y="180"/>
                </a:lnTo>
                <a:lnTo>
                  <a:pt x="545" y="184"/>
                </a:lnTo>
                <a:lnTo>
                  <a:pt x="541" y="190"/>
                </a:lnTo>
                <a:lnTo>
                  <a:pt x="541" y="190"/>
                </a:lnTo>
                <a:lnTo>
                  <a:pt x="539" y="196"/>
                </a:lnTo>
                <a:lnTo>
                  <a:pt x="535" y="207"/>
                </a:lnTo>
                <a:lnTo>
                  <a:pt x="527" y="238"/>
                </a:lnTo>
                <a:lnTo>
                  <a:pt x="521" y="267"/>
                </a:lnTo>
                <a:lnTo>
                  <a:pt x="518" y="278"/>
                </a:lnTo>
                <a:lnTo>
                  <a:pt x="518" y="281"/>
                </a:lnTo>
                <a:lnTo>
                  <a:pt x="518" y="281"/>
                </a:lnTo>
                <a:lnTo>
                  <a:pt x="518" y="282"/>
                </a:lnTo>
                <a:lnTo>
                  <a:pt x="517" y="284"/>
                </a:lnTo>
                <a:lnTo>
                  <a:pt x="512" y="284"/>
                </a:lnTo>
                <a:lnTo>
                  <a:pt x="499" y="281"/>
                </a:lnTo>
                <a:lnTo>
                  <a:pt x="499" y="281"/>
                </a:lnTo>
                <a:lnTo>
                  <a:pt x="493" y="282"/>
                </a:lnTo>
                <a:lnTo>
                  <a:pt x="486" y="285"/>
                </a:lnTo>
                <a:lnTo>
                  <a:pt x="480" y="287"/>
                </a:lnTo>
                <a:lnTo>
                  <a:pt x="471" y="290"/>
                </a:lnTo>
                <a:lnTo>
                  <a:pt x="471" y="290"/>
                </a:lnTo>
                <a:lnTo>
                  <a:pt x="461" y="292"/>
                </a:lnTo>
                <a:lnTo>
                  <a:pt x="457" y="292"/>
                </a:lnTo>
                <a:lnTo>
                  <a:pt x="452" y="290"/>
                </a:lnTo>
                <a:lnTo>
                  <a:pt x="452" y="290"/>
                </a:lnTo>
                <a:lnTo>
                  <a:pt x="450" y="287"/>
                </a:lnTo>
                <a:lnTo>
                  <a:pt x="445" y="287"/>
                </a:lnTo>
                <a:lnTo>
                  <a:pt x="434" y="285"/>
                </a:lnTo>
                <a:lnTo>
                  <a:pt x="423" y="285"/>
                </a:lnTo>
                <a:lnTo>
                  <a:pt x="418" y="285"/>
                </a:lnTo>
                <a:lnTo>
                  <a:pt x="418" y="285"/>
                </a:lnTo>
                <a:lnTo>
                  <a:pt x="456" y="235"/>
                </a:lnTo>
                <a:lnTo>
                  <a:pt x="456" y="235"/>
                </a:lnTo>
                <a:lnTo>
                  <a:pt x="467" y="217"/>
                </a:lnTo>
                <a:lnTo>
                  <a:pt x="475" y="204"/>
                </a:lnTo>
                <a:lnTo>
                  <a:pt x="484" y="193"/>
                </a:lnTo>
                <a:lnTo>
                  <a:pt x="484" y="193"/>
                </a:lnTo>
                <a:lnTo>
                  <a:pt x="490" y="187"/>
                </a:lnTo>
                <a:lnTo>
                  <a:pt x="491" y="184"/>
                </a:lnTo>
                <a:lnTo>
                  <a:pt x="491" y="178"/>
                </a:lnTo>
                <a:lnTo>
                  <a:pt x="491" y="178"/>
                </a:lnTo>
                <a:lnTo>
                  <a:pt x="491" y="175"/>
                </a:lnTo>
                <a:lnTo>
                  <a:pt x="491" y="172"/>
                </a:lnTo>
                <a:lnTo>
                  <a:pt x="487" y="167"/>
                </a:lnTo>
                <a:lnTo>
                  <a:pt x="484" y="162"/>
                </a:lnTo>
                <a:lnTo>
                  <a:pt x="484" y="162"/>
                </a:lnTo>
                <a:lnTo>
                  <a:pt x="490" y="158"/>
                </a:lnTo>
                <a:lnTo>
                  <a:pt x="503" y="151"/>
                </a:lnTo>
                <a:lnTo>
                  <a:pt x="503" y="151"/>
                </a:lnTo>
                <a:lnTo>
                  <a:pt x="506" y="149"/>
                </a:lnTo>
                <a:lnTo>
                  <a:pt x="510" y="145"/>
                </a:lnTo>
                <a:lnTo>
                  <a:pt x="516" y="138"/>
                </a:lnTo>
                <a:lnTo>
                  <a:pt x="522" y="127"/>
                </a:lnTo>
                <a:lnTo>
                  <a:pt x="522" y="12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4">
            <a:extLst>
              <a:ext uri="{FF2B5EF4-FFF2-40B4-BE49-F238E27FC236}">
                <a16:creationId xmlns:a16="http://schemas.microsoft.com/office/drawing/2014/main" id="{2923339A-E836-4DEF-A584-6FCE0FB0CD76}"/>
              </a:ext>
            </a:extLst>
          </p:cNvPr>
          <p:cNvSpPr>
            <a:spLocks noEditPoints="1"/>
          </p:cNvSpPr>
          <p:nvPr/>
        </p:nvSpPr>
        <p:spPr bwMode="auto">
          <a:xfrm>
            <a:off x="6555702" y="4644134"/>
            <a:ext cx="505579" cy="1636447"/>
          </a:xfrm>
          <a:custGeom>
            <a:avLst/>
            <a:gdLst>
              <a:gd name="T0" fmla="*/ 377 w 435"/>
              <a:gd name="T1" fmla="*/ 85 h 1408"/>
              <a:gd name="T2" fmla="*/ 359 w 435"/>
              <a:gd name="T3" fmla="*/ 55 h 1408"/>
              <a:gd name="T4" fmla="*/ 339 w 435"/>
              <a:gd name="T5" fmla="*/ 45 h 1408"/>
              <a:gd name="T6" fmla="*/ 309 w 435"/>
              <a:gd name="T7" fmla="*/ 23 h 1408"/>
              <a:gd name="T8" fmla="*/ 298 w 435"/>
              <a:gd name="T9" fmla="*/ 5 h 1408"/>
              <a:gd name="T10" fmla="*/ 281 w 435"/>
              <a:gd name="T11" fmla="*/ 34 h 1408"/>
              <a:gd name="T12" fmla="*/ 265 w 435"/>
              <a:gd name="T13" fmla="*/ 50 h 1408"/>
              <a:gd name="T14" fmla="*/ 266 w 435"/>
              <a:gd name="T15" fmla="*/ 133 h 1408"/>
              <a:gd name="T16" fmla="*/ 266 w 435"/>
              <a:gd name="T17" fmla="*/ 163 h 1408"/>
              <a:gd name="T18" fmla="*/ 245 w 435"/>
              <a:gd name="T19" fmla="*/ 237 h 1408"/>
              <a:gd name="T20" fmla="*/ 229 w 435"/>
              <a:gd name="T21" fmla="*/ 233 h 1408"/>
              <a:gd name="T22" fmla="*/ 256 w 435"/>
              <a:gd name="T23" fmla="*/ 185 h 1408"/>
              <a:gd name="T24" fmla="*/ 254 w 435"/>
              <a:gd name="T25" fmla="*/ 127 h 1408"/>
              <a:gd name="T26" fmla="*/ 223 w 435"/>
              <a:gd name="T27" fmla="*/ 82 h 1408"/>
              <a:gd name="T28" fmla="*/ 203 w 435"/>
              <a:gd name="T29" fmla="*/ 61 h 1408"/>
              <a:gd name="T30" fmla="*/ 177 w 435"/>
              <a:gd name="T31" fmla="*/ 33 h 1408"/>
              <a:gd name="T32" fmla="*/ 123 w 435"/>
              <a:gd name="T33" fmla="*/ 34 h 1408"/>
              <a:gd name="T34" fmla="*/ 78 w 435"/>
              <a:gd name="T35" fmla="*/ 67 h 1408"/>
              <a:gd name="T36" fmla="*/ 60 w 435"/>
              <a:gd name="T37" fmla="*/ 143 h 1408"/>
              <a:gd name="T38" fmla="*/ 115 w 435"/>
              <a:gd name="T39" fmla="*/ 219 h 1408"/>
              <a:gd name="T40" fmla="*/ 37 w 435"/>
              <a:gd name="T41" fmla="*/ 266 h 1408"/>
              <a:gd name="T42" fmla="*/ 40 w 435"/>
              <a:gd name="T43" fmla="*/ 314 h 1408"/>
              <a:gd name="T44" fmla="*/ 0 w 435"/>
              <a:gd name="T45" fmla="*/ 319 h 1408"/>
              <a:gd name="T46" fmla="*/ 22 w 435"/>
              <a:gd name="T47" fmla="*/ 436 h 1408"/>
              <a:gd name="T48" fmla="*/ 13 w 435"/>
              <a:gd name="T49" fmla="*/ 549 h 1408"/>
              <a:gd name="T50" fmla="*/ 66 w 435"/>
              <a:gd name="T51" fmla="*/ 669 h 1408"/>
              <a:gd name="T52" fmla="*/ 149 w 435"/>
              <a:gd name="T53" fmla="*/ 712 h 1408"/>
              <a:gd name="T54" fmla="*/ 200 w 435"/>
              <a:gd name="T55" fmla="*/ 715 h 1408"/>
              <a:gd name="T56" fmla="*/ 181 w 435"/>
              <a:gd name="T57" fmla="*/ 830 h 1408"/>
              <a:gd name="T58" fmla="*/ 196 w 435"/>
              <a:gd name="T59" fmla="*/ 863 h 1408"/>
              <a:gd name="T60" fmla="*/ 215 w 435"/>
              <a:gd name="T61" fmla="*/ 792 h 1408"/>
              <a:gd name="T62" fmla="*/ 236 w 435"/>
              <a:gd name="T63" fmla="*/ 812 h 1408"/>
              <a:gd name="T64" fmla="*/ 236 w 435"/>
              <a:gd name="T65" fmla="*/ 995 h 1408"/>
              <a:gd name="T66" fmla="*/ 199 w 435"/>
              <a:gd name="T67" fmla="*/ 1115 h 1408"/>
              <a:gd name="T68" fmla="*/ 160 w 435"/>
              <a:gd name="T69" fmla="*/ 1212 h 1408"/>
              <a:gd name="T70" fmla="*/ 151 w 435"/>
              <a:gd name="T71" fmla="*/ 1313 h 1408"/>
              <a:gd name="T72" fmla="*/ 134 w 435"/>
              <a:gd name="T73" fmla="*/ 1349 h 1408"/>
              <a:gd name="T74" fmla="*/ 186 w 435"/>
              <a:gd name="T75" fmla="*/ 1385 h 1408"/>
              <a:gd name="T76" fmla="*/ 231 w 435"/>
              <a:gd name="T77" fmla="*/ 1408 h 1408"/>
              <a:gd name="T78" fmla="*/ 410 w 435"/>
              <a:gd name="T79" fmla="*/ 1401 h 1408"/>
              <a:gd name="T80" fmla="*/ 409 w 435"/>
              <a:gd name="T81" fmla="*/ 1382 h 1408"/>
              <a:gd name="T82" fmla="*/ 359 w 435"/>
              <a:gd name="T83" fmla="*/ 1362 h 1408"/>
              <a:gd name="T84" fmla="*/ 311 w 435"/>
              <a:gd name="T85" fmla="*/ 1331 h 1408"/>
              <a:gd name="T86" fmla="*/ 295 w 435"/>
              <a:gd name="T87" fmla="*/ 1290 h 1408"/>
              <a:gd name="T88" fmla="*/ 315 w 435"/>
              <a:gd name="T89" fmla="*/ 1265 h 1408"/>
              <a:gd name="T90" fmla="*/ 311 w 435"/>
              <a:gd name="T91" fmla="*/ 1235 h 1408"/>
              <a:gd name="T92" fmla="*/ 432 w 435"/>
              <a:gd name="T93" fmla="*/ 862 h 1408"/>
              <a:gd name="T94" fmla="*/ 424 w 435"/>
              <a:gd name="T95" fmla="*/ 671 h 1408"/>
              <a:gd name="T96" fmla="*/ 417 w 435"/>
              <a:gd name="T97" fmla="*/ 622 h 1408"/>
              <a:gd name="T98" fmla="*/ 315 w 435"/>
              <a:gd name="T99" fmla="*/ 409 h 1408"/>
              <a:gd name="T100" fmla="*/ 421 w 435"/>
              <a:gd name="T101" fmla="*/ 409 h 1408"/>
              <a:gd name="T102" fmla="*/ 432 w 435"/>
              <a:gd name="T103" fmla="*/ 345 h 1408"/>
              <a:gd name="T104" fmla="*/ 403 w 435"/>
              <a:gd name="T105" fmla="*/ 251 h 1408"/>
              <a:gd name="T106" fmla="*/ 315 w 435"/>
              <a:gd name="T107" fmla="*/ 115 h 1408"/>
              <a:gd name="T108" fmla="*/ 325 w 435"/>
              <a:gd name="T109" fmla="*/ 192 h 1408"/>
              <a:gd name="T110" fmla="*/ 338 w 435"/>
              <a:gd name="T111" fmla="*/ 303 h 1408"/>
              <a:gd name="T112" fmla="*/ 301 w 435"/>
              <a:gd name="T113" fmla="*/ 266 h 1408"/>
              <a:gd name="T114" fmla="*/ 310 w 435"/>
              <a:gd name="T115" fmla="*/ 182 h 1408"/>
              <a:gd name="T116" fmla="*/ 295 w 435"/>
              <a:gd name="T117" fmla="*/ 133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5" h="1408">
                <a:moveTo>
                  <a:pt x="385" y="181"/>
                </a:moveTo>
                <a:lnTo>
                  <a:pt x="385" y="181"/>
                </a:lnTo>
                <a:lnTo>
                  <a:pt x="382" y="169"/>
                </a:lnTo>
                <a:lnTo>
                  <a:pt x="381" y="144"/>
                </a:lnTo>
                <a:lnTo>
                  <a:pt x="381" y="144"/>
                </a:lnTo>
                <a:lnTo>
                  <a:pt x="380" y="114"/>
                </a:lnTo>
                <a:lnTo>
                  <a:pt x="379" y="98"/>
                </a:lnTo>
                <a:lnTo>
                  <a:pt x="377" y="85"/>
                </a:lnTo>
                <a:lnTo>
                  <a:pt x="377" y="85"/>
                </a:lnTo>
                <a:lnTo>
                  <a:pt x="375" y="79"/>
                </a:lnTo>
                <a:lnTo>
                  <a:pt x="372" y="76"/>
                </a:lnTo>
                <a:lnTo>
                  <a:pt x="370" y="75"/>
                </a:lnTo>
                <a:lnTo>
                  <a:pt x="369" y="74"/>
                </a:lnTo>
                <a:lnTo>
                  <a:pt x="369" y="74"/>
                </a:lnTo>
                <a:lnTo>
                  <a:pt x="365" y="59"/>
                </a:lnTo>
                <a:lnTo>
                  <a:pt x="365" y="59"/>
                </a:lnTo>
                <a:lnTo>
                  <a:pt x="364" y="57"/>
                </a:lnTo>
                <a:lnTo>
                  <a:pt x="359" y="55"/>
                </a:lnTo>
                <a:lnTo>
                  <a:pt x="353" y="51"/>
                </a:lnTo>
                <a:lnTo>
                  <a:pt x="347" y="49"/>
                </a:lnTo>
                <a:lnTo>
                  <a:pt x="347" y="49"/>
                </a:lnTo>
                <a:lnTo>
                  <a:pt x="345" y="47"/>
                </a:lnTo>
                <a:lnTo>
                  <a:pt x="344" y="46"/>
                </a:lnTo>
                <a:lnTo>
                  <a:pt x="342" y="45"/>
                </a:lnTo>
                <a:lnTo>
                  <a:pt x="340" y="45"/>
                </a:lnTo>
                <a:lnTo>
                  <a:pt x="340" y="45"/>
                </a:lnTo>
                <a:lnTo>
                  <a:pt x="339" y="45"/>
                </a:lnTo>
                <a:lnTo>
                  <a:pt x="338" y="46"/>
                </a:lnTo>
                <a:lnTo>
                  <a:pt x="336" y="52"/>
                </a:lnTo>
                <a:lnTo>
                  <a:pt x="336" y="59"/>
                </a:lnTo>
                <a:lnTo>
                  <a:pt x="315" y="49"/>
                </a:lnTo>
                <a:lnTo>
                  <a:pt x="315" y="38"/>
                </a:lnTo>
                <a:lnTo>
                  <a:pt x="315" y="38"/>
                </a:lnTo>
                <a:lnTo>
                  <a:pt x="312" y="31"/>
                </a:lnTo>
                <a:lnTo>
                  <a:pt x="310" y="26"/>
                </a:lnTo>
                <a:lnTo>
                  <a:pt x="309" y="23"/>
                </a:lnTo>
                <a:lnTo>
                  <a:pt x="306" y="22"/>
                </a:lnTo>
                <a:lnTo>
                  <a:pt x="306" y="22"/>
                </a:lnTo>
                <a:lnTo>
                  <a:pt x="304" y="22"/>
                </a:lnTo>
                <a:lnTo>
                  <a:pt x="301" y="21"/>
                </a:lnTo>
                <a:lnTo>
                  <a:pt x="300" y="18"/>
                </a:lnTo>
                <a:lnTo>
                  <a:pt x="299" y="15"/>
                </a:lnTo>
                <a:lnTo>
                  <a:pt x="299" y="15"/>
                </a:lnTo>
                <a:lnTo>
                  <a:pt x="299" y="11"/>
                </a:lnTo>
                <a:lnTo>
                  <a:pt x="298" y="5"/>
                </a:lnTo>
                <a:lnTo>
                  <a:pt x="295" y="2"/>
                </a:lnTo>
                <a:lnTo>
                  <a:pt x="294" y="0"/>
                </a:lnTo>
                <a:lnTo>
                  <a:pt x="292" y="0"/>
                </a:lnTo>
                <a:lnTo>
                  <a:pt x="292" y="0"/>
                </a:lnTo>
                <a:lnTo>
                  <a:pt x="291" y="2"/>
                </a:lnTo>
                <a:lnTo>
                  <a:pt x="288" y="5"/>
                </a:lnTo>
                <a:lnTo>
                  <a:pt x="284" y="16"/>
                </a:lnTo>
                <a:lnTo>
                  <a:pt x="282" y="27"/>
                </a:lnTo>
                <a:lnTo>
                  <a:pt x="281" y="34"/>
                </a:lnTo>
                <a:lnTo>
                  <a:pt x="281" y="34"/>
                </a:lnTo>
                <a:lnTo>
                  <a:pt x="281" y="35"/>
                </a:lnTo>
                <a:lnTo>
                  <a:pt x="280" y="37"/>
                </a:lnTo>
                <a:lnTo>
                  <a:pt x="277" y="38"/>
                </a:lnTo>
                <a:lnTo>
                  <a:pt x="270" y="38"/>
                </a:lnTo>
                <a:lnTo>
                  <a:pt x="270" y="38"/>
                </a:lnTo>
                <a:lnTo>
                  <a:pt x="269" y="38"/>
                </a:lnTo>
                <a:lnTo>
                  <a:pt x="268" y="40"/>
                </a:lnTo>
                <a:lnTo>
                  <a:pt x="265" y="50"/>
                </a:lnTo>
                <a:lnTo>
                  <a:pt x="263" y="62"/>
                </a:lnTo>
                <a:lnTo>
                  <a:pt x="263" y="74"/>
                </a:lnTo>
                <a:lnTo>
                  <a:pt x="263" y="74"/>
                </a:lnTo>
                <a:lnTo>
                  <a:pt x="263" y="84"/>
                </a:lnTo>
                <a:lnTo>
                  <a:pt x="264" y="90"/>
                </a:lnTo>
                <a:lnTo>
                  <a:pt x="265" y="92"/>
                </a:lnTo>
                <a:lnTo>
                  <a:pt x="266" y="92"/>
                </a:lnTo>
                <a:lnTo>
                  <a:pt x="266" y="133"/>
                </a:lnTo>
                <a:lnTo>
                  <a:pt x="266" y="133"/>
                </a:lnTo>
                <a:lnTo>
                  <a:pt x="264" y="137"/>
                </a:lnTo>
                <a:lnTo>
                  <a:pt x="263" y="139"/>
                </a:lnTo>
                <a:lnTo>
                  <a:pt x="263" y="140"/>
                </a:lnTo>
                <a:lnTo>
                  <a:pt x="263" y="140"/>
                </a:lnTo>
                <a:lnTo>
                  <a:pt x="264" y="144"/>
                </a:lnTo>
                <a:lnTo>
                  <a:pt x="264" y="150"/>
                </a:lnTo>
                <a:lnTo>
                  <a:pt x="265" y="157"/>
                </a:lnTo>
                <a:lnTo>
                  <a:pt x="266" y="163"/>
                </a:lnTo>
                <a:lnTo>
                  <a:pt x="266" y="163"/>
                </a:lnTo>
                <a:lnTo>
                  <a:pt x="266" y="167"/>
                </a:lnTo>
                <a:lnTo>
                  <a:pt x="266" y="173"/>
                </a:lnTo>
                <a:lnTo>
                  <a:pt x="263" y="188"/>
                </a:lnTo>
                <a:lnTo>
                  <a:pt x="259" y="210"/>
                </a:lnTo>
                <a:lnTo>
                  <a:pt x="259" y="210"/>
                </a:lnTo>
                <a:lnTo>
                  <a:pt x="257" y="215"/>
                </a:lnTo>
                <a:lnTo>
                  <a:pt x="252" y="222"/>
                </a:lnTo>
                <a:lnTo>
                  <a:pt x="245" y="237"/>
                </a:lnTo>
                <a:lnTo>
                  <a:pt x="245" y="237"/>
                </a:lnTo>
                <a:lnTo>
                  <a:pt x="244" y="237"/>
                </a:lnTo>
                <a:lnTo>
                  <a:pt x="244" y="237"/>
                </a:lnTo>
                <a:lnTo>
                  <a:pt x="245" y="237"/>
                </a:lnTo>
                <a:lnTo>
                  <a:pt x="245" y="237"/>
                </a:lnTo>
                <a:lnTo>
                  <a:pt x="241" y="235"/>
                </a:lnTo>
                <a:lnTo>
                  <a:pt x="236" y="234"/>
                </a:lnTo>
                <a:lnTo>
                  <a:pt x="231" y="233"/>
                </a:lnTo>
                <a:lnTo>
                  <a:pt x="229" y="233"/>
                </a:lnTo>
                <a:lnTo>
                  <a:pt x="229" y="233"/>
                </a:lnTo>
                <a:lnTo>
                  <a:pt x="225" y="207"/>
                </a:lnTo>
                <a:lnTo>
                  <a:pt x="225" y="207"/>
                </a:lnTo>
                <a:lnTo>
                  <a:pt x="236" y="205"/>
                </a:lnTo>
                <a:lnTo>
                  <a:pt x="252" y="203"/>
                </a:lnTo>
                <a:lnTo>
                  <a:pt x="252" y="203"/>
                </a:lnTo>
                <a:lnTo>
                  <a:pt x="253" y="202"/>
                </a:lnTo>
                <a:lnTo>
                  <a:pt x="254" y="201"/>
                </a:lnTo>
                <a:lnTo>
                  <a:pt x="256" y="197"/>
                </a:lnTo>
                <a:lnTo>
                  <a:pt x="256" y="185"/>
                </a:lnTo>
                <a:lnTo>
                  <a:pt x="256" y="185"/>
                </a:lnTo>
                <a:lnTo>
                  <a:pt x="251" y="160"/>
                </a:lnTo>
                <a:lnTo>
                  <a:pt x="248" y="140"/>
                </a:lnTo>
                <a:lnTo>
                  <a:pt x="248" y="140"/>
                </a:lnTo>
                <a:lnTo>
                  <a:pt x="252" y="137"/>
                </a:lnTo>
                <a:lnTo>
                  <a:pt x="254" y="133"/>
                </a:lnTo>
                <a:lnTo>
                  <a:pt x="256" y="129"/>
                </a:lnTo>
                <a:lnTo>
                  <a:pt x="256" y="129"/>
                </a:lnTo>
                <a:lnTo>
                  <a:pt x="254" y="127"/>
                </a:lnTo>
                <a:lnTo>
                  <a:pt x="254" y="126"/>
                </a:lnTo>
                <a:lnTo>
                  <a:pt x="248" y="122"/>
                </a:lnTo>
                <a:lnTo>
                  <a:pt x="248" y="122"/>
                </a:lnTo>
                <a:lnTo>
                  <a:pt x="241" y="116"/>
                </a:lnTo>
                <a:lnTo>
                  <a:pt x="236" y="108"/>
                </a:lnTo>
                <a:lnTo>
                  <a:pt x="229" y="97"/>
                </a:lnTo>
                <a:lnTo>
                  <a:pt x="229" y="97"/>
                </a:lnTo>
                <a:lnTo>
                  <a:pt x="225" y="87"/>
                </a:lnTo>
                <a:lnTo>
                  <a:pt x="223" y="82"/>
                </a:lnTo>
                <a:lnTo>
                  <a:pt x="222" y="78"/>
                </a:lnTo>
                <a:lnTo>
                  <a:pt x="222" y="78"/>
                </a:lnTo>
                <a:lnTo>
                  <a:pt x="221" y="75"/>
                </a:lnTo>
                <a:lnTo>
                  <a:pt x="218" y="74"/>
                </a:lnTo>
                <a:lnTo>
                  <a:pt x="216" y="74"/>
                </a:lnTo>
                <a:lnTo>
                  <a:pt x="215" y="74"/>
                </a:lnTo>
                <a:lnTo>
                  <a:pt x="215" y="74"/>
                </a:lnTo>
                <a:lnTo>
                  <a:pt x="207" y="67"/>
                </a:lnTo>
                <a:lnTo>
                  <a:pt x="203" y="61"/>
                </a:lnTo>
                <a:lnTo>
                  <a:pt x="200" y="56"/>
                </a:lnTo>
                <a:lnTo>
                  <a:pt x="200" y="56"/>
                </a:lnTo>
                <a:lnTo>
                  <a:pt x="199" y="49"/>
                </a:lnTo>
                <a:lnTo>
                  <a:pt x="200" y="45"/>
                </a:lnTo>
                <a:lnTo>
                  <a:pt x="200" y="45"/>
                </a:lnTo>
                <a:lnTo>
                  <a:pt x="193" y="40"/>
                </a:lnTo>
                <a:lnTo>
                  <a:pt x="181" y="34"/>
                </a:lnTo>
                <a:lnTo>
                  <a:pt x="181" y="34"/>
                </a:lnTo>
                <a:lnTo>
                  <a:pt x="177" y="33"/>
                </a:lnTo>
                <a:lnTo>
                  <a:pt x="175" y="34"/>
                </a:lnTo>
                <a:lnTo>
                  <a:pt x="174" y="38"/>
                </a:lnTo>
                <a:lnTo>
                  <a:pt x="174" y="38"/>
                </a:lnTo>
                <a:lnTo>
                  <a:pt x="141" y="31"/>
                </a:lnTo>
                <a:lnTo>
                  <a:pt x="141" y="31"/>
                </a:lnTo>
                <a:lnTo>
                  <a:pt x="135" y="29"/>
                </a:lnTo>
                <a:lnTo>
                  <a:pt x="129" y="31"/>
                </a:lnTo>
                <a:lnTo>
                  <a:pt x="124" y="32"/>
                </a:lnTo>
                <a:lnTo>
                  <a:pt x="123" y="34"/>
                </a:lnTo>
                <a:lnTo>
                  <a:pt x="123" y="34"/>
                </a:lnTo>
                <a:lnTo>
                  <a:pt x="118" y="37"/>
                </a:lnTo>
                <a:lnTo>
                  <a:pt x="111" y="39"/>
                </a:lnTo>
                <a:lnTo>
                  <a:pt x="96" y="45"/>
                </a:lnTo>
                <a:lnTo>
                  <a:pt x="96" y="45"/>
                </a:lnTo>
                <a:lnTo>
                  <a:pt x="93" y="47"/>
                </a:lnTo>
                <a:lnTo>
                  <a:pt x="89" y="52"/>
                </a:lnTo>
                <a:lnTo>
                  <a:pt x="86" y="59"/>
                </a:lnTo>
                <a:lnTo>
                  <a:pt x="78" y="67"/>
                </a:lnTo>
                <a:lnTo>
                  <a:pt x="78" y="67"/>
                </a:lnTo>
                <a:lnTo>
                  <a:pt x="71" y="75"/>
                </a:lnTo>
                <a:lnTo>
                  <a:pt x="65" y="86"/>
                </a:lnTo>
                <a:lnTo>
                  <a:pt x="60" y="98"/>
                </a:lnTo>
                <a:lnTo>
                  <a:pt x="55" y="115"/>
                </a:lnTo>
                <a:lnTo>
                  <a:pt x="55" y="115"/>
                </a:lnTo>
                <a:lnTo>
                  <a:pt x="55" y="123"/>
                </a:lnTo>
                <a:lnTo>
                  <a:pt x="57" y="133"/>
                </a:lnTo>
                <a:lnTo>
                  <a:pt x="60" y="143"/>
                </a:lnTo>
                <a:lnTo>
                  <a:pt x="65" y="151"/>
                </a:lnTo>
                <a:lnTo>
                  <a:pt x="71" y="161"/>
                </a:lnTo>
                <a:lnTo>
                  <a:pt x="78" y="168"/>
                </a:lnTo>
                <a:lnTo>
                  <a:pt x="89" y="181"/>
                </a:lnTo>
                <a:lnTo>
                  <a:pt x="89" y="181"/>
                </a:lnTo>
                <a:lnTo>
                  <a:pt x="108" y="205"/>
                </a:lnTo>
                <a:lnTo>
                  <a:pt x="118" y="217"/>
                </a:lnTo>
                <a:lnTo>
                  <a:pt x="118" y="217"/>
                </a:lnTo>
                <a:lnTo>
                  <a:pt x="115" y="219"/>
                </a:lnTo>
                <a:lnTo>
                  <a:pt x="104" y="221"/>
                </a:lnTo>
                <a:lnTo>
                  <a:pt x="104" y="221"/>
                </a:lnTo>
                <a:lnTo>
                  <a:pt x="87" y="228"/>
                </a:lnTo>
                <a:lnTo>
                  <a:pt x="78" y="232"/>
                </a:lnTo>
                <a:lnTo>
                  <a:pt x="71" y="237"/>
                </a:lnTo>
                <a:lnTo>
                  <a:pt x="71" y="237"/>
                </a:lnTo>
                <a:lnTo>
                  <a:pt x="55" y="249"/>
                </a:lnTo>
                <a:lnTo>
                  <a:pt x="46" y="256"/>
                </a:lnTo>
                <a:lnTo>
                  <a:pt x="37" y="266"/>
                </a:lnTo>
                <a:lnTo>
                  <a:pt x="37" y="266"/>
                </a:lnTo>
                <a:lnTo>
                  <a:pt x="35" y="272"/>
                </a:lnTo>
                <a:lnTo>
                  <a:pt x="34" y="279"/>
                </a:lnTo>
                <a:lnTo>
                  <a:pt x="35" y="286"/>
                </a:lnTo>
                <a:lnTo>
                  <a:pt x="36" y="295"/>
                </a:lnTo>
                <a:lnTo>
                  <a:pt x="40" y="308"/>
                </a:lnTo>
                <a:lnTo>
                  <a:pt x="41" y="314"/>
                </a:lnTo>
                <a:lnTo>
                  <a:pt x="41" y="314"/>
                </a:lnTo>
                <a:lnTo>
                  <a:pt x="40" y="314"/>
                </a:lnTo>
                <a:lnTo>
                  <a:pt x="30" y="310"/>
                </a:lnTo>
                <a:lnTo>
                  <a:pt x="30" y="310"/>
                </a:lnTo>
                <a:lnTo>
                  <a:pt x="26" y="309"/>
                </a:lnTo>
                <a:lnTo>
                  <a:pt x="22" y="309"/>
                </a:lnTo>
                <a:lnTo>
                  <a:pt x="13" y="310"/>
                </a:lnTo>
                <a:lnTo>
                  <a:pt x="6" y="314"/>
                </a:lnTo>
                <a:lnTo>
                  <a:pt x="1" y="317"/>
                </a:lnTo>
                <a:lnTo>
                  <a:pt x="1" y="317"/>
                </a:lnTo>
                <a:lnTo>
                  <a:pt x="0" y="319"/>
                </a:lnTo>
                <a:lnTo>
                  <a:pt x="0" y="321"/>
                </a:lnTo>
                <a:lnTo>
                  <a:pt x="4" y="326"/>
                </a:lnTo>
                <a:lnTo>
                  <a:pt x="10" y="334"/>
                </a:lnTo>
                <a:lnTo>
                  <a:pt x="16" y="343"/>
                </a:lnTo>
                <a:lnTo>
                  <a:pt x="16" y="343"/>
                </a:lnTo>
                <a:lnTo>
                  <a:pt x="17" y="348"/>
                </a:lnTo>
                <a:lnTo>
                  <a:pt x="18" y="355"/>
                </a:lnTo>
                <a:lnTo>
                  <a:pt x="19" y="376"/>
                </a:lnTo>
                <a:lnTo>
                  <a:pt x="22" y="436"/>
                </a:lnTo>
                <a:lnTo>
                  <a:pt x="23" y="492"/>
                </a:lnTo>
                <a:lnTo>
                  <a:pt x="23" y="520"/>
                </a:lnTo>
                <a:lnTo>
                  <a:pt x="23" y="520"/>
                </a:lnTo>
                <a:lnTo>
                  <a:pt x="20" y="525"/>
                </a:lnTo>
                <a:lnTo>
                  <a:pt x="18" y="532"/>
                </a:lnTo>
                <a:lnTo>
                  <a:pt x="12" y="546"/>
                </a:lnTo>
                <a:lnTo>
                  <a:pt x="12" y="546"/>
                </a:lnTo>
                <a:lnTo>
                  <a:pt x="12" y="548"/>
                </a:lnTo>
                <a:lnTo>
                  <a:pt x="13" y="549"/>
                </a:lnTo>
                <a:lnTo>
                  <a:pt x="20" y="548"/>
                </a:lnTo>
                <a:lnTo>
                  <a:pt x="30" y="546"/>
                </a:lnTo>
                <a:lnTo>
                  <a:pt x="30" y="546"/>
                </a:lnTo>
                <a:lnTo>
                  <a:pt x="36" y="573"/>
                </a:lnTo>
                <a:lnTo>
                  <a:pt x="42" y="602"/>
                </a:lnTo>
                <a:lnTo>
                  <a:pt x="52" y="638"/>
                </a:lnTo>
                <a:lnTo>
                  <a:pt x="52" y="638"/>
                </a:lnTo>
                <a:lnTo>
                  <a:pt x="59" y="655"/>
                </a:lnTo>
                <a:lnTo>
                  <a:pt x="66" y="669"/>
                </a:lnTo>
                <a:lnTo>
                  <a:pt x="75" y="680"/>
                </a:lnTo>
                <a:lnTo>
                  <a:pt x="86" y="689"/>
                </a:lnTo>
                <a:lnTo>
                  <a:pt x="95" y="695"/>
                </a:lnTo>
                <a:lnTo>
                  <a:pt x="107" y="700"/>
                </a:lnTo>
                <a:lnTo>
                  <a:pt x="130" y="708"/>
                </a:lnTo>
                <a:lnTo>
                  <a:pt x="130" y="708"/>
                </a:lnTo>
                <a:lnTo>
                  <a:pt x="145" y="713"/>
                </a:lnTo>
                <a:lnTo>
                  <a:pt x="148" y="713"/>
                </a:lnTo>
                <a:lnTo>
                  <a:pt x="149" y="712"/>
                </a:lnTo>
                <a:lnTo>
                  <a:pt x="152" y="708"/>
                </a:lnTo>
                <a:lnTo>
                  <a:pt x="154" y="706"/>
                </a:lnTo>
                <a:lnTo>
                  <a:pt x="159" y="704"/>
                </a:lnTo>
                <a:lnTo>
                  <a:pt x="159" y="704"/>
                </a:lnTo>
                <a:lnTo>
                  <a:pt x="172" y="702"/>
                </a:lnTo>
                <a:lnTo>
                  <a:pt x="187" y="701"/>
                </a:lnTo>
                <a:lnTo>
                  <a:pt x="204" y="701"/>
                </a:lnTo>
                <a:lnTo>
                  <a:pt x="204" y="701"/>
                </a:lnTo>
                <a:lnTo>
                  <a:pt x="200" y="715"/>
                </a:lnTo>
                <a:lnTo>
                  <a:pt x="196" y="730"/>
                </a:lnTo>
                <a:lnTo>
                  <a:pt x="193" y="742"/>
                </a:lnTo>
                <a:lnTo>
                  <a:pt x="193" y="742"/>
                </a:lnTo>
                <a:lnTo>
                  <a:pt x="190" y="748"/>
                </a:lnTo>
                <a:lnTo>
                  <a:pt x="189" y="757"/>
                </a:lnTo>
                <a:lnTo>
                  <a:pt x="187" y="783"/>
                </a:lnTo>
                <a:lnTo>
                  <a:pt x="184" y="809"/>
                </a:lnTo>
                <a:lnTo>
                  <a:pt x="183" y="820"/>
                </a:lnTo>
                <a:lnTo>
                  <a:pt x="181" y="830"/>
                </a:lnTo>
                <a:lnTo>
                  <a:pt x="181" y="830"/>
                </a:lnTo>
                <a:lnTo>
                  <a:pt x="180" y="838"/>
                </a:lnTo>
                <a:lnTo>
                  <a:pt x="180" y="849"/>
                </a:lnTo>
                <a:lnTo>
                  <a:pt x="180" y="871"/>
                </a:lnTo>
                <a:lnTo>
                  <a:pt x="181" y="896"/>
                </a:lnTo>
                <a:lnTo>
                  <a:pt x="196" y="896"/>
                </a:lnTo>
                <a:lnTo>
                  <a:pt x="196" y="896"/>
                </a:lnTo>
                <a:lnTo>
                  <a:pt x="196" y="878"/>
                </a:lnTo>
                <a:lnTo>
                  <a:pt x="196" y="863"/>
                </a:lnTo>
                <a:lnTo>
                  <a:pt x="196" y="851"/>
                </a:lnTo>
                <a:lnTo>
                  <a:pt x="196" y="851"/>
                </a:lnTo>
                <a:lnTo>
                  <a:pt x="196" y="844"/>
                </a:lnTo>
                <a:lnTo>
                  <a:pt x="198" y="830"/>
                </a:lnTo>
                <a:lnTo>
                  <a:pt x="203" y="794"/>
                </a:lnTo>
                <a:lnTo>
                  <a:pt x="211" y="745"/>
                </a:lnTo>
                <a:lnTo>
                  <a:pt x="211" y="745"/>
                </a:lnTo>
                <a:lnTo>
                  <a:pt x="212" y="763"/>
                </a:lnTo>
                <a:lnTo>
                  <a:pt x="215" y="792"/>
                </a:lnTo>
                <a:lnTo>
                  <a:pt x="215" y="792"/>
                </a:lnTo>
                <a:lnTo>
                  <a:pt x="212" y="844"/>
                </a:lnTo>
                <a:lnTo>
                  <a:pt x="211" y="885"/>
                </a:lnTo>
                <a:lnTo>
                  <a:pt x="225" y="892"/>
                </a:lnTo>
                <a:lnTo>
                  <a:pt x="229" y="815"/>
                </a:lnTo>
                <a:lnTo>
                  <a:pt x="229" y="815"/>
                </a:lnTo>
                <a:lnTo>
                  <a:pt x="233" y="813"/>
                </a:lnTo>
                <a:lnTo>
                  <a:pt x="236" y="810"/>
                </a:lnTo>
                <a:lnTo>
                  <a:pt x="236" y="812"/>
                </a:lnTo>
                <a:lnTo>
                  <a:pt x="236" y="812"/>
                </a:lnTo>
                <a:lnTo>
                  <a:pt x="237" y="824"/>
                </a:lnTo>
                <a:lnTo>
                  <a:pt x="237" y="836"/>
                </a:lnTo>
                <a:lnTo>
                  <a:pt x="236" y="848"/>
                </a:lnTo>
                <a:lnTo>
                  <a:pt x="236" y="848"/>
                </a:lnTo>
                <a:lnTo>
                  <a:pt x="236" y="859"/>
                </a:lnTo>
                <a:lnTo>
                  <a:pt x="235" y="878"/>
                </a:lnTo>
                <a:lnTo>
                  <a:pt x="235" y="927"/>
                </a:lnTo>
                <a:lnTo>
                  <a:pt x="236" y="995"/>
                </a:lnTo>
                <a:lnTo>
                  <a:pt x="236" y="995"/>
                </a:lnTo>
                <a:lnTo>
                  <a:pt x="236" y="998"/>
                </a:lnTo>
                <a:lnTo>
                  <a:pt x="234" y="1003"/>
                </a:lnTo>
                <a:lnTo>
                  <a:pt x="229" y="1011"/>
                </a:lnTo>
                <a:lnTo>
                  <a:pt x="229" y="1011"/>
                </a:lnTo>
                <a:lnTo>
                  <a:pt x="221" y="1041"/>
                </a:lnTo>
                <a:lnTo>
                  <a:pt x="207" y="1088"/>
                </a:lnTo>
                <a:lnTo>
                  <a:pt x="207" y="1088"/>
                </a:lnTo>
                <a:lnTo>
                  <a:pt x="199" y="1115"/>
                </a:lnTo>
                <a:lnTo>
                  <a:pt x="189" y="1153"/>
                </a:lnTo>
                <a:lnTo>
                  <a:pt x="177" y="1199"/>
                </a:lnTo>
                <a:lnTo>
                  <a:pt x="177" y="1199"/>
                </a:lnTo>
                <a:lnTo>
                  <a:pt x="172" y="1203"/>
                </a:lnTo>
                <a:lnTo>
                  <a:pt x="168" y="1207"/>
                </a:lnTo>
                <a:lnTo>
                  <a:pt x="163" y="1209"/>
                </a:lnTo>
                <a:lnTo>
                  <a:pt x="163" y="1209"/>
                </a:lnTo>
                <a:lnTo>
                  <a:pt x="162" y="1211"/>
                </a:lnTo>
                <a:lnTo>
                  <a:pt x="160" y="1212"/>
                </a:lnTo>
                <a:lnTo>
                  <a:pt x="159" y="1219"/>
                </a:lnTo>
                <a:lnTo>
                  <a:pt x="159" y="1240"/>
                </a:lnTo>
                <a:lnTo>
                  <a:pt x="159" y="1268"/>
                </a:lnTo>
                <a:lnTo>
                  <a:pt x="159" y="1268"/>
                </a:lnTo>
                <a:lnTo>
                  <a:pt x="157" y="1289"/>
                </a:lnTo>
                <a:lnTo>
                  <a:pt x="154" y="1303"/>
                </a:lnTo>
                <a:lnTo>
                  <a:pt x="152" y="1312"/>
                </a:lnTo>
                <a:lnTo>
                  <a:pt x="152" y="1312"/>
                </a:lnTo>
                <a:lnTo>
                  <a:pt x="151" y="1313"/>
                </a:lnTo>
                <a:lnTo>
                  <a:pt x="148" y="1314"/>
                </a:lnTo>
                <a:lnTo>
                  <a:pt x="145" y="1314"/>
                </a:lnTo>
                <a:lnTo>
                  <a:pt x="137" y="1312"/>
                </a:lnTo>
                <a:lnTo>
                  <a:pt x="137" y="1312"/>
                </a:lnTo>
                <a:lnTo>
                  <a:pt x="136" y="1313"/>
                </a:lnTo>
                <a:lnTo>
                  <a:pt x="136" y="1318"/>
                </a:lnTo>
                <a:lnTo>
                  <a:pt x="135" y="1330"/>
                </a:lnTo>
                <a:lnTo>
                  <a:pt x="134" y="1349"/>
                </a:lnTo>
                <a:lnTo>
                  <a:pt x="134" y="1349"/>
                </a:lnTo>
                <a:lnTo>
                  <a:pt x="134" y="1361"/>
                </a:lnTo>
                <a:lnTo>
                  <a:pt x="134" y="1375"/>
                </a:lnTo>
                <a:lnTo>
                  <a:pt x="134" y="1375"/>
                </a:lnTo>
                <a:lnTo>
                  <a:pt x="135" y="1378"/>
                </a:lnTo>
                <a:lnTo>
                  <a:pt x="137" y="1381"/>
                </a:lnTo>
                <a:lnTo>
                  <a:pt x="141" y="1382"/>
                </a:lnTo>
                <a:lnTo>
                  <a:pt x="145" y="1382"/>
                </a:lnTo>
                <a:lnTo>
                  <a:pt x="145" y="1382"/>
                </a:lnTo>
                <a:lnTo>
                  <a:pt x="186" y="1385"/>
                </a:lnTo>
                <a:lnTo>
                  <a:pt x="186" y="1394"/>
                </a:lnTo>
                <a:lnTo>
                  <a:pt x="186" y="1394"/>
                </a:lnTo>
                <a:lnTo>
                  <a:pt x="189" y="1396"/>
                </a:lnTo>
                <a:lnTo>
                  <a:pt x="194" y="1399"/>
                </a:lnTo>
                <a:lnTo>
                  <a:pt x="200" y="1401"/>
                </a:lnTo>
                <a:lnTo>
                  <a:pt x="200" y="1401"/>
                </a:lnTo>
                <a:lnTo>
                  <a:pt x="207" y="1402"/>
                </a:lnTo>
                <a:lnTo>
                  <a:pt x="217" y="1406"/>
                </a:lnTo>
                <a:lnTo>
                  <a:pt x="231" y="1408"/>
                </a:lnTo>
                <a:lnTo>
                  <a:pt x="241" y="1408"/>
                </a:lnTo>
                <a:lnTo>
                  <a:pt x="252" y="1408"/>
                </a:lnTo>
                <a:lnTo>
                  <a:pt x="252" y="1408"/>
                </a:lnTo>
                <a:lnTo>
                  <a:pt x="288" y="1407"/>
                </a:lnTo>
                <a:lnTo>
                  <a:pt x="338" y="1407"/>
                </a:lnTo>
                <a:lnTo>
                  <a:pt x="385" y="1405"/>
                </a:lnTo>
                <a:lnTo>
                  <a:pt x="401" y="1403"/>
                </a:lnTo>
                <a:lnTo>
                  <a:pt x="406" y="1402"/>
                </a:lnTo>
                <a:lnTo>
                  <a:pt x="410" y="1401"/>
                </a:lnTo>
                <a:lnTo>
                  <a:pt x="410" y="1401"/>
                </a:lnTo>
                <a:lnTo>
                  <a:pt x="413" y="1397"/>
                </a:lnTo>
                <a:lnTo>
                  <a:pt x="415" y="1395"/>
                </a:lnTo>
                <a:lnTo>
                  <a:pt x="415" y="1394"/>
                </a:lnTo>
                <a:lnTo>
                  <a:pt x="415" y="1393"/>
                </a:lnTo>
                <a:lnTo>
                  <a:pt x="412" y="1390"/>
                </a:lnTo>
                <a:lnTo>
                  <a:pt x="410" y="1390"/>
                </a:lnTo>
                <a:lnTo>
                  <a:pt x="410" y="1390"/>
                </a:lnTo>
                <a:lnTo>
                  <a:pt x="409" y="1382"/>
                </a:lnTo>
                <a:lnTo>
                  <a:pt x="406" y="1376"/>
                </a:lnTo>
                <a:lnTo>
                  <a:pt x="405" y="1373"/>
                </a:lnTo>
                <a:lnTo>
                  <a:pt x="403" y="1371"/>
                </a:lnTo>
                <a:lnTo>
                  <a:pt x="403" y="1371"/>
                </a:lnTo>
                <a:lnTo>
                  <a:pt x="400" y="1370"/>
                </a:lnTo>
                <a:lnTo>
                  <a:pt x="395" y="1370"/>
                </a:lnTo>
                <a:lnTo>
                  <a:pt x="383" y="1367"/>
                </a:lnTo>
                <a:lnTo>
                  <a:pt x="368" y="1365"/>
                </a:lnTo>
                <a:lnTo>
                  <a:pt x="359" y="1362"/>
                </a:lnTo>
                <a:lnTo>
                  <a:pt x="351" y="1360"/>
                </a:lnTo>
                <a:lnTo>
                  <a:pt x="351" y="1360"/>
                </a:lnTo>
                <a:lnTo>
                  <a:pt x="342" y="1356"/>
                </a:lnTo>
                <a:lnTo>
                  <a:pt x="335" y="1353"/>
                </a:lnTo>
                <a:lnTo>
                  <a:pt x="322" y="1343"/>
                </a:lnTo>
                <a:lnTo>
                  <a:pt x="313" y="1336"/>
                </a:lnTo>
                <a:lnTo>
                  <a:pt x="311" y="1332"/>
                </a:lnTo>
                <a:lnTo>
                  <a:pt x="311" y="1331"/>
                </a:lnTo>
                <a:lnTo>
                  <a:pt x="311" y="1331"/>
                </a:lnTo>
                <a:lnTo>
                  <a:pt x="311" y="1328"/>
                </a:lnTo>
                <a:lnTo>
                  <a:pt x="312" y="1323"/>
                </a:lnTo>
                <a:lnTo>
                  <a:pt x="315" y="1312"/>
                </a:lnTo>
                <a:lnTo>
                  <a:pt x="315" y="1312"/>
                </a:lnTo>
                <a:lnTo>
                  <a:pt x="313" y="1309"/>
                </a:lnTo>
                <a:lnTo>
                  <a:pt x="312" y="1306"/>
                </a:lnTo>
                <a:lnTo>
                  <a:pt x="306" y="1299"/>
                </a:lnTo>
                <a:lnTo>
                  <a:pt x="295" y="1290"/>
                </a:lnTo>
                <a:lnTo>
                  <a:pt x="295" y="1290"/>
                </a:lnTo>
                <a:lnTo>
                  <a:pt x="297" y="1285"/>
                </a:lnTo>
                <a:lnTo>
                  <a:pt x="298" y="1281"/>
                </a:lnTo>
                <a:lnTo>
                  <a:pt x="299" y="1276"/>
                </a:lnTo>
                <a:lnTo>
                  <a:pt x="299" y="1276"/>
                </a:lnTo>
                <a:lnTo>
                  <a:pt x="301" y="1272"/>
                </a:lnTo>
                <a:lnTo>
                  <a:pt x="304" y="1271"/>
                </a:lnTo>
                <a:lnTo>
                  <a:pt x="307" y="1268"/>
                </a:lnTo>
                <a:lnTo>
                  <a:pt x="315" y="1265"/>
                </a:lnTo>
                <a:lnTo>
                  <a:pt x="315" y="1265"/>
                </a:lnTo>
                <a:lnTo>
                  <a:pt x="317" y="1261"/>
                </a:lnTo>
                <a:lnTo>
                  <a:pt x="317" y="1258"/>
                </a:lnTo>
                <a:lnTo>
                  <a:pt x="316" y="1255"/>
                </a:lnTo>
                <a:lnTo>
                  <a:pt x="315" y="1252"/>
                </a:lnTo>
                <a:lnTo>
                  <a:pt x="312" y="1248"/>
                </a:lnTo>
                <a:lnTo>
                  <a:pt x="310" y="1244"/>
                </a:lnTo>
                <a:lnTo>
                  <a:pt x="310" y="1240"/>
                </a:lnTo>
                <a:lnTo>
                  <a:pt x="311" y="1235"/>
                </a:lnTo>
                <a:lnTo>
                  <a:pt x="311" y="1235"/>
                </a:lnTo>
                <a:lnTo>
                  <a:pt x="347" y="1130"/>
                </a:lnTo>
                <a:lnTo>
                  <a:pt x="370" y="1061"/>
                </a:lnTo>
                <a:lnTo>
                  <a:pt x="385" y="1025"/>
                </a:lnTo>
                <a:lnTo>
                  <a:pt x="385" y="1025"/>
                </a:lnTo>
                <a:lnTo>
                  <a:pt x="388" y="1015"/>
                </a:lnTo>
                <a:lnTo>
                  <a:pt x="393" y="997"/>
                </a:lnTo>
                <a:lnTo>
                  <a:pt x="407" y="948"/>
                </a:lnTo>
                <a:lnTo>
                  <a:pt x="432" y="862"/>
                </a:lnTo>
                <a:lnTo>
                  <a:pt x="432" y="862"/>
                </a:lnTo>
                <a:lnTo>
                  <a:pt x="434" y="856"/>
                </a:lnTo>
                <a:lnTo>
                  <a:pt x="434" y="847"/>
                </a:lnTo>
                <a:lnTo>
                  <a:pt x="434" y="822"/>
                </a:lnTo>
                <a:lnTo>
                  <a:pt x="433" y="791"/>
                </a:lnTo>
                <a:lnTo>
                  <a:pt x="430" y="759"/>
                </a:lnTo>
                <a:lnTo>
                  <a:pt x="424" y="701"/>
                </a:lnTo>
                <a:lnTo>
                  <a:pt x="421" y="674"/>
                </a:lnTo>
                <a:lnTo>
                  <a:pt x="421" y="674"/>
                </a:lnTo>
                <a:lnTo>
                  <a:pt x="424" y="671"/>
                </a:lnTo>
                <a:lnTo>
                  <a:pt x="428" y="665"/>
                </a:lnTo>
                <a:lnTo>
                  <a:pt x="432" y="656"/>
                </a:lnTo>
                <a:lnTo>
                  <a:pt x="432" y="656"/>
                </a:lnTo>
                <a:lnTo>
                  <a:pt x="433" y="651"/>
                </a:lnTo>
                <a:lnTo>
                  <a:pt x="433" y="646"/>
                </a:lnTo>
                <a:lnTo>
                  <a:pt x="430" y="643"/>
                </a:lnTo>
                <a:lnTo>
                  <a:pt x="428" y="638"/>
                </a:lnTo>
                <a:lnTo>
                  <a:pt x="421" y="628"/>
                </a:lnTo>
                <a:lnTo>
                  <a:pt x="417" y="622"/>
                </a:lnTo>
                <a:lnTo>
                  <a:pt x="413" y="616"/>
                </a:lnTo>
                <a:lnTo>
                  <a:pt x="413" y="616"/>
                </a:lnTo>
                <a:lnTo>
                  <a:pt x="388" y="539"/>
                </a:lnTo>
                <a:lnTo>
                  <a:pt x="372" y="493"/>
                </a:lnTo>
                <a:lnTo>
                  <a:pt x="366" y="477"/>
                </a:lnTo>
                <a:lnTo>
                  <a:pt x="362" y="468"/>
                </a:lnTo>
                <a:lnTo>
                  <a:pt x="362" y="468"/>
                </a:lnTo>
                <a:lnTo>
                  <a:pt x="315" y="409"/>
                </a:lnTo>
                <a:lnTo>
                  <a:pt x="315" y="409"/>
                </a:lnTo>
                <a:lnTo>
                  <a:pt x="327" y="413"/>
                </a:lnTo>
                <a:lnTo>
                  <a:pt x="340" y="414"/>
                </a:lnTo>
                <a:lnTo>
                  <a:pt x="357" y="416"/>
                </a:lnTo>
                <a:lnTo>
                  <a:pt x="375" y="417"/>
                </a:lnTo>
                <a:lnTo>
                  <a:pt x="393" y="417"/>
                </a:lnTo>
                <a:lnTo>
                  <a:pt x="400" y="416"/>
                </a:lnTo>
                <a:lnTo>
                  <a:pt x="409" y="415"/>
                </a:lnTo>
                <a:lnTo>
                  <a:pt x="415" y="413"/>
                </a:lnTo>
                <a:lnTo>
                  <a:pt x="421" y="409"/>
                </a:lnTo>
                <a:lnTo>
                  <a:pt x="421" y="409"/>
                </a:lnTo>
                <a:lnTo>
                  <a:pt x="426" y="405"/>
                </a:lnTo>
                <a:lnTo>
                  <a:pt x="429" y="401"/>
                </a:lnTo>
                <a:lnTo>
                  <a:pt x="432" y="395"/>
                </a:lnTo>
                <a:lnTo>
                  <a:pt x="434" y="389"/>
                </a:lnTo>
                <a:lnTo>
                  <a:pt x="435" y="381"/>
                </a:lnTo>
                <a:lnTo>
                  <a:pt x="435" y="374"/>
                </a:lnTo>
                <a:lnTo>
                  <a:pt x="434" y="360"/>
                </a:lnTo>
                <a:lnTo>
                  <a:pt x="432" y="345"/>
                </a:lnTo>
                <a:lnTo>
                  <a:pt x="429" y="332"/>
                </a:lnTo>
                <a:lnTo>
                  <a:pt x="424" y="317"/>
                </a:lnTo>
                <a:lnTo>
                  <a:pt x="424" y="317"/>
                </a:lnTo>
                <a:lnTo>
                  <a:pt x="416" y="297"/>
                </a:lnTo>
                <a:lnTo>
                  <a:pt x="410" y="281"/>
                </a:lnTo>
                <a:lnTo>
                  <a:pt x="407" y="274"/>
                </a:lnTo>
                <a:lnTo>
                  <a:pt x="406" y="266"/>
                </a:lnTo>
                <a:lnTo>
                  <a:pt x="406" y="266"/>
                </a:lnTo>
                <a:lnTo>
                  <a:pt x="403" y="251"/>
                </a:lnTo>
                <a:lnTo>
                  <a:pt x="398" y="238"/>
                </a:lnTo>
                <a:lnTo>
                  <a:pt x="393" y="227"/>
                </a:lnTo>
                <a:lnTo>
                  <a:pt x="392" y="221"/>
                </a:lnTo>
                <a:lnTo>
                  <a:pt x="392" y="221"/>
                </a:lnTo>
                <a:lnTo>
                  <a:pt x="388" y="199"/>
                </a:lnTo>
                <a:lnTo>
                  <a:pt x="385" y="181"/>
                </a:lnTo>
                <a:lnTo>
                  <a:pt x="385" y="181"/>
                </a:lnTo>
                <a:close/>
                <a:moveTo>
                  <a:pt x="303" y="111"/>
                </a:moveTo>
                <a:lnTo>
                  <a:pt x="315" y="115"/>
                </a:lnTo>
                <a:lnTo>
                  <a:pt x="315" y="115"/>
                </a:lnTo>
                <a:lnTo>
                  <a:pt x="317" y="132"/>
                </a:lnTo>
                <a:lnTo>
                  <a:pt x="319" y="146"/>
                </a:lnTo>
                <a:lnTo>
                  <a:pt x="322" y="160"/>
                </a:lnTo>
                <a:lnTo>
                  <a:pt x="322" y="160"/>
                </a:lnTo>
                <a:lnTo>
                  <a:pt x="324" y="170"/>
                </a:lnTo>
                <a:lnTo>
                  <a:pt x="328" y="179"/>
                </a:lnTo>
                <a:lnTo>
                  <a:pt x="333" y="188"/>
                </a:lnTo>
                <a:lnTo>
                  <a:pt x="325" y="192"/>
                </a:lnTo>
                <a:lnTo>
                  <a:pt x="325" y="192"/>
                </a:lnTo>
                <a:lnTo>
                  <a:pt x="333" y="229"/>
                </a:lnTo>
                <a:lnTo>
                  <a:pt x="333" y="229"/>
                </a:lnTo>
                <a:lnTo>
                  <a:pt x="335" y="252"/>
                </a:lnTo>
                <a:lnTo>
                  <a:pt x="336" y="264"/>
                </a:lnTo>
                <a:lnTo>
                  <a:pt x="336" y="276"/>
                </a:lnTo>
                <a:lnTo>
                  <a:pt x="336" y="276"/>
                </a:lnTo>
                <a:lnTo>
                  <a:pt x="336" y="290"/>
                </a:lnTo>
                <a:lnTo>
                  <a:pt x="338" y="303"/>
                </a:lnTo>
                <a:lnTo>
                  <a:pt x="340" y="317"/>
                </a:lnTo>
                <a:lnTo>
                  <a:pt x="295" y="288"/>
                </a:lnTo>
                <a:lnTo>
                  <a:pt x="295" y="288"/>
                </a:lnTo>
                <a:lnTo>
                  <a:pt x="297" y="284"/>
                </a:lnTo>
                <a:lnTo>
                  <a:pt x="298" y="280"/>
                </a:lnTo>
                <a:lnTo>
                  <a:pt x="299" y="276"/>
                </a:lnTo>
                <a:lnTo>
                  <a:pt x="299" y="276"/>
                </a:lnTo>
                <a:lnTo>
                  <a:pt x="300" y="273"/>
                </a:lnTo>
                <a:lnTo>
                  <a:pt x="301" y="266"/>
                </a:lnTo>
                <a:lnTo>
                  <a:pt x="301" y="256"/>
                </a:lnTo>
                <a:lnTo>
                  <a:pt x="303" y="248"/>
                </a:lnTo>
                <a:lnTo>
                  <a:pt x="303" y="248"/>
                </a:lnTo>
                <a:lnTo>
                  <a:pt x="307" y="234"/>
                </a:lnTo>
                <a:lnTo>
                  <a:pt x="311" y="221"/>
                </a:lnTo>
                <a:lnTo>
                  <a:pt x="311" y="221"/>
                </a:lnTo>
                <a:lnTo>
                  <a:pt x="311" y="211"/>
                </a:lnTo>
                <a:lnTo>
                  <a:pt x="311" y="198"/>
                </a:lnTo>
                <a:lnTo>
                  <a:pt x="310" y="182"/>
                </a:lnTo>
                <a:lnTo>
                  <a:pt x="306" y="167"/>
                </a:lnTo>
                <a:lnTo>
                  <a:pt x="306" y="167"/>
                </a:lnTo>
                <a:lnTo>
                  <a:pt x="303" y="144"/>
                </a:lnTo>
                <a:lnTo>
                  <a:pt x="303" y="139"/>
                </a:lnTo>
                <a:lnTo>
                  <a:pt x="303" y="137"/>
                </a:lnTo>
                <a:lnTo>
                  <a:pt x="303" y="137"/>
                </a:lnTo>
                <a:lnTo>
                  <a:pt x="303" y="135"/>
                </a:lnTo>
                <a:lnTo>
                  <a:pt x="300" y="134"/>
                </a:lnTo>
                <a:lnTo>
                  <a:pt x="295" y="133"/>
                </a:lnTo>
                <a:lnTo>
                  <a:pt x="303" y="11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18">
            <a:extLst>
              <a:ext uri="{FF2B5EF4-FFF2-40B4-BE49-F238E27FC236}">
                <a16:creationId xmlns:a16="http://schemas.microsoft.com/office/drawing/2014/main" id="{77AF112D-83DD-473A-86CB-B55D720A0A3B}"/>
              </a:ext>
            </a:extLst>
          </p:cNvPr>
          <p:cNvSpPr>
            <a:spLocks noEditPoints="1"/>
          </p:cNvSpPr>
          <p:nvPr/>
        </p:nvSpPr>
        <p:spPr bwMode="auto">
          <a:xfrm>
            <a:off x="8373381" y="4658594"/>
            <a:ext cx="899148" cy="1675963"/>
          </a:xfrm>
          <a:custGeom>
            <a:avLst/>
            <a:gdLst>
              <a:gd name="T0" fmla="*/ 202 w 735"/>
              <a:gd name="T1" fmla="*/ 82 h 1370"/>
              <a:gd name="T2" fmla="*/ 227 w 735"/>
              <a:gd name="T3" fmla="*/ 149 h 1370"/>
              <a:gd name="T4" fmla="*/ 179 w 735"/>
              <a:gd name="T5" fmla="*/ 207 h 1370"/>
              <a:gd name="T6" fmla="*/ 78 w 735"/>
              <a:gd name="T7" fmla="*/ 417 h 1370"/>
              <a:gd name="T8" fmla="*/ 24 w 735"/>
              <a:gd name="T9" fmla="*/ 662 h 1370"/>
              <a:gd name="T10" fmla="*/ 12 w 735"/>
              <a:gd name="T11" fmla="*/ 707 h 1370"/>
              <a:gd name="T12" fmla="*/ 14 w 735"/>
              <a:gd name="T13" fmla="*/ 755 h 1370"/>
              <a:gd name="T14" fmla="*/ 3 w 735"/>
              <a:gd name="T15" fmla="*/ 795 h 1370"/>
              <a:gd name="T16" fmla="*/ 35 w 735"/>
              <a:gd name="T17" fmla="*/ 813 h 1370"/>
              <a:gd name="T18" fmla="*/ 107 w 735"/>
              <a:gd name="T19" fmla="*/ 957 h 1370"/>
              <a:gd name="T20" fmla="*/ 137 w 735"/>
              <a:gd name="T21" fmla="*/ 947 h 1370"/>
              <a:gd name="T22" fmla="*/ 74 w 735"/>
              <a:gd name="T23" fmla="*/ 719 h 1370"/>
              <a:gd name="T24" fmla="*/ 78 w 735"/>
              <a:gd name="T25" fmla="*/ 686 h 1370"/>
              <a:gd name="T26" fmla="*/ 81 w 735"/>
              <a:gd name="T27" fmla="*/ 655 h 1370"/>
              <a:gd name="T28" fmla="*/ 107 w 735"/>
              <a:gd name="T29" fmla="*/ 599 h 1370"/>
              <a:gd name="T30" fmla="*/ 121 w 735"/>
              <a:gd name="T31" fmla="*/ 674 h 1370"/>
              <a:gd name="T32" fmla="*/ 140 w 735"/>
              <a:gd name="T33" fmla="*/ 788 h 1370"/>
              <a:gd name="T34" fmla="*/ 209 w 735"/>
              <a:gd name="T35" fmla="*/ 1017 h 1370"/>
              <a:gd name="T36" fmla="*/ 267 w 735"/>
              <a:gd name="T37" fmla="*/ 1270 h 1370"/>
              <a:gd name="T38" fmla="*/ 244 w 735"/>
              <a:gd name="T39" fmla="*/ 1349 h 1370"/>
              <a:gd name="T40" fmla="*/ 308 w 735"/>
              <a:gd name="T41" fmla="*/ 1368 h 1370"/>
              <a:gd name="T42" fmla="*/ 337 w 735"/>
              <a:gd name="T43" fmla="*/ 1346 h 1370"/>
              <a:gd name="T44" fmla="*/ 346 w 735"/>
              <a:gd name="T45" fmla="*/ 1289 h 1370"/>
              <a:gd name="T46" fmla="*/ 336 w 735"/>
              <a:gd name="T47" fmla="*/ 1198 h 1370"/>
              <a:gd name="T48" fmla="*/ 343 w 735"/>
              <a:gd name="T49" fmla="*/ 1121 h 1370"/>
              <a:gd name="T50" fmla="*/ 379 w 735"/>
              <a:gd name="T51" fmla="*/ 958 h 1370"/>
              <a:gd name="T52" fmla="*/ 397 w 735"/>
              <a:gd name="T53" fmla="*/ 849 h 1370"/>
              <a:gd name="T54" fmla="*/ 415 w 735"/>
              <a:gd name="T55" fmla="*/ 693 h 1370"/>
              <a:gd name="T56" fmla="*/ 427 w 735"/>
              <a:gd name="T57" fmla="*/ 650 h 1370"/>
              <a:gd name="T58" fmla="*/ 408 w 735"/>
              <a:gd name="T59" fmla="*/ 436 h 1370"/>
              <a:gd name="T60" fmla="*/ 481 w 735"/>
              <a:gd name="T61" fmla="*/ 607 h 1370"/>
              <a:gd name="T62" fmla="*/ 458 w 735"/>
              <a:gd name="T63" fmla="*/ 642 h 1370"/>
              <a:gd name="T64" fmla="*/ 442 w 735"/>
              <a:gd name="T65" fmla="*/ 653 h 1370"/>
              <a:gd name="T66" fmla="*/ 447 w 735"/>
              <a:gd name="T67" fmla="*/ 666 h 1370"/>
              <a:gd name="T68" fmla="*/ 445 w 735"/>
              <a:gd name="T69" fmla="*/ 679 h 1370"/>
              <a:gd name="T70" fmla="*/ 468 w 735"/>
              <a:gd name="T71" fmla="*/ 704 h 1370"/>
              <a:gd name="T72" fmla="*/ 463 w 735"/>
              <a:gd name="T73" fmla="*/ 788 h 1370"/>
              <a:gd name="T74" fmla="*/ 578 w 735"/>
              <a:gd name="T75" fmla="*/ 1004 h 1370"/>
              <a:gd name="T76" fmla="*/ 735 w 735"/>
              <a:gd name="T77" fmla="*/ 944 h 1370"/>
              <a:gd name="T78" fmla="*/ 660 w 735"/>
              <a:gd name="T79" fmla="*/ 776 h 1370"/>
              <a:gd name="T80" fmla="*/ 546 w 735"/>
              <a:gd name="T81" fmla="*/ 660 h 1370"/>
              <a:gd name="T82" fmla="*/ 543 w 735"/>
              <a:gd name="T83" fmla="*/ 592 h 1370"/>
              <a:gd name="T84" fmla="*/ 481 w 735"/>
              <a:gd name="T85" fmla="*/ 371 h 1370"/>
              <a:gd name="T86" fmla="*/ 413 w 735"/>
              <a:gd name="T87" fmla="*/ 208 h 1370"/>
              <a:gd name="T88" fmla="*/ 362 w 735"/>
              <a:gd name="T89" fmla="*/ 165 h 1370"/>
              <a:gd name="T90" fmla="*/ 343 w 735"/>
              <a:gd name="T91" fmla="*/ 128 h 1370"/>
              <a:gd name="T92" fmla="*/ 343 w 735"/>
              <a:gd name="T93" fmla="*/ 79 h 1370"/>
              <a:gd name="T94" fmla="*/ 294 w 735"/>
              <a:gd name="T95" fmla="*/ 1 h 1370"/>
              <a:gd name="T96" fmla="*/ 216 w 735"/>
              <a:gd name="T97" fmla="*/ 26 h 1370"/>
              <a:gd name="T98" fmla="*/ 538 w 735"/>
              <a:gd name="T99" fmla="*/ 714 h 1370"/>
              <a:gd name="T100" fmla="*/ 535 w 735"/>
              <a:gd name="T101" fmla="*/ 774 h 1370"/>
              <a:gd name="T102" fmla="*/ 495 w 735"/>
              <a:gd name="T103" fmla="*/ 675 h 1370"/>
              <a:gd name="T104" fmla="*/ 546 w 735"/>
              <a:gd name="T105" fmla="*/ 700 h 1370"/>
              <a:gd name="T106" fmla="*/ 556 w 735"/>
              <a:gd name="T107" fmla="*/ 737 h 1370"/>
              <a:gd name="T108" fmla="*/ 491 w 735"/>
              <a:gd name="T109" fmla="*/ 704 h 1370"/>
              <a:gd name="T110" fmla="*/ 514 w 735"/>
              <a:gd name="T111" fmla="*/ 763 h 1370"/>
              <a:gd name="T112" fmla="*/ 479 w 735"/>
              <a:gd name="T113" fmla="*/ 716 h 1370"/>
              <a:gd name="T114" fmla="*/ 479 w 735"/>
              <a:gd name="T115" fmla="*/ 649 h 1370"/>
              <a:gd name="T116" fmla="*/ 466 w 735"/>
              <a:gd name="T117" fmla="*/ 639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5" h="1370">
                <a:moveTo>
                  <a:pt x="212" y="40"/>
                </a:moveTo>
                <a:lnTo>
                  <a:pt x="212" y="40"/>
                </a:lnTo>
                <a:lnTo>
                  <a:pt x="197" y="58"/>
                </a:lnTo>
                <a:lnTo>
                  <a:pt x="189" y="72"/>
                </a:lnTo>
                <a:lnTo>
                  <a:pt x="186" y="77"/>
                </a:lnTo>
                <a:lnTo>
                  <a:pt x="186" y="79"/>
                </a:lnTo>
                <a:lnTo>
                  <a:pt x="186" y="80"/>
                </a:lnTo>
                <a:lnTo>
                  <a:pt x="186" y="80"/>
                </a:lnTo>
                <a:lnTo>
                  <a:pt x="189" y="82"/>
                </a:lnTo>
                <a:lnTo>
                  <a:pt x="192" y="82"/>
                </a:lnTo>
                <a:lnTo>
                  <a:pt x="202" y="82"/>
                </a:lnTo>
                <a:lnTo>
                  <a:pt x="212" y="80"/>
                </a:lnTo>
                <a:lnTo>
                  <a:pt x="212" y="80"/>
                </a:lnTo>
                <a:lnTo>
                  <a:pt x="215" y="89"/>
                </a:lnTo>
                <a:lnTo>
                  <a:pt x="217" y="97"/>
                </a:lnTo>
                <a:lnTo>
                  <a:pt x="219" y="105"/>
                </a:lnTo>
                <a:lnTo>
                  <a:pt x="219" y="105"/>
                </a:lnTo>
                <a:lnTo>
                  <a:pt x="223" y="135"/>
                </a:lnTo>
                <a:lnTo>
                  <a:pt x="223" y="135"/>
                </a:lnTo>
                <a:lnTo>
                  <a:pt x="225" y="144"/>
                </a:lnTo>
                <a:lnTo>
                  <a:pt x="227" y="149"/>
                </a:lnTo>
                <a:lnTo>
                  <a:pt x="227" y="149"/>
                </a:lnTo>
                <a:lnTo>
                  <a:pt x="222" y="150"/>
                </a:lnTo>
                <a:lnTo>
                  <a:pt x="211" y="156"/>
                </a:lnTo>
                <a:lnTo>
                  <a:pt x="205" y="160"/>
                </a:lnTo>
                <a:lnTo>
                  <a:pt x="199" y="163"/>
                </a:lnTo>
                <a:lnTo>
                  <a:pt x="193" y="169"/>
                </a:lnTo>
                <a:lnTo>
                  <a:pt x="190" y="174"/>
                </a:lnTo>
                <a:lnTo>
                  <a:pt x="190" y="174"/>
                </a:lnTo>
                <a:lnTo>
                  <a:pt x="185" y="186"/>
                </a:lnTo>
                <a:lnTo>
                  <a:pt x="183" y="197"/>
                </a:lnTo>
                <a:lnTo>
                  <a:pt x="179" y="207"/>
                </a:lnTo>
                <a:lnTo>
                  <a:pt x="179" y="207"/>
                </a:lnTo>
                <a:lnTo>
                  <a:pt x="150" y="223"/>
                </a:lnTo>
                <a:lnTo>
                  <a:pt x="128" y="236"/>
                </a:lnTo>
                <a:lnTo>
                  <a:pt x="119" y="242"/>
                </a:lnTo>
                <a:lnTo>
                  <a:pt x="114" y="248"/>
                </a:lnTo>
                <a:lnTo>
                  <a:pt x="114" y="248"/>
                </a:lnTo>
                <a:lnTo>
                  <a:pt x="113" y="251"/>
                </a:lnTo>
                <a:lnTo>
                  <a:pt x="110" y="257"/>
                </a:lnTo>
                <a:lnTo>
                  <a:pt x="106" y="277"/>
                </a:lnTo>
                <a:lnTo>
                  <a:pt x="95" y="335"/>
                </a:lnTo>
                <a:lnTo>
                  <a:pt x="83" y="394"/>
                </a:lnTo>
                <a:lnTo>
                  <a:pt x="78" y="417"/>
                </a:lnTo>
                <a:lnTo>
                  <a:pt x="74" y="432"/>
                </a:lnTo>
                <a:lnTo>
                  <a:pt x="74" y="432"/>
                </a:lnTo>
                <a:lnTo>
                  <a:pt x="69" y="449"/>
                </a:lnTo>
                <a:lnTo>
                  <a:pt x="63" y="477"/>
                </a:lnTo>
                <a:lnTo>
                  <a:pt x="48" y="552"/>
                </a:lnTo>
                <a:lnTo>
                  <a:pt x="35" y="624"/>
                </a:lnTo>
                <a:lnTo>
                  <a:pt x="30" y="647"/>
                </a:lnTo>
                <a:lnTo>
                  <a:pt x="28" y="658"/>
                </a:lnTo>
                <a:lnTo>
                  <a:pt x="28" y="658"/>
                </a:lnTo>
                <a:lnTo>
                  <a:pt x="25" y="660"/>
                </a:lnTo>
                <a:lnTo>
                  <a:pt x="24" y="662"/>
                </a:lnTo>
                <a:lnTo>
                  <a:pt x="23" y="668"/>
                </a:lnTo>
                <a:lnTo>
                  <a:pt x="23" y="668"/>
                </a:lnTo>
                <a:lnTo>
                  <a:pt x="23" y="671"/>
                </a:lnTo>
                <a:lnTo>
                  <a:pt x="24" y="673"/>
                </a:lnTo>
                <a:lnTo>
                  <a:pt x="26" y="679"/>
                </a:lnTo>
                <a:lnTo>
                  <a:pt x="31" y="686"/>
                </a:lnTo>
                <a:lnTo>
                  <a:pt x="31" y="686"/>
                </a:lnTo>
                <a:lnTo>
                  <a:pt x="28" y="690"/>
                </a:lnTo>
                <a:lnTo>
                  <a:pt x="19" y="697"/>
                </a:lnTo>
                <a:lnTo>
                  <a:pt x="16" y="701"/>
                </a:lnTo>
                <a:lnTo>
                  <a:pt x="12" y="707"/>
                </a:lnTo>
                <a:lnTo>
                  <a:pt x="10" y="713"/>
                </a:lnTo>
                <a:lnTo>
                  <a:pt x="9" y="719"/>
                </a:lnTo>
                <a:lnTo>
                  <a:pt x="9" y="719"/>
                </a:lnTo>
                <a:lnTo>
                  <a:pt x="9" y="739"/>
                </a:lnTo>
                <a:lnTo>
                  <a:pt x="9" y="748"/>
                </a:lnTo>
                <a:lnTo>
                  <a:pt x="9" y="748"/>
                </a:lnTo>
                <a:lnTo>
                  <a:pt x="10" y="752"/>
                </a:lnTo>
                <a:lnTo>
                  <a:pt x="11" y="755"/>
                </a:lnTo>
                <a:lnTo>
                  <a:pt x="12" y="755"/>
                </a:lnTo>
                <a:lnTo>
                  <a:pt x="12" y="755"/>
                </a:lnTo>
                <a:lnTo>
                  <a:pt x="14" y="755"/>
                </a:lnTo>
                <a:lnTo>
                  <a:pt x="16" y="755"/>
                </a:lnTo>
                <a:lnTo>
                  <a:pt x="16" y="755"/>
                </a:lnTo>
                <a:lnTo>
                  <a:pt x="12" y="762"/>
                </a:lnTo>
                <a:lnTo>
                  <a:pt x="9" y="767"/>
                </a:lnTo>
                <a:lnTo>
                  <a:pt x="5" y="770"/>
                </a:lnTo>
                <a:lnTo>
                  <a:pt x="5" y="770"/>
                </a:lnTo>
                <a:lnTo>
                  <a:pt x="3" y="774"/>
                </a:lnTo>
                <a:lnTo>
                  <a:pt x="0" y="782"/>
                </a:lnTo>
                <a:lnTo>
                  <a:pt x="0" y="785"/>
                </a:lnTo>
                <a:lnTo>
                  <a:pt x="1" y="790"/>
                </a:lnTo>
                <a:lnTo>
                  <a:pt x="3" y="795"/>
                </a:lnTo>
                <a:lnTo>
                  <a:pt x="5" y="799"/>
                </a:lnTo>
                <a:lnTo>
                  <a:pt x="5" y="799"/>
                </a:lnTo>
                <a:lnTo>
                  <a:pt x="11" y="806"/>
                </a:lnTo>
                <a:lnTo>
                  <a:pt x="17" y="810"/>
                </a:lnTo>
                <a:lnTo>
                  <a:pt x="20" y="813"/>
                </a:lnTo>
                <a:lnTo>
                  <a:pt x="23" y="813"/>
                </a:lnTo>
                <a:lnTo>
                  <a:pt x="23" y="813"/>
                </a:lnTo>
                <a:lnTo>
                  <a:pt x="25" y="813"/>
                </a:lnTo>
                <a:lnTo>
                  <a:pt x="29" y="814"/>
                </a:lnTo>
                <a:lnTo>
                  <a:pt x="32" y="814"/>
                </a:lnTo>
                <a:lnTo>
                  <a:pt x="35" y="813"/>
                </a:lnTo>
                <a:lnTo>
                  <a:pt x="35" y="813"/>
                </a:lnTo>
                <a:lnTo>
                  <a:pt x="45" y="802"/>
                </a:lnTo>
                <a:lnTo>
                  <a:pt x="52" y="802"/>
                </a:lnTo>
                <a:lnTo>
                  <a:pt x="93" y="908"/>
                </a:lnTo>
                <a:lnTo>
                  <a:pt x="93" y="908"/>
                </a:lnTo>
                <a:lnTo>
                  <a:pt x="93" y="925"/>
                </a:lnTo>
                <a:lnTo>
                  <a:pt x="93" y="925"/>
                </a:lnTo>
                <a:lnTo>
                  <a:pt x="93" y="930"/>
                </a:lnTo>
                <a:lnTo>
                  <a:pt x="95" y="936"/>
                </a:lnTo>
                <a:lnTo>
                  <a:pt x="100" y="947"/>
                </a:lnTo>
                <a:lnTo>
                  <a:pt x="107" y="957"/>
                </a:lnTo>
                <a:lnTo>
                  <a:pt x="110" y="962"/>
                </a:lnTo>
                <a:lnTo>
                  <a:pt x="110" y="962"/>
                </a:lnTo>
                <a:lnTo>
                  <a:pt x="114" y="963"/>
                </a:lnTo>
                <a:lnTo>
                  <a:pt x="120" y="964"/>
                </a:lnTo>
                <a:lnTo>
                  <a:pt x="127" y="963"/>
                </a:lnTo>
                <a:lnTo>
                  <a:pt x="132" y="962"/>
                </a:lnTo>
                <a:lnTo>
                  <a:pt x="132" y="962"/>
                </a:lnTo>
                <a:lnTo>
                  <a:pt x="134" y="961"/>
                </a:lnTo>
                <a:lnTo>
                  <a:pt x="135" y="958"/>
                </a:lnTo>
                <a:lnTo>
                  <a:pt x="137" y="953"/>
                </a:lnTo>
                <a:lnTo>
                  <a:pt x="137" y="947"/>
                </a:lnTo>
                <a:lnTo>
                  <a:pt x="135" y="941"/>
                </a:lnTo>
                <a:lnTo>
                  <a:pt x="135" y="941"/>
                </a:lnTo>
                <a:lnTo>
                  <a:pt x="132" y="931"/>
                </a:lnTo>
                <a:lnTo>
                  <a:pt x="125" y="918"/>
                </a:lnTo>
                <a:lnTo>
                  <a:pt x="114" y="900"/>
                </a:lnTo>
                <a:lnTo>
                  <a:pt x="107" y="897"/>
                </a:lnTo>
                <a:lnTo>
                  <a:pt x="77" y="817"/>
                </a:lnTo>
                <a:lnTo>
                  <a:pt x="107" y="802"/>
                </a:lnTo>
                <a:lnTo>
                  <a:pt x="86" y="719"/>
                </a:lnTo>
                <a:lnTo>
                  <a:pt x="74" y="719"/>
                </a:lnTo>
                <a:lnTo>
                  <a:pt x="74" y="719"/>
                </a:lnTo>
                <a:lnTo>
                  <a:pt x="75" y="717"/>
                </a:lnTo>
                <a:lnTo>
                  <a:pt x="75" y="716"/>
                </a:lnTo>
                <a:lnTo>
                  <a:pt x="74" y="712"/>
                </a:lnTo>
                <a:lnTo>
                  <a:pt x="74" y="712"/>
                </a:lnTo>
                <a:lnTo>
                  <a:pt x="69" y="699"/>
                </a:lnTo>
                <a:lnTo>
                  <a:pt x="67" y="693"/>
                </a:lnTo>
                <a:lnTo>
                  <a:pt x="67" y="691"/>
                </a:lnTo>
                <a:lnTo>
                  <a:pt x="67" y="690"/>
                </a:lnTo>
                <a:lnTo>
                  <a:pt x="67" y="690"/>
                </a:lnTo>
                <a:lnTo>
                  <a:pt x="74" y="687"/>
                </a:lnTo>
                <a:lnTo>
                  <a:pt x="78" y="686"/>
                </a:lnTo>
                <a:lnTo>
                  <a:pt x="81" y="682"/>
                </a:lnTo>
                <a:lnTo>
                  <a:pt x="81" y="682"/>
                </a:lnTo>
                <a:lnTo>
                  <a:pt x="82" y="681"/>
                </a:lnTo>
                <a:lnTo>
                  <a:pt x="82" y="680"/>
                </a:lnTo>
                <a:lnTo>
                  <a:pt x="80" y="679"/>
                </a:lnTo>
                <a:lnTo>
                  <a:pt x="78" y="676"/>
                </a:lnTo>
                <a:lnTo>
                  <a:pt x="77" y="674"/>
                </a:lnTo>
                <a:lnTo>
                  <a:pt x="77" y="671"/>
                </a:lnTo>
                <a:lnTo>
                  <a:pt x="77" y="665"/>
                </a:lnTo>
                <a:lnTo>
                  <a:pt x="77" y="665"/>
                </a:lnTo>
                <a:lnTo>
                  <a:pt x="81" y="655"/>
                </a:lnTo>
                <a:lnTo>
                  <a:pt x="83" y="652"/>
                </a:lnTo>
                <a:lnTo>
                  <a:pt x="86" y="650"/>
                </a:lnTo>
                <a:lnTo>
                  <a:pt x="89" y="647"/>
                </a:lnTo>
                <a:lnTo>
                  <a:pt x="89" y="647"/>
                </a:lnTo>
                <a:lnTo>
                  <a:pt x="97" y="627"/>
                </a:lnTo>
                <a:lnTo>
                  <a:pt x="102" y="617"/>
                </a:lnTo>
                <a:lnTo>
                  <a:pt x="103" y="610"/>
                </a:lnTo>
                <a:lnTo>
                  <a:pt x="103" y="610"/>
                </a:lnTo>
                <a:lnTo>
                  <a:pt x="103" y="607"/>
                </a:lnTo>
                <a:lnTo>
                  <a:pt x="105" y="603"/>
                </a:lnTo>
                <a:lnTo>
                  <a:pt x="107" y="599"/>
                </a:lnTo>
                <a:lnTo>
                  <a:pt x="107" y="599"/>
                </a:lnTo>
                <a:lnTo>
                  <a:pt x="115" y="608"/>
                </a:lnTo>
                <a:lnTo>
                  <a:pt x="122" y="615"/>
                </a:lnTo>
                <a:lnTo>
                  <a:pt x="123" y="618"/>
                </a:lnTo>
                <a:lnTo>
                  <a:pt x="125" y="621"/>
                </a:lnTo>
                <a:lnTo>
                  <a:pt x="125" y="621"/>
                </a:lnTo>
                <a:lnTo>
                  <a:pt x="126" y="636"/>
                </a:lnTo>
                <a:lnTo>
                  <a:pt x="125" y="654"/>
                </a:lnTo>
                <a:lnTo>
                  <a:pt x="125" y="654"/>
                </a:lnTo>
                <a:lnTo>
                  <a:pt x="122" y="668"/>
                </a:lnTo>
                <a:lnTo>
                  <a:pt x="121" y="674"/>
                </a:lnTo>
                <a:lnTo>
                  <a:pt x="121" y="679"/>
                </a:lnTo>
                <a:lnTo>
                  <a:pt x="121" y="679"/>
                </a:lnTo>
                <a:lnTo>
                  <a:pt x="123" y="682"/>
                </a:lnTo>
                <a:lnTo>
                  <a:pt x="127" y="686"/>
                </a:lnTo>
                <a:lnTo>
                  <a:pt x="132" y="690"/>
                </a:lnTo>
                <a:lnTo>
                  <a:pt x="132" y="690"/>
                </a:lnTo>
                <a:lnTo>
                  <a:pt x="134" y="736"/>
                </a:lnTo>
                <a:lnTo>
                  <a:pt x="137" y="769"/>
                </a:lnTo>
                <a:lnTo>
                  <a:pt x="138" y="781"/>
                </a:lnTo>
                <a:lnTo>
                  <a:pt x="140" y="788"/>
                </a:lnTo>
                <a:lnTo>
                  <a:pt x="140" y="788"/>
                </a:lnTo>
                <a:lnTo>
                  <a:pt x="145" y="796"/>
                </a:lnTo>
                <a:lnTo>
                  <a:pt x="151" y="806"/>
                </a:lnTo>
                <a:lnTo>
                  <a:pt x="158" y="815"/>
                </a:lnTo>
                <a:lnTo>
                  <a:pt x="160" y="820"/>
                </a:lnTo>
                <a:lnTo>
                  <a:pt x="161" y="825"/>
                </a:lnTo>
                <a:lnTo>
                  <a:pt x="161" y="825"/>
                </a:lnTo>
                <a:lnTo>
                  <a:pt x="186" y="915"/>
                </a:lnTo>
                <a:lnTo>
                  <a:pt x="202" y="977"/>
                </a:lnTo>
                <a:lnTo>
                  <a:pt x="206" y="1001"/>
                </a:lnTo>
                <a:lnTo>
                  <a:pt x="208" y="1011"/>
                </a:lnTo>
                <a:lnTo>
                  <a:pt x="209" y="1017"/>
                </a:lnTo>
                <a:lnTo>
                  <a:pt x="209" y="1017"/>
                </a:lnTo>
                <a:lnTo>
                  <a:pt x="208" y="1039"/>
                </a:lnTo>
                <a:lnTo>
                  <a:pt x="209" y="1066"/>
                </a:lnTo>
                <a:lnTo>
                  <a:pt x="211" y="1092"/>
                </a:lnTo>
                <a:lnTo>
                  <a:pt x="214" y="1103"/>
                </a:lnTo>
                <a:lnTo>
                  <a:pt x="216" y="1111"/>
                </a:lnTo>
                <a:lnTo>
                  <a:pt x="216" y="1111"/>
                </a:lnTo>
                <a:lnTo>
                  <a:pt x="243" y="1198"/>
                </a:lnTo>
                <a:lnTo>
                  <a:pt x="259" y="1249"/>
                </a:lnTo>
                <a:lnTo>
                  <a:pt x="267" y="1270"/>
                </a:lnTo>
                <a:lnTo>
                  <a:pt x="267" y="1270"/>
                </a:lnTo>
                <a:lnTo>
                  <a:pt x="267" y="1272"/>
                </a:lnTo>
                <a:lnTo>
                  <a:pt x="267" y="1277"/>
                </a:lnTo>
                <a:lnTo>
                  <a:pt x="267" y="1285"/>
                </a:lnTo>
                <a:lnTo>
                  <a:pt x="267" y="1285"/>
                </a:lnTo>
                <a:lnTo>
                  <a:pt x="259" y="1307"/>
                </a:lnTo>
                <a:lnTo>
                  <a:pt x="251" y="1325"/>
                </a:lnTo>
                <a:lnTo>
                  <a:pt x="248" y="1336"/>
                </a:lnTo>
                <a:lnTo>
                  <a:pt x="248" y="1336"/>
                </a:lnTo>
                <a:lnTo>
                  <a:pt x="247" y="1341"/>
                </a:lnTo>
                <a:lnTo>
                  <a:pt x="246" y="1346"/>
                </a:lnTo>
                <a:lnTo>
                  <a:pt x="244" y="1349"/>
                </a:lnTo>
                <a:lnTo>
                  <a:pt x="244" y="1354"/>
                </a:lnTo>
                <a:lnTo>
                  <a:pt x="244" y="1354"/>
                </a:lnTo>
                <a:lnTo>
                  <a:pt x="246" y="1359"/>
                </a:lnTo>
                <a:lnTo>
                  <a:pt x="247" y="1361"/>
                </a:lnTo>
                <a:lnTo>
                  <a:pt x="249" y="1364"/>
                </a:lnTo>
                <a:lnTo>
                  <a:pt x="251" y="1366"/>
                </a:lnTo>
                <a:lnTo>
                  <a:pt x="256" y="1367"/>
                </a:lnTo>
                <a:lnTo>
                  <a:pt x="270" y="1368"/>
                </a:lnTo>
                <a:lnTo>
                  <a:pt x="270" y="1368"/>
                </a:lnTo>
                <a:lnTo>
                  <a:pt x="300" y="1370"/>
                </a:lnTo>
                <a:lnTo>
                  <a:pt x="308" y="1368"/>
                </a:lnTo>
                <a:lnTo>
                  <a:pt x="312" y="1367"/>
                </a:lnTo>
                <a:lnTo>
                  <a:pt x="314" y="1365"/>
                </a:lnTo>
                <a:lnTo>
                  <a:pt x="314" y="1365"/>
                </a:lnTo>
                <a:lnTo>
                  <a:pt x="317" y="1360"/>
                </a:lnTo>
                <a:lnTo>
                  <a:pt x="318" y="1355"/>
                </a:lnTo>
                <a:lnTo>
                  <a:pt x="320" y="1352"/>
                </a:lnTo>
                <a:lnTo>
                  <a:pt x="321" y="1351"/>
                </a:lnTo>
                <a:lnTo>
                  <a:pt x="325" y="1351"/>
                </a:lnTo>
                <a:lnTo>
                  <a:pt x="325" y="1351"/>
                </a:lnTo>
                <a:lnTo>
                  <a:pt x="331" y="1349"/>
                </a:lnTo>
                <a:lnTo>
                  <a:pt x="337" y="1346"/>
                </a:lnTo>
                <a:lnTo>
                  <a:pt x="343" y="1344"/>
                </a:lnTo>
                <a:lnTo>
                  <a:pt x="346" y="1340"/>
                </a:lnTo>
                <a:lnTo>
                  <a:pt x="346" y="1340"/>
                </a:lnTo>
                <a:lnTo>
                  <a:pt x="349" y="1335"/>
                </a:lnTo>
                <a:lnTo>
                  <a:pt x="351" y="1329"/>
                </a:lnTo>
                <a:lnTo>
                  <a:pt x="351" y="1322"/>
                </a:lnTo>
                <a:lnTo>
                  <a:pt x="350" y="1317"/>
                </a:lnTo>
                <a:lnTo>
                  <a:pt x="350" y="1317"/>
                </a:lnTo>
                <a:lnTo>
                  <a:pt x="346" y="1304"/>
                </a:lnTo>
                <a:lnTo>
                  <a:pt x="346" y="1296"/>
                </a:lnTo>
                <a:lnTo>
                  <a:pt x="346" y="1289"/>
                </a:lnTo>
                <a:lnTo>
                  <a:pt x="346" y="1289"/>
                </a:lnTo>
                <a:lnTo>
                  <a:pt x="349" y="1274"/>
                </a:lnTo>
                <a:lnTo>
                  <a:pt x="350" y="1263"/>
                </a:lnTo>
                <a:lnTo>
                  <a:pt x="350" y="1263"/>
                </a:lnTo>
                <a:lnTo>
                  <a:pt x="350" y="1262"/>
                </a:lnTo>
                <a:lnTo>
                  <a:pt x="347" y="1259"/>
                </a:lnTo>
                <a:lnTo>
                  <a:pt x="343" y="1256"/>
                </a:lnTo>
                <a:lnTo>
                  <a:pt x="343" y="1256"/>
                </a:lnTo>
                <a:lnTo>
                  <a:pt x="341" y="1248"/>
                </a:lnTo>
                <a:lnTo>
                  <a:pt x="339" y="1230"/>
                </a:lnTo>
                <a:lnTo>
                  <a:pt x="336" y="1198"/>
                </a:lnTo>
                <a:lnTo>
                  <a:pt x="336" y="1198"/>
                </a:lnTo>
                <a:lnTo>
                  <a:pt x="331" y="1181"/>
                </a:lnTo>
                <a:lnTo>
                  <a:pt x="328" y="1173"/>
                </a:lnTo>
                <a:lnTo>
                  <a:pt x="328" y="1169"/>
                </a:lnTo>
                <a:lnTo>
                  <a:pt x="328" y="1169"/>
                </a:lnTo>
                <a:lnTo>
                  <a:pt x="336" y="1156"/>
                </a:lnTo>
                <a:lnTo>
                  <a:pt x="340" y="1146"/>
                </a:lnTo>
                <a:lnTo>
                  <a:pt x="343" y="1140"/>
                </a:lnTo>
                <a:lnTo>
                  <a:pt x="343" y="1133"/>
                </a:lnTo>
                <a:lnTo>
                  <a:pt x="343" y="1133"/>
                </a:lnTo>
                <a:lnTo>
                  <a:pt x="343" y="1121"/>
                </a:lnTo>
                <a:lnTo>
                  <a:pt x="343" y="1110"/>
                </a:lnTo>
                <a:lnTo>
                  <a:pt x="345" y="1099"/>
                </a:lnTo>
                <a:lnTo>
                  <a:pt x="350" y="1085"/>
                </a:lnTo>
                <a:lnTo>
                  <a:pt x="350" y="1085"/>
                </a:lnTo>
                <a:lnTo>
                  <a:pt x="354" y="1076"/>
                </a:lnTo>
                <a:lnTo>
                  <a:pt x="358" y="1063"/>
                </a:lnTo>
                <a:lnTo>
                  <a:pt x="366" y="1034"/>
                </a:lnTo>
                <a:lnTo>
                  <a:pt x="372" y="1006"/>
                </a:lnTo>
                <a:lnTo>
                  <a:pt x="376" y="987"/>
                </a:lnTo>
                <a:lnTo>
                  <a:pt x="376" y="987"/>
                </a:lnTo>
                <a:lnTo>
                  <a:pt x="379" y="958"/>
                </a:lnTo>
                <a:lnTo>
                  <a:pt x="383" y="937"/>
                </a:lnTo>
                <a:lnTo>
                  <a:pt x="383" y="937"/>
                </a:lnTo>
                <a:lnTo>
                  <a:pt x="386" y="929"/>
                </a:lnTo>
                <a:lnTo>
                  <a:pt x="388" y="919"/>
                </a:lnTo>
                <a:lnTo>
                  <a:pt x="390" y="904"/>
                </a:lnTo>
                <a:lnTo>
                  <a:pt x="390" y="904"/>
                </a:lnTo>
                <a:lnTo>
                  <a:pt x="392" y="885"/>
                </a:lnTo>
                <a:lnTo>
                  <a:pt x="395" y="867"/>
                </a:lnTo>
                <a:lnTo>
                  <a:pt x="397" y="854"/>
                </a:lnTo>
                <a:lnTo>
                  <a:pt x="397" y="849"/>
                </a:lnTo>
                <a:lnTo>
                  <a:pt x="397" y="849"/>
                </a:lnTo>
                <a:lnTo>
                  <a:pt x="398" y="841"/>
                </a:lnTo>
                <a:lnTo>
                  <a:pt x="403" y="822"/>
                </a:lnTo>
                <a:lnTo>
                  <a:pt x="411" y="784"/>
                </a:lnTo>
                <a:lnTo>
                  <a:pt x="411" y="784"/>
                </a:lnTo>
                <a:lnTo>
                  <a:pt x="417" y="758"/>
                </a:lnTo>
                <a:lnTo>
                  <a:pt x="418" y="745"/>
                </a:lnTo>
                <a:lnTo>
                  <a:pt x="418" y="737"/>
                </a:lnTo>
                <a:lnTo>
                  <a:pt x="418" y="737"/>
                </a:lnTo>
                <a:lnTo>
                  <a:pt x="418" y="718"/>
                </a:lnTo>
                <a:lnTo>
                  <a:pt x="418" y="705"/>
                </a:lnTo>
                <a:lnTo>
                  <a:pt x="415" y="693"/>
                </a:lnTo>
                <a:lnTo>
                  <a:pt x="415" y="693"/>
                </a:lnTo>
                <a:lnTo>
                  <a:pt x="413" y="684"/>
                </a:lnTo>
                <a:lnTo>
                  <a:pt x="413" y="676"/>
                </a:lnTo>
                <a:lnTo>
                  <a:pt x="413" y="672"/>
                </a:lnTo>
                <a:lnTo>
                  <a:pt x="411" y="668"/>
                </a:lnTo>
                <a:lnTo>
                  <a:pt x="411" y="668"/>
                </a:lnTo>
                <a:lnTo>
                  <a:pt x="411" y="667"/>
                </a:lnTo>
                <a:lnTo>
                  <a:pt x="413" y="665"/>
                </a:lnTo>
                <a:lnTo>
                  <a:pt x="417" y="661"/>
                </a:lnTo>
                <a:lnTo>
                  <a:pt x="422" y="655"/>
                </a:lnTo>
                <a:lnTo>
                  <a:pt x="427" y="650"/>
                </a:lnTo>
                <a:lnTo>
                  <a:pt x="427" y="650"/>
                </a:lnTo>
                <a:lnTo>
                  <a:pt x="427" y="647"/>
                </a:lnTo>
                <a:lnTo>
                  <a:pt x="428" y="642"/>
                </a:lnTo>
                <a:lnTo>
                  <a:pt x="428" y="631"/>
                </a:lnTo>
                <a:lnTo>
                  <a:pt x="427" y="614"/>
                </a:lnTo>
                <a:lnTo>
                  <a:pt x="427" y="614"/>
                </a:lnTo>
                <a:lnTo>
                  <a:pt x="423" y="590"/>
                </a:lnTo>
                <a:lnTo>
                  <a:pt x="415" y="543"/>
                </a:lnTo>
                <a:lnTo>
                  <a:pt x="404" y="476"/>
                </a:lnTo>
                <a:lnTo>
                  <a:pt x="408" y="436"/>
                </a:lnTo>
                <a:lnTo>
                  <a:pt x="408" y="436"/>
                </a:lnTo>
                <a:lnTo>
                  <a:pt x="428" y="487"/>
                </a:lnTo>
                <a:lnTo>
                  <a:pt x="452" y="549"/>
                </a:lnTo>
                <a:lnTo>
                  <a:pt x="452" y="549"/>
                </a:lnTo>
                <a:lnTo>
                  <a:pt x="456" y="560"/>
                </a:lnTo>
                <a:lnTo>
                  <a:pt x="465" y="576"/>
                </a:lnTo>
                <a:lnTo>
                  <a:pt x="472" y="589"/>
                </a:lnTo>
                <a:lnTo>
                  <a:pt x="477" y="596"/>
                </a:lnTo>
                <a:lnTo>
                  <a:pt x="477" y="596"/>
                </a:lnTo>
                <a:lnTo>
                  <a:pt x="479" y="598"/>
                </a:lnTo>
                <a:lnTo>
                  <a:pt x="480" y="601"/>
                </a:lnTo>
                <a:lnTo>
                  <a:pt x="481" y="607"/>
                </a:lnTo>
                <a:lnTo>
                  <a:pt x="481" y="607"/>
                </a:lnTo>
                <a:lnTo>
                  <a:pt x="482" y="610"/>
                </a:lnTo>
                <a:lnTo>
                  <a:pt x="481" y="614"/>
                </a:lnTo>
                <a:lnTo>
                  <a:pt x="477" y="617"/>
                </a:lnTo>
                <a:lnTo>
                  <a:pt x="477" y="617"/>
                </a:lnTo>
                <a:lnTo>
                  <a:pt x="466" y="626"/>
                </a:lnTo>
                <a:lnTo>
                  <a:pt x="461" y="629"/>
                </a:lnTo>
                <a:lnTo>
                  <a:pt x="459" y="631"/>
                </a:lnTo>
                <a:lnTo>
                  <a:pt x="459" y="631"/>
                </a:lnTo>
                <a:lnTo>
                  <a:pt x="458" y="636"/>
                </a:lnTo>
                <a:lnTo>
                  <a:pt x="458" y="642"/>
                </a:lnTo>
                <a:lnTo>
                  <a:pt x="456" y="647"/>
                </a:lnTo>
                <a:lnTo>
                  <a:pt x="455" y="650"/>
                </a:lnTo>
                <a:lnTo>
                  <a:pt x="455" y="650"/>
                </a:lnTo>
                <a:lnTo>
                  <a:pt x="453" y="649"/>
                </a:lnTo>
                <a:lnTo>
                  <a:pt x="448" y="649"/>
                </a:lnTo>
                <a:lnTo>
                  <a:pt x="443" y="648"/>
                </a:lnTo>
                <a:lnTo>
                  <a:pt x="442" y="649"/>
                </a:lnTo>
                <a:lnTo>
                  <a:pt x="441" y="650"/>
                </a:lnTo>
                <a:lnTo>
                  <a:pt x="441" y="650"/>
                </a:lnTo>
                <a:lnTo>
                  <a:pt x="441" y="652"/>
                </a:lnTo>
                <a:lnTo>
                  <a:pt x="442" y="653"/>
                </a:lnTo>
                <a:lnTo>
                  <a:pt x="446" y="655"/>
                </a:lnTo>
                <a:lnTo>
                  <a:pt x="452" y="658"/>
                </a:lnTo>
                <a:lnTo>
                  <a:pt x="452" y="658"/>
                </a:lnTo>
                <a:lnTo>
                  <a:pt x="442" y="658"/>
                </a:lnTo>
                <a:lnTo>
                  <a:pt x="436" y="658"/>
                </a:lnTo>
                <a:lnTo>
                  <a:pt x="434" y="659"/>
                </a:lnTo>
                <a:lnTo>
                  <a:pt x="434" y="661"/>
                </a:lnTo>
                <a:lnTo>
                  <a:pt x="434" y="661"/>
                </a:lnTo>
                <a:lnTo>
                  <a:pt x="435" y="662"/>
                </a:lnTo>
                <a:lnTo>
                  <a:pt x="437" y="663"/>
                </a:lnTo>
                <a:lnTo>
                  <a:pt x="447" y="666"/>
                </a:lnTo>
                <a:lnTo>
                  <a:pt x="455" y="667"/>
                </a:lnTo>
                <a:lnTo>
                  <a:pt x="458" y="667"/>
                </a:lnTo>
                <a:lnTo>
                  <a:pt x="459" y="668"/>
                </a:lnTo>
                <a:lnTo>
                  <a:pt x="459" y="668"/>
                </a:lnTo>
                <a:lnTo>
                  <a:pt x="458" y="669"/>
                </a:lnTo>
                <a:lnTo>
                  <a:pt x="455" y="671"/>
                </a:lnTo>
                <a:lnTo>
                  <a:pt x="449" y="672"/>
                </a:lnTo>
                <a:lnTo>
                  <a:pt x="446" y="673"/>
                </a:lnTo>
                <a:lnTo>
                  <a:pt x="445" y="675"/>
                </a:lnTo>
                <a:lnTo>
                  <a:pt x="443" y="676"/>
                </a:lnTo>
                <a:lnTo>
                  <a:pt x="445" y="679"/>
                </a:lnTo>
                <a:lnTo>
                  <a:pt x="445" y="679"/>
                </a:lnTo>
                <a:lnTo>
                  <a:pt x="447" y="681"/>
                </a:lnTo>
                <a:lnTo>
                  <a:pt x="452" y="682"/>
                </a:lnTo>
                <a:lnTo>
                  <a:pt x="461" y="685"/>
                </a:lnTo>
                <a:lnTo>
                  <a:pt x="473" y="686"/>
                </a:lnTo>
                <a:lnTo>
                  <a:pt x="473" y="686"/>
                </a:lnTo>
                <a:lnTo>
                  <a:pt x="472" y="687"/>
                </a:lnTo>
                <a:lnTo>
                  <a:pt x="469" y="691"/>
                </a:lnTo>
                <a:lnTo>
                  <a:pt x="468" y="693"/>
                </a:lnTo>
                <a:lnTo>
                  <a:pt x="468" y="698"/>
                </a:lnTo>
                <a:lnTo>
                  <a:pt x="468" y="704"/>
                </a:lnTo>
                <a:lnTo>
                  <a:pt x="469" y="712"/>
                </a:lnTo>
                <a:lnTo>
                  <a:pt x="469" y="712"/>
                </a:lnTo>
                <a:lnTo>
                  <a:pt x="481" y="749"/>
                </a:lnTo>
                <a:lnTo>
                  <a:pt x="488" y="770"/>
                </a:lnTo>
                <a:lnTo>
                  <a:pt x="488" y="770"/>
                </a:lnTo>
                <a:lnTo>
                  <a:pt x="475" y="775"/>
                </a:lnTo>
                <a:lnTo>
                  <a:pt x="467" y="780"/>
                </a:lnTo>
                <a:lnTo>
                  <a:pt x="463" y="782"/>
                </a:lnTo>
                <a:lnTo>
                  <a:pt x="462" y="784"/>
                </a:lnTo>
                <a:lnTo>
                  <a:pt x="462" y="784"/>
                </a:lnTo>
                <a:lnTo>
                  <a:pt x="463" y="788"/>
                </a:lnTo>
                <a:lnTo>
                  <a:pt x="466" y="797"/>
                </a:lnTo>
                <a:lnTo>
                  <a:pt x="474" y="823"/>
                </a:lnTo>
                <a:lnTo>
                  <a:pt x="486" y="854"/>
                </a:lnTo>
                <a:lnTo>
                  <a:pt x="499" y="883"/>
                </a:lnTo>
                <a:lnTo>
                  <a:pt x="499" y="883"/>
                </a:lnTo>
                <a:lnTo>
                  <a:pt x="532" y="951"/>
                </a:lnTo>
                <a:lnTo>
                  <a:pt x="549" y="983"/>
                </a:lnTo>
                <a:lnTo>
                  <a:pt x="557" y="999"/>
                </a:lnTo>
                <a:lnTo>
                  <a:pt x="557" y="999"/>
                </a:lnTo>
                <a:lnTo>
                  <a:pt x="564" y="1001"/>
                </a:lnTo>
                <a:lnTo>
                  <a:pt x="578" y="1004"/>
                </a:lnTo>
                <a:lnTo>
                  <a:pt x="599" y="1006"/>
                </a:lnTo>
                <a:lnTo>
                  <a:pt x="622" y="1006"/>
                </a:lnTo>
                <a:lnTo>
                  <a:pt x="622" y="1006"/>
                </a:lnTo>
                <a:lnTo>
                  <a:pt x="646" y="1004"/>
                </a:lnTo>
                <a:lnTo>
                  <a:pt x="667" y="1000"/>
                </a:lnTo>
                <a:lnTo>
                  <a:pt x="687" y="995"/>
                </a:lnTo>
                <a:lnTo>
                  <a:pt x="687" y="995"/>
                </a:lnTo>
                <a:lnTo>
                  <a:pt x="711" y="973"/>
                </a:lnTo>
                <a:lnTo>
                  <a:pt x="727" y="955"/>
                </a:lnTo>
                <a:lnTo>
                  <a:pt x="732" y="949"/>
                </a:lnTo>
                <a:lnTo>
                  <a:pt x="735" y="944"/>
                </a:lnTo>
                <a:lnTo>
                  <a:pt x="735" y="944"/>
                </a:lnTo>
                <a:lnTo>
                  <a:pt x="734" y="940"/>
                </a:lnTo>
                <a:lnTo>
                  <a:pt x="731" y="931"/>
                </a:lnTo>
                <a:lnTo>
                  <a:pt x="723" y="909"/>
                </a:lnTo>
                <a:lnTo>
                  <a:pt x="702" y="864"/>
                </a:lnTo>
                <a:lnTo>
                  <a:pt x="702" y="864"/>
                </a:lnTo>
                <a:lnTo>
                  <a:pt x="680" y="820"/>
                </a:lnTo>
                <a:lnTo>
                  <a:pt x="668" y="796"/>
                </a:lnTo>
                <a:lnTo>
                  <a:pt x="663" y="781"/>
                </a:lnTo>
                <a:lnTo>
                  <a:pt x="663" y="781"/>
                </a:lnTo>
                <a:lnTo>
                  <a:pt x="660" y="776"/>
                </a:lnTo>
                <a:lnTo>
                  <a:pt x="658" y="770"/>
                </a:lnTo>
                <a:lnTo>
                  <a:pt x="649" y="761"/>
                </a:lnTo>
                <a:lnTo>
                  <a:pt x="640" y="751"/>
                </a:lnTo>
                <a:lnTo>
                  <a:pt x="619" y="751"/>
                </a:lnTo>
                <a:lnTo>
                  <a:pt x="619" y="751"/>
                </a:lnTo>
                <a:lnTo>
                  <a:pt x="599" y="724"/>
                </a:lnTo>
                <a:lnTo>
                  <a:pt x="571" y="686"/>
                </a:lnTo>
                <a:lnTo>
                  <a:pt x="571" y="686"/>
                </a:lnTo>
                <a:lnTo>
                  <a:pt x="568" y="681"/>
                </a:lnTo>
                <a:lnTo>
                  <a:pt x="561" y="674"/>
                </a:lnTo>
                <a:lnTo>
                  <a:pt x="546" y="660"/>
                </a:lnTo>
                <a:lnTo>
                  <a:pt x="527" y="642"/>
                </a:lnTo>
                <a:lnTo>
                  <a:pt x="527" y="642"/>
                </a:lnTo>
                <a:lnTo>
                  <a:pt x="531" y="633"/>
                </a:lnTo>
                <a:lnTo>
                  <a:pt x="533" y="624"/>
                </a:lnTo>
                <a:lnTo>
                  <a:pt x="535" y="617"/>
                </a:lnTo>
                <a:lnTo>
                  <a:pt x="535" y="617"/>
                </a:lnTo>
                <a:lnTo>
                  <a:pt x="537" y="612"/>
                </a:lnTo>
                <a:lnTo>
                  <a:pt x="539" y="608"/>
                </a:lnTo>
                <a:lnTo>
                  <a:pt x="542" y="601"/>
                </a:lnTo>
                <a:lnTo>
                  <a:pt x="543" y="597"/>
                </a:lnTo>
                <a:lnTo>
                  <a:pt x="543" y="592"/>
                </a:lnTo>
                <a:lnTo>
                  <a:pt x="543" y="592"/>
                </a:lnTo>
                <a:lnTo>
                  <a:pt x="541" y="585"/>
                </a:lnTo>
                <a:lnTo>
                  <a:pt x="538" y="577"/>
                </a:lnTo>
                <a:lnTo>
                  <a:pt x="532" y="560"/>
                </a:lnTo>
                <a:lnTo>
                  <a:pt x="525" y="543"/>
                </a:lnTo>
                <a:lnTo>
                  <a:pt x="520" y="531"/>
                </a:lnTo>
                <a:lnTo>
                  <a:pt x="520" y="531"/>
                </a:lnTo>
                <a:lnTo>
                  <a:pt x="503" y="457"/>
                </a:lnTo>
                <a:lnTo>
                  <a:pt x="490" y="408"/>
                </a:lnTo>
                <a:lnTo>
                  <a:pt x="481" y="371"/>
                </a:lnTo>
                <a:lnTo>
                  <a:pt x="481" y="371"/>
                </a:lnTo>
                <a:lnTo>
                  <a:pt x="469" y="314"/>
                </a:lnTo>
                <a:lnTo>
                  <a:pt x="463" y="288"/>
                </a:lnTo>
                <a:lnTo>
                  <a:pt x="459" y="272"/>
                </a:lnTo>
                <a:lnTo>
                  <a:pt x="459" y="272"/>
                </a:lnTo>
                <a:lnTo>
                  <a:pt x="445" y="246"/>
                </a:lnTo>
                <a:lnTo>
                  <a:pt x="436" y="232"/>
                </a:lnTo>
                <a:lnTo>
                  <a:pt x="430" y="221"/>
                </a:lnTo>
                <a:lnTo>
                  <a:pt x="430" y="221"/>
                </a:lnTo>
                <a:lnTo>
                  <a:pt x="427" y="218"/>
                </a:lnTo>
                <a:lnTo>
                  <a:pt x="422" y="214"/>
                </a:lnTo>
                <a:lnTo>
                  <a:pt x="413" y="208"/>
                </a:lnTo>
                <a:lnTo>
                  <a:pt x="401" y="204"/>
                </a:lnTo>
                <a:lnTo>
                  <a:pt x="372" y="204"/>
                </a:lnTo>
                <a:lnTo>
                  <a:pt x="372" y="204"/>
                </a:lnTo>
                <a:lnTo>
                  <a:pt x="370" y="188"/>
                </a:lnTo>
                <a:lnTo>
                  <a:pt x="368" y="176"/>
                </a:lnTo>
                <a:lnTo>
                  <a:pt x="366" y="173"/>
                </a:lnTo>
                <a:lnTo>
                  <a:pt x="364" y="171"/>
                </a:lnTo>
                <a:lnTo>
                  <a:pt x="364" y="171"/>
                </a:lnTo>
                <a:lnTo>
                  <a:pt x="363" y="169"/>
                </a:lnTo>
                <a:lnTo>
                  <a:pt x="363" y="168"/>
                </a:lnTo>
                <a:lnTo>
                  <a:pt x="362" y="165"/>
                </a:lnTo>
                <a:lnTo>
                  <a:pt x="357" y="160"/>
                </a:lnTo>
                <a:lnTo>
                  <a:pt x="357" y="160"/>
                </a:lnTo>
                <a:lnTo>
                  <a:pt x="343" y="148"/>
                </a:lnTo>
                <a:lnTo>
                  <a:pt x="336" y="142"/>
                </a:lnTo>
                <a:lnTo>
                  <a:pt x="328" y="139"/>
                </a:lnTo>
                <a:lnTo>
                  <a:pt x="332" y="135"/>
                </a:lnTo>
                <a:lnTo>
                  <a:pt x="332" y="135"/>
                </a:lnTo>
                <a:lnTo>
                  <a:pt x="337" y="134"/>
                </a:lnTo>
                <a:lnTo>
                  <a:pt x="340" y="131"/>
                </a:lnTo>
                <a:lnTo>
                  <a:pt x="341" y="129"/>
                </a:lnTo>
                <a:lnTo>
                  <a:pt x="343" y="128"/>
                </a:lnTo>
                <a:lnTo>
                  <a:pt x="343" y="128"/>
                </a:lnTo>
                <a:lnTo>
                  <a:pt x="349" y="104"/>
                </a:lnTo>
                <a:lnTo>
                  <a:pt x="352" y="91"/>
                </a:lnTo>
                <a:lnTo>
                  <a:pt x="351" y="86"/>
                </a:lnTo>
                <a:lnTo>
                  <a:pt x="350" y="84"/>
                </a:lnTo>
                <a:lnTo>
                  <a:pt x="350" y="84"/>
                </a:lnTo>
                <a:lnTo>
                  <a:pt x="345" y="80"/>
                </a:lnTo>
                <a:lnTo>
                  <a:pt x="344" y="79"/>
                </a:lnTo>
                <a:lnTo>
                  <a:pt x="343" y="80"/>
                </a:lnTo>
                <a:lnTo>
                  <a:pt x="343" y="80"/>
                </a:lnTo>
                <a:lnTo>
                  <a:pt x="343" y="79"/>
                </a:lnTo>
                <a:lnTo>
                  <a:pt x="343" y="76"/>
                </a:lnTo>
                <a:lnTo>
                  <a:pt x="343" y="70"/>
                </a:lnTo>
                <a:lnTo>
                  <a:pt x="343" y="70"/>
                </a:lnTo>
                <a:lnTo>
                  <a:pt x="344" y="56"/>
                </a:lnTo>
                <a:lnTo>
                  <a:pt x="344" y="46"/>
                </a:lnTo>
                <a:lnTo>
                  <a:pt x="343" y="40"/>
                </a:lnTo>
                <a:lnTo>
                  <a:pt x="343" y="40"/>
                </a:lnTo>
                <a:lnTo>
                  <a:pt x="325" y="25"/>
                </a:lnTo>
                <a:lnTo>
                  <a:pt x="299" y="3"/>
                </a:lnTo>
                <a:lnTo>
                  <a:pt x="299" y="3"/>
                </a:lnTo>
                <a:lnTo>
                  <a:pt x="294" y="1"/>
                </a:lnTo>
                <a:lnTo>
                  <a:pt x="286" y="0"/>
                </a:lnTo>
                <a:lnTo>
                  <a:pt x="277" y="0"/>
                </a:lnTo>
                <a:lnTo>
                  <a:pt x="268" y="1"/>
                </a:lnTo>
                <a:lnTo>
                  <a:pt x="253" y="2"/>
                </a:lnTo>
                <a:lnTo>
                  <a:pt x="244" y="3"/>
                </a:lnTo>
                <a:lnTo>
                  <a:pt x="244" y="3"/>
                </a:lnTo>
                <a:lnTo>
                  <a:pt x="242" y="5"/>
                </a:lnTo>
                <a:lnTo>
                  <a:pt x="236" y="8"/>
                </a:lnTo>
                <a:lnTo>
                  <a:pt x="231" y="12"/>
                </a:lnTo>
                <a:lnTo>
                  <a:pt x="227" y="15"/>
                </a:lnTo>
                <a:lnTo>
                  <a:pt x="216" y="26"/>
                </a:lnTo>
                <a:lnTo>
                  <a:pt x="212" y="40"/>
                </a:lnTo>
                <a:close/>
                <a:moveTo>
                  <a:pt x="510" y="665"/>
                </a:moveTo>
                <a:lnTo>
                  <a:pt x="510" y="665"/>
                </a:lnTo>
                <a:lnTo>
                  <a:pt x="520" y="679"/>
                </a:lnTo>
                <a:lnTo>
                  <a:pt x="520" y="679"/>
                </a:lnTo>
                <a:lnTo>
                  <a:pt x="524" y="688"/>
                </a:lnTo>
                <a:lnTo>
                  <a:pt x="525" y="693"/>
                </a:lnTo>
                <a:lnTo>
                  <a:pt x="527" y="697"/>
                </a:lnTo>
                <a:lnTo>
                  <a:pt x="527" y="697"/>
                </a:lnTo>
                <a:lnTo>
                  <a:pt x="532" y="704"/>
                </a:lnTo>
                <a:lnTo>
                  <a:pt x="538" y="714"/>
                </a:lnTo>
                <a:lnTo>
                  <a:pt x="550" y="737"/>
                </a:lnTo>
                <a:lnTo>
                  <a:pt x="550" y="737"/>
                </a:lnTo>
                <a:lnTo>
                  <a:pt x="554" y="748"/>
                </a:lnTo>
                <a:lnTo>
                  <a:pt x="556" y="759"/>
                </a:lnTo>
                <a:lnTo>
                  <a:pt x="557" y="774"/>
                </a:lnTo>
                <a:lnTo>
                  <a:pt x="557" y="774"/>
                </a:lnTo>
                <a:lnTo>
                  <a:pt x="556" y="774"/>
                </a:lnTo>
                <a:lnTo>
                  <a:pt x="554" y="775"/>
                </a:lnTo>
                <a:lnTo>
                  <a:pt x="546" y="775"/>
                </a:lnTo>
                <a:lnTo>
                  <a:pt x="535" y="774"/>
                </a:lnTo>
                <a:lnTo>
                  <a:pt x="535" y="774"/>
                </a:lnTo>
                <a:lnTo>
                  <a:pt x="533" y="768"/>
                </a:lnTo>
                <a:lnTo>
                  <a:pt x="531" y="758"/>
                </a:lnTo>
                <a:lnTo>
                  <a:pt x="531" y="758"/>
                </a:lnTo>
                <a:lnTo>
                  <a:pt x="529" y="750"/>
                </a:lnTo>
                <a:lnTo>
                  <a:pt x="522" y="737"/>
                </a:lnTo>
                <a:lnTo>
                  <a:pt x="510" y="716"/>
                </a:lnTo>
                <a:lnTo>
                  <a:pt x="510" y="716"/>
                </a:lnTo>
                <a:lnTo>
                  <a:pt x="501" y="697"/>
                </a:lnTo>
                <a:lnTo>
                  <a:pt x="497" y="685"/>
                </a:lnTo>
                <a:lnTo>
                  <a:pt x="495" y="679"/>
                </a:lnTo>
                <a:lnTo>
                  <a:pt x="495" y="675"/>
                </a:lnTo>
                <a:lnTo>
                  <a:pt x="495" y="675"/>
                </a:lnTo>
                <a:lnTo>
                  <a:pt x="495" y="673"/>
                </a:lnTo>
                <a:lnTo>
                  <a:pt x="498" y="671"/>
                </a:lnTo>
                <a:lnTo>
                  <a:pt x="503" y="667"/>
                </a:lnTo>
                <a:lnTo>
                  <a:pt x="510" y="665"/>
                </a:lnTo>
                <a:lnTo>
                  <a:pt x="510" y="665"/>
                </a:lnTo>
                <a:close/>
                <a:moveTo>
                  <a:pt x="543" y="693"/>
                </a:moveTo>
                <a:lnTo>
                  <a:pt x="543" y="693"/>
                </a:lnTo>
                <a:lnTo>
                  <a:pt x="543" y="693"/>
                </a:lnTo>
                <a:lnTo>
                  <a:pt x="544" y="695"/>
                </a:lnTo>
                <a:lnTo>
                  <a:pt x="546" y="700"/>
                </a:lnTo>
                <a:lnTo>
                  <a:pt x="550" y="708"/>
                </a:lnTo>
                <a:lnTo>
                  <a:pt x="550" y="708"/>
                </a:lnTo>
                <a:lnTo>
                  <a:pt x="568" y="726"/>
                </a:lnTo>
                <a:lnTo>
                  <a:pt x="568" y="726"/>
                </a:lnTo>
                <a:lnTo>
                  <a:pt x="593" y="751"/>
                </a:lnTo>
                <a:lnTo>
                  <a:pt x="568" y="770"/>
                </a:lnTo>
                <a:lnTo>
                  <a:pt x="568" y="770"/>
                </a:lnTo>
                <a:lnTo>
                  <a:pt x="567" y="765"/>
                </a:lnTo>
                <a:lnTo>
                  <a:pt x="561" y="748"/>
                </a:lnTo>
                <a:lnTo>
                  <a:pt x="561" y="748"/>
                </a:lnTo>
                <a:lnTo>
                  <a:pt x="556" y="737"/>
                </a:lnTo>
                <a:lnTo>
                  <a:pt x="551" y="729"/>
                </a:lnTo>
                <a:lnTo>
                  <a:pt x="548" y="723"/>
                </a:lnTo>
                <a:lnTo>
                  <a:pt x="546" y="719"/>
                </a:lnTo>
                <a:lnTo>
                  <a:pt x="546" y="719"/>
                </a:lnTo>
                <a:lnTo>
                  <a:pt x="544" y="706"/>
                </a:lnTo>
                <a:lnTo>
                  <a:pt x="543" y="698"/>
                </a:lnTo>
                <a:lnTo>
                  <a:pt x="543" y="693"/>
                </a:lnTo>
                <a:lnTo>
                  <a:pt x="543" y="693"/>
                </a:lnTo>
                <a:close/>
                <a:moveTo>
                  <a:pt x="488" y="693"/>
                </a:moveTo>
                <a:lnTo>
                  <a:pt x="488" y="693"/>
                </a:lnTo>
                <a:lnTo>
                  <a:pt x="491" y="704"/>
                </a:lnTo>
                <a:lnTo>
                  <a:pt x="495" y="719"/>
                </a:lnTo>
                <a:lnTo>
                  <a:pt x="495" y="719"/>
                </a:lnTo>
                <a:lnTo>
                  <a:pt x="499" y="725"/>
                </a:lnTo>
                <a:lnTo>
                  <a:pt x="506" y="733"/>
                </a:lnTo>
                <a:lnTo>
                  <a:pt x="506" y="733"/>
                </a:lnTo>
                <a:lnTo>
                  <a:pt x="511" y="740"/>
                </a:lnTo>
                <a:lnTo>
                  <a:pt x="514" y="750"/>
                </a:lnTo>
                <a:lnTo>
                  <a:pt x="517" y="758"/>
                </a:lnTo>
                <a:lnTo>
                  <a:pt x="517" y="763"/>
                </a:lnTo>
                <a:lnTo>
                  <a:pt x="517" y="763"/>
                </a:lnTo>
                <a:lnTo>
                  <a:pt x="514" y="763"/>
                </a:lnTo>
                <a:lnTo>
                  <a:pt x="510" y="763"/>
                </a:lnTo>
                <a:lnTo>
                  <a:pt x="503" y="763"/>
                </a:lnTo>
                <a:lnTo>
                  <a:pt x="503" y="763"/>
                </a:lnTo>
                <a:lnTo>
                  <a:pt x="498" y="755"/>
                </a:lnTo>
                <a:lnTo>
                  <a:pt x="492" y="744"/>
                </a:lnTo>
                <a:lnTo>
                  <a:pt x="492" y="744"/>
                </a:lnTo>
                <a:lnTo>
                  <a:pt x="488" y="739"/>
                </a:lnTo>
                <a:lnTo>
                  <a:pt x="485" y="732"/>
                </a:lnTo>
                <a:lnTo>
                  <a:pt x="481" y="723"/>
                </a:lnTo>
                <a:lnTo>
                  <a:pt x="481" y="723"/>
                </a:lnTo>
                <a:lnTo>
                  <a:pt x="479" y="716"/>
                </a:lnTo>
                <a:lnTo>
                  <a:pt x="478" y="711"/>
                </a:lnTo>
                <a:lnTo>
                  <a:pt x="477" y="708"/>
                </a:lnTo>
                <a:lnTo>
                  <a:pt x="477" y="708"/>
                </a:lnTo>
                <a:lnTo>
                  <a:pt x="479" y="705"/>
                </a:lnTo>
                <a:lnTo>
                  <a:pt x="482" y="700"/>
                </a:lnTo>
                <a:lnTo>
                  <a:pt x="488" y="693"/>
                </a:lnTo>
                <a:lnTo>
                  <a:pt x="488" y="693"/>
                </a:lnTo>
                <a:close/>
                <a:moveTo>
                  <a:pt x="481" y="635"/>
                </a:moveTo>
                <a:lnTo>
                  <a:pt x="481" y="635"/>
                </a:lnTo>
                <a:lnTo>
                  <a:pt x="480" y="643"/>
                </a:lnTo>
                <a:lnTo>
                  <a:pt x="479" y="649"/>
                </a:lnTo>
                <a:lnTo>
                  <a:pt x="477" y="654"/>
                </a:lnTo>
                <a:lnTo>
                  <a:pt x="477" y="654"/>
                </a:lnTo>
                <a:lnTo>
                  <a:pt x="475" y="654"/>
                </a:lnTo>
                <a:lnTo>
                  <a:pt x="474" y="654"/>
                </a:lnTo>
                <a:lnTo>
                  <a:pt x="469" y="653"/>
                </a:lnTo>
                <a:lnTo>
                  <a:pt x="465" y="649"/>
                </a:lnTo>
                <a:lnTo>
                  <a:pt x="462" y="647"/>
                </a:lnTo>
                <a:lnTo>
                  <a:pt x="462" y="647"/>
                </a:lnTo>
                <a:lnTo>
                  <a:pt x="462" y="644"/>
                </a:lnTo>
                <a:lnTo>
                  <a:pt x="463" y="642"/>
                </a:lnTo>
                <a:lnTo>
                  <a:pt x="466" y="639"/>
                </a:lnTo>
                <a:lnTo>
                  <a:pt x="466" y="639"/>
                </a:lnTo>
                <a:lnTo>
                  <a:pt x="469" y="637"/>
                </a:lnTo>
                <a:lnTo>
                  <a:pt x="474" y="636"/>
                </a:lnTo>
                <a:lnTo>
                  <a:pt x="481" y="635"/>
                </a:lnTo>
                <a:lnTo>
                  <a:pt x="481" y="6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0B8E048C-EE9A-4009-9363-946B589152AB}"/>
              </a:ext>
            </a:extLst>
          </p:cNvPr>
          <p:cNvSpPr>
            <a:spLocks noEditPoints="1"/>
          </p:cNvSpPr>
          <p:nvPr/>
        </p:nvSpPr>
        <p:spPr bwMode="auto">
          <a:xfrm>
            <a:off x="779692" y="2737792"/>
            <a:ext cx="1219729" cy="1652510"/>
          </a:xfrm>
          <a:custGeom>
            <a:avLst/>
            <a:gdLst>
              <a:gd name="T0" fmla="*/ 314 w 1505"/>
              <a:gd name="T1" fmla="*/ 158 h 2039"/>
              <a:gd name="T2" fmla="*/ 149 w 1505"/>
              <a:gd name="T3" fmla="*/ 187 h 2039"/>
              <a:gd name="T4" fmla="*/ 127 w 1505"/>
              <a:gd name="T5" fmla="*/ 295 h 2039"/>
              <a:gd name="T6" fmla="*/ 330 w 1505"/>
              <a:gd name="T7" fmla="*/ 371 h 2039"/>
              <a:gd name="T8" fmla="*/ 292 w 1505"/>
              <a:gd name="T9" fmla="*/ 437 h 2039"/>
              <a:gd name="T10" fmla="*/ 253 w 1505"/>
              <a:gd name="T11" fmla="*/ 482 h 2039"/>
              <a:gd name="T12" fmla="*/ 288 w 1505"/>
              <a:gd name="T13" fmla="*/ 556 h 2039"/>
              <a:gd name="T14" fmla="*/ 16 w 1505"/>
              <a:gd name="T15" fmla="*/ 1640 h 2039"/>
              <a:gd name="T16" fmla="*/ 0 w 1505"/>
              <a:gd name="T17" fmla="*/ 1709 h 2039"/>
              <a:gd name="T18" fmla="*/ 45 w 1505"/>
              <a:gd name="T19" fmla="*/ 1727 h 2039"/>
              <a:gd name="T20" fmla="*/ 70 w 1505"/>
              <a:gd name="T21" fmla="*/ 1652 h 2039"/>
              <a:gd name="T22" fmla="*/ 193 w 1505"/>
              <a:gd name="T23" fmla="*/ 1260 h 2039"/>
              <a:gd name="T24" fmla="*/ 177 w 1505"/>
              <a:gd name="T25" fmla="*/ 1292 h 2039"/>
              <a:gd name="T26" fmla="*/ 78 w 1505"/>
              <a:gd name="T27" fmla="*/ 1954 h 2039"/>
              <a:gd name="T28" fmla="*/ 108 w 1505"/>
              <a:gd name="T29" fmla="*/ 2039 h 2039"/>
              <a:gd name="T30" fmla="*/ 238 w 1505"/>
              <a:gd name="T31" fmla="*/ 1311 h 2039"/>
              <a:gd name="T32" fmla="*/ 368 w 1505"/>
              <a:gd name="T33" fmla="*/ 1207 h 2039"/>
              <a:gd name="T34" fmla="*/ 675 w 1505"/>
              <a:gd name="T35" fmla="*/ 1212 h 2039"/>
              <a:gd name="T36" fmla="*/ 855 w 1505"/>
              <a:gd name="T37" fmla="*/ 1652 h 2039"/>
              <a:gd name="T38" fmla="*/ 730 w 1505"/>
              <a:gd name="T39" fmla="*/ 1694 h 2039"/>
              <a:gd name="T40" fmla="*/ 735 w 1505"/>
              <a:gd name="T41" fmla="*/ 1765 h 2039"/>
              <a:gd name="T42" fmla="*/ 893 w 1505"/>
              <a:gd name="T43" fmla="*/ 1770 h 2039"/>
              <a:gd name="T44" fmla="*/ 843 w 1505"/>
              <a:gd name="T45" fmla="*/ 1860 h 2039"/>
              <a:gd name="T46" fmla="*/ 839 w 1505"/>
              <a:gd name="T47" fmla="*/ 1886 h 2039"/>
              <a:gd name="T48" fmla="*/ 734 w 1505"/>
              <a:gd name="T49" fmla="*/ 1900 h 2039"/>
              <a:gd name="T50" fmla="*/ 716 w 1505"/>
              <a:gd name="T51" fmla="*/ 1973 h 2039"/>
              <a:gd name="T52" fmla="*/ 824 w 1505"/>
              <a:gd name="T53" fmla="*/ 2011 h 2039"/>
              <a:gd name="T54" fmla="*/ 1077 w 1505"/>
              <a:gd name="T55" fmla="*/ 1976 h 2039"/>
              <a:gd name="T56" fmla="*/ 1111 w 1505"/>
              <a:gd name="T57" fmla="*/ 1907 h 2039"/>
              <a:gd name="T58" fmla="*/ 1105 w 1505"/>
              <a:gd name="T59" fmla="*/ 1825 h 2039"/>
              <a:gd name="T60" fmla="*/ 1118 w 1505"/>
              <a:gd name="T61" fmla="*/ 1716 h 2039"/>
              <a:gd name="T62" fmla="*/ 1157 w 1505"/>
              <a:gd name="T63" fmla="*/ 1385 h 2039"/>
              <a:gd name="T64" fmla="*/ 1318 w 1505"/>
              <a:gd name="T65" fmla="*/ 1089 h 2039"/>
              <a:gd name="T66" fmla="*/ 1489 w 1505"/>
              <a:gd name="T67" fmla="*/ 803 h 2039"/>
              <a:gd name="T68" fmla="*/ 1345 w 1505"/>
              <a:gd name="T69" fmla="*/ 508 h 2039"/>
              <a:gd name="T70" fmla="*/ 1073 w 1505"/>
              <a:gd name="T71" fmla="*/ 269 h 2039"/>
              <a:gd name="T72" fmla="*/ 876 w 1505"/>
              <a:gd name="T73" fmla="*/ 182 h 2039"/>
              <a:gd name="T74" fmla="*/ 891 w 1505"/>
              <a:gd name="T75" fmla="*/ 125 h 2039"/>
              <a:gd name="T76" fmla="*/ 768 w 1505"/>
              <a:gd name="T77" fmla="*/ 116 h 2039"/>
              <a:gd name="T78" fmla="*/ 690 w 1505"/>
              <a:gd name="T79" fmla="*/ 130 h 2039"/>
              <a:gd name="T80" fmla="*/ 697 w 1505"/>
              <a:gd name="T81" fmla="*/ 73 h 2039"/>
              <a:gd name="T82" fmla="*/ 675 w 1505"/>
              <a:gd name="T83" fmla="*/ 38 h 2039"/>
              <a:gd name="T84" fmla="*/ 590 w 1505"/>
              <a:gd name="T85" fmla="*/ 0 h 2039"/>
              <a:gd name="T86" fmla="*/ 453 w 1505"/>
              <a:gd name="T87" fmla="*/ 19 h 2039"/>
              <a:gd name="T88" fmla="*/ 392 w 1505"/>
              <a:gd name="T89" fmla="*/ 102 h 2039"/>
              <a:gd name="T90" fmla="*/ 598 w 1505"/>
              <a:gd name="T91" fmla="*/ 744 h 2039"/>
              <a:gd name="T92" fmla="*/ 798 w 1505"/>
              <a:gd name="T93" fmla="*/ 693 h 2039"/>
              <a:gd name="T94" fmla="*/ 744 w 1505"/>
              <a:gd name="T95" fmla="*/ 706 h 2039"/>
              <a:gd name="T96" fmla="*/ 640 w 1505"/>
              <a:gd name="T97" fmla="*/ 759 h 2039"/>
              <a:gd name="T98" fmla="*/ 640 w 1505"/>
              <a:gd name="T99" fmla="*/ 931 h 2039"/>
              <a:gd name="T100" fmla="*/ 701 w 1505"/>
              <a:gd name="T101" fmla="*/ 1059 h 2039"/>
              <a:gd name="T102" fmla="*/ 763 w 1505"/>
              <a:gd name="T103" fmla="*/ 1089 h 2039"/>
              <a:gd name="T104" fmla="*/ 890 w 1505"/>
              <a:gd name="T105" fmla="*/ 1111 h 2039"/>
              <a:gd name="T106" fmla="*/ 884 w 1505"/>
              <a:gd name="T107" fmla="*/ 1579 h 2039"/>
              <a:gd name="T108" fmla="*/ 474 w 1505"/>
              <a:gd name="T109" fmla="*/ 364 h 2039"/>
              <a:gd name="T110" fmla="*/ 579 w 1505"/>
              <a:gd name="T111" fmla="*/ 368 h 2039"/>
              <a:gd name="T112" fmla="*/ 576 w 1505"/>
              <a:gd name="T113" fmla="*/ 411 h 2039"/>
              <a:gd name="T114" fmla="*/ 479 w 1505"/>
              <a:gd name="T115" fmla="*/ 402 h 2039"/>
              <a:gd name="T116" fmla="*/ 441 w 1505"/>
              <a:gd name="T117" fmla="*/ 333 h 2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05" h="2039">
                <a:moveTo>
                  <a:pt x="387" y="139"/>
                </a:moveTo>
                <a:lnTo>
                  <a:pt x="387" y="139"/>
                </a:lnTo>
                <a:lnTo>
                  <a:pt x="385" y="140"/>
                </a:lnTo>
                <a:lnTo>
                  <a:pt x="378" y="144"/>
                </a:lnTo>
                <a:lnTo>
                  <a:pt x="368" y="149"/>
                </a:lnTo>
                <a:lnTo>
                  <a:pt x="349" y="153"/>
                </a:lnTo>
                <a:lnTo>
                  <a:pt x="349" y="153"/>
                </a:lnTo>
                <a:lnTo>
                  <a:pt x="319" y="156"/>
                </a:lnTo>
                <a:lnTo>
                  <a:pt x="314" y="158"/>
                </a:lnTo>
                <a:lnTo>
                  <a:pt x="312" y="159"/>
                </a:lnTo>
                <a:lnTo>
                  <a:pt x="311" y="161"/>
                </a:lnTo>
                <a:lnTo>
                  <a:pt x="307" y="180"/>
                </a:lnTo>
                <a:lnTo>
                  <a:pt x="276" y="192"/>
                </a:lnTo>
                <a:lnTo>
                  <a:pt x="285" y="215"/>
                </a:lnTo>
                <a:lnTo>
                  <a:pt x="246" y="215"/>
                </a:lnTo>
                <a:lnTo>
                  <a:pt x="234" y="206"/>
                </a:lnTo>
                <a:lnTo>
                  <a:pt x="184" y="206"/>
                </a:lnTo>
                <a:lnTo>
                  <a:pt x="149" y="187"/>
                </a:lnTo>
                <a:lnTo>
                  <a:pt x="108" y="187"/>
                </a:lnTo>
                <a:lnTo>
                  <a:pt x="101" y="196"/>
                </a:lnTo>
                <a:lnTo>
                  <a:pt x="101" y="215"/>
                </a:lnTo>
                <a:lnTo>
                  <a:pt x="123" y="215"/>
                </a:lnTo>
                <a:lnTo>
                  <a:pt x="139" y="225"/>
                </a:lnTo>
                <a:lnTo>
                  <a:pt x="139" y="238"/>
                </a:lnTo>
                <a:lnTo>
                  <a:pt x="108" y="238"/>
                </a:lnTo>
                <a:lnTo>
                  <a:pt x="108" y="265"/>
                </a:lnTo>
                <a:lnTo>
                  <a:pt x="127" y="295"/>
                </a:lnTo>
                <a:lnTo>
                  <a:pt x="127" y="303"/>
                </a:lnTo>
                <a:lnTo>
                  <a:pt x="97" y="314"/>
                </a:lnTo>
                <a:lnTo>
                  <a:pt x="104" y="322"/>
                </a:lnTo>
                <a:lnTo>
                  <a:pt x="155" y="322"/>
                </a:lnTo>
                <a:lnTo>
                  <a:pt x="170" y="310"/>
                </a:lnTo>
                <a:lnTo>
                  <a:pt x="288" y="310"/>
                </a:lnTo>
                <a:lnTo>
                  <a:pt x="288" y="310"/>
                </a:lnTo>
                <a:lnTo>
                  <a:pt x="305" y="338"/>
                </a:lnTo>
                <a:lnTo>
                  <a:pt x="330" y="371"/>
                </a:lnTo>
                <a:lnTo>
                  <a:pt x="330" y="371"/>
                </a:lnTo>
                <a:lnTo>
                  <a:pt x="337" y="378"/>
                </a:lnTo>
                <a:lnTo>
                  <a:pt x="342" y="381"/>
                </a:lnTo>
                <a:lnTo>
                  <a:pt x="345" y="383"/>
                </a:lnTo>
                <a:lnTo>
                  <a:pt x="342" y="402"/>
                </a:lnTo>
                <a:lnTo>
                  <a:pt x="330" y="411"/>
                </a:lnTo>
                <a:lnTo>
                  <a:pt x="330" y="411"/>
                </a:lnTo>
                <a:lnTo>
                  <a:pt x="316" y="420"/>
                </a:lnTo>
                <a:lnTo>
                  <a:pt x="292" y="437"/>
                </a:lnTo>
                <a:lnTo>
                  <a:pt x="292" y="437"/>
                </a:lnTo>
                <a:lnTo>
                  <a:pt x="285" y="444"/>
                </a:lnTo>
                <a:lnTo>
                  <a:pt x="281" y="451"/>
                </a:lnTo>
                <a:lnTo>
                  <a:pt x="276" y="463"/>
                </a:lnTo>
                <a:lnTo>
                  <a:pt x="276" y="463"/>
                </a:lnTo>
                <a:lnTo>
                  <a:pt x="271" y="468"/>
                </a:lnTo>
                <a:lnTo>
                  <a:pt x="262" y="473"/>
                </a:lnTo>
                <a:lnTo>
                  <a:pt x="259" y="477"/>
                </a:lnTo>
                <a:lnTo>
                  <a:pt x="253" y="482"/>
                </a:lnTo>
                <a:lnTo>
                  <a:pt x="252" y="487"/>
                </a:lnTo>
                <a:lnTo>
                  <a:pt x="250" y="494"/>
                </a:lnTo>
                <a:lnTo>
                  <a:pt x="250" y="494"/>
                </a:lnTo>
                <a:lnTo>
                  <a:pt x="252" y="503"/>
                </a:lnTo>
                <a:lnTo>
                  <a:pt x="255" y="513"/>
                </a:lnTo>
                <a:lnTo>
                  <a:pt x="262" y="524"/>
                </a:lnTo>
                <a:lnTo>
                  <a:pt x="269" y="532"/>
                </a:lnTo>
                <a:lnTo>
                  <a:pt x="281" y="550"/>
                </a:lnTo>
                <a:lnTo>
                  <a:pt x="288" y="556"/>
                </a:lnTo>
                <a:lnTo>
                  <a:pt x="292" y="570"/>
                </a:lnTo>
                <a:lnTo>
                  <a:pt x="222" y="862"/>
                </a:lnTo>
                <a:lnTo>
                  <a:pt x="222" y="881"/>
                </a:lnTo>
                <a:lnTo>
                  <a:pt x="155" y="1153"/>
                </a:lnTo>
                <a:lnTo>
                  <a:pt x="135" y="1161"/>
                </a:lnTo>
                <a:lnTo>
                  <a:pt x="130" y="1181"/>
                </a:lnTo>
                <a:lnTo>
                  <a:pt x="139" y="1191"/>
                </a:lnTo>
                <a:lnTo>
                  <a:pt x="31" y="1633"/>
                </a:lnTo>
                <a:lnTo>
                  <a:pt x="16" y="1640"/>
                </a:lnTo>
                <a:lnTo>
                  <a:pt x="16" y="1640"/>
                </a:lnTo>
                <a:lnTo>
                  <a:pt x="9" y="1675"/>
                </a:lnTo>
                <a:lnTo>
                  <a:pt x="12" y="1690"/>
                </a:lnTo>
                <a:lnTo>
                  <a:pt x="12" y="1701"/>
                </a:lnTo>
                <a:lnTo>
                  <a:pt x="12" y="1701"/>
                </a:lnTo>
                <a:lnTo>
                  <a:pt x="7" y="1702"/>
                </a:lnTo>
                <a:lnTo>
                  <a:pt x="4" y="1704"/>
                </a:lnTo>
                <a:lnTo>
                  <a:pt x="0" y="1709"/>
                </a:lnTo>
                <a:lnTo>
                  <a:pt x="0" y="1709"/>
                </a:lnTo>
                <a:lnTo>
                  <a:pt x="0" y="1714"/>
                </a:lnTo>
                <a:lnTo>
                  <a:pt x="2" y="1721"/>
                </a:lnTo>
                <a:lnTo>
                  <a:pt x="5" y="1725"/>
                </a:lnTo>
                <a:lnTo>
                  <a:pt x="16" y="1728"/>
                </a:lnTo>
                <a:lnTo>
                  <a:pt x="16" y="1728"/>
                </a:lnTo>
                <a:lnTo>
                  <a:pt x="28" y="1730"/>
                </a:lnTo>
                <a:lnTo>
                  <a:pt x="38" y="1730"/>
                </a:lnTo>
                <a:lnTo>
                  <a:pt x="42" y="1728"/>
                </a:lnTo>
                <a:lnTo>
                  <a:pt x="45" y="1727"/>
                </a:lnTo>
                <a:lnTo>
                  <a:pt x="47" y="1725"/>
                </a:lnTo>
                <a:lnTo>
                  <a:pt x="47" y="1721"/>
                </a:lnTo>
                <a:lnTo>
                  <a:pt x="47" y="1721"/>
                </a:lnTo>
                <a:lnTo>
                  <a:pt x="45" y="1714"/>
                </a:lnTo>
                <a:lnTo>
                  <a:pt x="44" y="1709"/>
                </a:lnTo>
                <a:lnTo>
                  <a:pt x="42" y="1704"/>
                </a:lnTo>
                <a:lnTo>
                  <a:pt x="44" y="1701"/>
                </a:lnTo>
                <a:lnTo>
                  <a:pt x="57" y="1687"/>
                </a:lnTo>
                <a:lnTo>
                  <a:pt x="70" y="1652"/>
                </a:lnTo>
                <a:lnTo>
                  <a:pt x="66" y="1633"/>
                </a:lnTo>
                <a:lnTo>
                  <a:pt x="181" y="1200"/>
                </a:lnTo>
                <a:lnTo>
                  <a:pt x="196" y="1191"/>
                </a:lnTo>
                <a:lnTo>
                  <a:pt x="203" y="1161"/>
                </a:lnTo>
                <a:lnTo>
                  <a:pt x="196" y="1149"/>
                </a:lnTo>
                <a:lnTo>
                  <a:pt x="257" y="908"/>
                </a:lnTo>
                <a:lnTo>
                  <a:pt x="203" y="1245"/>
                </a:lnTo>
                <a:lnTo>
                  <a:pt x="196" y="1253"/>
                </a:lnTo>
                <a:lnTo>
                  <a:pt x="193" y="1260"/>
                </a:lnTo>
                <a:lnTo>
                  <a:pt x="193" y="1260"/>
                </a:lnTo>
                <a:lnTo>
                  <a:pt x="188" y="1264"/>
                </a:lnTo>
                <a:lnTo>
                  <a:pt x="184" y="1266"/>
                </a:lnTo>
                <a:lnTo>
                  <a:pt x="181" y="1269"/>
                </a:lnTo>
                <a:lnTo>
                  <a:pt x="181" y="1269"/>
                </a:lnTo>
                <a:lnTo>
                  <a:pt x="179" y="1272"/>
                </a:lnTo>
                <a:lnTo>
                  <a:pt x="179" y="1279"/>
                </a:lnTo>
                <a:lnTo>
                  <a:pt x="177" y="1292"/>
                </a:lnTo>
                <a:lnTo>
                  <a:pt x="177" y="1292"/>
                </a:lnTo>
                <a:lnTo>
                  <a:pt x="177" y="1293"/>
                </a:lnTo>
                <a:lnTo>
                  <a:pt x="179" y="1297"/>
                </a:lnTo>
                <a:lnTo>
                  <a:pt x="184" y="1300"/>
                </a:lnTo>
                <a:lnTo>
                  <a:pt x="193" y="1307"/>
                </a:lnTo>
                <a:lnTo>
                  <a:pt x="111" y="1912"/>
                </a:lnTo>
                <a:lnTo>
                  <a:pt x="92" y="1924"/>
                </a:lnTo>
                <a:lnTo>
                  <a:pt x="89" y="1935"/>
                </a:lnTo>
                <a:lnTo>
                  <a:pt x="89" y="1943"/>
                </a:lnTo>
                <a:lnTo>
                  <a:pt x="78" y="1954"/>
                </a:lnTo>
                <a:lnTo>
                  <a:pt x="78" y="1978"/>
                </a:lnTo>
                <a:lnTo>
                  <a:pt x="97" y="1988"/>
                </a:lnTo>
                <a:lnTo>
                  <a:pt x="92" y="2023"/>
                </a:lnTo>
                <a:lnTo>
                  <a:pt x="92" y="2023"/>
                </a:lnTo>
                <a:lnTo>
                  <a:pt x="94" y="2027"/>
                </a:lnTo>
                <a:lnTo>
                  <a:pt x="96" y="2032"/>
                </a:lnTo>
                <a:lnTo>
                  <a:pt x="99" y="2033"/>
                </a:lnTo>
                <a:lnTo>
                  <a:pt x="103" y="2037"/>
                </a:lnTo>
                <a:lnTo>
                  <a:pt x="108" y="2039"/>
                </a:lnTo>
                <a:lnTo>
                  <a:pt x="116" y="2039"/>
                </a:lnTo>
                <a:lnTo>
                  <a:pt x="116" y="2039"/>
                </a:lnTo>
                <a:lnTo>
                  <a:pt x="123" y="2039"/>
                </a:lnTo>
                <a:lnTo>
                  <a:pt x="130" y="2037"/>
                </a:lnTo>
                <a:lnTo>
                  <a:pt x="139" y="2033"/>
                </a:lnTo>
                <a:lnTo>
                  <a:pt x="144" y="2028"/>
                </a:lnTo>
                <a:lnTo>
                  <a:pt x="146" y="2027"/>
                </a:lnTo>
                <a:lnTo>
                  <a:pt x="142" y="1978"/>
                </a:lnTo>
                <a:lnTo>
                  <a:pt x="238" y="1311"/>
                </a:lnTo>
                <a:lnTo>
                  <a:pt x="250" y="1292"/>
                </a:lnTo>
                <a:lnTo>
                  <a:pt x="300" y="915"/>
                </a:lnTo>
                <a:lnTo>
                  <a:pt x="307" y="908"/>
                </a:lnTo>
                <a:lnTo>
                  <a:pt x="338" y="740"/>
                </a:lnTo>
                <a:lnTo>
                  <a:pt x="345" y="1196"/>
                </a:lnTo>
                <a:lnTo>
                  <a:pt x="345" y="1196"/>
                </a:lnTo>
                <a:lnTo>
                  <a:pt x="352" y="1201"/>
                </a:lnTo>
                <a:lnTo>
                  <a:pt x="359" y="1205"/>
                </a:lnTo>
                <a:lnTo>
                  <a:pt x="368" y="1207"/>
                </a:lnTo>
                <a:lnTo>
                  <a:pt x="368" y="1207"/>
                </a:lnTo>
                <a:lnTo>
                  <a:pt x="376" y="1205"/>
                </a:lnTo>
                <a:lnTo>
                  <a:pt x="383" y="1201"/>
                </a:lnTo>
                <a:lnTo>
                  <a:pt x="387" y="1196"/>
                </a:lnTo>
                <a:lnTo>
                  <a:pt x="376" y="690"/>
                </a:lnTo>
                <a:lnTo>
                  <a:pt x="383" y="681"/>
                </a:lnTo>
                <a:lnTo>
                  <a:pt x="449" y="713"/>
                </a:lnTo>
                <a:lnTo>
                  <a:pt x="675" y="1212"/>
                </a:lnTo>
                <a:lnTo>
                  <a:pt x="675" y="1212"/>
                </a:lnTo>
                <a:lnTo>
                  <a:pt x="701" y="1260"/>
                </a:lnTo>
                <a:lnTo>
                  <a:pt x="718" y="1293"/>
                </a:lnTo>
                <a:lnTo>
                  <a:pt x="728" y="1311"/>
                </a:lnTo>
                <a:lnTo>
                  <a:pt x="728" y="1311"/>
                </a:lnTo>
                <a:lnTo>
                  <a:pt x="753" y="1361"/>
                </a:lnTo>
                <a:lnTo>
                  <a:pt x="803" y="1470"/>
                </a:lnTo>
                <a:lnTo>
                  <a:pt x="874" y="1628"/>
                </a:lnTo>
                <a:lnTo>
                  <a:pt x="855" y="1652"/>
                </a:lnTo>
                <a:lnTo>
                  <a:pt x="855" y="1652"/>
                </a:lnTo>
                <a:lnTo>
                  <a:pt x="845" y="1659"/>
                </a:lnTo>
                <a:lnTo>
                  <a:pt x="832" y="1666"/>
                </a:lnTo>
                <a:lnTo>
                  <a:pt x="817" y="1671"/>
                </a:lnTo>
                <a:lnTo>
                  <a:pt x="817" y="1671"/>
                </a:lnTo>
                <a:lnTo>
                  <a:pt x="793" y="1675"/>
                </a:lnTo>
                <a:lnTo>
                  <a:pt x="765" y="1680"/>
                </a:lnTo>
                <a:lnTo>
                  <a:pt x="751" y="1683"/>
                </a:lnTo>
                <a:lnTo>
                  <a:pt x="739" y="1688"/>
                </a:lnTo>
                <a:lnTo>
                  <a:pt x="730" y="1694"/>
                </a:lnTo>
                <a:lnTo>
                  <a:pt x="727" y="1697"/>
                </a:lnTo>
                <a:lnTo>
                  <a:pt x="725" y="1701"/>
                </a:lnTo>
                <a:lnTo>
                  <a:pt x="725" y="1701"/>
                </a:lnTo>
                <a:lnTo>
                  <a:pt x="721" y="1711"/>
                </a:lnTo>
                <a:lnTo>
                  <a:pt x="721" y="1721"/>
                </a:lnTo>
                <a:lnTo>
                  <a:pt x="723" y="1734"/>
                </a:lnTo>
                <a:lnTo>
                  <a:pt x="725" y="1744"/>
                </a:lnTo>
                <a:lnTo>
                  <a:pt x="730" y="1756"/>
                </a:lnTo>
                <a:lnTo>
                  <a:pt x="735" y="1765"/>
                </a:lnTo>
                <a:lnTo>
                  <a:pt x="740" y="1773"/>
                </a:lnTo>
                <a:lnTo>
                  <a:pt x="747" y="1779"/>
                </a:lnTo>
                <a:lnTo>
                  <a:pt x="747" y="1779"/>
                </a:lnTo>
                <a:lnTo>
                  <a:pt x="753" y="1780"/>
                </a:lnTo>
                <a:lnTo>
                  <a:pt x="758" y="1780"/>
                </a:lnTo>
                <a:lnTo>
                  <a:pt x="777" y="1780"/>
                </a:lnTo>
                <a:lnTo>
                  <a:pt x="827" y="1779"/>
                </a:lnTo>
                <a:lnTo>
                  <a:pt x="872" y="1773"/>
                </a:lnTo>
                <a:lnTo>
                  <a:pt x="893" y="1770"/>
                </a:lnTo>
                <a:lnTo>
                  <a:pt x="874" y="1832"/>
                </a:lnTo>
                <a:lnTo>
                  <a:pt x="874" y="1832"/>
                </a:lnTo>
                <a:lnTo>
                  <a:pt x="874" y="1832"/>
                </a:lnTo>
                <a:lnTo>
                  <a:pt x="872" y="1836"/>
                </a:lnTo>
                <a:lnTo>
                  <a:pt x="867" y="1843"/>
                </a:lnTo>
                <a:lnTo>
                  <a:pt x="855" y="1851"/>
                </a:lnTo>
                <a:lnTo>
                  <a:pt x="855" y="1851"/>
                </a:lnTo>
                <a:lnTo>
                  <a:pt x="848" y="1855"/>
                </a:lnTo>
                <a:lnTo>
                  <a:pt x="843" y="1860"/>
                </a:lnTo>
                <a:lnTo>
                  <a:pt x="841" y="1865"/>
                </a:lnTo>
                <a:lnTo>
                  <a:pt x="839" y="1871"/>
                </a:lnTo>
                <a:lnTo>
                  <a:pt x="839" y="1877"/>
                </a:lnTo>
                <a:lnTo>
                  <a:pt x="839" y="1879"/>
                </a:lnTo>
                <a:lnTo>
                  <a:pt x="839" y="1881"/>
                </a:lnTo>
                <a:lnTo>
                  <a:pt x="839" y="1881"/>
                </a:lnTo>
                <a:lnTo>
                  <a:pt x="838" y="1883"/>
                </a:lnTo>
                <a:lnTo>
                  <a:pt x="839" y="1884"/>
                </a:lnTo>
                <a:lnTo>
                  <a:pt x="839" y="1886"/>
                </a:lnTo>
                <a:lnTo>
                  <a:pt x="838" y="1888"/>
                </a:lnTo>
                <a:lnTo>
                  <a:pt x="836" y="1890"/>
                </a:lnTo>
                <a:lnTo>
                  <a:pt x="820" y="1893"/>
                </a:lnTo>
                <a:lnTo>
                  <a:pt x="820" y="1893"/>
                </a:lnTo>
                <a:lnTo>
                  <a:pt x="794" y="1895"/>
                </a:lnTo>
                <a:lnTo>
                  <a:pt x="765" y="1895"/>
                </a:lnTo>
                <a:lnTo>
                  <a:pt x="753" y="1897"/>
                </a:lnTo>
                <a:lnTo>
                  <a:pt x="740" y="1898"/>
                </a:lnTo>
                <a:lnTo>
                  <a:pt x="734" y="1900"/>
                </a:lnTo>
                <a:lnTo>
                  <a:pt x="728" y="1905"/>
                </a:lnTo>
                <a:lnTo>
                  <a:pt x="728" y="1905"/>
                </a:lnTo>
                <a:lnTo>
                  <a:pt x="721" y="1919"/>
                </a:lnTo>
                <a:lnTo>
                  <a:pt x="714" y="1936"/>
                </a:lnTo>
                <a:lnTo>
                  <a:pt x="713" y="1947"/>
                </a:lnTo>
                <a:lnTo>
                  <a:pt x="713" y="1957"/>
                </a:lnTo>
                <a:lnTo>
                  <a:pt x="713" y="1966"/>
                </a:lnTo>
                <a:lnTo>
                  <a:pt x="716" y="1973"/>
                </a:lnTo>
                <a:lnTo>
                  <a:pt x="716" y="1973"/>
                </a:lnTo>
                <a:lnTo>
                  <a:pt x="723" y="1980"/>
                </a:lnTo>
                <a:lnTo>
                  <a:pt x="732" y="1987"/>
                </a:lnTo>
                <a:lnTo>
                  <a:pt x="742" y="1994"/>
                </a:lnTo>
                <a:lnTo>
                  <a:pt x="754" y="1999"/>
                </a:lnTo>
                <a:lnTo>
                  <a:pt x="779" y="2007"/>
                </a:lnTo>
                <a:lnTo>
                  <a:pt x="791" y="2011"/>
                </a:lnTo>
                <a:lnTo>
                  <a:pt x="801" y="2013"/>
                </a:lnTo>
                <a:lnTo>
                  <a:pt x="801" y="2013"/>
                </a:lnTo>
                <a:lnTo>
                  <a:pt x="824" y="2011"/>
                </a:lnTo>
                <a:lnTo>
                  <a:pt x="853" y="2009"/>
                </a:lnTo>
                <a:lnTo>
                  <a:pt x="886" y="2006"/>
                </a:lnTo>
                <a:lnTo>
                  <a:pt x="916" y="2001"/>
                </a:lnTo>
                <a:lnTo>
                  <a:pt x="916" y="2001"/>
                </a:lnTo>
                <a:lnTo>
                  <a:pt x="983" y="1987"/>
                </a:lnTo>
                <a:lnTo>
                  <a:pt x="1021" y="1980"/>
                </a:lnTo>
                <a:lnTo>
                  <a:pt x="1053" y="1978"/>
                </a:lnTo>
                <a:lnTo>
                  <a:pt x="1053" y="1978"/>
                </a:lnTo>
                <a:lnTo>
                  <a:pt x="1077" y="1976"/>
                </a:lnTo>
                <a:lnTo>
                  <a:pt x="1092" y="1973"/>
                </a:lnTo>
                <a:lnTo>
                  <a:pt x="1101" y="1968"/>
                </a:lnTo>
                <a:lnTo>
                  <a:pt x="1106" y="1962"/>
                </a:lnTo>
                <a:lnTo>
                  <a:pt x="1106" y="1962"/>
                </a:lnTo>
                <a:lnTo>
                  <a:pt x="1110" y="1957"/>
                </a:lnTo>
                <a:lnTo>
                  <a:pt x="1111" y="1950"/>
                </a:lnTo>
                <a:lnTo>
                  <a:pt x="1113" y="1931"/>
                </a:lnTo>
                <a:lnTo>
                  <a:pt x="1113" y="1914"/>
                </a:lnTo>
                <a:lnTo>
                  <a:pt x="1111" y="1907"/>
                </a:lnTo>
                <a:lnTo>
                  <a:pt x="1111" y="1905"/>
                </a:lnTo>
                <a:lnTo>
                  <a:pt x="1111" y="1905"/>
                </a:lnTo>
                <a:lnTo>
                  <a:pt x="1110" y="1902"/>
                </a:lnTo>
                <a:lnTo>
                  <a:pt x="1106" y="1893"/>
                </a:lnTo>
                <a:lnTo>
                  <a:pt x="1101" y="1869"/>
                </a:lnTo>
                <a:lnTo>
                  <a:pt x="1096" y="1836"/>
                </a:lnTo>
                <a:lnTo>
                  <a:pt x="1096" y="1836"/>
                </a:lnTo>
                <a:lnTo>
                  <a:pt x="1101" y="1831"/>
                </a:lnTo>
                <a:lnTo>
                  <a:pt x="1105" y="1825"/>
                </a:lnTo>
                <a:lnTo>
                  <a:pt x="1106" y="1824"/>
                </a:lnTo>
                <a:lnTo>
                  <a:pt x="1106" y="1824"/>
                </a:lnTo>
                <a:lnTo>
                  <a:pt x="1106" y="1819"/>
                </a:lnTo>
                <a:lnTo>
                  <a:pt x="1105" y="1808"/>
                </a:lnTo>
                <a:lnTo>
                  <a:pt x="1103" y="1793"/>
                </a:lnTo>
                <a:lnTo>
                  <a:pt x="1103" y="1786"/>
                </a:lnTo>
                <a:lnTo>
                  <a:pt x="1103" y="1779"/>
                </a:lnTo>
                <a:lnTo>
                  <a:pt x="1103" y="1779"/>
                </a:lnTo>
                <a:lnTo>
                  <a:pt x="1118" y="1716"/>
                </a:lnTo>
                <a:lnTo>
                  <a:pt x="1118" y="1716"/>
                </a:lnTo>
                <a:lnTo>
                  <a:pt x="1144" y="1415"/>
                </a:lnTo>
                <a:lnTo>
                  <a:pt x="1144" y="1415"/>
                </a:lnTo>
                <a:lnTo>
                  <a:pt x="1148" y="1409"/>
                </a:lnTo>
                <a:lnTo>
                  <a:pt x="1151" y="1404"/>
                </a:lnTo>
                <a:lnTo>
                  <a:pt x="1155" y="1401"/>
                </a:lnTo>
                <a:lnTo>
                  <a:pt x="1157" y="1396"/>
                </a:lnTo>
                <a:lnTo>
                  <a:pt x="1157" y="1396"/>
                </a:lnTo>
                <a:lnTo>
                  <a:pt x="1157" y="1385"/>
                </a:lnTo>
                <a:lnTo>
                  <a:pt x="1155" y="1373"/>
                </a:lnTo>
                <a:lnTo>
                  <a:pt x="1153" y="1357"/>
                </a:lnTo>
                <a:lnTo>
                  <a:pt x="1153" y="1357"/>
                </a:lnTo>
                <a:lnTo>
                  <a:pt x="1174" y="1321"/>
                </a:lnTo>
                <a:lnTo>
                  <a:pt x="1221" y="1238"/>
                </a:lnTo>
                <a:lnTo>
                  <a:pt x="1276" y="1148"/>
                </a:lnTo>
                <a:lnTo>
                  <a:pt x="1299" y="1111"/>
                </a:lnTo>
                <a:lnTo>
                  <a:pt x="1318" y="1089"/>
                </a:lnTo>
                <a:lnTo>
                  <a:pt x="1318" y="1089"/>
                </a:lnTo>
                <a:lnTo>
                  <a:pt x="1335" y="1066"/>
                </a:lnTo>
                <a:lnTo>
                  <a:pt x="1358" y="1035"/>
                </a:lnTo>
                <a:lnTo>
                  <a:pt x="1410" y="955"/>
                </a:lnTo>
                <a:lnTo>
                  <a:pt x="1456" y="877"/>
                </a:lnTo>
                <a:lnTo>
                  <a:pt x="1472" y="846"/>
                </a:lnTo>
                <a:lnTo>
                  <a:pt x="1482" y="827"/>
                </a:lnTo>
                <a:lnTo>
                  <a:pt x="1482" y="827"/>
                </a:lnTo>
                <a:lnTo>
                  <a:pt x="1486" y="815"/>
                </a:lnTo>
                <a:lnTo>
                  <a:pt x="1489" y="803"/>
                </a:lnTo>
                <a:lnTo>
                  <a:pt x="1491" y="778"/>
                </a:lnTo>
                <a:lnTo>
                  <a:pt x="1491" y="761"/>
                </a:lnTo>
                <a:lnTo>
                  <a:pt x="1489" y="754"/>
                </a:lnTo>
                <a:lnTo>
                  <a:pt x="1505" y="732"/>
                </a:lnTo>
                <a:lnTo>
                  <a:pt x="1505" y="732"/>
                </a:lnTo>
                <a:lnTo>
                  <a:pt x="1489" y="707"/>
                </a:lnTo>
                <a:lnTo>
                  <a:pt x="1446" y="643"/>
                </a:lnTo>
                <a:lnTo>
                  <a:pt x="1382" y="556"/>
                </a:lnTo>
                <a:lnTo>
                  <a:pt x="1345" y="508"/>
                </a:lnTo>
                <a:lnTo>
                  <a:pt x="1306" y="459"/>
                </a:lnTo>
                <a:lnTo>
                  <a:pt x="1306" y="459"/>
                </a:lnTo>
                <a:lnTo>
                  <a:pt x="1269" y="418"/>
                </a:lnTo>
                <a:lnTo>
                  <a:pt x="1236" y="383"/>
                </a:lnTo>
                <a:lnTo>
                  <a:pt x="1209" y="355"/>
                </a:lnTo>
                <a:lnTo>
                  <a:pt x="1181" y="335"/>
                </a:lnTo>
                <a:lnTo>
                  <a:pt x="1157" y="316"/>
                </a:lnTo>
                <a:lnTo>
                  <a:pt x="1131" y="300"/>
                </a:lnTo>
                <a:lnTo>
                  <a:pt x="1073" y="269"/>
                </a:lnTo>
                <a:lnTo>
                  <a:pt x="1073" y="269"/>
                </a:lnTo>
                <a:lnTo>
                  <a:pt x="1021" y="241"/>
                </a:lnTo>
                <a:lnTo>
                  <a:pt x="992" y="225"/>
                </a:lnTo>
                <a:lnTo>
                  <a:pt x="976" y="218"/>
                </a:lnTo>
                <a:lnTo>
                  <a:pt x="862" y="184"/>
                </a:lnTo>
                <a:lnTo>
                  <a:pt x="862" y="184"/>
                </a:lnTo>
                <a:lnTo>
                  <a:pt x="865" y="184"/>
                </a:lnTo>
                <a:lnTo>
                  <a:pt x="871" y="184"/>
                </a:lnTo>
                <a:lnTo>
                  <a:pt x="876" y="182"/>
                </a:lnTo>
                <a:lnTo>
                  <a:pt x="879" y="179"/>
                </a:lnTo>
                <a:lnTo>
                  <a:pt x="883" y="173"/>
                </a:lnTo>
                <a:lnTo>
                  <a:pt x="884" y="165"/>
                </a:lnTo>
                <a:lnTo>
                  <a:pt x="884" y="165"/>
                </a:lnTo>
                <a:lnTo>
                  <a:pt x="891" y="149"/>
                </a:lnTo>
                <a:lnTo>
                  <a:pt x="895" y="137"/>
                </a:lnTo>
                <a:lnTo>
                  <a:pt x="895" y="133"/>
                </a:lnTo>
                <a:lnTo>
                  <a:pt x="895" y="128"/>
                </a:lnTo>
                <a:lnTo>
                  <a:pt x="891" y="125"/>
                </a:lnTo>
                <a:lnTo>
                  <a:pt x="884" y="123"/>
                </a:lnTo>
                <a:lnTo>
                  <a:pt x="884" y="123"/>
                </a:lnTo>
                <a:lnTo>
                  <a:pt x="871" y="118"/>
                </a:lnTo>
                <a:lnTo>
                  <a:pt x="858" y="113"/>
                </a:lnTo>
                <a:lnTo>
                  <a:pt x="841" y="111"/>
                </a:lnTo>
                <a:lnTo>
                  <a:pt x="820" y="111"/>
                </a:lnTo>
                <a:lnTo>
                  <a:pt x="820" y="111"/>
                </a:lnTo>
                <a:lnTo>
                  <a:pt x="793" y="113"/>
                </a:lnTo>
                <a:lnTo>
                  <a:pt x="768" y="116"/>
                </a:lnTo>
                <a:lnTo>
                  <a:pt x="749" y="121"/>
                </a:lnTo>
                <a:lnTo>
                  <a:pt x="742" y="123"/>
                </a:lnTo>
                <a:lnTo>
                  <a:pt x="739" y="127"/>
                </a:lnTo>
                <a:lnTo>
                  <a:pt x="739" y="127"/>
                </a:lnTo>
                <a:lnTo>
                  <a:pt x="735" y="132"/>
                </a:lnTo>
                <a:lnTo>
                  <a:pt x="728" y="137"/>
                </a:lnTo>
                <a:lnTo>
                  <a:pt x="720" y="142"/>
                </a:lnTo>
                <a:lnTo>
                  <a:pt x="690" y="130"/>
                </a:lnTo>
                <a:lnTo>
                  <a:pt x="690" y="130"/>
                </a:lnTo>
                <a:lnTo>
                  <a:pt x="699" y="123"/>
                </a:lnTo>
                <a:lnTo>
                  <a:pt x="704" y="114"/>
                </a:lnTo>
                <a:lnTo>
                  <a:pt x="708" y="109"/>
                </a:lnTo>
                <a:lnTo>
                  <a:pt x="709" y="104"/>
                </a:lnTo>
                <a:lnTo>
                  <a:pt x="709" y="104"/>
                </a:lnTo>
                <a:lnTo>
                  <a:pt x="709" y="97"/>
                </a:lnTo>
                <a:lnTo>
                  <a:pt x="708" y="92"/>
                </a:lnTo>
                <a:lnTo>
                  <a:pt x="702" y="80"/>
                </a:lnTo>
                <a:lnTo>
                  <a:pt x="697" y="73"/>
                </a:lnTo>
                <a:lnTo>
                  <a:pt x="694" y="69"/>
                </a:lnTo>
                <a:lnTo>
                  <a:pt x="694" y="69"/>
                </a:lnTo>
                <a:lnTo>
                  <a:pt x="690" y="68"/>
                </a:lnTo>
                <a:lnTo>
                  <a:pt x="685" y="62"/>
                </a:lnTo>
                <a:lnTo>
                  <a:pt x="682" y="59"/>
                </a:lnTo>
                <a:lnTo>
                  <a:pt x="678" y="54"/>
                </a:lnTo>
                <a:lnTo>
                  <a:pt x="676" y="47"/>
                </a:lnTo>
                <a:lnTo>
                  <a:pt x="675" y="38"/>
                </a:lnTo>
                <a:lnTo>
                  <a:pt x="675" y="38"/>
                </a:lnTo>
                <a:lnTo>
                  <a:pt x="673" y="33"/>
                </a:lnTo>
                <a:lnTo>
                  <a:pt x="671" y="29"/>
                </a:lnTo>
                <a:lnTo>
                  <a:pt x="664" y="21"/>
                </a:lnTo>
                <a:lnTo>
                  <a:pt x="654" y="16"/>
                </a:lnTo>
                <a:lnTo>
                  <a:pt x="642" y="10"/>
                </a:lnTo>
                <a:lnTo>
                  <a:pt x="628" y="5"/>
                </a:lnTo>
                <a:lnTo>
                  <a:pt x="614" y="2"/>
                </a:lnTo>
                <a:lnTo>
                  <a:pt x="602" y="0"/>
                </a:lnTo>
                <a:lnTo>
                  <a:pt x="590" y="0"/>
                </a:lnTo>
                <a:lnTo>
                  <a:pt x="590" y="0"/>
                </a:lnTo>
                <a:lnTo>
                  <a:pt x="560" y="0"/>
                </a:lnTo>
                <a:lnTo>
                  <a:pt x="519" y="2"/>
                </a:lnTo>
                <a:lnTo>
                  <a:pt x="498" y="5"/>
                </a:lnTo>
                <a:lnTo>
                  <a:pt x="479" y="9"/>
                </a:lnTo>
                <a:lnTo>
                  <a:pt x="463" y="12"/>
                </a:lnTo>
                <a:lnTo>
                  <a:pt x="456" y="16"/>
                </a:lnTo>
                <a:lnTo>
                  <a:pt x="453" y="19"/>
                </a:lnTo>
                <a:lnTo>
                  <a:pt x="453" y="19"/>
                </a:lnTo>
                <a:lnTo>
                  <a:pt x="444" y="26"/>
                </a:lnTo>
                <a:lnTo>
                  <a:pt x="435" y="31"/>
                </a:lnTo>
                <a:lnTo>
                  <a:pt x="418" y="42"/>
                </a:lnTo>
                <a:lnTo>
                  <a:pt x="409" y="47"/>
                </a:lnTo>
                <a:lnTo>
                  <a:pt x="402" y="52"/>
                </a:lnTo>
                <a:lnTo>
                  <a:pt x="397" y="59"/>
                </a:lnTo>
                <a:lnTo>
                  <a:pt x="396" y="66"/>
                </a:lnTo>
                <a:lnTo>
                  <a:pt x="396" y="66"/>
                </a:lnTo>
                <a:lnTo>
                  <a:pt x="392" y="102"/>
                </a:lnTo>
                <a:lnTo>
                  <a:pt x="392" y="127"/>
                </a:lnTo>
                <a:lnTo>
                  <a:pt x="387" y="139"/>
                </a:lnTo>
                <a:close/>
                <a:moveTo>
                  <a:pt x="517" y="740"/>
                </a:moveTo>
                <a:lnTo>
                  <a:pt x="517" y="740"/>
                </a:lnTo>
                <a:lnTo>
                  <a:pt x="552" y="744"/>
                </a:lnTo>
                <a:lnTo>
                  <a:pt x="578" y="745"/>
                </a:lnTo>
                <a:lnTo>
                  <a:pt x="590" y="745"/>
                </a:lnTo>
                <a:lnTo>
                  <a:pt x="598" y="744"/>
                </a:lnTo>
                <a:lnTo>
                  <a:pt x="598" y="744"/>
                </a:lnTo>
                <a:lnTo>
                  <a:pt x="621" y="737"/>
                </a:lnTo>
                <a:lnTo>
                  <a:pt x="630" y="733"/>
                </a:lnTo>
                <a:lnTo>
                  <a:pt x="636" y="728"/>
                </a:lnTo>
                <a:lnTo>
                  <a:pt x="636" y="728"/>
                </a:lnTo>
                <a:lnTo>
                  <a:pt x="744" y="640"/>
                </a:lnTo>
                <a:lnTo>
                  <a:pt x="744" y="640"/>
                </a:lnTo>
                <a:lnTo>
                  <a:pt x="756" y="654"/>
                </a:lnTo>
                <a:lnTo>
                  <a:pt x="798" y="693"/>
                </a:lnTo>
                <a:lnTo>
                  <a:pt x="798" y="693"/>
                </a:lnTo>
                <a:lnTo>
                  <a:pt x="817" y="714"/>
                </a:lnTo>
                <a:lnTo>
                  <a:pt x="824" y="725"/>
                </a:lnTo>
                <a:lnTo>
                  <a:pt x="825" y="726"/>
                </a:lnTo>
                <a:lnTo>
                  <a:pt x="825" y="728"/>
                </a:lnTo>
                <a:lnTo>
                  <a:pt x="824" y="728"/>
                </a:lnTo>
                <a:lnTo>
                  <a:pt x="824" y="728"/>
                </a:lnTo>
                <a:lnTo>
                  <a:pt x="787" y="716"/>
                </a:lnTo>
                <a:lnTo>
                  <a:pt x="761" y="709"/>
                </a:lnTo>
                <a:lnTo>
                  <a:pt x="744" y="706"/>
                </a:lnTo>
                <a:lnTo>
                  <a:pt x="744" y="706"/>
                </a:lnTo>
                <a:lnTo>
                  <a:pt x="739" y="706"/>
                </a:lnTo>
                <a:lnTo>
                  <a:pt x="734" y="709"/>
                </a:lnTo>
                <a:lnTo>
                  <a:pt x="723" y="716"/>
                </a:lnTo>
                <a:lnTo>
                  <a:pt x="713" y="728"/>
                </a:lnTo>
                <a:lnTo>
                  <a:pt x="713" y="728"/>
                </a:lnTo>
                <a:lnTo>
                  <a:pt x="690" y="737"/>
                </a:lnTo>
                <a:lnTo>
                  <a:pt x="666" y="745"/>
                </a:lnTo>
                <a:lnTo>
                  <a:pt x="640" y="759"/>
                </a:lnTo>
                <a:lnTo>
                  <a:pt x="640" y="759"/>
                </a:lnTo>
                <a:lnTo>
                  <a:pt x="635" y="765"/>
                </a:lnTo>
                <a:lnTo>
                  <a:pt x="630" y="773"/>
                </a:lnTo>
                <a:lnTo>
                  <a:pt x="628" y="784"/>
                </a:lnTo>
                <a:lnTo>
                  <a:pt x="626" y="797"/>
                </a:lnTo>
                <a:lnTo>
                  <a:pt x="626" y="830"/>
                </a:lnTo>
                <a:lnTo>
                  <a:pt x="628" y="865"/>
                </a:lnTo>
                <a:lnTo>
                  <a:pt x="633" y="901"/>
                </a:lnTo>
                <a:lnTo>
                  <a:pt x="640" y="931"/>
                </a:lnTo>
                <a:lnTo>
                  <a:pt x="645" y="955"/>
                </a:lnTo>
                <a:lnTo>
                  <a:pt x="647" y="966"/>
                </a:lnTo>
                <a:lnTo>
                  <a:pt x="647" y="966"/>
                </a:lnTo>
                <a:lnTo>
                  <a:pt x="662" y="1000"/>
                </a:lnTo>
                <a:lnTo>
                  <a:pt x="671" y="1045"/>
                </a:lnTo>
                <a:lnTo>
                  <a:pt x="690" y="1054"/>
                </a:lnTo>
                <a:lnTo>
                  <a:pt x="690" y="1054"/>
                </a:lnTo>
                <a:lnTo>
                  <a:pt x="695" y="1057"/>
                </a:lnTo>
                <a:lnTo>
                  <a:pt x="701" y="1059"/>
                </a:lnTo>
                <a:lnTo>
                  <a:pt x="701" y="1061"/>
                </a:lnTo>
                <a:lnTo>
                  <a:pt x="701" y="1061"/>
                </a:lnTo>
                <a:lnTo>
                  <a:pt x="704" y="1066"/>
                </a:lnTo>
                <a:lnTo>
                  <a:pt x="711" y="1073"/>
                </a:lnTo>
                <a:lnTo>
                  <a:pt x="720" y="1085"/>
                </a:lnTo>
                <a:lnTo>
                  <a:pt x="754" y="1080"/>
                </a:lnTo>
                <a:lnTo>
                  <a:pt x="754" y="1080"/>
                </a:lnTo>
                <a:lnTo>
                  <a:pt x="756" y="1083"/>
                </a:lnTo>
                <a:lnTo>
                  <a:pt x="763" y="1089"/>
                </a:lnTo>
                <a:lnTo>
                  <a:pt x="770" y="1092"/>
                </a:lnTo>
                <a:lnTo>
                  <a:pt x="779" y="1096"/>
                </a:lnTo>
                <a:lnTo>
                  <a:pt x="789" y="1101"/>
                </a:lnTo>
                <a:lnTo>
                  <a:pt x="805" y="1104"/>
                </a:lnTo>
                <a:lnTo>
                  <a:pt x="805" y="1104"/>
                </a:lnTo>
                <a:lnTo>
                  <a:pt x="836" y="1109"/>
                </a:lnTo>
                <a:lnTo>
                  <a:pt x="864" y="1111"/>
                </a:lnTo>
                <a:lnTo>
                  <a:pt x="890" y="1111"/>
                </a:lnTo>
                <a:lnTo>
                  <a:pt x="890" y="1111"/>
                </a:lnTo>
                <a:lnTo>
                  <a:pt x="886" y="1167"/>
                </a:lnTo>
                <a:lnTo>
                  <a:pt x="881" y="1226"/>
                </a:lnTo>
                <a:lnTo>
                  <a:pt x="881" y="1226"/>
                </a:lnTo>
                <a:lnTo>
                  <a:pt x="881" y="1285"/>
                </a:lnTo>
                <a:lnTo>
                  <a:pt x="881" y="1383"/>
                </a:lnTo>
                <a:lnTo>
                  <a:pt x="881" y="1383"/>
                </a:lnTo>
                <a:lnTo>
                  <a:pt x="881" y="1439"/>
                </a:lnTo>
                <a:lnTo>
                  <a:pt x="883" y="1503"/>
                </a:lnTo>
                <a:lnTo>
                  <a:pt x="884" y="1579"/>
                </a:lnTo>
                <a:lnTo>
                  <a:pt x="728" y="1231"/>
                </a:lnTo>
                <a:lnTo>
                  <a:pt x="744" y="1222"/>
                </a:lnTo>
                <a:lnTo>
                  <a:pt x="732" y="1203"/>
                </a:lnTo>
                <a:lnTo>
                  <a:pt x="713" y="1196"/>
                </a:lnTo>
                <a:lnTo>
                  <a:pt x="517" y="740"/>
                </a:lnTo>
                <a:close/>
                <a:moveTo>
                  <a:pt x="456" y="342"/>
                </a:moveTo>
                <a:lnTo>
                  <a:pt x="456" y="342"/>
                </a:lnTo>
                <a:lnTo>
                  <a:pt x="465" y="354"/>
                </a:lnTo>
                <a:lnTo>
                  <a:pt x="474" y="364"/>
                </a:lnTo>
                <a:lnTo>
                  <a:pt x="479" y="369"/>
                </a:lnTo>
                <a:lnTo>
                  <a:pt x="484" y="373"/>
                </a:lnTo>
                <a:lnTo>
                  <a:pt x="491" y="374"/>
                </a:lnTo>
                <a:lnTo>
                  <a:pt x="498" y="376"/>
                </a:lnTo>
                <a:lnTo>
                  <a:pt x="498" y="376"/>
                </a:lnTo>
                <a:lnTo>
                  <a:pt x="519" y="374"/>
                </a:lnTo>
                <a:lnTo>
                  <a:pt x="545" y="373"/>
                </a:lnTo>
                <a:lnTo>
                  <a:pt x="579" y="368"/>
                </a:lnTo>
                <a:lnTo>
                  <a:pt x="579" y="368"/>
                </a:lnTo>
                <a:lnTo>
                  <a:pt x="584" y="369"/>
                </a:lnTo>
                <a:lnTo>
                  <a:pt x="590" y="369"/>
                </a:lnTo>
                <a:lnTo>
                  <a:pt x="595" y="371"/>
                </a:lnTo>
                <a:lnTo>
                  <a:pt x="595" y="371"/>
                </a:lnTo>
                <a:lnTo>
                  <a:pt x="591" y="378"/>
                </a:lnTo>
                <a:lnTo>
                  <a:pt x="586" y="390"/>
                </a:lnTo>
                <a:lnTo>
                  <a:pt x="586" y="390"/>
                </a:lnTo>
                <a:lnTo>
                  <a:pt x="583" y="400"/>
                </a:lnTo>
                <a:lnTo>
                  <a:pt x="576" y="411"/>
                </a:lnTo>
                <a:lnTo>
                  <a:pt x="564" y="425"/>
                </a:lnTo>
                <a:lnTo>
                  <a:pt x="564" y="425"/>
                </a:lnTo>
                <a:lnTo>
                  <a:pt x="548" y="435"/>
                </a:lnTo>
                <a:lnTo>
                  <a:pt x="532" y="444"/>
                </a:lnTo>
                <a:lnTo>
                  <a:pt x="510" y="425"/>
                </a:lnTo>
                <a:lnTo>
                  <a:pt x="510" y="425"/>
                </a:lnTo>
                <a:lnTo>
                  <a:pt x="493" y="411"/>
                </a:lnTo>
                <a:lnTo>
                  <a:pt x="484" y="406"/>
                </a:lnTo>
                <a:lnTo>
                  <a:pt x="479" y="402"/>
                </a:lnTo>
                <a:lnTo>
                  <a:pt x="479" y="402"/>
                </a:lnTo>
                <a:lnTo>
                  <a:pt x="475" y="400"/>
                </a:lnTo>
                <a:lnTo>
                  <a:pt x="470" y="397"/>
                </a:lnTo>
                <a:lnTo>
                  <a:pt x="465" y="390"/>
                </a:lnTo>
                <a:lnTo>
                  <a:pt x="460" y="383"/>
                </a:lnTo>
                <a:lnTo>
                  <a:pt x="460" y="383"/>
                </a:lnTo>
                <a:lnTo>
                  <a:pt x="449" y="354"/>
                </a:lnTo>
                <a:lnTo>
                  <a:pt x="441" y="333"/>
                </a:lnTo>
                <a:lnTo>
                  <a:pt x="441" y="333"/>
                </a:lnTo>
                <a:lnTo>
                  <a:pt x="442" y="333"/>
                </a:lnTo>
                <a:lnTo>
                  <a:pt x="444" y="331"/>
                </a:lnTo>
                <a:lnTo>
                  <a:pt x="448" y="331"/>
                </a:lnTo>
                <a:lnTo>
                  <a:pt x="449" y="333"/>
                </a:lnTo>
                <a:lnTo>
                  <a:pt x="456" y="342"/>
                </a:lnTo>
                <a:lnTo>
                  <a:pt x="456" y="34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9">
            <a:extLst>
              <a:ext uri="{FF2B5EF4-FFF2-40B4-BE49-F238E27FC236}">
                <a16:creationId xmlns:a16="http://schemas.microsoft.com/office/drawing/2014/main" id="{0616AE52-240B-4AB1-B095-D52CB21DB066}"/>
              </a:ext>
            </a:extLst>
          </p:cNvPr>
          <p:cNvSpPr>
            <a:spLocks noEditPoints="1"/>
          </p:cNvSpPr>
          <p:nvPr/>
        </p:nvSpPr>
        <p:spPr bwMode="auto">
          <a:xfrm>
            <a:off x="2562138" y="2771589"/>
            <a:ext cx="1168670" cy="1635490"/>
          </a:xfrm>
          <a:custGeom>
            <a:avLst/>
            <a:gdLst>
              <a:gd name="T0" fmla="*/ 488 w 1442"/>
              <a:gd name="T1" fmla="*/ 184 h 2018"/>
              <a:gd name="T2" fmla="*/ 405 w 1442"/>
              <a:gd name="T3" fmla="*/ 220 h 2018"/>
              <a:gd name="T4" fmla="*/ 388 w 1442"/>
              <a:gd name="T5" fmla="*/ 285 h 2018"/>
              <a:gd name="T6" fmla="*/ 299 w 1442"/>
              <a:gd name="T7" fmla="*/ 359 h 2018"/>
              <a:gd name="T8" fmla="*/ 162 w 1442"/>
              <a:gd name="T9" fmla="*/ 550 h 2018"/>
              <a:gd name="T10" fmla="*/ 0 w 1442"/>
              <a:gd name="T11" fmla="*/ 890 h 2018"/>
              <a:gd name="T12" fmla="*/ 55 w 1442"/>
              <a:gd name="T13" fmla="*/ 942 h 2018"/>
              <a:gd name="T14" fmla="*/ 150 w 1442"/>
              <a:gd name="T15" fmla="*/ 1125 h 2018"/>
              <a:gd name="T16" fmla="*/ 268 w 1442"/>
              <a:gd name="T17" fmla="*/ 1398 h 2018"/>
              <a:gd name="T18" fmla="*/ 327 w 1442"/>
              <a:gd name="T19" fmla="*/ 1595 h 2018"/>
              <a:gd name="T20" fmla="*/ 336 w 1442"/>
              <a:gd name="T21" fmla="*/ 1784 h 2018"/>
              <a:gd name="T22" fmla="*/ 341 w 1442"/>
              <a:gd name="T23" fmla="*/ 1852 h 2018"/>
              <a:gd name="T24" fmla="*/ 360 w 1442"/>
              <a:gd name="T25" fmla="*/ 1961 h 2018"/>
              <a:gd name="T26" fmla="*/ 501 w 1442"/>
              <a:gd name="T27" fmla="*/ 2006 h 2018"/>
              <a:gd name="T28" fmla="*/ 691 w 1442"/>
              <a:gd name="T29" fmla="*/ 2006 h 2018"/>
              <a:gd name="T30" fmla="*/ 717 w 1442"/>
              <a:gd name="T31" fmla="*/ 1931 h 2018"/>
              <a:gd name="T32" fmla="*/ 624 w 1442"/>
              <a:gd name="T33" fmla="*/ 1905 h 2018"/>
              <a:gd name="T34" fmla="*/ 606 w 1442"/>
              <a:gd name="T35" fmla="*/ 1819 h 2018"/>
              <a:gd name="T36" fmla="*/ 653 w 1442"/>
              <a:gd name="T37" fmla="*/ 1762 h 2018"/>
              <a:gd name="T38" fmla="*/ 575 w 1442"/>
              <a:gd name="T39" fmla="*/ 1732 h 2018"/>
              <a:gd name="T40" fmla="*/ 941 w 1442"/>
              <a:gd name="T41" fmla="*/ 843 h 2018"/>
              <a:gd name="T42" fmla="*/ 972 w 1442"/>
              <a:gd name="T43" fmla="*/ 1314 h 2018"/>
              <a:gd name="T44" fmla="*/ 1038 w 1442"/>
              <a:gd name="T45" fmla="*/ 1689 h 2018"/>
              <a:gd name="T46" fmla="*/ 1076 w 1442"/>
              <a:gd name="T47" fmla="*/ 1690 h 2018"/>
              <a:gd name="T48" fmla="*/ 1043 w 1442"/>
              <a:gd name="T49" fmla="*/ 1385 h 2018"/>
              <a:gd name="T50" fmla="*/ 1203 w 1442"/>
              <a:gd name="T51" fmla="*/ 1392 h 2018"/>
              <a:gd name="T52" fmla="*/ 1372 w 1442"/>
              <a:gd name="T53" fmla="*/ 1897 h 2018"/>
              <a:gd name="T54" fmla="*/ 1397 w 1442"/>
              <a:gd name="T55" fmla="*/ 1944 h 2018"/>
              <a:gd name="T56" fmla="*/ 1426 w 1442"/>
              <a:gd name="T57" fmla="*/ 1977 h 2018"/>
              <a:gd name="T58" fmla="*/ 1430 w 1442"/>
              <a:gd name="T59" fmla="*/ 1931 h 2018"/>
              <a:gd name="T60" fmla="*/ 1404 w 1442"/>
              <a:gd name="T61" fmla="*/ 1878 h 2018"/>
              <a:gd name="T62" fmla="*/ 1015 w 1442"/>
              <a:gd name="T63" fmla="*/ 753 h 2018"/>
              <a:gd name="T64" fmla="*/ 1029 w 1442"/>
              <a:gd name="T65" fmla="*/ 727 h 2018"/>
              <a:gd name="T66" fmla="*/ 1034 w 1442"/>
              <a:gd name="T67" fmla="*/ 654 h 2018"/>
              <a:gd name="T68" fmla="*/ 1005 w 1442"/>
              <a:gd name="T69" fmla="*/ 595 h 2018"/>
              <a:gd name="T70" fmla="*/ 1151 w 1442"/>
              <a:gd name="T71" fmla="*/ 576 h 2018"/>
              <a:gd name="T72" fmla="*/ 1182 w 1442"/>
              <a:gd name="T73" fmla="*/ 519 h 2018"/>
              <a:gd name="T74" fmla="*/ 1144 w 1442"/>
              <a:gd name="T75" fmla="*/ 460 h 2018"/>
              <a:gd name="T76" fmla="*/ 1057 w 1442"/>
              <a:gd name="T77" fmla="*/ 441 h 2018"/>
              <a:gd name="T78" fmla="*/ 955 w 1442"/>
              <a:gd name="T79" fmla="*/ 402 h 2018"/>
              <a:gd name="T80" fmla="*/ 922 w 1442"/>
              <a:gd name="T81" fmla="*/ 474 h 2018"/>
              <a:gd name="T82" fmla="*/ 865 w 1442"/>
              <a:gd name="T83" fmla="*/ 576 h 2018"/>
              <a:gd name="T84" fmla="*/ 790 w 1442"/>
              <a:gd name="T85" fmla="*/ 614 h 2018"/>
              <a:gd name="T86" fmla="*/ 710 w 1442"/>
              <a:gd name="T87" fmla="*/ 541 h 2018"/>
              <a:gd name="T88" fmla="*/ 672 w 1442"/>
              <a:gd name="T89" fmla="*/ 468 h 2018"/>
              <a:gd name="T90" fmla="*/ 691 w 1442"/>
              <a:gd name="T91" fmla="*/ 387 h 2018"/>
              <a:gd name="T92" fmla="*/ 787 w 1442"/>
              <a:gd name="T93" fmla="*/ 319 h 2018"/>
              <a:gd name="T94" fmla="*/ 809 w 1442"/>
              <a:gd name="T95" fmla="*/ 264 h 2018"/>
              <a:gd name="T96" fmla="*/ 833 w 1442"/>
              <a:gd name="T97" fmla="*/ 214 h 2018"/>
              <a:gd name="T98" fmla="*/ 871 w 1442"/>
              <a:gd name="T99" fmla="*/ 151 h 2018"/>
              <a:gd name="T100" fmla="*/ 813 w 1442"/>
              <a:gd name="T101" fmla="*/ 103 h 2018"/>
              <a:gd name="T102" fmla="*/ 781 w 1442"/>
              <a:gd name="T103" fmla="*/ 37 h 2018"/>
              <a:gd name="T104" fmla="*/ 624 w 1442"/>
              <a:gd name="T105" fmla="*/ 9 h 2018"/>
              <a:gd name="T106" fmla="*/ 540 w 1442"/>
              <a:gd name="T107" fmla="*/ 71 h 2018"/>
              <a:gd name="T108" fmla="*/ 549 w 1442"/>
              <a:gd name="T109" fmla="*/ 148 h 2018"/>
              <a:gd name="T110" fmla="*/ 639 w 1442"/>
              <a:gd name="T111" fmla="*/ 775 h 2018"/>
              <a:gd name="T112" fmla="*/ 745 w 1442"/>
              <a:gd name="T113" fmla="*/ 801 h 2018"/>
              <a:gd name="T114" fmla="*/ 658 w 1442"/>
              <a:gd name="T115" fmla="*/ 1337 h 2018"/>
              <a:gd name="T116" fmla="*/ 537 w 1442"/>
              <a:gd name="T117" fmla="*/ 1436 h 2018"/>
              <a:gd name="T118" fmla="*/ 528 w 1442"/>
              <a:gd name="T119" fmla="*/ 1351 h 2018"/>
              <a:gd name="T120" fmla="*/ 405 w 1442"/>
              <a:gd name="T121" fmla="*/ 992 h 2018"/>
              <a:gd name="T122" fmla="*/ 478 w 1442"/>
              <a:gd name="T123" fmla="*/ 862 h 2018"/>
              <a:gd name="T124" fmla="*/ 568 w 1442"/>
              <a:gd name="T125" fmla="*/ 701 h 2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42" h="2018">
                <a:moveTo>
                  <a:pt x="549" y="165"/>
                </a:moveTo>
                <a:lnTo>
                  <a:pt x="549" y="165"/>
                </a:lnTo>
                <a:lnTo>
                  <a:pt x="504" y="193"/>
                </a:lnTo>
                <a:lnTo>
                  <a:pt x="504" y="193"/>
                </a:lnTo>
                <a:lnTo>
                  <a:pt x="504" y="193"/>
                </a:lnTo>
                <a:lnTo>
                  <a:pt x="504" y="193"/>
                </a:lnTo>
                <a:lnTo>
                  <a:pt x="502" y="191"/>
                </a:lnTo>
                <a:lnTo>
                  <a:pt x="497" y="187"/>
                </a:lnTo>
                <a:lnTo>
                  <a:pt x="488" y="184"/>
                </a:lnTo>
                <a:lnTo>
                  <a:pt x="478" y="184"/>
                </a:lnTo>
                <a:lnTo>
                  <a:pt x="478" y="184"/>
                </a:lnTo>
                <a:lnTo>
                  <a:pt x="466" y="187"/>
                </a:lnTo>
                <a:lnTo>
                  <a:pt x="449" y="193"/>
                </a:lnTo>
                <a:lnTo>
                  <a:pt x="433" y="200"/>
                </a:lnTo>
                <a:lnTo>
                  <a:pt x="421" y="207"/>
                </a:lnTo>
                <a:lnTo>
                  <a:pt x="421" y="207"/>
                </a:lnTo>
                <a:lnTo>
                  <a:pt x="412" y="214"/>
                </a:lnTo>
                <a:lnTo>
                  <a:pt x="405" y="220"/>
                </a:lnTo>
                <a:lnTo>
                  <a:pt x="400" y="229"/>
                </a:lnTo>
                <a:lnTo>
                  <a:pt x="395" y="238"/>
                </a:lnTo>
                <a:lnTo>
                  <a:pt x="395" y="238"/>
                </a:lnTo>
                <a:lnTo>
                  <a:pt x="391" y="250"/>
                </a:lnTo>
                <a:lnTo>
                  <a:pt x="390" y="266"/>
                </a:lnTo>
                <a:lnTo>
                  <a:pt x="388" y="278"/>
                </a:lnTo>
                <a:lnTo>
                  <a:pt x="388" y="283"/>
                </a:lnTo>
                <a:lnTo>
                  <a:pt x="388" y="283"/>
                </a:lnTo>
                <a:lnTo>
                  <a:pt x="388" y="285"/>
                </a:lnTo>
                <a:lnTo>
                  <a:pt x="383" y="288"/>
                </a:lnTo>
                <a:lnTo>
                  <a:pt x="369" y="298"/>
                </a:lnTo>
                <a:lnTo>
                  <a:pt x="331" y="323"/>
                </a:lnTo>
                <a:lnTo>
                  <a:pt x="331" y="323"/>
                </a:lnTo>
                <a:lnTo>
                  <a:pt x="308" y="335"/>
                </a:lnTo>
                <a:lnTo>
                  <a:pt x="305" y="340"/>
                </a:lnTo>
                <a:lnTo>
                  <a:pt x="301" y="345"/>
                </a:lnTo>
                <a:lnTo>
                  <a:pt x="301" y="345"/>
                </a:lnTo>
                <a:lnTo>
                  <a:pt x="299" y="359"/>
                </a:lnTo>
                <a:lnTo>
                  <a:pt x="298" y="364"/>
                </a:lnTo>
                <a:lnTo>
                  <a:pt x="298" y="368"/>
                </a:lnTo>
                <a:lnTo>
                  <a:pt x="298" y="368"/>
                </a:lnTo>
                <a:lnTo>
                  <a:pt x="251" y="423"/>
                </a:lnTo>
                <a:lnTo>
                  <a:pt x="211" y="474"/>
                </a:lnTo>
                <a:lnTo>
                  <a:pt x="192" y="500"/>
                </a:lnTo>
                <a:lnTo>
                  <a:pt x="176" y="524"/>
                </a:lnTo>
                <a:lnTo>
                  <a:pt x="176" y="524"/>
                </a:lnTo>
                <a:lnTo>
                  <a:pt x="162" y="550"/>
                </a:lnTo>
                <a:lnTo>
                  <a:pt x="150" y="579"/>
                </a:lnTo>
                <a:lnTo>
                  <a:pt x="126" y="643"/>
                </a:lnTo>
                <a:lnTo>
                  <a:pt x="109" y="697"/>
                </a:lnTo>
                <a:lnTo>
                  <a:pt x="100" y="723"/>
                </a:lnTo>
                <a:lnTo>
                  <a:pt x="100" y="723"/>
                </a:lnTo>
                <a:lnTo>
                  <a:pt x="46" y="805"/>
                </a:lnTo>
                <a:lnTo>
                  <a:pt x="13" y="860"/>
                </a:lnTo>
                <a:lnTo>
                  <a:pt x="3" y="883"/>
                </a:lnTo>
                <a:lnTo>
                  <a:pt x="0" y="890"/>
                </a:lnTo>
                <a:lnTo>
                  <a:pt x="0" y="895"/>
                </a:lnTo>
                <a:lnTo>
                  <a:pt x="0" y="895"/>
                </a:lnTo>
                <a:lnTo>
                  <a:pt x="3" y="902"/>
                </a:lnTo>
                <a:lnTo>
                  <a:pt x="8" y="909"/>
                </a:lnTo>
                <a:lnTo>
                  <a:pt x="17" y="917"/>
                </a:lnTo>
                <a:lnTo>
                  <a:pt x="26" y="924"/>
                </a:lnTo>
                <a:lnTo>
                  <a:pt x="45" y="936"/>
                </a:lnTo>
                <a:lnTo>
                  <a:pt x="55" y="942"/>
                </a:lnTo>
                <a:lnTo>
                  <a:pt x="55" y="942"/>
                </a:lnTo>
                <a:lnTo>
                  <a:pt x="58" y="943"/>
                </a:lnTo>
                <a:lnTo>
                  <a:pt x="64" y="947"/>
                </a:lnTo>
                <a:lnTo>
                  <a:pt x="71" y="952"/>
                </a:lnTo>
                <a:lnTo>
                  <a:pt x="71" y="952"/>
                </a:lnTo>
                <a:lnTo>
                  <a:pt x="107" y="1025"/>
                </a:lnTo>
                <a:lnTo>
                  <a:pt x="133" y="1082"/>
                </a:lnTo>
                <a:lnTo>
                  <a:pt x="143" y="1108"/>
                </a:lnTo>
                <a:lnTo>
                  <a:pt x="150" y="1125"/>
                </a:lnTo>
                <a:lnTo>
                  <a:pt x="150" y="1125"/>
                </a:lnTo>
                <a:lnTo>
                  <a:pt x="159" y="1146"/>
                </a:lnTo>
                <a:lnTo>
                  <a:pt x="175" y="1179"/>
                </a:lnTo>
                <a:lnTo>
                  <a:pt x="214" y="1259"/>
                </a:lnTo>
                <a:lnTo>
                  <a:pt x="253" y="1337"/>
                </a:lnTo>
                <a:lnTo>
                  <a:pt x="265" y="1365"/>
                </a:lnTo>
                <a:lnTo>
                  <a:pt x="270" y="1380"/>
                </a:lnTo>
                <a:lnTo>
                  <a:pt x="270" y="1380"/>
                </a:lnTo>
                <a:lnTo>
                  <a:pt x="270" y="1391"/>
                </a:lnTo>
                <a:lnTo>
                  <a:pt x="268" y="1398"/>
                </a:lnTo>
                <a:lnTo>
                  <a:pt x="268" y="1404"/>
                </a:lnTo>
                <a:lnTo>
                  <a:pt x="270" y="1418"/>
                </a:lnTo>
                <a:lnTo>
                  <a:pt x="270" y="1418"/>
                </a:lnTo>
                <a:lnTo>
                  <a:pt x="273" y="1430"/>
                </a:lnTo>
                <a:lnTo>
                  <a:pt x="279" y="1451"/>
                </a:lnTo>
                <a:lnTo>
                  <a:pt x="296" y="1500"/>
                </a:lnTo>
                <a:lnTo>
                  <a:pt x="315" y="1554"/>
                </a:lnTo>
                <a:lnTo>
                  <a:pt x="322" y="1576"/>
                </a:lnTo>
                <a:lnTo>
                  <a:pt x="327" y="1595"/>
                </a:lnTo>
                <a:lnTo>
                  <a:pt x="327" y="1595"/>
                </a:lnTo>
                <a:lnTo>
                  <a:pt x="339" y="1649"/>
                </a:lnTo>
                <a:lnTo>
                  <a:pt x="343" y="1666"/>
                </a:lnTo>
                <a:lnTo>
                  <a:pt x="343" y="1675"/>
                </a:lnTo>
                <a:lnTo>
                  <a:pt x="343" y="1675"/>
                </a:lnTo>
                <a:lnTo>
                  <a:pt x="343" y="1692"/>
                </a:lnTo>
                <a:lnTo>
                  <a:pt x="341" y="1727"/>
                </a:lnTo>
                <a:lnTo>
                  <a:pt x="339" y="1767"/>
                </a:lnTo>
                <a:lnTo>
                  <a:pt x="336" y="1784"/>
                </a:lnTo>
                <a:lnTo>
                  <a:pt x="334" y="1798"/>
                </a:lnTo>
                <a:lnTo>
                  <a:pt x="334" y="1798"/>
                </a:lnTo>
                <a:lnTo>
                  <a:pt x="332" y="1807"/>
                </a:lnTo>
                <a:lnTo>
                  <a:pt x="331" y="1817"/>
                </a:lnTo>
                <a:lnTo>
                  <a:pt x="331" y="1833"/>
                </a:lnTo>
                <a:lnTo>
                  <a:pt x="334" y="1847"/>
                </a:lnTo>
                <a:lnTo>
                  <a:pt x="338" y="1850"/>
                </a:lnTo>
                <a:lnTo>
                  <a:pt x="341" y="1852"/>
                </a:lnTo>
                <a:lnTo>
                  <a:pt x="341" y="1852"/>
                </a:lnTo>
                <a:lnTo>
                  <a:pt x="351" y="1853"/>
                </a:lnTo>
                <a:lnTo>
                  <a:pt x="365" y="1853"/>
                </a:lnTo>
                <a:lnTo>
                  <a:pt x="386" y="1852"/>
                </a:lnTo>
                <a:lnTo>
                  <a:pt x="386" y="1852"/>
                </a:lnTo>
                <a:lnTo>
                  <a:pt x="370" y="1904"/>
                </a:lnTo>
                <a:lnTo>
                  <a:pt x="362" y="1940"/>
                </a:lnTo>
                <a:lnTo>
                  <a:pt x="360" y="1954"/>
                </a:lnTo>
                <a:lnTo>
                  <a:pt x="360" y="1961"/>
                </a:lnTo>
                <a:lnTo>
                  <a:pt x="360" y="1961"/>
                </a:lnTo>
                <a:lnTo>
                  <a:pt x="364" y="1966"/>
                </a:lnTo>
                <a:lnTo>
                  <a:pt x="370" y="1971"/>
                </a:lnTo>
                <a:lnTo>
                  <a:pt x="393" y="1987"/>
                </a:lnTo>
                <a:lnTo>
                  <a:pt x="416" y="2001"/>
                </a:lnTo>
                <a:lnTo>
                  <a:pt x="424" y="2004"/>
                </a:lnTo>
                <a:lnTo>
                  <a:pt x="431" y="2006"/>
                </a:lnTo>
                <a:lnTo>
                  <a:pt x="431" y="2006"/>
                </a:lnTo>
                <a:lnTo>
                  <a:pt x="473" y="2006"/>
                </a:lnTo>
                <a:lnTo>
                  <a:pt x="501" y="2006"/>
                </a:lnTo>
                <a:lnTo>
                  <a:pt x="520" y="2006"/>
                </a:lnTo>
                <a:lnTo>
                  <a:pt x="520" y="2006"/>
                </a:lnTo>
                <a:lnTo>
                  <a:pt x="592" y="2015"/>
                </a:lnTo>
                <a:lnTo>
                  <a:pt x="639" y="2018"/>
                </a:lnTo>
                <a:lnTo>
                  <a:pt x="658" y="2018"/>
                </a:lnTo>
                <a:lnTo>
                  <a:pt x="672" y="2016"/>
                </a:lnTo>
                <a:lnTo>
                  <a:pt x="672" y="2016"/>
                </a:lnTo>
                <a:lnTo>
                  <a:pt x="681" y="2011"/>
                </a:lnTo>
                <a:lnTo>
                  <a:pt x="691" y="2006"/>
                </a:lnTo>
                <a:lnTo>
                  <a:pt x="702" y="1997"/>
                </a:lnTo>
                <a:lnTo>
                  <a:pt x="710" y="1989"/>
                </a:lnTo>
                <a:lnTo>
                  <a:pt x="717" y="1978"/>
                </a:lnTo>
                <a:lnTo>
                  <a:pt x="722" y="1966"/>
                </a:lnTo>
                <a:lnTo>
                  <a:pt x="724" y="1954"/>
                </a:lnTo>
                <a:lnTo>
                  <a:pt x="722" y="1942"/>
                </a:lnTo>
                <a:lnTo>
                  <a:pt x="722" y="1942"/>
                </a:lnTo>
                <a:lnTo>
                  <a:pt x="721" y="1937"/>
                </a:lnTo>
                <a:lnTo>
                  <a:pt x="717" y="1931"/>
                </a:lnTo>
                <a:lnTo>
                  <a:pt x="710" y="1925"/>
                </a:lnTo>
                <a:lnTo>
                  <a:pt x="702" y="1921"/>
                </a:lnTo>
                <a:lnTo>
                  <a:pt x="689" y="1918"/>
                </a:lnTo>
                <a:lnTo>
                  <a:pt x="667" y="1916"/>
                </a:lnTo>
                <a:lnTo>
                  <a:pt x="655" y="1916"/>
                </a:lnTo>
                <a:lnTo>
                  <a:pt x="643" y="1912"/>
                </a:lnTo>
                <a:lnTo>
                  <a:pt x="643" y="1912"/>
                </a:lnTo>
                <a:lnTo>
                  <a:pt x="632" y="1909"/>
                </a:lnTo>
                <a:lnTo>
                  <a:pt x="624" y="1905"/>
                </a:lnTo>
                <a:lnTo>
                  <a:pt x="610" y="1897"/>
                </a:lnTo>
                <a:lnTo>
                  <a:pt x="601" y="1890"/>
                </a:lnTo>
                <a:lnTo>
                  <a:pt x="598" y="1885"/>
                </a:lnTo>
                <a:lnTo>
                  <a:pt x="598" y="1885"/>
                </a:lnTo>
                <a:lnTo>
                  <a:pt x="591" y="1876"/>
                </a:lnTo>
                <a:lnTo>
                  <a:pt x="585" y="1871"/>
                </a:lnTo>
                <a:lnTo>
                  <a:pt x="575" y="1822"/>
                </a:lnTo>
                <a:lnTo>
                  <a:pt x="575" y="1822"/>
                </a:lnTo>
                <a:lnTo>
                  <a:pt x="606" y="1819"/>
                </a:lnTo>
                <a:lnTo>
                  <a:pt x="629" y="1814"/>
                </a:lnTo>
                <a:lnTo>
                  <a:pt x="637" y="1810"/>
                </a:lnTo>
                <a:lnTo>
                  <a:pt x="643" y="1807"/>
                </a:lnTo>
                <a:lnTo>
                  <a:pt x="643" y="1807"/>
                </a:lnTo>
                <a:lnTo>
                  <a:pt x="646" y="1801"/>
                </a:lnTo>
                <a:lnTo>
                  <a:pt x="650" y="1793"/>
                </a:lnTo>
                <a:lnTo>
                  <a:pt x="651" y="1784"/>
                </a:lnTo>
                <a:lnTo>
                  <a:pt x="653" y="1772"/>
                </a:lnTo>
                <a:lnTo>
                  <a:pt x="653" y="1762"/>
                </a:lnTo>
                <a:lnTo>
                  <a:pt x="651" y="1753"/>
                </a:lnTo>
                <a:lnTo>
                  <a:pt x="646" y="1744"/>
                </a:lnTo>
                <a:lnTo>
                  <a:pt x="643" y="1741"/>
                </a:lnTo>
                <a:lnTo>
                  <a:pt x="639" y="1739"/>
                </a:lnTo>
                <a:lnTo>
                  <a:pt x="639" y="1739"/>
                </a:lnTo>
                <a:lnTo>
                  <a:pt x="620" y="1736"/>
                </a:lnTo>
                <a:lnTo>
                  <a:pt x="599" y="1732"/>
                </a:lnTo>
                <a:lnTo>
                  <a:pt x="584" y="1732"/>
                </a:lnTo>
                <a:lnTo>
                  <a:pt x="575" y="1732"/>
                </a:lnTo>
                <a:lnTo>
                  <a:pt x="575" y="1732"/>
                </a:lnTo>
                <a:lnTo>
                  <a:pt x="575" y="1734"/>
                </a:lnTo>
                <a:lnTo>
                  <a:pt x="575" y="1734"/>
                </a:lnTo>
                <a:lnTo>
                  <a:pt x="575" y="1732"/>
                </a:lnTo>
                <a:lnTo>
                  <a:pt x="575" y="1732"/>
                </a:lnTo>
                <a:lnTo>
                  <a:pt x="573" y="1701"/>
                </a:lnTo>
                <a:lnTo>
                  <a:pt x="572" y="1671"/>
                </a:lnTo>
                <a:lnTo>
                  <a:pt x="936" y="787"/>
                </a:lnTo>
                <a:lnTo>
                  <a:pt x="941" y="843"/>
                </a:lnTo>
                <a:lnTo>
                  <a:pt x="944" y="850"/>
                </a:lnTo>
                <a:lnTo>
                  <a:pt x="951" y="1313"/>
                </a:lnTo>
                <a:lnTo>
                  <a:pt x="951" y="1313"/>
                </a:lnTo>
                <a:lnTo>
                  <a:pt x="956" y="1316"/>
                </a:lnTo>
                <a:lnTo>
                  <a:pt x="962" y="1320"/>
                </a:lnTo>
                <a:lnTo>
                  <a:pt x="965" y="1320"/>
                </a:lnTo>
                <a:lnTo>
                  <a:pt x="967" y="1318"/>
                </a:lnTo>
                <a:lnTo>
                  <a:pt x="967" y="1318"/>
                </a:lnTo>
                <a:lnTo>
                  <a:pt x="972" y="1314"/>
                </a:lnTo>
                <a:lnTo>
                  <a:pt x="977" y="1311"/>
                </a:lnTo>
                <a:lnTo>
                  <a:pt x="981" y="1306"/>
                </a:lnTo>
                <a:lnTo>
                  <a:pt x="982" y="1051"/>
                </a:lnTo>
                <a:lnTo>
                  <a:pt x="1026" y="1467"/>
                </a:lnTo>
                <a:lnTo>
                  <a:pt x="1034" y="1663"/>
                </a:lnTo>
                <a:lnTo>
                  <a:pt x="1034" y="1663"/>
                </a:lnTo>
                <a:lnTo>
                  <a:pt x="1036" y="1673"/>
                </a:lnTo>
                <a:lnTo>
                  <a:pt x="1038" y="1689"/>
                </a:lnTo>
                <a:lnTo>
                  <a:pt x="1038" y="1689"/>
                </a:lnTo>
                <a:lnTo>
                  <a:pt x="1041" y="1694"/>
                </a:lnTo>
                <a:lnTo>
                  <a:pt x="1045" y="1699"/>
                </a:lnTo>
                <a:lnTo>
                  <a:pt x="1054" y="1701"/>
                </a:lnTo>
                <a:lnTo>
                  <a:pt x="1064" y="1701"/>
                </a:lnTo>
                <a:lnTo>
                  <a:pt x="1064" y="1701"/>
                </a:lnTo>
                <a:lnTo>
                  <a:pt x="1069" y="1699"/>
                </a:lnTo>
                <a:lnTo>
                  <a:pt x="1073" y="1697"/>
                </a:lnTo>
                <a:lnTo>
                  <a:pt x="1074" y="1694"/>
                </a:lnTo>
                <a:lnTo>
                  <a:pt x="1076" y="1690"/>
                </a:lnTo>
                <a:lnTo>
                  <a:pt x="1078" y="1684"/>
                </a:lnTo>
                <a:lnTo>
                  <a:pt x="1076" y="1678"/>
                </a:lnTo>
                <a:lnTo>
                  <a:pt x="1076" y="1678"/>
                </a:lnTo>
                <a:lnTo>
                  <a:pt x="1071" y="1664"/>
                </a:lnTo>
                <a:lnTo>
                  <a:pt x="1067" y="1658"/>
                </a:lnTo>
                <a:lnTo>
                  <a:pt x="1067" y="1652"/>
                </a:lnTo>
                <a:lnTo>
                  <a:pt x="1067" y="1652"/>
                </a:lnTo>
                <a:lnTo>
                  <a:pt x="1060" y="1567"/>
                </a:lnTo>
                <a:lnTo>
                  <a:pt x="1043" y="1385"/>
                </a:lnTo>
                <a:lnTo>
                  <a:pt x="1019" y="1122"/>
                </a:lnTo>
                <a:lnTo>
                  <a:pt x="1000" y="839"/>
                </a:lnTo>
                <a:lnTo>
                  <a:pt x="1199" y="1359"/>
                </a:lnTo>
                <a:lnTo>
                  <a:pt x="1203" y="1380"/>
                </a:lnTo>
                <a:lnTo>
                  <a:pt x="1203" y="1380"/>
                </a:lnTo>
                <a:lnTo>
                  <a:pt x="1201" y="1384"/>
                </a:lnTo>
                <a:lnTo>
                  <a:pt x="1201" y="1389"/>
                </a:lnTo>
                <a:lnTo>
                  <a:pt x="1203" y="1392"/>
                </a:lnTo>
                <a:lnTo>
                  <a:pt x="1203" y="1392"/>
                </a:lnTo>
                <a:lnTo>
                  <a:pt x="1210" y="1406"/>
                </a:lnTo>
                <a:lnTo>
                  <a:pt x="1213" y="1413"/>
                </a:lnTo>
                <a:lnTo>
                  <a:pt x="1215" y="1418"/>
                </a:lnTo>
                <a:lnTo>
                  <a:pt x="1215" y="1418"/>
                </a:lnTo>
                <a:lnTo>
                  <a:pt x="1294" y="1658"/>
                </a:lnTo>
                <a:lnTo>
                  <a:pt x="1376" y="1893"/>
                </a:lnTo>
                <a:lnTo>
                  <a:pt x="1376" y="1893"/>
                </a:lnTo>
                <a:lnTo>
                  <a:pt x="1374" y="1895"/>
                </a:lnTo>
                <a:lnTo>
                  <a:pt x="1372" y="1897"/>
                </a:lnTo>
                <a:lnTo>
                  <a:pt x="1371" y="1902"/>
                </a:lnTo>
                <a:lnTo>
                  <a:pt x="1372" y="1911"/>
                </a:lnTo>
                <a:lnTo>
                  <a:pt x="1372" y="1911"/>
                </a:lnTo>
                <a:lnTo>
                  <a:pt x="1376" y="1918"/>
                </a:lnTo>
                <a:lnTo>
                  <a:pt x="1379" y="1921"/>
                </a:lnTo>
                <a:lnTo>
                  <a:pt x="1385" y="1926"/>
                </a:lnTo>
                <a:lnTo>
                  <a:pt x="1385" y="1926"/>
                </a:lnTo>
                <a:lnTo>
                  <a:pt x="1393" y="1937"/>
                </a:lnTo>
                <a:lnTo>
                  <a:pt x="1397" y="1944"/>
                </a:lnTo>
                <a:lnTo>
                  <a:pt x="1398" y="1949"/>
                </a:lnTo>
                <a:lnTo>
                  <a:pt x="1398" y="1949"/>
                </a:lnTo>
                <a:lnTo>
                  <a:pt x="1397" y="1954"/>
                </a:lnTo>
                <a:lnTo>
                  <a:pt x="1404" y="1968"/>
                </a:lnTo>
                <a:lnTo>
                  <a:pt x="1404" y="1968"/>
                </a:lnTo>
                <a:lnTo>
                  <a:pt x="1411" y="1977"/>
                </a:lnTo>
                <a:lnTo>
                  <a:pt x="1416" y="1980"/>
                </a:lnTo>
                <a:lnTo>
                  <a:pt x="1421" y="1980"/>
                </a:lnTo>
                <a:lnTo>
                  <a:pt x="1426" y="1977"/>
                </a:lnTo>
                <a:lnTo>
                  <a:pt x="1426" y="1977"/>
                </a:lnTo>
                <a:lnTo>
                  <a:pt x="1433" y="1975"/>
                </a:lnTo>
                <a:lnTo>
                  <a:pt x="1440" y="1971"/>
                </a:lnTo>
                <a:lnTo>
                  <a:pt x="1442" y="1968"/>
                </a:lnTo>
                <a:lnTo>
                  <a:pt x="1442" y="1964"/>
                </a:lnTo>
                <a:lnTo>
                  <a:pt x="1442" y="1961"/>
                </a:lnTo>
                <a:lnTo>
                  <a:pt x="1440" y="1954"/>
                </a:lnTo>
                <a:lnTo>
                  <a:pt x="1440" y="1954"/>
                </a:lnTo>
                <a:lnTo>
                  <a:pt x="1430" y="1931"/>
                </a:lnTo>
                <a:lnTo>
                  <a:pt x="1424" y="1919"/>
                </a:lnTo>
                <a:lnTo>
                  <a:pt x="1424" y="1919"/>
                </a:lnTo>
                <a:lnTo>
                  <a:pt x="1428" y="1916"/>
                </a:lnTo>
                <a:lnTo>
                  <a:pt x="1430" y="1911"/>
                </a:lnTo>
                <a:lnTo>
                  <a:pt x="1430" y="1907"/>
                </a:lnTo>
                <a:lnTo>
                  <a:pt x="1430" y="1907"/>
                </a:lnTo>
                <a:lnTo>
                  <a:pt x="1424" y="1899"/>
                </a:lnTo>
                <a:lnTo>
                  <a:pt x="1418" y="1890"/>
                </a:lnTo>
                <a:lnTo>
                  <a:pt x="1404" y="1878"/>
                </a:lnTo>
                <a:lnTo>
                  <a:pt x="1237" y="1385"/>
                </a:lnTo>
                <a:lnTo>
                  <a:pt x="1244" y="1377"/>
                </a:lnTo>
                <a:lnTo>
                  <a:pt x="1241" y="1347"/>
                </a:lnTo>
                <a:lnTo>
                  <a:pt x="1225" y="1344"/>
                </a:lnTo>
                <a:lnTo>
                  <a:pt x="1019" y="763"/>
                </a:lnTo>
                <a:lnTo>
                  <a:pt x="1019" y="763"/>
                </a:lnTo>
                <a:lnTo>
                  <a:pt x="1019" y="758"/>
                </a:lnTo>
                <a:lnTo>
                  <a:pt x="1019" y="756"/>
                </a:lnTo>
                <a:lnTo>
                  <a:pt x="1015" y="753"/>
                </a:lnTo>
                <a:lnTo>
                  <a:pt x="1015" y="753"/>
                </a:lnTo>
                <a:lnTo>
                  <a:pt x="1000" y="747"/>
                </a:lnTo>
                <a:lnTo>
                  <a:pt x="989" y="742"/>
                </a:lnTo>
                <a:lnTo>
                  <a:pt x="989" y="742"/>
                </a:lnTo>
                <a:lnTo>
                  <a:pt x="1003" y="741"/>
                </a:lnTo>
                <a:lnTo>
                  <a:pt x="1014" y="735"/>
                </a:lnTo>
                <a:lnTo>
                  <a:pt x="1026" y="730"/>
                </a:lnTo>
                <a:lnTo>
                  <a:pt x="1026" y="730"/>
                </a:lnTo>
                <a:lnTo>
                  <a:pt x="1029" y="727"/>
                </a:lnTo>
                <a:lnTo>
                  <a:pt x="1031" y="720"/>
                </a:lnTo>
                <a:lnTo>
                  <a:pt x="1033" y="713"/>
                </a:lnTo>
                <a:lnTo>
                  <a:pt x="1033" y="706"/>
                </a:lnTo>
                <a:lnTo>
                  <a:pt x="1031" y="694"/>
                </a:lnTo>
                <a:lnTo>
                  <a:pt x="1031" y="685"/>
                </a:lnTo>
                <a:lnTo>
                  <a:pt x="1031" y="685"/>
                </a:lnTo>
                <a:lnTo>
                  <a:pt x="1034" y="669"/>
                </a:lnTo>
                <a:lnTo>
                  <a:pt x="1034" y="654"/>
                </a:lnTo>
                <a:lnTo>
                  <a:pt x="1034" y="654"/>
                </a:lnTo>
                <a:lnTo>
                  <a:pt x="1033" y="649"/>
                </a:lnTo>
                <a:lnTo>
                  <a:pt x="1028" y="645"/>
                </a:lnTo>
                <a:lnTo>
                  <a:pt x="1022" y="640"/>
                </a:lnTo>
                <a:lnTo>
                  <a:pt x="996" y="633"/>
                </a:lnTo>
                <a:lnTo>
                  <a:pt x="989" y="614"/>
                </a:lnTo>
                <a:lnTo>
                  <a:pt x="977" y="614"/>
                </a:lnTo>
                <a:lnTo>
                  <a:pt x="981" y="602"/>
                </a:lnTo>
                <a:lnTo>
                  <a:pt x="981" y="602"/>
                </a:lnTo>
                <a:lnTo>
                  <a:pt x="1005" y="595"/>
                </a:lnTo>
                <a:lnTo>
                  <a:pt x="1024" y="588"/>
                </a:lnTo>
                <a:lnTo>
                  <a:pt x="1038" y="583"/>
                </a:lnTo>
                <a:lnTo>
                  <a:pt x="1038" y="583"/>
                </a:lnTo>
                <a:lnTo>
                  <a:pt x="1047" y="574"/>
                </a:lnTo>
                <a:lnTo>
                  <a:pt x="1052" y="565"/>
                </a:lnTo>
                <a:lnTo>
                  <a:pt x="1057" y="553"/>
                </a:lnTo>
                <a:lnTo>
                  <a:pt x="1095" y="564"/>
                </a:lnTo>
                <a:lnTo>
                  <a:pt x="1128" y="564"/>
                </a:lnTo>
                <a:lnTo>
                  <a:pt x="1151" y="576"/>
                </a:lnTo>
                <a:lnTo>
                  <a:pt x="1196" y="579"/>
                </a:lnTo>
                <a:lnTo>
                  <a:pt x="1185" y="565"/>
                </a:lnTo>
                <a:lnTo>
                  <a:pt x="1166" y="546"/>
                </a:lnTo>
                <a:lnTo>
                  <a:pt x="1166" y="546"/>
                </a:lnTo>
                <a:lnTo>
                  <a:pt x="1168" y="546"/>
                </a:lnTo>
                <a:lnTo>
                  <a:pt x="1173" y="541"/>
                </a:lnTo>
                <a:lnTo>
                  <a:pt x="1178" y="532"/>
                </a:lnTo>
                <a:lnTo>
                  <a:pt x="1182" y="526"/>
                </a:lnTo>
                <a:lnTo>
                  <a:pt x="1182" y="519"/>
                </a:lnTo>
                <a:lnTo>
                  <a:pt x="1182" y="519"/>
                </a:lnTo>
                <a:lnTo>
                  <a:pt x="1182" y="508"/>
                </a:lnTo>
                <a:lnTo>
                  <a:pt x="1182" y="501"/>
                </a:lnTo>
                <a:lnTo>
                  <a:pt x="1177" y="486"/>
                </a:lnTo>
                <a:lnTo>
                  <a:pt x="1171" y="477"/>
                </a:lnTo>
                <a:lnTo>
                  <a:pt x="1170" y="474"/>
                </a:lnTo>
                <a:lnTo>
                  <a:pt x="1199" y="470"/>
                </a:lnTo>
                <a:lnTo>
                  <a:pt x="1189" y="460"/>
                </a:lnTo>
                <a:lnTo>
                  <a:pt x="1144" y="460"/>
                </a:lnTo>
                <a:lnTo>
                  <a:pt x="1132" y="463"/>
                </a:lnTo>
                <a:lnTo>
                  <a:pt x="1090" y="463"/>
                </a:lnTo>
                <a:lnTo>
                  <a:pt x="1076" y="467"/>
                </a:lnTo>
                <a:lnTo>
                  <a:pt x="1050" y="467"/>
                </a:lnTo>
                <a:lnTo>
                  <a:pt x="1050" y="467"/>
                </a:lnTo>
                <a:lnTo>
                  <a:pt x="1057" y="456"/>
                </a:lnTo>
                <a:lnTo>
                  <a:pt x="1059" y="449"/>
                </a:lnTo>
                <a:lnTo>
                  <a:pt x="1059" y="444"/>
                </a:lnTo>
                <a:lnTo>
                  <a:pt x="1057" y="441"/>
                </a:lnTo>
                <a:lnTo>
                  <a:pt x="1057" y="441"/>
                </a:lnTo>
                <a:lnTo>
                  <a:pt x="1052" y="435"/>
                </a:lnTo>
                <a:lnTo>
                  <a:pt x="1047" y="434"/>
                </a:lnTo>
                <a:lnTo>
                  <a:pt x="1041" y="432"/>
                </a:lnTo>
                <a:lnTo>
                  <a:pt x="1041" y="432"/>
                </a:lnTo>
                <a:lnTo>
                  <a:pt x="1031" y="423"/>
                </a:lnTo>
                <a:lnTo>
                  <a:pt x="1019" y="415"/>
                </a:lnTo>
                <a:lnTo>
                  <a:pt x="1019" y="415"/>
                </a:lnTo>
                <a:lnTo>
                  <a:pt x="955" y="402"/>
                </a:lnTo>
                <a:lnTo>
                  <a:pt x="955" y="415"/>
                </a:lnTo>
                <a:lnTo>
                  <a:pt x="948" y="434"/>
                </a:lnTo>
                <a:lnTo>
                  <a:pt x="948" y="434"/>
                </a:lnTo>
                <a:lnTo>
                  <a:pt x="944" y="432"/>
                </a:lnTo>
                <a:lnTo>
                  <a:pt x="941" y="434"/>
                </a:lnTo>
                <a:lnTo>
                  <a:pt x="939" y="437"/>
                </a:lnTo>
                <a:lnTo>
                  <a:pt x="939" y="437"/>
                </a:lnTo>
                <a:lnTo>
                  <a:pt x="927" y="461"/>
                </a:lnTo>
                <a:lnTo>
                  <a:pt x="922" y="474"/>
                </a:lnTo>
                <a:lnTo>
                  <a:pt x="918" y="482"/>
                </a:lnTo>
                <a:lnTo>
                  <a:pt x="918" y="482"/>
                </a:lnTo>
                <a:lnTo>
                  <a:pt x="913" y="543"/>
                </a:lnTo>
                <a:lnTo>
                  <a:pt x="913" y="543"/>
                </a:lnTo>
                <a:lnTo>
                  <a:pt x="892" y="555"/>
                </a:lnTo>
                <a:lnTo>
                  <a:pt x="877" y="565"/>
                </a:lnTo>
                <a:lnTo>
                  <a:pt x="870" y="571"/>
                </a:lnTo>
                <a:lnTo>
                  <a:pt x="865" y="576"/>
                </a:lnTo>
                <a:lnTo>
                  <a:pt x="865" y="576"/>
                </a:lnTo>
                <a:lnTo>
                  <a:pt x="854" y="586"/>
                </a:lnTo>
                <a:lnTo>
                  <a:pt x="842" y="598"/>
                </a:lnTo>
                <a:lnTo>
                  <a:pt x="832" y="607"/>
                </a:lnTo>
                <a:lnTo>
                  <a:pt x="823" y="610"/>
                </a:lnTo>
                <a:lnTo>
                  <a:pt x="823" y="610"/>
                </a:lnTo>
                <a:lnTo>
                  <a:pt x="807" y="616"/>
                </a:lnTo>
                <a:lnTo>
                  <a:pt x="799" y="616"/>
                </a:lnTo>
                <a:lnTo>
                  <a:pt x="790" y="614"/>
                </a:lnTo>
                <a:lnTo>
                  <a:pt x="790" y="614"/>
                </a:lnTo>
                <a:lnTo>
                  <a:pt x="764" y="604"/>
                </a:lnTo>
                <a:lnTo>
                  <a:pt x="750" y="597"/>
                </a:lnTo>
                <a:lnTo>
                  <a:pt x="741" y="595"/>
                </a:lnTo>
                <a:lnTo>
                  <a:pt x="741" y="595"/>
                </a:lnTo>
                <a:lnTo>
                  <a:pt x="738" y="595"/>
                </a:lnTo>
                <a:lnTo>
                  <a:pt x="733" y="591"/>
                </a:lnTo>
                <a:lnTo>
                  <a:pt x="726" y="586"/>
                </a:lnTo>
                <a:lnTo>
                  <a:pt x="726" y="586"/>
                </a:lnTo>
                <a:lnTo>
                  <a:pt x="710" y="541"/>
                </a:lnTo>
                <a:lnTo>
                  <a:pt x="698" y="510"/>
                </a:lnTo>
                <a:lnTo>
                  <a:pt x="691" y="496"/>
                </a:lnTo>
                <a:lnTo>
                  <a:pt x="691" y="496"/>
                </a:lnTo>
                <a:lnTo>
                  <a:pt x="684" y="494"/>
                </a:lnTo>
                <a:lnTo>
                  <a:pt x="681" y="493"/>
                </a:lnTo>
                <a:lnTo>
                  <a:pt x="677" y="489"/>
                </a:lnTo>
                <a:lnTo>
                  <a:pt x="674" y="484"/>
                </a:lnTo>
                <a:lnTo>
                  <a:pt x="672" y="477"/>
                </a:lnTo>
                <a:lnTo>
                  <a:pt x="672" y="468"/>
                </a:lnTo>
                <a:lnTo>
                  <a:pt x="674" y="456"/>
                </a:lnTo>
                <a:lnTo>
                  <a:pt x="674" y="456"/>
                </a:lnTo>
                <a:lnTo>
                  <a:pt x="689" y="420"/>
                </a:lnTo>
                <a:lnTo>
                  <a:pt x="695" y="409"/>
                </a:lnTo>
                <a:lnTo>
                  <a:pt x="695" y="409"/>
                </a:lnTo>
                <a:lnTo>
                  <a:pt x="693" y="397"/>
                </a:lnTo>
                <a:lnTo>
                  <a:pt x="693" y="390"/>
                </a:lnTo>
                <a:lnTo>
                  <a:pt x="691" y="387"/>
                </a:lnTo>
                <a:lnTo>
                  <a:pt x="691" y="387"/>
                </a:lnTo>
                <a:lnTo>
                  <a:pt x="688" y="378"/>
                </a:lnTo>
                <a:lnTo>
                  <a:pt x="684" y="361"/>
                </a:lnTo>
                <a:lnTo>
                  <a:pt x="677" y="335"/>
                </a:lnTo>
                <a:lnTo>
                  <a:pt x="677" y="335"/>
                </a:lnTo>
                <a:lnTo>
                  <a:pt x="762" y="328"/>
                </a:lnTo>
                <a:lnTo>
                  <a:pt x="762" y="328"/>
                </a:lnTo>
                <a:lnTo>
                  <a:pt x="773" y="326"/>
                </a:lnTo>
                <a:lnTo>
                  <a:pt x="781" y="323"/>
                </a:lnTo>
                <a:lnTo>
                  <a:pt x="787" y="319"/>
                </a:lnTo>
                <a:lnTo>
                  <a:pt x="790" y="316"/>
                </a:lnTo>
                <a:lnTo>
                  <a:pt x="790" y="316"/>
                </a:lnTo>
                <a:lnTo>
                  <a:pt x="793" y="307"/>
                </a:lnTo>
                <a:lnTo>
                  <a:pt x="797" y="295"/>
                </a:lnTo>
                <a:lnTo>
                  <a:pt x="800" y="279"/>
                </a:lnTo>
                <a:lnTo>
                  <a:pt x="800" y="279"/>
                </a:lnTo>
                <a:lnTo>
                  <a:pt x="806" y="274"/>
                </a:lnTo>
                <a:lnTo>
                  <a:pt x="807" y="269"/>
                </a:lnTo>
                <a:lnTo>
                  <a:pt x="809" y="264"/>
                </a:lnTo>
                <a:lnTo>
                  <a:pt x="809" y="264"/>
                </a:lnTo>
                <a:lnTo>
                  <a:pt x="807" y="246"/>
                </a:lnTo>
                <a:lnTo>
                  <a:pt x="806" y="234"/>
                </a:lnTo>
                <a:lnTo>
                  <a:pt x="806" y="234"/>
                </a:lnTo>
                <a:lnTo>
                  <a:pt x="811" y="233"/>
                </a:lnTo>
                <a:lnTo>
                  <a:pt x="823" y="227"/>
                </a:lnTo>
                <a:lnTo>
                  <a:pt x="828" y="222"/>
                </a:lnTo>
                <a:lnTo>
                  <a:pt x="832" y="219"/>
                </a:lnTo>
                <a:lnTo>
                  <a:pt x="833" y="214"/>
                </a:lnTo>
                <a:lnTo>
                  <a:pt x="832" y="210"/>
                </a:lnTo>
                <a:lnTo>
                  <a:pt x="832" y="210"/>
                </a:lnTo>
                <a:lnTo>
                  <a:pt x="816" y="191"/>
                </a:lnTo>
                <a:lnTo>
                  <a:pt x="806" y="181"/>
                </a:lnTo>
                <a:lnTo>
                  <a:pt x="806" y="181"/>
                </a:lnTo>
                <a:lnTo>
                  <a:pt x="837" y="170"/>
                </a:lnTo>
                <a:lnTo>
                  <a:pt x="858" y="161"/>
                </a:lnTo>
                <a:lnTo>
                  <a:pt x="866" y="156"/>
                </a:lnTo>
                <a:lnTo>
                  <a:pt x="871" y="151"/>
                </a:lnTo>
                <a:lnTo>
                  <a:pt x="871" y="151"/>
                </a:lnTo>
                <a:lnTo>
                  <a:pt x="875" y="141"/>
                </a:lnTo>
                <a:lnTo>
                  <a:pt x="880" y="127"/>
                </a:lnTo>
                <a:lnTo>
                  <a:pt x="884" y="109"/>
                </a:lnTo>
                <a:lnTo>
                  <a:pt x="884" y="109"/>
                </a:lnTo>
                <a:lnTo>
                  <a:pt x="873" y="108"/>
                </a:lnTo>
                <a:lnTo>
                  <a:pt x="849" y="106"/>
                </a:lnTo>
                <a:lnTo>
                  <a:pt x="825" y="104"/>
                </a:lnTo>
                <a:lnTo>
                  <a:pt x="813" y="103"/>
                </a:lnTo>
                <a:lnTo>
                  <a:pt x="813" y="103"/>
                </a:lnTo>
                <a:lnTo>
                  <a:pt x="806" y="89"/>
                </a:lnTo>
                <a:lnTo>
                  <a:pt x="799" y="77"/>
                </a:lnTo>
                <a:lnTo>
                  <a:pt x="793" y="64"/>
                </a:lnTo>
                <a:lnTo>
                  <a:pt x="793" y="64"/>
                </a:lnTo>
                <a:lnTo>
                  <a:pt x="788" y="47"/>
                </a:lnTo>
                <a:lnTo>
                  <a:pt x="785" y="42"/>
                </a:lnTo>
                <a:lnTo>
                  <a:pt x="781" y="37"/>
                </a:lnTo>
                <a:lnTo>
                  <a:pt x="781" y="37"/>
                </a:lnTo>
                <a:lnTo>
                  <a:pt x="766" y="28"/>
                </a:lnTo>
                <a:lnTo>
                  <a:pt x="738" y="16"/>
                </a:lnTo>
                <a:lnTo>
                  <a:pt x="703" y="5"/>
                </a:lnTo>
                <a:lnTo>
                  <a:pt x="686" y="2"/>
                </a:lnTo>
                <a:lnTo>
                  <a:pt x="672" y="0"/>
                </a:lnTo>
                <a:lnTo>
                  <a:pt x="672" y="0"/>
                </a:lnTo>
                <a:lnTo>
                  <a:pt x="657" y="0"/>
                </a:lnTo>
                <a:lnTo>
                  <a:pt x="639" y="4"/>
                </a:lnTo>
                <a:lnTo>
                  <a:pt x="624" y="9"/>
                </a:lnTo>
                <a:lnTo>
                  <a:pt x="608" y="14"/>
                </a:lnTo>
                <a:lnTo>
                  <a:pt x="579" y="28"/>
                </a:lnTo>
                <a:lnTo>
                  <a:pt x="563" y="38"/>
                </a:lnTo>
                <a:lnTo>
                  <a:pt x="563" y="38"/>
                </a:lnTo>
                <a:lnTo>
                  <a:pt x="553" y="47"/>
                </a:lnTo>
                <a:lnTo>
                  <a:pt x="546" y="56"/>
                </a:lnTo>
                <a:lnTo>
                  <a:pt x="542" y="63"/>
                </a:lnTo>
                <a:lnTo>
                  <a:pt x="540" y="71"/>
                </a:lnTo>
                <a:lnTo>
                  <a:pt x="540" y="71"/>
                </a:lnTo>
                <a:lnTo>
                  <a:pt x="540" y="94"/>
                </a:lnTo>
                <a:lnTo>
                  <a:pt x="542" y="108"/>
                </a:lnTo>
                <a:lnTo>
                  <a:pt x="546" y="120"/>
                </a:lnTo>
                <a:lnTo>
                  <a:pt x="546" y="120"/>
                </a:lnTo>
                <a:lnTo>
                  <a:pt x="549" y="130"/>
                </a:lnTo>
                <a:lnTo>
                  <a:pt x="551" y="139"/>
                </a:lnTo>
                <a:lnTo>
                  <a:pt x="551" y="144"/>
                </a:lnTo>
                <a:lnTo>
                  <a:pt x="549" y="148"/>
                </a:lnTo>
                <a:lnTo>
                  <a:pt x="549" y="148"/>
                </a:lnTo>
                <a:lnTo>
                  <a:pt x="549" y="153"/>
                </a:lnTo>
                <a:lnTo>
                  <a:pt x="549" y="158"/>
                </a:lnTo>
                <a:lnTo>
                  <a:pt x="549" y="165"/>
                </a:lnTo>
                <a:lnTo>
                  <a:pt x="549" y="165"/>
                </a:lnTo>
                <a:close/>
                <a:moveTo>
                  <a:pt x="572" y="688"/>
                </a:moveTo>
                <a:lnTo>
                  <a:pt x="572" y="688"/>
                </a:lnTo>
                <a:lnTo>
                  <a:pt x="605" y="728"/>
                </a:lnTo>
                <a:lnTo>
                  <a:pt x="627" y="758"/>
                </a:lnTo>
                <a:lnTo>
                  <a:pt x="639" y="775"/>
                </a:lnTo>
                <a:lnTo>
                  <a:pt x="639" y="775"/>
                </a:lnTo>
                <a:lnTo>
                  <a:pt x="646" y="782"/>
                </a:lnTo>
                <a:lnTo>
                  <a:pt x="658" y="791"/>
                </a:lnTo>
                <a:lnTo>
                  <a:pt x="677" y="799"/>
                </a:lnTo>
                <a:lnTo>
                  <a:pt x="703" y="808"/>
                </a:lnTo>
                <a:lnTo>
                  <a:pt x="703" y="808"/>
                </a:lnTo>
                <a:lnTo>
                  <a:pt x="712" y="808"/>
                </a:lnTo>
                <a:lnTo>
                  <a:pt x="722" y="808"/>
                </a:lnTo>
                <a:lnTo>
                  <a:pt x="745" y="801"/>
                </a:lnTo>
                <a:lnTo>
                  <a:pt x="771" y="793"/>
                </a:lnTo>
                <a:lnTo>
                  <a:pt x="799" y="780"/>
                </a:lnTo>
                <a:lnTo>
                  <a:pt x="845" y="758"/>
                </a:lnTo>
                <a:lnTo>
                  <a:pt x="865" y="746"/>
                </a:lnTo>
                <a:lnTo>
                  <a:pt x="899" y="746"/>
                </a:lnTo>
                <a:lnTo>
                  <a:pt x="868" y="798"/>
                </a:lnTo>
                <a:lnTo>
                  <a:pt x="868" y="827"/>
                </a:lnTo>
                <a:lnTo>
                  <a:pt x="672" y="1335"/>
                </a:lnTo>
                <a:lnTo>
                  <a:pt x="658" y="1337"/>
                </a:lnTo>
                <a:lnTo>
                  <a:pt x="650" y="1358"/>
                </a:lnTo>
                <a:lnTo>
                  <a:pt x="662" y="1366"/>
                </a:lnTo>
                <a:lnTo>
                  <a:pt x="568" y="1595"/>
                </a:lnTo>
                <a:lnTo>
                  <a:pt x="568" y="1595"/>
                </a:lnTo>
                <a:lnTo>
                  <a:pt x="561" y="1540"/>
                </a:lnTo>
                <a:lnTo>
                  <a:pt x="554" y="1500"/>
                </a:lnTo>
                <a:lnTo>
                  <a:pt x="549" y="1472"/>
                </a:lnTo>
                <a:lnTo>
                  <a:pt x="549" y="1472"/>
                </a:lnTo>
                <a:lnTo>
                  <a:pt x="537" y="1436"/>
                </a:lnTo>
                <a:lnTo>
                  <a:pt x="532" y="1417"/>
                </a:lnTo>
                <a:lnTo>
                  <a:pt x="530" y="1411"/>
                </a:lnTo>
                <a:lnTo>
                  <a:pt x="530" y="1408"/>
                </a:lnTo>
                <a:lnTo>
                  <a:pt x="530" y="1408"/>
                </a:lnTo>
                <a:lnTo>
                  <a:pt x="532" y="1403"/>
                </a:lnTo>
                <a:lnTo>
                  <a:pt x="532" y="1392"/>
                </a:lnTo>
                <a:lnTo>
                  <a:pt x="530" y="1359"/>
                </a:lnTo>
                <a:lnTo>
                  <a:pt x="530" y="1359"/>
                </a:lnTo>
                <a:lnTo>
                  <a:pt x="528" y="1351"/>
                </a:lnTo>
                <a:lnTo>
                  <a:pt x="527" y="1342"/>
                </a:lnTo>
                <a:lnTo>
                  <a:pt x="520" y="1325"/>
                </a:lnTo>
                <a:lnTo>
                  <a:pt x="511" y="1304"/>
                </a:lnTo>
                <a:lnTo>
                  <a:pt x="501" y="1280"/>
                </a:lnTo>
                <a:lnTo>
                  <a:pt x="501" y="1280"/>
                </a:lnTo>
                <a:lnTo>
                  <a:pt x="449" y="1125"/>
                </a:lnTo>
                <a:lnTo>
                  <a:pt x="405" y="997"/>
                </a:lnTo>
                <a:lnTo>
                  <a:pt x="405" y="997"/>
                </a:lnTo>
                <a:lnTo>
                  <a:pt x="405" y="992"/>
                </a:lnTo>
                <a:lnTo>
                  <a:pt x="410" y="981"/>
                </a:lnTo>
                <a:lnTo>
                  <a:pt x="417" y="969"/>
                </a:lnTo>
                <a:lnTo>
                  <a:pt x="428" y="952"/>
                </a:lnTo>
                <a:lnTo>
                  <a:pt x="428" y="952"/>
                </a:lnTo>
                <a:lnTo>
                  <a:pt x="440" y="931"/>
                </a:lnTo>
                <a:lnTo>
                  <a:pt x="452" y="909"/>
                </a:lnTo>
                <a:lnTo>
                  <a:pt x="464" y="884"/>
                </a:lnTo>
                <a:lnTo>
                  <a:pt x="478" y="862"/>
                </a:lnTo>
                <a:lnTo>
                  <a:pt x="478" y="862"/>
                </a:lnTo>
                <a:lnTo>
                  <a:pt x="502" y="829"/>
                </a:lnTo>
                <a:lnTo>
                  <a:pt x="514" y="813"/>
                </a:lnTo>
                <a:lnTo>
                  <a:pt x="530" y="794"/>
                </a:lnTo>
                <a:lnTo>
                  <a:pt x="530" y="794"/>
                </a:lnTo>
                <a:lnTo>
                  <a:pt x="539" y="782"/>
                </a:lnTo>
                <a:lnTo>
                  <a:pt x="547" y="767"/>
                </a:lnTo>
                <a:lnTo>
                  <a:pt x="554" y="749"/>
                </a:lnTo>
                <a:lnTo>
                  <a:pt x="559" y="732"/>
                </a:lnTo>
                <a:lnTo>
                  <a:pt x="568" y="701"/>
                </a:lnTo>
                <a:lnTo>
                  <a:pt x="572" y="688"/>
                </a:lnTo>
                <a:lnTo>
                  <a:pt x="572" y="68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10">
            <a:extLst>
              <a:ext uri="{FF2B5EF4-FFF2-40B4-BE49-F238E27FC236}">
                <a16:creationId xmlns:a16="http://schemas.microsoft.com/office/drawing/2014/main" id="{F0D11069-7F79-46E2-B14A-BBD19E30E556}"/>
              </a:ext>
            </a:extLst>
          </p:cNvPr>
          <p:cNvSpPr>
            <a:spLocks noEditPoints="1"/>
          </p:cNvSpPr>
          <p:nvPr/>
        </p:nvSpPr>
        <p:spPr bwMode="auto">
          <a:xfrm>
            <a:off x="4487494" y="2712426"/>
            <a:ext cx="972541" cy="1753816"/>
          </a:xfrm>
          <a:custGeom>
            <a:avLst/>
            <a:gdLst>
              <a:gd name="T0" fmla="*/ 113 w 1200"/>
              <a:gd name="T1" fmla="*/ 30 h 2164"/>
              <a:gd name="T2" fmla="*/ 87 w 1200"/>
              <a:gd name="T3" fmla="*/ 156 h 2164"/>
              <a:gd name="T4" fmla="*/ 392 w 1200"/>
              <a:gd name="T5" fmla="*/ 243 h 2164"/>
              <a:gd name="T6" fmla="*/ 380 w 1200"/>
              <a:gd name="T7" fmla="*/ 371 h 2164"/>
              <a:gd name="T8" fmla="*/ 385 w 1200"/>
              <a:gd name="T9" fmla="*/ 548 h 2164"/>
              <a:gd name="T10" fmla="*/ 218 w 1200"/>
              <a:gd name="T11" fmla="*/ 1302 h 2164"/>
              <a:gd name="T12" fmla="*/ 128 w 1200"/>
              <a:gd name="T13" fmla="*/ 1650 h 2164"/>
              <a:gd name="T14" fmla="*/ 0 w 1200"/>
              <a:gd name="T15" fmla="*/ 2056 h 2164"/>
              <a:gd name="T16" fmla="*/ 17 w 1200"/>
              <a:gd name="T17" fmla="*/ 2101 h 2164"/>
              <a:gd name="T18" fmla="*/ 45 w 1200"/>
              <a:gd name="T19" fmla="*/ 2056 h 2164"/>
              <a:gd name="T20" fmla="*/ 147 w 1200"/>
              <a:gd name="T21" fmla="*/ 1669 h 2164"/>
              <a:gd name="T22" fmla="*/ 272 w 1200"/>
              <a:gd name="T23" fmla="*/ 1272 h 2164"/>
              <a:gd name="T24" fmla="*/ 473 w 1200"/>
              <a:gd name="T25" fmla="*/ 1215 h 2164"/>
              <a:gd name="T26" fmla="*/ 569 w 1200"/>
              <a:gd name="T27" fmla="*/ 1928 h 2164"/>
              <a:gd name="T28" fmla="*/ 593 w 1200"/>
              <a:gd name="T29" fmla="*/ 1886 h 2164"/>
              <a:gd name="T30" fmla="*/ 539 w 1200"/>
              <a:gd name="T31" fmla="*/ 1240 h 2164"/>
              <a:gd name="T32" fmla="*/ 647 w 1200"/>
              <a:gd name="T33" fmla="*/ 1645 h 2164"/>
              <a:gd name="T34" fmla="*/ 679 w 1200"/>
              <a:gd name="T35" fmla="*/ 1964 h 2164"/>
              <a:gd name="T36" fmla="*/ 600 w 1200"/>
              <a:gd name="T37" fmla="*/ 2020 h 2164"/>
              <a:gd name="T38" fmla="*/ 655 w 1200"/>
              <a:gd name="T39" fmla="*/ 2072 h 2164"/>
              <a:gd name="T40" fmla="*/ 771 w 1200"/>
              <a:gd name="T41" fmla="*/ 2150 h 2164"/>
              <a:gd name="T42" fmla="*/ 796 w 1200"/>
              <a:gd name="T43" fmla="*/ 2164 h 2164"/>
              <a:gd name="T44" fmla="*/ 790 w 1200"/>
              <a:gd name="T45" fmla="*/ 2063 h 2164"/>
              <a:gd name="T46" fmla="*/ 940 w 1200"/>
              <a:gd name="T47" fmla="*/ 2042 h 2164"/>
              <a:gd name="T48" fmla="*/ 997 w 1200"/>
              <a:gd name="T49" fmla="*/ 1976 h 2164"/>
              <a:gd name="T50" fmla="*/ 907 w 1200"/>
              <a:gd name="T51" fmla="*/ 1397 h 2164"/>
              <a:gd name="T52" fmla="*/ 976 w 1200"/>
              <a:gd name="T53" fmla="*/ 1153 h 2164"/>
              <a:gd name="T54" fmla="*/ 1120 w 1200"/>
              <a:gd name="T55" fmla="*/ 964 h 2164"/>
              <a:gd name="T56" fmla="*/ 1194 w 1200"/>
              <a:gd name="T57" fmla="*/ 846 h 2164"/>
              <a:gd name="T58" fmla="*/ 1179 w 1200"/>
              <a:gd name="T59" fmla="*/ 638 h 2164"/>
              <a:gd name="T60" fmla="*/ 1139 w 1200"/>
              <a:gd name="T61" fmla="*/ 499 h 2164"/>
              <a:gd name="T62" fmla="*/ 983 w 1200"/>
              <a:gd name="T63" fmla="*/ 309 h 2164"/>
              <a:gd name="T64" fmla="*/ 898 w 1200"/>
              <a:gd name="T65" fmla="*/ 281 h 2164"/>
              <a:gd name="T66" fmla="*/ 827 w 1200"/>
              <a:gd name="T67" fmla="*/ 291 h 2164"/>
              <a:gd name="T68" fmla="*/ 808 w 1200"/>
              <a:gd name="T69" fmla="*/ 170 h 2164"/>
              <a:gd name="T70" fmla="*/ 785 w 1200"/>
              <a:gd name="T71" fmla="*/ 73 h 2164"/>
              <a:gd name="T72" fmla="*/ 662 w 1200"/>
              <a:gd name="T73" fmla="*/ 2 h 2164"/>
              <a:gd name="T74" fmla="*/ 562 w 1200"/>
              <a:gd name="T75" fmla="*/ 40 h 2164"/>
              <a:gd name="T76" fmla="*/ 515 w 1200"/>
              <a:gd name="T77" fmla="*/ 87 h 2164"/>
              <a:gd name="T78" fmla="*/ 527 w 1200"/>
              <a:gd name="T79" fmla="*/ 189 h 2164"/>
              <a:gd name="T80" fmla="*/ 520 w 1200"/>
              <a:gd name="T81" fmla="*/ 213 h 2164"/>
              <a:gd name="T82" fmla="*/ 515 w 1200"/>
              <a:gd name="T83" fmla="*/ 239 h 2164"/>
              <a:gd name="T84" fmla="*/ 523 w 1200"/>
              <a:gd name="T85" fmla="*/ 293 h 2164"/>
              <a:gd name="T86" fmla="*/ 589 w 1200"/>
              <a:gd name="T87" fmla="*/ 303 h 2164"/>
              <a:gd name="T88" fmla="*/ 572 w 1200"/>
              <a:gd name="T89" fmla="*/ 375 h 2164"/>
              <a:gd name="T90" fmla="*/ 513 w 1200"/>
              <a:gd name="T91" fmla="*/ 437 h 2164"/>
              <a:gd name="T92" fmla="*/ 470 w 1200"/>
              <a:gd name="T93" fmla="*/ 470 h 2164"/>
              <a:gd name="T94" fmla="*/ 466 w 1200"/>
              <a:gd name="T95" fmla="*/ 413 h 2164"/>
              <a:gd name="T96" fmla="*/ 480 w 1200"/>
              <a:gd name="T97" fmla="*/ 329 h 2164"/>
              <a:gd name="T98" fmla="*/ 499 w 1200"/>
              <a:gd name="T99" fmla="*/ 276 h 2164"/>
              <a:gd name="T100" fmla="*/ 610 w 1200"/>
              <a:gd name="T101" fmla="*/ 669 h 2164"/>
              <a:gd name="T102" fmla="*/ 520 w 1200"/>
              <a:gd name="T103" fmla="*/ 707 h 2164"/>
              <a:gd name="T104" fmla="*/ 506 w 1200"/>
              <a:gd name="T105" fmla="*/ 666 h 2164"/>
              <a:gd name="T106" fmla="*/ 563 w 1200"/>
              <a:gd name="T107" fmla="*/ 609 h 2164"/>
              <a:gd name="T108" fmla="*/ 638 w 1200"/>
              <a:gd name="T109" fmla="*/ 1215 h 2164"/>
              <a:gd name="T110" fmla="*/ 726 w 1200"/>
              <a:gd name="T111" fmla="*/ 1614 h 2164"/>
              <a:gd name="T112" fmla="*/ 737 w 1200"/>
              <a:gd name="T113" fmla="*/ 1869 h 2164"/>
              <a:gd name="T114" fmla="*/ 593 w 1200"/>
              <a:gd name="T115" fmla="*/ 1257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00" h="2164">
                <a:moveTo>
                  <a:pt x="440" y="82"/>
                </a:moveTo>
                <a:lnTo>
                  <a:pt x="421" y="82"/>
                </a:lnTo>
                <a:lnTo>
                  <a:pt x="413" y="111"/>
                </a:lnTo>
                <a:lnTo>
                  <a:pt x="371" y="97"/>
                </a:lnTo>
                <a:lnTo>
                  <a:pt x="222" y="64"/>
                </a:lnTo>
                <a:lnTo>
                  <a:pt x="194" y="49"/>
                </a:lnTo>
                <a:lnTo>
                  <a:pt x="116" y="28"/>
                </a:lnTo>
                <a:lnTo>
                  <a:pt x="116" y="28"/>
                </a:lnTo>
                <a:lnTo>
                  <a:pt x="113" y="30"/>
                </a:lnTo>
                <a:lnTo>
                  <a:pt x="107" y="38"/>
                </a:lnTo>
                <a:lnTo>
                  <a:pt x="102" y="47"/>
                </a:lnTo>
                <a:lnTo>
                  <a:pt x="99" y="57"/>
                </a:lnTo>
                <a:lnTo>
                  <a:pt x="95" y="71"/>
                </a:lnTo>
                <a:lnTo>
                  <a:pt x="90" y="90"/>
                </a:lnTo>
                <a:lnTo>
                  <a:pt x="90" y="90"/>
                </a:lnTo>
                <a:lnTo>
                  <a:pt x="87" y="123"/>
                </a:lnTo>
                <a:lnTo>
                  <a:pt x="85" y="146"/>
                </a:lnTo>
                <a:lnTo>
                  <a:pt x="87" y="156"/>
                </a:lnTo>
                <a:lnTo>
                  <a:pt x="87" y="160"/>
                </a:lnTo>
                <a:lnTo>
                  <a:pt x="185" y="172"/>
                </a:lnTo>
                <a:lnTo>
                  <a:pt x="198" y="168"/>
                </a:lnTo>
                <a:lnTo>
                  <a:pt x="380" y="206"/>
                </a:lnTo>
                <a:lnTo>
                  <a:pt x="380" y="206"/>
                </a:lnTo>
                <a:lnTo>
                  <a:pt x="383" y="222"/>
                </a:lnTo>
                <a:lnTo>
                  <a:pt x="387" y="234"/>
                </a:lnTo>
                <a:lnTo>
                  <a:pt x="392" y="243"/>
                </a:lnTo>
                <a:lnTo>
                  <a:pt x="392" y="243"/>
                </a:lnTo>
                <a:lnTo>
                  <a:pt x="407" y="265"/>
                </a:lnTo>
                <a:lnTo>
                  <a:pt x="421" y="284"/>
                </a:lnTo>
                <a:lnTo>
                  <a:pt x="395" y="321"/>
                </a:lnTo>
                <a:lnTo>
                  <a:pt x="392" y="362"/>
                </a:lnTo>
                <a:lnTo>
                  <a:pt x="392" y="362"/>
                </a:lnTo>
                <a:lnTo>
                  <a:pt x="387" y="364"/>
                </a:lnTo>
                <a:lnTo>
                  <a:pt x="383" y="368"/>
                </a:lnTo>
                <a:lnTo>
                  <a:pt x="380" y="371"/>
                </a:lnTo>
                <a:lnTo>
                  <a:pt x="380" y="371"/>
                </a:lnTo>
                <a:lnTo>
                  <a:pt x="380" y="387"/>
                </a:lnTo>
                <a:lnTo>
                  <a:pt x="381" y="416"/>
                </a:lnTo>
                <a:lnTo>
                  <a:pt x="383" y="447"/>
                </a:lnTo>
                <a:lnTo>
                  <a:pt x="383" y="470"/>
                </a:lnTo>
                <a:lnTo>
                  <a:pt x="383" y="470"/>
                </a:lnTo>
                <a:lnTo>
                  <a:pt x="383" y="513"/>
                </a:lnTo>
                <a:lnTo>
                  <a:pt x="383" y="544"/>
                </a:lnTo>
                <a:lnTo>
                  <a:pt x="383" y="544"/>
                </a:lnTo>
                <a:lnTo>
                  <a:pt x="385" y="548"/>
                </a:lnTo>
                <a:lnTo>
                  <a:pt x="387" y="551"/>
                </a:lnTo>
                <a:lnTo>
                  <a:pt x="392" y="553"/>
                </a:lnTo>
                <a:lnTo>
                  <a:pt x="341" y="732"/>
                </a:lnTo>
                <a:lnTo>
                  <a:pt x="380" y="735"/>
                </a:lnTo>
                <a:lnTo>
                  <a:pt x="374" y="785"/>
                </a:lnTo>
                <a:lnTo>
                  <a:pt x="248" y="1219"/>
                </a:lnTo>
                <a:lnTo>
                  <a:pt x="239" y="1233"/>
                </a:lnTo>
                <a:lnTo>
                  <a:pt x="218" y="1293"/>
                </a:lnTo>
                <a:lnTo>
                  <a:pt x="218" y="1302"/>
                </a:lnTo>
                <a:lnTo>
                  <a:pt x="137" y="1609"/>
                </a:lnTo>
                <a:lnTo>
                  <a:pt x="137" y="1609"/>
                </a:lnTo>
                <a:lnTo>
                  <a:pt x="133" y="1612"/>
                </a:lnTo>
                <a:lnTo>
                  <a:pt x="128" y="1621"/>
                </a:lnTo>
                <a:lnTo>
                  <a:pt x="128" y="1621"/>
                </a:lnTo>
                <a:lnTo>
                  <a:pt x="125" y="1628"/>
                </a:lnTo>
                <a:lnTo>
                  <a:pt x="125" y="1633"/>
                </a:lnTo>
                <a:lnTo>
                  <a:pt x="123" y="1638"/>
                </a:lnTo>
                <a:lnTo>
                  <a:pt x="128" y="1650"/>
                </a:lnTo>
                <a:lnTo>
                  <a:pt x="17" y="2027"/>
                </a:lnTo>
                <a:lnTo>
                  <a:pt x="17" y="2027"/>
                </a:lnTo>
                <a:lnTo>
                  <a:pt x="10" y="2032"/>
                </a:lnTo>
                <a:lnTo>
                  <a:pt x="7" y="2035"/>
                </a:lnTo>
                <a:lnTo>
                  <a:pt x="5" y="2039"/>
                </a:lnTo>
                <a:lnTo>
                  <a:pt x="5" y="2039"/>
                </a:lnTo>
                <a:lnTo>
                  <a:pt x="2" y="2047"/>
                </a:lnTo>
                <a:lnTo>
                  <a:pt x="0" y="2053"/>
                </a:lnTo>
                <a:lnTo>
                  <a:pt x="0" y="2056"/>
                </a:lnTo>
                <a:lnTo>
                  <a:pt x="0" y="2056"/>
                </a:lnTo>
                <a:lnTo>
                  <a:pt x="5" y="2068"/>
                </a:lnTo>
                <a:lnTo>
                  <a:pt x="5" y="2068"/>
                </a:lnTo>
                <a:lnTo>
                  <a:pt x="0" y="2092"/>
                </a:lnTo>
                <a:lnTo>
                  <a:pt x="0" y="2092"/>
                </a:lnTo>
                <a:lnTo>
                  <a:pt x="2" y="2096"/>
                </a:lnTo>
                <a:lnTo>
                  <a:pt x="5" y="2099"/>
                </a:lnTo>
                <a:lnTo>
                  <a:pt x="10" y="2101"/>
                </a:lnTo>
                <a:lnTo>
                  <a:pt x="17" y="2101"/>
                </a:lnTo>
                <a:lnTo>
                  <a:pt x="17" y="2101"/>
                </a:lnTo>
                <a:lnTo>
                  <a:pt x="21" y="2099"/>
                </a:lnTo>
                <a:lnTo>
                  <a:pt x="22" y="2098"/>
                </a:lnTo>
                <a:lnTo>
                  <a:pt x="26" y="2092"/>
                </a:lnTo>
                <a:lnTo>
                  <a:pt x="29" y="2084"/>
                </a:lnTo>
                <a:lnTo>
                  <a:pt x="33" y="2072"/>
                </a:lnTo>
                <a:lnTo>
                  <a:pt x="33" y="2072"/>
                </a:lnTo>
                <a:lnTo>
                  <a:pt x="40" y="2063"/>
                </a:lnTo>
                <a:lnTo>
                  <a:pt x="45" y="2056"/>
                </a:lnTo>
                <a:lnTo>
                  <a:pt x="45" y="2051"/>
                </a:lnTo>
                <a:lnTo>
                  <a:pt x="45" y="2051"/>
                </a:lnTo>
                <a:lnTo>
                  <a:pt x="45" y="2044"/>
                </a:lnTo>
                <a:lnTo>
                  <a:pt x="47" y="2034"/>
                </a:lnTo>
                <a:lnTo>
                  <a:pt x="50" y="2018"/>
                </a:lnTo>
                <a:lnTo>
                  <a:pt x="50" y="2018"/>
                </a:lnTo>
                <a:lnTo>
                  <a:pt x="100" y="1836"/>
                </a:lnTo>
                <a:lnTo>
                  <a:pt x="135" y="1711"/>
                </a:lnTo>
                <a:lnTo>
                  <a:pt x="147" y="1669"/>
                </a:lnTo>
                <a:lnTo>
                  <a:pt x="152" y="1654"/>
                </a:lnTo>
                <a:lnTo>
                  <a:pt x="152" y="1654"/>
                </a:lnTo>
                <a:lnTo>
                  <a:pt x="156" y="1652"/>
                </a:lnTo>
                <a:lnTo>
                  <a:pt x="159" y="1649"/>
                </a:lnTo>
                <a:lnTo>
                  <a:pt x="165" y="1642"/>
                </a:lnTo>
                <a:lnTo>
                  <a:pt x="173" y="1617"/>
                </a:lnTo>
                <a:lnTo>
                  <a:pt x="173" y="1600"/>
                </a:lnTo>
                <a:lnTo>
                  <a:pt x="260" y="1298"/>
                </a:lnTo>
                <a:lnTo>
                  <a:pt x="272" y="1272"/>
                </a:lnTo>
                <a:lnTo>
                  <a:pt x="281" y="1253"/>
                </a:lnTo>
                <a:lnTo>
                  <a:pt x="404" y="818"/>
                </a:lnTo>
                <a:lnTo>
                  <a:pt x="428" y="818"/>
                </a:lnTo>
                <a:lnTo>
                  <a:pt x="433" y="876"/>
                </a:lnTo>
                <a:lnTo>
                  <a:pt x="437" y="888"/>
                </a:lnTo>
                <a:lnTo>
                  <a:pt x="437" y="888"/>
                </a:lnTo>
                <a:lnTo>
                  <a:pt x="454" y="1051"/>
                </a:lnTo>
                <a:lnTo>
                  <a:pt x="473" y="1215"/>
                </a:lnTo>
                <a:lnTo>
                  <a:pt x="473" y="1215"/>
                </a:lnTo>
                <a:lnTo>
                  <a:pt x="494" y="1272"/>
                </a:lnTo>
                <a:lnTo>
                  <a:pt x="515" y="1517"/>
                </a:lnTo>
                <a:lnTo>
                  <a:pt x="506" y="1529"/>
                </a:lnTo>
                <a:lnTo>
                  <a:pt x="511" y="1550"/>
                </a:lnTo>
                <a:lnTo>
                  <a:pt x="520" y="1555"/>
                </a:lnTo>
                <a:lnTo>
                  <a:pt x="560" y="1877"/>
                </a:lnTo>
                <a:lnTo>
                  <a:pt x="556" y="1890"/>
                </a:lnTo>
                <a:lnTo>
                  <a:pt x="569" y="1928"/>
                </a:lnTo>
                <a:lnTo>
                  <a:pt x="569" y="1928"/>
                </a:lnTo>
                <a:lnTo>
                  <a:pt x="570" y="1930"/>
                </a:lnTo>
                <a:lnTo>
                  <a:pt x="574" y="1930"/>
                </a:lnTo>
                <a:lnTo>
                  <a:pt x="581" y="1931"/>
                </a:lnTo>
                <a:lnTo>
                  <a:pt x="581" y="1931"/>
                </a:lnTo>
                <a:lnTo>
                  <a:pt x="588" y="1931"/>
                </a:lnTo>
                <a:lnTo>
                  <a:pt x="591" y="1928"/>
                </a:lnTo>
                <a:lnTo>
                  <a:pt x="593" y="1924"/>
                </a:lnTo>
                <a:lnTo>
                  <a:pt x="593" y="1923"/>
                </a:lnTo>
                <a:lnTo>
                  <a:pt x="593" y="1886"/>
                </a:lnTo>
                <a:lnTo>
                  <a:pt x="586" y="1877"/>
                </a:lnTo>
                <a:lnTo>
                  <a:pt x="548" y="1555"/>
                </a:lnTo>
                <a:lnTo>
                  <a:pt x="553" y="1534"/>
                </a:lnTo>
                <a:lnTo>
                  <a:pt x="553" y="1522"/>
                </a:lnTo>
                <a:lnTo>
                  <a:pt x="544" y="1513"/>
                </a:lnTo>
                <a:lnTo>
                  <a:pt x="523" y="1269"/>
                </a:lnTo>
                <a:lnTo>
                  <a:pt x="527" y="1233"/>
                </a:lnTo>
                <a:lnTo>
                  <a:pt x="523" y="1174"/>
                </a:lnTo>
                <a:lnTo>
                  <a:pt x="539" y="1240"/>
                </a:lnTo>
                <a:lnTo>
                  <a:pt x="536" y="1253"/>
                </a:lnTo>
                <a:lnTo>
                  <a:pt x="544" y="1266"/>
                </a:lnTo>
                <a:lnTo>
                  <a:pt x="553" y="1269"/>
                </a:lnTo>
                <a:lnTo>
                  <a:pt x="553" y="1269"/>
                </a:lnTo>
                <a:lnTo>
                  <a:pt x="600" y="1456"/>
                </a:lnTo>
                <a:lnTo>
                  <a:pt x="633" y="1586"/>
                </a:lnTo>
                <a:lnTo>
                  <a:pt x="643" y="1630"/>
                </a:lnTo>
                <a:lnTo>
                  <a:pt x="647" y="1645"/>
                </a:lnTo>
                <a:lnTo>
                  <a:pt x="647" y="1645"/>
                </a:lnTo>
                <a:lnTo>
                  <a:pt x="645" y="1649"/>
                </a:lnTo>
                <a:lnTo>
                  <a:pt x="643" y="1656"/>
                </a:lnTo>
                <a:lnTo>
                  <a:pt x="643" y="1663"/>
                </a:lnTo>
                <a:lnTo>
                  <a:pt x="652" y="1675"/>
                </a:lnTo>
                <a:lnTo>
                  <a:pt x="659" y="1678"/>
                </a:lnTo>
                <a:lnTo>
                  <a:pt x="718" y="1907"/>
                </a:lnTo>
                <a:lnTo>
                  <a:pt x="692" y="1956"/>
                </a:lnTo>
                <a:lnTo>
                  <a:pt x="692" y="1956"/>
                </a:lnTo>
                <a:lnTo>
                  <a:pt x="679" y="1964"/>
                </a:lnTo>
                <a:lnTo>
                  <a:pt x="669" y="1971"/>
                </a:lnTo>
                <a:lnTo>
                  <a:pt x="659" y="1976"/>
                </a:lnTo>
                <a:lnTo>
                  <a:pt x="659" y="1976"/>
                </a:lnTo>
                <a:lnTo>
                  <a:pt x="640" y="1987"/>
                </a:lnTo>
                <a:lnTo>
                  <a:pt x="619" y="1997"/>
                </a:lnTo>
                <a:lnTo>
                  <a:pt x="619" y="1997"/>
                </a:lnTo>
                <a:lnTo>
                  <a:pt x="608" y="2002"/>
                </a:lnTo>
                <a:lnTo>
                  <a:pt x="603" y="2011"/>
                </a:lnTo>
                <a:lnTo>
                  <a:pt x="600" y="2020"/>
                </a:lnTo>
                <a:lnTo>
                  <a:pt x="601" y="2030"/>
                </a:lnTo>
                <a:lnTo>
                  <a:pt x="601" y="2030"/>
                </a:lnTo>
                <a:lnTo>
                  <a:pt x="607" y="2042"/>
                </a:lnTo>
                <a:lnTo>
                  <a:pt x="615" y="2053"/>
                </a:lnTo>
                <a:lnTo>
                  <a:pt x="627" y="2063"/>
                </a:lnTo>
                <a:lnTo>
                  <a:pt x="633" y="2066"/>
                </a:lnTo>
                <a:lnTo>
                  <a:pt x="638" y="2068"/>
                </a:lnTo>
                <a:lnTo>
                  <a:pt x="638" y="2068"/>
                </a:lnTo>
                <a:lnTo>
                  <a:pt x="655" y="2072"/>
                </a:lnTo>
                <a:lnTo>
                  <a:pt x="679" y="2073"/>
                </a:lnTo>
                <a:lnTo>
                  <a:pt x="709" y="2077"/>
                </a:lnTo>
                <a:lnTo>
                  <a:pt x="757" y="2072"/>
                </a:lnTo>
                <a:lnTo>
                  <a:pt x="766" y="2092"/>
                </a:lnTo>
                <a:lnTo>
                  <a:pt x="757" y="2113"/>
                </a:lnTo>
                <a:lnTo>
                  <a:pt x="770" y="2122"/>
                </a:lnTo>
                <a:lnTo>
                  <a:pt x="770" y="2122"/>
                </a:lnTo>
                <a:lnTo>
                  <a:pt x="771" y="2138"/>
                </a:lnTo>
                <a:lnTo>
                  <a:pt x="771" y="2150"/>
                </a:lnTo>
                <a:lnTo>
                  <a:pt x="773" y="2153"/>
                </a:lnTo>
                <a:lnTo>
                  <a:pt x="775" y="2155"/>
                </a:lnTo>
                <a:lnTo>
                  <a:pt x="775" y="2155"/>
                </a:lnTo>
                <a:lnTo>
                  <a:pt x="778" y="2157"/>
                </a:lnTo>
                <a:lnTo>
                  <a:pt x="783" y="2160"/>
                </a:lnTo>
                <a:lnTo>
                  <a:pt x="790" y="2164"/>
                </a:lnTo>
                <a:lnTo>
                  <a:pt x="792" y="2164"/>
                </a:lnTo>
                <a:lnTo>
                  <a:pt x="796" y="2164"/>
                </a:lnTo>
                <a:lnTo>
                  <a:pt x="796" y="2164"/>
                </a:lnTo>
                <a:lnTo>
                  <a:pt x="799" y="2160"/>
                </a:lnTo>
                <a:lnTo>
                  <a:pt x="803" y="2153"/>
                </a:lnTo>
                <a:lnTo>
                  <a:pt x="803" y="2143"/>
                </a:lnTo>
                <a:lnTo>
                  <a:pt x="803" y="2143"/>
                </a:lnTo>
                <a:lnTo>
                  <a:pt x="799" y="2089"/>
                </a:lnTo>
                <a:lnTo>
                  <a:pt x="799" y="2089"/>
                </a:lnTo>
                <a:lnTo>
                  <a:pt x="794" y="2075"/>
                </a:lnTo>
                <a:lnTo>
                  <a:pt x="790" y="2066"/>
                </a:lnTo>
                <a:lnTo>
                  <a:pt x="790" y="2063"/>
                </a:lnTo>
                <a:lnTo>
                  <a:pt x="790" y="2063"/>
                </a:lnTo>
                <a:lnTo>
                  <a:pt x="813" y="2065"/>
                </a:lnTo>
                <a:lnTo>
                  <a:pt x="858" y="2061"/>
                </a:lnTo>
                <a:lnTo>
                  <a:pt x="905" y="2056"/>
                </a:lnTo>
                <a:lnTo>
                  <a:pt x="922" y="2054"/>
                </a:lnTo>
                <a:lnTo>
                  <a:pt x="931" y="2051"/>
                </a:lnTo>
                <a:lnTo>
                  <a:pt x="931" y="2051"/>
                </a:lnTo>
                <a:lnTo>
                  <a:pt x="936" y="2047"/>
                </a:lnTo>
                <a:lnTo>
                  <a:pt x="940" y="2042"/>
                </a:lnTo>
                <a:lnTo>
                  <a:pt x="948" y="2028"/>
                </a:lnTo>
                <a:lnTo>
                  <a:pt x="955" y="2009"/>
                </a:lnTo>
                <a:lnTo>
                  <a:pt x="955" y="2009"/>
                </a:lnTo>
                <a:lnTo>
                  <a:pt x="962" y="2006"/>
                </a:lnTo>
                <a:lnTo>
                  <a:pt x="978" y="1999"/>
                </a:lnTo>
                <a:lnTo>
                  <a:pt x="992" y="1987"/>
                </a:lnTo>
                <a:lnTo>
                  <a:pt x="995" y="1982"/>
                </a:lnTo>
                <a:lnTo>
                  <a:pt x="997" y="1976"/>
                </a:lnTo>
                <a:lnTo>
                  <a:pt x="997" y="1976"/>
                </a:lnTo>
                <a:lnTo>
                  <a:pt x="990" y="1945"/>
                </a:lnTo>
                <a:lnTo>
                  <a:pt x="985" y="1919"/>
                </a:lnTo>
                <a:lnTo>
                  <a:pt x="985" y="1919"/>
                </a:lnTo>
                <a:lnTo>
                  <a:pt x="931" y="1576"/>
                </a:lnTo>
                <a:lnTo>
                  <a:pt x="931" y="1576"/>
                </a:lnTo>
                <a:lnTo>
                  <a:pt x="919" y="1501"/>
                </a:lnTo>
                <a:lnTo>
                  <a:pt x="910" y="1442"/>
                </a:lnTo>
                <a:lnTo>
                  <a:pt x="907" y="1416"/>
                </a:lnTo>
                <a:lnTo>
                  <a:pt x="907" y="1397"/>
                </a:lnTo>
                <a:lnTo>
                  <a:pt x="907" y="1397"/>
                </a:lnTo>
                <a:lnTo>
                  <a:pt x="907" y="1378"/>
                </a:lnTo>
                <a:lnTo>
                  <a:pt x="910" y="1356"/>
                </a:lnTo>
                <a:lnTo>
                  <a:pt x="919" y="1304"/>
                </a:lnTo>
                <a:lnTo>
                  <a:pt x="929" y="1257"/>
                </a:lnTo>
                <a:lnTo>
                  <a:pt x="934" y="1233"/>
                </a:lnTo>
                <a:lnTo>
                  <a:pt x="934" y="1233"/>
                </a:lnTo>
                <a:lnTo>
                  <a:pt x="959" y="1188"/>
                </a:lnTo>
                <a:lnTo>
                  <a:pt x="976" y="1153"/>
                </a:lnTo>
                <a:lnTo>
                  <a:pt x="993" y="992"/>
                </a:lnTo>
                <a:lnTo>
                  <a:pt x="993" y="992"/>
                </a:lnTo>
                <a:lnTo>
                  <a:pt x="1011" y="993"/>
                </a:lnTo>
                <a:lnTo>
                  <a:pt x="1028" y="993"/>
                </a:lnTo>
                <a:lnTo>
                  <a:pt x="1052" y="990"/>
                </a:lnTo>
                <a:lnTo>
                  <a:pt x="1078" y="985"/>
                </a:lnTo>
                <a:lnTo>
                  <a:pt x="1092" y="980"/>
                </a:lnTo>
                <a:lnTo>
                  <a:pt x="1106" y="973"/>
                </a:lnTo>
                <a:lnTo>
                  <a:pt x="1120" y="964"/>
                </a:lnTo>
                <a:lnTo>
                  <a:pt x="1132" y="955"/>
                </a:lnTo>
                <a:lnTo>
                  <a:pt x="1146" y="943"/>
                </a:lnTo>
                <a:lnTo>
                  <a:pt x="1158" y="929"/>
                </a:lnTo>
                <a:lnTo>
                  <a:pt x="1158" y="929"/>
                </a:lnTo>
                <a:lnTo>
                  <a:pt x="1168" y="914"/>
                </a:lnTo>
                <a:lnTo>
                  <a:pt x="1177" y="898"/>
                </a:lnTo>
                <a:lnTo>
                  <a:pt x="1184" y="881"/>
                </a:lnTo>
                <a:lnTo>
                  <a:pt x="1189" y="863"/>
                </a:lnTo>
                <a:lnTo>
                  <a:pt x="1194" y="846"/>
                </a:lnTo>
                <a:lnTo>
                  <a:pt x="1196" y="829"/>
                </a:lnTo>
                <a:lnTo>
                  <a:pt x="1200" y="794"/>
                </a:lnTo>
                <a:lnTo>
                  <a:pt x="1200" y="765"/>
                </a:lnTo>
                <a:lnTo>
                  <a:pt x="1198" y="740"/>
                </a:lnTo>
                <a:lnTo>
                  <a:pt x="1194" y="719"/>
                </a:lnTo>
                <a:lnTo>
                  <a:pt x="1194" y="719"/>
                </a:lnTo>
                <a:lnTo>
                  <a:pt x="1186" y="685"/>
                </a:lnTo>
                <a:lnTo>
                  <a:pt x="1180" y="655"/>
                </a:lnTo>
                <a:lnTo>
                  <a:pt x="1179" y="638"/>
                </a:lnTo>
                <a:lnTo>
                  <a:pt x="1179" y="624"/>
                </a:lnTo>
                <a:lnTo>
                  <a:pt x="1179" y="624"/>
                </a:lnTo>
                <a:lnTo>
                  <a:pt x="1179" y="600"/>
                </a:lnTo>
                <a:lnTo>
                  <a:pt x="1175" y="583"/>
                </a:lnTo>
                <a:lnTo>
                  <a:pt x="1168" y="560"/>
                </a:lnTo>
                <a:lnTo>
                  <a:pt x="1153" y="524"/>
                </a:lnTo>
                <a:lnTo>
                  <a:pt x="1153" y="524"/>
                </a:lnTo>
                <a:lnTo>
                  <a:pt x="1148" y="513"/>
                </a:lnTo>
                <a:lnTo>
                  <a:pt x="1139" y="499"/>
                </a:lnTo>
                <a:lnTo>
                  <a:pt x="1118" y="472"/>
                </a:lnTo>
                <a:lnTo>
                  <a:pt x="1092" y="444"/>
                </a:lnTo>
                <a:lnTo>
                  <a:pt x="1064" y="416"/>
                </a:lnTo>
                <a:lnTo>
                  <a:pt x="1018" y="373"/>
                </a:lnTo>
                <a:lnTo>
                  <a:pt x="997" y="355"/>
                </a:lnTo>
                <a:lnTo>
                  <a:pt x="997" y="355"/>
                </a:lnTo>
                <a:lnTo>
                  <a:pt x="995" y="345"/>
                </a:lnTo>
                <a:lnTo>
                  <a:pt x="988" y="321"/>
                </a:lnTo>
                <a:lnTo>
                  <a:pt x="983" y="309"/>
                </a:lnTo>
                <a:lnTo>
                  <a:pt x="974" y="298"/>
                </a:lnTo>
                <a:lnTo>
                  <a:pt x="966" y="290"/>
                </a:lnTo>
                <a:lnTo>
                  <a:pt x="962" y="286"/>
                </a:lnTo>
                <a:lnTo>
                  <a:pt x="955" y="284"/>
                </a:lnTo>
                <a:lnTo>
                  <a:pt x="955" y="284"/>
                </a:lnTo>
                <a:lnTo>
                  <a:pt x="919" y="277"/>
                </a:lnTo>
                <a:lnTo>
                  <a:pt x="907" y="277"/>
                </a:lnTo>
                <a:lnTo>
                  <a:pt x="898" y="281"/>
                </a:lnTo>
                <a:lnTo>
                  <a:pt x="898" y="281"/>
                </a:lnTo>
                <a:lnTo>
                  <a:pt x="887" y="290"/>
                </a:lnTo>
                <a:lnTo>
                  <a:pt x="874" y="303"/>
                </a:lnTo>
                <a:lnTo>
                  <a:pt x="856" y="321"/>
                </a:lnTo>
                <a:lnTo>
                  <a:pt x="820" y="317"/>
                </a:lnTo>
                <a:lnTo>
                  <a:pt x="808" y="293"/>
                </a:lnTo>
                <a:lnTo>
                  <a:pt x="808" y="293"/>
                </a:lnTo>
                <a:lnTo>
                  <a:pt x="818" y="295"/>
                </a:lnTo>
                <a:lnTo>
                  <a:pt x="825" y="293"/>
                </a:lnTo>
                <a:lnTo>
                  <a:pt x="827" y="291"/>
                </a:lnTo>
                <a:lnTo>
                  <a:pt x="829" y="288"/>
                </a:lnTo>
                <a:lnTo>
                  <a:pt x="829" y="288"/>
                </a:lnTo>
                <a:lnTo>
                  <a:pt x="825" y="283"/>
                </a:lnTo>
                <a:lnTo>
                  <a:pt x="820" y="274"/>
                </a:lnTo>
                <a:lnTo>
                  <a:pt x="803" y="253"/>
                </a:lnTo>
                <a:lnTo>
                  <a:pt x="778" y="225"/>
                </a:lnTo>
                <a:lnTo>
                  <a:pt x="778" y="225"/>
                </a:lnTo>
                <a:lnTo>
                  <a:pt x="796" y="194"/>
                </a:lnTo>
                <a:lnTo>
                  <a:pt x="808" y="170"/>
                </a:lnTo>
                <a:lnTo>
                  <a:pt x="816" y="153"/>
                </a:lnTo>
                <a:lnTo>
                  <a:pt x="816" y="153"/>
                </a:lnTo>
                <a:lnTo>
                  <a:pt x="816" y="144"/>
                </a:lnTo>
                <a:lnTo>
                  <a:pt x="815" y="135"/>
                </a:lnTo>
                <a:lnTo>
                  <a:pt x="806" y="111"/>
                </a:lnTo>
                <a:lnTo>
                  <a:pt x="797" y="90"/>
                </a:lnTo>
                <a:lnTo>
                  <a:pt x="790" y="82"/>
                </a:lnTo>
                <a:lnTo>
                  <a:pt x="790" y="82"/>
                </a:lnTo>
                <a:lnTo>
                  <a:pt x="785" y="73"/>
                </a:lnTo>
                <a:lnTo>
                  <a:pt x="773" y="56"/>
                </a:lnTo>
                <a:lnTo>
                  <a:pt x="763" y="45"/>
                </a:lnTo>
                <a:lnTo>
                  <a:pt x="751" y="33"/>
                </a:lnTo>
                <a:lnTo>
                  <a:pt x="735" y="24"/>
                </a:lnTo>
                <a:lnTo>
                  <a:pt x="718" y="16"/>
                </a:lnTo>
                <a:lnTo>
                  <a:pt x="718" y="16"/>
                </a:lnTo>
                <a:lnTo>
                  <a:pt x="697" y="9"/>
                </a:lnTo>
                <a:lnTo>
                  <a:pt x="679" y="5"/>
                </a:lnTo>
                <a:lnTo>
                  <a:pt x="662" y="2"/>
                </a:lnTo>
                <a:lnTo>
                  <a:pt x="647" y="0"/>
                </a:lnTo>
                <a:lnTo>
                  <a:pt x="634" y="0"/>
                </a:lnTo>
                <a:lnTo>
                  <a:pt x="622" y="2"/>
                </a:lnTo>
                <a:lnTo>
                  <a:pt x="614" y="4"/>
                </a:lnTo>
                <a:lnTo>
                  <a:pt x="605" y="7"/>
                </a:lnTo>
                <a:lnTo>
                  <a:pt x="605" y="7"/>
                </a:lnTo>
                <a:lnTo>
                  <a:pt x="591" y="16"/>
                </a:lnTo>
                <a:lnTo>
                  <a:pt x="575" y="30"/>
                </a:lnTo>
                <a:lnTo>
                  <a:pt x="562" y="40"/>
                </a:lnTo>
                <a:lnTo>
                  <a:pt x="558" y="45"/>
                </a:lnTo>
                <a:lnTo>
                  <a:pt x="556" y="49"/>
                </a:lnTo>
                <a:lnTo>
                  <a:pt x="556" y="49"/>
                </a:lnTo>
                <a:lnTo>
                  <a:pt x="553" y="57"/>
                </a:lnTo>
                <a:lnTo>
                  <a:pt x="548" y="68"/>
                </a:lnTo>
                <a:lnTo>
                  <a:pt x="539" y="82"/>
                </a:lnTo>
                <a:lnTo>
                  <a:pt x="520" y="90"/>
                </a:lnTo>
                <a:lnTo>
                  <a:pt x="520" y="90"/>
                </a:lnTo>
                <a:lnTo>
                  <a:pt x="515" y="87"/>
                </a:lnTo>
                <a:lnTo>
                  <a:pt x="511" y="83"/>
                </a:lnTo>
                <a:lnTo>
                  <a:pt x="506" y="82"/>
                </a:lnTo>
                <a:lnTo>
                  <a:pt x="506" y="82"/>
                </a:lnTo>
                <a:lnTo>
                  <a:pt x="461" y="73"/>
                </a:lnTo>
                <a:lnTo>
                  <a:pt x="440" y="82"/>
                </a:lnTo>
                <a:close/>
                <a:moveTo>
                  <a:pt x="506" y="172"/>
                </a:moveTo>
                <a:lnTo>
                  <a:pt x="506" y="172"/>
                </a:lnTo>
                <a:lnTo>
                  <a:pt x="527" y="189"/>
                </a:lnTo>
                <a:lnTo>
                  <a:pt x="527" y="189"/>
                </a:lnTo>
                <a:lnTo>
                  <a:pt x="532" y="192"/>
                </a:lnTo>
                <a:lnTo>
                  <a:pt x="532" y="192"/>
                </a:lnTo>
                <a:lnTo>
                  <a:pt x="529" y="198"/>
                </a:lnTo>
                <a:lnTo>
                  <a:pt x="523" y="206"/>
                </a:lnTo>
                <a:lnTo>
                  <a:pt x="523" y="206"/>
                </a:lnTo>
                <a:lnTo>
                  <a:pt x="522" y="208"/>
                </a:lnTo>
                <a:lnTo>
                  <a:pt x="520" y="212"/>
                </a:lnTo>
                <a:lnTo>
                  <a:pt x="520" y="213"/>
                </a:lnTo>
                <a:lnTo>
                  <a:pt x="520" y="213"/>
                </a:lnTo>
                <a:lnTo>
                  <a:pt x="518" y="215"/>
                </a:lnTo>
                <a:lnTo>
                  <a:pt x="520" y="217"/>
                </a:lnTo>
                <a:lnTo>
                  <a:pt x="520" y="218"/>
                </a:lnTo>
                <a:lnTo>
                  <a:pt x="520" y="222"/>
                </a:lnTo>
                <a:lnTo>
                  <a:pt x="520" y="222"/>
                </a:lnTo>
                <a:lnTo>
                  <a:pt x="517" y="227"/>
                </a:lnTo>
                <a:lnTo>
                  <a:pt x="517" y="231"/>
                </a:lnTo>
                <a:lnTo>
                  <a:pt x="517" y="236"/>
                </a:lnTo>
                <a:lnTo>
                  <a:pt x="515" y="239"/>
                </a:lnTo>
                <a:lnTo>
                  <a:pt x="515" y="239"/>
                </a:lnTo>
                <a:lnTo>
                  <a:pt x="515" y="241"/>
                </a:lnTo>
                <a:lnTo>
                  <a:pt x="515" y="246"/>
                </a:lnTo>
                <a:lnTo>
                  <a:pt x="515" y="255"/>
                </a:lnTo>
                <a:lnTo>
                  <a:pt x="515" y="255"/>
                </a:lnTo>
                <a:lnTo>
                  <a:pt x="517" y="272"/>
                </a:lnTo>
                <a:lnTo>
                  <a:pt x="520" y="288"/>
                </a:lnTo>
                <a:lnTo>
                  <a:pt x="520" y="288"/>
                </a:lnTo>
                <a:lnTo>
                  <a:pt x="523" y="293"/>
                </a:lnTo>
                <a:lnTo>
                  <a:pt x="534" y="298"/>
                </a:lnTo>
                <a:lnTo>
                  <a:pt x="546" y="303"/>
                </a:lnTo>
                <a:lnTo>
                  <a:pt x="556" y="305"/>
                </a:lnTo>
                <a:lnTo>
                  <a:pt x="556" y="305"/>
                </a:lnTo>
                <a:lnTo>
                  <a:pt x="565" y="305"/>
                </a:lnTo>
                <a:lnTo>
                  <a:pt x="574" y="303"/>
                </a:lnTo>
                <a:lnTo>
                  <a:pt x="581" y="300"/>
                </a:lnTo>
                <a:lnTo>
                  <a:pt x="581" y="300"/>
                </a:lnTo>
                <a:lnTo>
                  <a:pt x="589" y="303"/>
                </a:lnTo>
                <a:lnTo>
                  <a:pt x="601" y="309"/>
                </a:lnTo>
                <a:lnTo>
                  <a:pt x="601" y="309"/>
                </a:lnTo>
                <a:lnTo>
                  <a:pt x="619" y="317"/>
                </a:lnTo>
                <a:lnTo>
                  <a:pt x="619" y="317"/>
                </a:lnTo>
                <a:lnTo>
                  <a:pt x="600" y="343"/>
                </a:lnTo>
                <a:lnTo>
                  <a:pt x="586" y="364"/>
                </a:lnTo>
                <a:lnTo>
                  <a:pt x="579" y="371"/>
                </a:lnTo>
                <a:lnTo>
                  <a:pt x="572" y="375"/>
                </a:lnTo>
                <a:lnTo>
                  <a:pt x="572" y="375"/>
                </a:lnTo>
                <a:lnTo>
                  <a:pt x="546" y="390"/>
                </a:lnTo>
                <a:lnTo>
                  <a:pt x="527" y="401"/>
                </a:lnTo>
                <a:lnTo>
                  <a:pt x="527" y="401"/>
                </a:lnTo>
                <a:lnTo>
                  <a:pt x="520" y="411"/>
                </a:lnTo>
                <a:lnTo>
                  <a:pt x="517" y="420"/>
                </a:lnTo>
                <a:lnTo>
                  <a:pt x="515" y="425"/>
                </a:lnTo>
                <a:lnTo>
                  <a:pt x="515" y="425"/>
                </a:lnTo>
                <a:lnTo>
                  <a:pt x="515" y="430"/>
                </a:lnTo>
                <a:lnTo>
                  <a:pt x="513" y="437"/>
                </a:lnTo>
                <a:lnTo>
                  <a:pt x="511" y="446"/>
                </a:lnTo>
                <a:lnTo>
                  <a:pt x="511" y="446"/>
                </a:lnTo>
                <a:lnTo>
                  <a:pt x="508" y="453"/>
                </a:lnTo>
                <a:lnTo>
                  <a:pt x="501" y="465"/>
                </a:lnTo>
                <a:lnTo>
                  <a:pt x="491" y="484"/>
                </a:lnTo>
                <a:lnTo>
                  <a:pt x="491" y="484"/>
                </a:lnTo>
                <a:lnTo>
                  <a:pt x="480" y="479"/>
                </a:lnTo>
                <a:lnTo>
                  <a:pt x="473" y="475"/>
                </a:lnTo>
                <a:lnTo>
                  <a:pt x="470" y="470"/>
                </a:lnTo>
                <a:lnTo>
                  <a:pt x="470" y="470"/>
                </a:lnTo>
                <a:lnTo>
                  <a:pt x="468" y="463"/>
                </a:lnTo>
                <a:lnTo>
                  <a:pt x="466" y="454"/>
                </a:lnTo>
                <a:lnTo>
                  <a:pt x="466" y="454"/>
                </a:lnTo>
                <a:lnTo>
                  <a:pt x="465" y="446"/>
                </a:lnTo>
                <a:lnTo>
                  <a:pt x="465" y="432"/>
                </a:lnTo>
                <a:lnTo>
                  <a:pt x="466" y="420"/>
                </a:lnTo>
                <a:lnTo>
                  <a:pt x="466" y="413"/>
                </a:lnTo>
                <a:lnTo>
                  <a:pt x="466" y="413"/>
                </a:lnTo>
                <a:lnTo>
                  <a:pt x="466" y="401"/>
                </a:lnTo>
                <a:lnTo>
                  <a:pt x="466" y="378"/>
                </a:lnTo>
                <a:lnTo>
                  <a:pt x="470" y="347"/>
                </a:lnTo>
                <a:lnTo>
                  <a:pt x="470" y="347"/>
                </a:lnTo>
                <a:lnTo>
                  <a:pt x="473" y="343"/>
                </a:lnTo>
                <a:lnTo>
                  <a:pt x="477" y="342"/>
                </a:lnTo>
                <a:lnTo>
                  <a:pt x="478" y="338"/>
                </a:lnTo>
                <a:lnTo>
                  <a:pt x="478" y="338"/>
                </a:lnTo>
                <a:lnTo>
                  <a:pt x="480" y="329"/>
                </a:lnTo>
                <a:lnTo>
                  <a:pt x="482" y="321"/>
                </a:lnTo>
                <a:lnTo>
                  <a:pt x="482" y="321"/>
                </a:lnTo>
                <a:lnTo>
                  <a:pt x="480" y="319"/>
                </a:lnTo>
                <a:lnTo>
                  <a:pt x="478" y="317"/>
                </a:lnTo>
                <a:lnTo>
                  <a:pt x="475" y="316"/>
                </a:lnTo>
                <a:lnTo>
                  <a:pt x="473" y="314"/>
                </a:lnTo>
                <a:lnTo>
                  <a:pt x="473" y="314"/>
                </a:lnTo>
                <a:lnTo>
                  <a:pt x="478" y="276"/>
                </a:lnTo>
                <a:lnTo>
                  <a:pt x="499" y="276"/>
                </a:lnTo>
                <a:lnTo>
                  <a:pt x="503" y="243"/>
                </a:lnTo>
                <a:lnTo>
                  <a:pt x="506" y="192"/>
                </a:lnTo>
                <a:lnTo>
                  <a:pt x="506" y="172"/>
                </a:lnTo>
                <a:close/>
                <a:moveTo>
                  <a:pt x="598" y="603"/>
                </a:moveTo>
                <a:lnTo>
                  <a:pt x="610" y="603"/>
                </a:lnTo>
                <a:lnTo>
                  <a:pt x="610" y="603"/>
                </a:lnTo>
                <a:lnTo>
                  <a:pt x="610" y="626"/>
                </a:lnTo>
                <a:lnTo>
                  <a:pt x="610" y="669"/>
                </a:lnTo>
                <a:lnTo>
                  <a:pt x="610" y="669"/>
                </a:lnTo>
                <a:lnTo>
                  <a:pt x="614" y="747"/>
                </a:lnTo>
                <a:lnTo>
                  <a:pt x="586" y="747"/>
                </a:lnTo>
                <a:lnTo>
                  <a:pt x="586" y="747"/>
                </a:lnTo>
                <a:lnTo>
                  <a:pt x="570" y="745"/>
                </a:lnTo>
                <a:lnTo>
                  <a:pt x="548" y="740"/>
                </a:lnTo>
                <a:lnTo>
                  <a:pt x="520" y="732"/>
                </a:lnTo>
                <a:lnTo>
                  <a:pt x="520" y="732"/>
                </a:lnTo>
                <a:lnTo>
                  <a:pt x="520" y="718"/>
                </a:lnTo>
                <a:lnTo>
                  <a:pt x="520" y="707"/>
                </a:lnTo>
                <a:lnTo>
                  <a:pt x="520" y="702"/>
                </a:lnTo>
                <a:lnTo>
                  <a:pt x="520" y="702"/>
                </a:lnTo>
                <a:lnTo>
                  <a:pt x="517" y="700"/>
                </a:lnTo>
                <a:lnTo>
                  <a:pt x="513" y="695"/>
                </a:lnTo>
                <a:lnTo>
                  <a:pt x="511" y="688"/>
                </a:lnTo>
                <a:lnTo>
                  <a:pt x="511" y="681"/>
                </a:lnTo>
                <a:lnTo>
                  <a:pt x="511" y="681"/>
                </a:lnTo>
                <a:lnTo>
                  <a:pt x="510" y="676"/>
                </a:lnTo>
                <a:lnTo>
                  <a:pt x="506" y="666"/>
                </a:lnTo>
                <a:lnTo>
                  <a:pt x="496" y="641"/>
                </a:lnTo>
                <a:lnTo>
                  <a:pt x="478" y="607"/>
                </a:lnTo>
                <a:lnTo>
                  <a:pt x="478" y="607"/>
                </a:lnTo>
                <a:lnTo>
                  <a:pt x="489" y="607"/>
                </a:lnTo>
                <a:lnTo>
                  <a:pt x="515" y="612"/>
                </a:lnTo>
                <a:lnTo>
                  <a:pt x="515" y="612"/>
                </a:lnTo>
                <a:lnTo>
                  <a:pt x="523" y="612"/>
                </a:lnTo>
                <a:lnTo>
                  <a:pt x="536" y="612"/>
                </a:lnTo>
                <a:lnTo>
                  <a:pt x="563" y="609"/>
                </a:lnTo>
                <a:lnTo>
                  <a:pt x="598" y="603"/>
                </a:lnTo>
                <a:lnTo>
                  <a:pt x="598" y="603"/>
                </a:lnTo>
                <a:close/>
                <a:moveTo>
                  <a:pt x="572" y="1170"/>
                </a:moveTo>
                <a:lnTo>
                  <a:pt x="572" y="1170"/>
                </a:lnTo>
                <a:lnTo>
                  <a:pt x="596" y="1189"/>
                </a:lnTo>
                <a:lnTo>
                  <a:pt x="617" y="1203"/>
                </a:lnTo>
                <a:lnTo>
                  <a:pt x="627" y="1210"/>
                </a:lnTo>
                <a:lnTo>
                  <a:pt x="638" y="1215"/>
                </a:lnTo>
                <a:lnTo>
                  <a:pt x="638" y="1215"/>
                </a:lnTo>
                <a:lnTo>
                  <a:pt x="650" y="1219"/>
                </a:lnTo>
                <a:lnTo>
                  <a:pt x="660" y="1220"/>
                </a:lnTo>
                <a:lnTo>
                  <a:pt x="681" y="1219"/>
                </a:lnTo>
                <a:lnTo>
                  <a:pt x="699" y="1217"/>
                </a:lnTo>
                <a:lnTo>
                  <a:pt x="704" y="1215"/>
                </a:lnTo>
                <a:lnTo>
                  <a:pt x="704" y="1215"/>
                </a:lnTo>
                <a:lnTo>
                  <a:pt x="725" y="1600"/>
                </a:lnTo>
                <a:lnTo>
                  <a:pt x="725" y="1600"/>
                </a:lnTo>
                <a:lnTo>
                  <a:pt x="726" y="1614"/>
                </a:lnTo>
                <a:lnTo>
                  <a:pt x="728" y="1621"/>
                </a:lnTo>
                <a:lnTo>
                  <a:pt x="728" y="1630"/>
                </a:lnTo>
                <a:lnTo>
                  <a:pt x="730" y="1645"/>
                </a:lnTo>
                <a:lnTo>
                  <a:pt x="730" y="1645"/>
                </a:lnTo>
                <a:lnTo>
                  <a:pt x="730" y="1741"/>
                </a:lnTo>
                <a:lnTo>
                  <a:pt x="730" y="1741"/>
                </a:lnTo>
                <a:lnTo>
                  <a:pt x="735" y="1812"/>
                </a:lnTo>
                <a:lnTo>
                  <a:pt x="737" y="1851"/>
                </a:lnTo>
                <a:lnTo>
                  <a:pt x="737" y="1869"/>
                </a:lnTo>
                <a:lnTo>
                  <a:pt x="737" y="1869"/>
                </a:lnTo>
                <a:lnTo>
                  <a:pt x="728" y="1838"/>
                </a:lnTo>
                <a:lnTo>
                  <a:pt x="711" y="1770"/>
                </a:lnTo>
                <a:lnTo>
                  <a:pt x="685" y="1671"/>
                </a:lnTo>
                <a:lnTo>
                  <a:pt x="692" y="1663"/>
                </a:lnTo>
                <a:lnTo>
                  <a:pt x="685" y="1633"/>
                </a:lnTo>
                <a:lnTo>
                  <a:pt x="671" y="1630"/>
                </a:lnTo>
                <a:lnTo>
                  <a:pt x="589" y="1269"/>
                </a:lnTo>
                <a:lnTo>
                  <a:pt x="593" y="1257"/>
                </a:lnTo>
                <a:lnTo>
                  <a:pt x="589" y="1227"/>
                </a:lnTo>
                <a:lnTo>
                  <a:pt x="581" y="1224"/>
                </a:lnTo>
                <a:lnTo>
                  <a:pt x="569" y="1182"/>
                </a:lnTo>
                <a:lnTo>
                  <a:pt x="572" y="11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358B184E-5986-49F6-B6C7-F7E064F46B70}"/>
              </a:ext>
            </a:extLst>
          </p:cNvPr>
          <p:cNvSpPr>
            <a:spLocks noEditPoints="1"/>
          </p:cNvSpPr>
          <p:nvPr/>
        </p:nvSpPr>
        <p:spPr bwMode="auto">
          <a:xfrm>
            <a:off x="8373381" y="2771588"/>
            <a:ext cx="605806" cy="1618713"/>
          </a:xfrm>
          <a:custGeom>
            <a:avLst/>
            <a:gdLst>
              <a:gd name="T0" fmla="*/ 127 w 500"/>
              <a:gd name="T1" fmla="*/ 215 h 1336"/>
              <a:gd name="T2" fmla="*/ 105 w 500"/>
              <a:gd name="T3" fmla="*/ 261 h 1336"/>
              <a:gd name="T4" fmla="*/ 98 w 500"/>
              <a:gd name="T5" fmla="*/ 274 h 1336"/>
              <a:gd name="T6" fmla="*/ 103 w 500"/>
              <a:gd name="T7" fmla="*/ 305 h 1336"/>
              <a:gd name="T8" fmla="*/ 66 w 500"/>
              <a:gd name="T9" fmla="*/ 293 h 1336"/>
              <a:gd name="T10" fmla="*/ 52 w 500"/>
              <a:gd name="T11" fmla="*/ 327 h 1336"/>
              <a:gd name="T12" fmla="*/ 28 w 500"/>
              <a:gd name="T13" fmla="*/ 365 h 1336"/>
              <a:gd name="T14" fmla="*/ 14 w 500"/>
              <a:gd name="T15" fmla="*/ 469 h 1336"/>
              <a:gd name="T16" fmla="*/ 20 w 500"/>
              <a:gd name="T17" fmla="*/ 489 h 1336"/>
              <a:gd name="T18" fmla="*/ 29 w 500"/>
              <a:gd name="T19" fmla="*/ 602 h 1336"/>
              <a:gd name="T20" fmla="*/ 4 w 500"/>
              <a:gd name="T21" fmla="*/ 679 h 1336"/>
              <a:gd name="T22" fmla="*/ 8 w 500"/>
              <a:gd name="T23" fmla="*/ 703 h 1336"/>
              <a:gd name="T24" fmla="*/ 6 w 500"/>
              <a:gd name="T25" fmla="*/ 796 h 1336"/>
              <a:gd name="T26" fmla="*/ 23 w 500"/>
              <a:gd name="T27" fmla="*/ 830 h 1336"/>
              <a:gd name="T28" fmla="*/ 108 w 500"/>
              <a:gd name="T29" fmla="*/ 849 h 1336"/>
              <a:gd name="T30" fmla="*/ 190 w 500"/>
              <a:gd name="T31" fmla="*/ 901 h 1336"/>
              <a:gd name="T32" fmla="*/ 162 w 500"/>
              <a:gd name="T33" fmla="*/ 1031 h 1336"/>
              <a:gd name="T34" fmla="*/ 158 w 500"/>
              <a:gd name="T35" fmla="*/ 1183 h 1336"/>
              <a:gd name="T36" fmla="*/ 168 w 500"/>
              <a:gd name="T37" fmla="*/ 1223 h 1336"/>
              <a:gd name="T38" fmla="*/ 166 w 500"/>
              <a:gd name="T39" fmla="*/ 1246 h 1336"/>
              <a:gd name="T40" fmla="*/ 153 w 500"/>
              <a:gd name="T41" fmla="*/ 1321 h 1336"/>
              <a:gd name="T42" fmla="*/ 172 w 500"/>
              <a:gd name="T43" fmla="*/ 1335 h 1336"/>
              <a:gd name="T44" fmla="*/ 295 w 500"/>
              <a:gd name="T45" fmla="*/ 1321 h 1336"/>
              <a:gd name="T46" fmla="*/ 314 w 500"/>
              <a:gd name="T47" fmla="*/ 1336 h 1336"/>
              <a:gd name="T48" fmla="*/ 437 w 500"/>
              <a:gd name="T49" fmla="*/ 1333 h 1336"/>
              <a:gd name="T50" fmla="*/ 495 w 500"/>
              <a:gd name="T51" fmla="*/ 1302 h 1336"/>
              <a:gd name="T52" fmla="*/ 485 w 500"/>
              <a:gd name="T53" fmla="*/ 1278 h 1336"/>
              <a:gd name="T54" fmla="*/ 433 w 500"/>
              <a:gd name="T55" fmla="*/ 1273 h 1336"/>
              <a:gd name="T56" fmla="*/ 390 w 500"/>
              <a:gd name="T57" fmla="*/ 1213 h 1336"/>
              <a:gd name="T58" fmla="*/ 424 w 500"/>
              <a:gd name="T59" fmla="*/ 855 h 1336"/>
              <a:gd name="T60" fmla="*/ 463 w 500"/>
              <a:gd name="T61" fmla="*/ 849 h 1336"/>
              <a:gd name="T62" fmla="*/ 434 w 500"/>
              <a:gd name="T63" fmla="*/ 741 h 1336"/>
              <a:gd name="T64" fmla="*/ 424 w 500"/>
              <a:gd name="T65" fmla="*/ 636 h 1336"/>
              <a:gd name="T66" fmla="*/ 367 w 500"/>
              <a:gd name="T67" fmla="*/ 499 h 1336"/>
              <a:gd name="T68" fmla="*/ 418 w 500"/>
              <a:gd name="T69" fmla="*/ 456 h 1336"/>
              <a:gd name="T70" fmla="*/ 470 w 500"/>
              <a:gd name="T71" fmla="*/ 469 h 1336"/>
              <a:gd name="T72" fmla="*/ 500 w 500"/>
              <a:gd name="T73" fmla="*/ 443 h 1336"/>
              <a:gd name="T74" fmla="*/ 462 w 500"/>
              <a:gd name="T75" fmla="*/ 356 h 1336"/>
              <a:gd name="T76" fmla="*/ 400 w 500"/>
              <a:gd name="T77" fmla="*/ 275 h 1336"/>
              <a:gd name="T78" fmla="*/ 362 w 500"/>
              <a:gd name="T79" fmla="*/ 251 h 1336"/>
              <a:gd name="T80" fmla="*/ 376 w 500"/>
              <a:gd name="T81" fmla="*/ 204 h 1336"/>
              <a:gd name="T82" fmla="*/ 391 w 500"/>
              <a:gd name="T83" fmla="*/ 210 h 1336"/>
              <a:gd name="T84" fmla="*/ 411 w 500"/>
              <a:gd name="T85" fmla="*/ 129 h 1336"/>
              <a:gd name="T86" fmla="*/ 403 w 500"/>
              <a:gd name="T87" fmla="*/ 64 h 1336"/>
              <a:gd name="T88" fmla="*/ 339 w 500"/>
              <a:gd name="T89" fmla="*/ 1 h 1336"/>
              <a:gd name="T90" fmla="*/ 295 w 500"/>
              <a:gd name="T91" fmla="*/ 9 h 1336"/>
              <a:gd name="T92" fmla="*/ 220 w 500"/>
              <a:gd name="T93" fmla="*/ 91 h 1336"/>
              <a:gd name="T94" fmla="*/ 177 w 500"/>
              <a:gd name="T95" fmla="*/ 147 h 1336"/>
              <a:gd name="T96" fmla="*/ 177 w 500"/>
              <a:gd name="T97" fmla="*/ 185 h 1336"/>
              <a:gd name="T98" fmla="*/ 72 w 500"/>
              <a:gd name="T99" fmla="*/ 304 h 1336"/>
              <a:gd name="T100" fmla="*/ 286 w 500"/>
              <a:gd name="T101" fmla="*/ 945 h 1336"/>
              <a:gd name="T102" fmla="*/ 295 w 500"/>
              <a:gd name="T103" fmla="*/ 940 h 1336"/>
              <a:gd name="T104" fmla="*/ 295 w 500"/>
              <a:gd name="T105" fmla="*/ 1026 h 1336"/>
              <a:gd name="T106" fmla="*/ 298 w 500"/>
              <a:gd name="T107" fmla="*/ 1160 h 1336"/>
              <a:gd name="T108" fmla="*/ 305 w 500"/>
              <a:gd name="T109" fmla="*/ 1268 h 1336"/>
              <a:gd name="T110" fmla="*/ 243 w 500"/>
              <a:gd name="T111" fmla="*/ 1150 h 1336"/>
              <a:gd name="T112" fmla="*/ 273 w 500"/>
              <a:gd name="T113" fmla="*/ 980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0" h="1336">
                <a:moveTo>
                  <a:pt x="177" y="185"/>
                </a:moveTo>
                <a:lnTo>
                  <a:pt x="177" y="185"/>
                </a:lnTo>
                <a:lnTo>
                  <a:pt x="169" y="187"/>
                </a:lnTo>
                <a:lnTo>
                  <a:pt x="154" y="194"/>
                </a:lnTo>
                <a:lnTo>
                  <a:pt x="143" y="200"/>
                </a:lnTo>
                <a:lnTo>
                  <a:pt x="135" y="207"/>
                </a:lnTo>
                <a:lnTo>
                  <a:pt x="127" y="215"/>
                </a:lnTo>
                <a:lnTo>
                  <a:pt x="120" y="223"/>
                </a:lnTo>
                <a:lnTo>
                  <a:pt x="120" y="223"/>
                </a:lnTo>
                <a:lnTo>
                  <a:pt x="111" y="238"/>
                </a:lnTo>
                <a:lnTo>
                  <a:pt x="108" y="250"/>
                </a:lnTo>
                <a:lnTo>
                  <a:pt x="105" y="259"/>
                </a:lnTo>
                <a:lnTo>
                  <a:pt x="105" y="261"/>
                </a:lnTo>
                <a:lnTo>
                  <a:pt x="105" y="261"/>
                </a:lnTo>
                <a:lnTo>
                  <a:pt x="103" y="263"/>
                </a:lnTo>
                <a:lnTo>
                  <a:pt x="99" y="264"/>
                </a:lnTo>
                <a:lnTo>
                  <a:pt x="96" y="266"/>
                </a:lnTo>
                <a:lnTo>
                  <a:pt x="96" y="266"/>
                </a:lnTo>
                <a:lnTo>
                  <a:pt x="95" y="267"/>
                </a:lnTo>
                <a:lnTo>
                  <a:pt x="95" y="269"/>
                </a:lnTo>
                <a:lnTo>
                  <a:pt x="98" y="274"/>
                </a:lnTo>
                <a:lnTo>
                  <a:pt x="103" y="281"/>
                </a:lnTo>
                <a:lnTo>
                  <a:pt x="105" y="285"/>
                </a:lnTo>
                <a:lnTo>
                  <a:pt x="105" y="285"/>
                </a:lnTo>
                <a:lnTo>
                  <a:pt x="105" y="298"/>
                </a:lnTo>
                <a:lnTo>
                  <a:pt x="105" y="308"/>
                </a:lnTo>
                <a:lnTo>
                  <a:pt x="105" y="308"/>
                </a:lnTo>
                <a:lnTo>
                  <a:pt x="103" y="305"/>
                </a:lnTo>
                <a:lnTo>
                  <a:pt x="96" y="297"/>
                </a:lnTo>
                <a:lnTo>
                  <a:pt x="91" y="293"/>
                </a:lnTo>
                <a:lnTo>
                  <a:pt x="85" y="289"/>
                </a:lnTo>
                <a:lnTo>
                  <a:pt x="79" y="288"/>
                </a:lnTo>
                <a:lnTo>
                  <a:pt x="72" y="289"/>
                </a:lnTo>
                <a:lnTo>
                  <a:pt x="72" y="289"/>
                </a:lnTo>
                <a:lnTo>
                  <a:pt x="66" y="293"/>
                </a:lnTo>
                <a:lnTo>
                  <a:pt x="61" y="298"/>
                </a:lnTo>
                <a:lnTo>
                  <a:pt x="58" y="304"/>
                </a:lnTo>
                <a:lnTo>
                  <a:pt x="55" y="311"/>
                </a:lnTo>
                <a:lnTo>
                  <a:pt x="53" y="323"/>
                </a:lnTo>
                <a:lnTo>
                  <a:pt x="53" y="327"/>
                </a:lnTo>
                <a:lnTo>
                  <a:pt x="53" y="327"/>
                </a:lnTo>
                <a:lnTo>
                  <a:pt x="52" y="327"/>
                </a:lnTo>
                <a:lnTo>
                  <a:pt x="47" y="330"/>
                </a:lnTo>
                <a:lnTo>
                  <a:pt x="41" y="333"/>
                </a:lnTo>
                <a:lnTo>
                  <a:pt x="34" y="342"/>
                </a:lnTo>
                <a:lnTo>
                  <a:pt x="34" y="342"/>
                </a:lnTo>
                <a:lnTo>
                  <a:pt x="32" y="345"/>
                </a:lnTo>
                <a:lnTo>
                  <a:pt x="30" y="350"/>
                </a:lnTo>
                <a:lnTo>
                  <a:pt x="28" y="365"/>
                </a:lnTo>
                <a:lnTo>
                  <a:pt x="27" y="384"/>
                </a:lnTo>
                <a:lnTo>
                  <a:pt x="26" y="406"/>
                </a:lnTo>
                <a:lnTo>
                  <a:pt x="25" y="444"/>
                </a:lnTo>
                <a:lnTo>
                  <a:pt x="25" y="460"/>
                </a:lnTo>
                <a:lnTo>
                  <a:pt x="25" y="460"/>
                </a:lnTo>
                <a:lnTo>
                  <a:pt x="19" y="465"/>
                </a:lnTo>
                <a:lnTo>
                  <a:pt x="14" y="469"/>
                </a:lnTo>
                <a:lnTo>
                  <a:pt x="10" y="475"/>
                </a:lnTo>
                <a:lnTo>
                  <a:pt x="10" y="475"/>
                </a:lnTo>
                <a:lnTo>
                  <a:pt x="9" y="477"/>
                </a:lnTo>
                <a:lnTo>
                  <a:pt x="10" y="481"/>
                </a:lnTo>
                <a:lnTo>
                  <a:pt x="14" y="484"/>
                </a:lnTo>
                <a:lnTo>
                  <a:pt x="17" y="488"/>
                </a:lnTo>
                <a:lnTo>
                  <a:pt x="20" y="489"/>
                </a:lnTo>
                <a:lnTo>
                  <a:pt x="20" y="489"/>
                </a:lnTo>
                <a:lnTo>
                  <a:pt x="20" y="516"/>
                </a:lnTo>
                <a:lnTo>
                  <a:pt x="20" y="556"/>
                </a:lnTo>
                <a:lnTo>
                  <a:pt x="20" y="556"/>
                </a:lnTo>
                <a:lnTo>
                  <a:pt x="21" y="564"/>
                </a:lnTo>
                <a:lnTo>
                  <a:pt x="23" y="575"/>
                </a:lnTo>
                <a:lnTo>
                  <a:pt x="29" y="602"/>
                </a:lnTo>
                <a:lnTo>
                  <a:pt x="39" y="641"/>
                </a:lnTo>
                <a:lnTo>
                  <a:pt x="39" y="641"/>
                </a:lnTo>
                <a:lnTo>
                  <a:pt x="38" y="643"/>
                </a:lnTo>
                <a:lnTo>
                  <a:pt x="34" y="648"/>
                </a:lnTo>
                <a:lnTo>
                  <a:pt x="22" y="660"/>
                </a:lnTo>
                <a:lnTo>
                  <a:pt x="10" y="673"/>
                </a:lnTo>
                <a:lnTo>
                  <a:pt x="4" y="679"/>
                </a:lnTo>
                <a:lnTo>
                  <a:pt x="1" y="684"/>
                </a:lnTo>
                <a:lnTo>
                  <a:pt x="1" y="684"/>
                </a:lnTo>
                <a:lnTo>
                  <a:pt x="0" y="686"/>
                </a:lnTo>
                <a:lnTo>
                  <a:pt x="0" y="689"/>
                </a:lnTo>
                <a:lnTo>
                  <a:pt x="1" y="693"/>
                </a:lnTo>
                <a:lnTo>
                  <a:pt x="3" y="698"/>
                </a:lnTo>
                <a:lnTo>
                  <a:pt x="8" y="703"/>
                </a:lnTo>
                <a:lnTo>
                  <a:pt x="16" y="710"/>
                </a:lnTo>
                <a:lnTo>
                  <a:pt x="20" y="712"/>
                </a:lnTo>
                <a:lnTo>
                  <a:pt x="20" y="712"/>
                </a:lnTo>
                <a:lnTo>
                  <a:pt x="17" y="723"/>
                </a:lnTo>
                <a:lnTo>
                  <a:pt x="11" y="749"/>
                </a:lnTo>
                <a:lnTo>
                  <a:pt x="7" y="780"/>
                </a:lnTo>
                <a:lnTo>
                  <a:pt x="6" y="796"/>
                </a:lnTo>
                <a:lnTo>
                  <a:pt x="6" y="807"/>
                </a:lnTo>
                <a:lnTo>
                  <a:pt x="6" y="807"/>
                </a:lnTo>
                <a:lnTo>
                  <a:pt x="7" y="812"/>
                </a:lnTo>
                <a:lnTo>
                  <a:pt x="9" y="817"/>
                </a:lnTo>
                <a:lnTo>
                  <a:pt x="11" y="820"/>
                </a:lnTo>
                <a:lnTo>
                  <a:pt x="15" y="824"/>
                </a:lnTo>
                <a:lnTo>
                  <a:pt x="23" y="830"/>
                </a:lnTo>
                <a:lnTo>
                  <a:pt x="34" y="835"/>
                </a:lnTo>
                <a:lnTo>
                  <a:pt x="46" y="838"/>
                </a:lnTo>
                <a:lnTo>
                  <a:pt x="59" y="841"/>
                </a:lnTo>
                <a:lnTo>
                  <a:pt x="82" y="845"/>
                </a:lnTo>
                <a:lnTo>
                  <a:pt x="82" y="845"/>
                </a:lnTo>
                <a:lnTo>
                  <a:pt x="93" y="848"/>
                </a:lnTo>
                <a:lnTo>
                  <a:pt x="108" y="849"/>
                </a:lnTo>
                <a:lnTo>
                  <a:pt x="140" y="850"/>
                </a:lnTo>
                <a:lnTo>
                  <a:pt x="177" y="850"/>
                </a:lnTo>
                <a:lnTo>
                  <a:pt x="177" y="850"/>
                </a:lnTo>
                <a:lnTo>
                  <a:pt x="179" y="856"/>
                </a:lnTo>
                <a:lnTo>
                  <a:pt x="184" y="870"/>
                </a:lnTo>
                <a:lnTo>
                  <a:pt x="188" y="891"/>
                </a:lnTo>
                <a:lnTo>
                  <a:pt x="190" y="901"/>
                </a:lnTo>
                <a:lnTo>
                  <a:pt x="191" y="912"/>
                </a:lnTo>
                <a:lnTo>
                  <a:pt x="191" y="912"/>
                </a:lnTo>
                <a:lnTo>
                  <a:pt x="190" y="924"/>
                </a:lnTo>
                <a:lnTo>
                  <a:pt x="187" y="939"/>
                </a:lnTo>
                <a:lnTo>
                  <a:pt x="179" y="975"/>
                </a:lnTo>
                <a:lnTo>
                  <a:pt x="168" y="1008"/>
                </a:lnTo>
                <a:lnTo>
                  <a:pt x="162" y="1031"/>
                </a:lnTo>
                <a:lnTo>
                  <a:pt x="162" y="1031"/>
                </a:lnTo>
                <a:lnTo>
                  <a:pt x="161" y="1041"/>
                </a:lnTo>
                <a:lnTo>
                  <a:pt x="160" y="1059"/>
                </a:lnTo>
                <a:lnTo>
                  <a:pt x="159" y="1104"/>
                </a:lnTo>
                <a:lnTo>
                  <a:pt x="158" y="1151"/>
                </a:lnTo>
                <a:lnTo>
                  <a:pt x="158" y="1183"/>
                </a:lnTo>
                <a:lnTo>
                  <a:pt x="158" y="1183"/>
                </a:lnTo>
                <a:lnTo>
                  <a:pt x="159" y="1198"/>
                </a:lnTo>
                <a:lnTo>
                  <a:pt x="161" y="1205"/>
                </a:lnTo>
                <a:lnTo>
                  <a:pt x="163" y="1210"/>
                </a:lnTo>
                <a:lnTo>
                  <a:pt x="167" y="1216"/>
                </a:lnTo>
                <a:lnTo>
                  <a:pt x="167" y="1216"/>
                </a:lnTo>
                <a:lnTo>
                  <a:pt x="168" y="1220"/>
                </a:lnTo>
                <a:lnTo>
                  <a:pt x="168" y="1223"/>
                </a:lnTo>
                <a:lnTo>
                  <a:pt x="167" y="1226"/>
                </a:lnTo>
                <a:lnTo>
                  <a:pt x="165" y="1228"/>
                </a:lnTo>
                <a:lnTo>
                  <a:pt x="158" y="1235"/>
                </a:lnTo>
                <a:lnTo>
                  <a:pt x="158" y="1235"/>
                </a:lnTo>
                <a:lnTo>
                  <a:pt x="158" y="1236"/>
                </a:lnTo>
                <a:lnTo>
                  <a:pt x="160" y="1240"/>
                </a:lnTo>
                <a:lnTo>
                  <a:pt x="166" y="1246"/>
                </a:lnTo>
                <a:lnTo>
                  <a:pt x="177" y="1254"/>
                </a:lnTo>
                <a:lnTo>
                  <a:pt x="162" y="1259"/>
                </a:lnTo>
                <a:lnTo>
                  <a:pt x="162" y="1259"/>
                </a:lnTo>
                <a:lnTo>
                  <a:pt x="158" y="1302"/>
                </a:lnTo>
                <a:lnTo>
                  <a:pt x="158" y="1302"/>
                </a:lnTo>
                <a:lnTo>
                  <a:pt x="153" y="1321"/>
                </a:lnTo>
                <a:lnTo>
                  <a:pt x="153" y="1321"/>
                </a:lnTo>
                <a:lnTo>
                  <a:pt x="153" y="1324"/>
                </a:lnTo>
                <a:lnTo>
                  <a:pt x="153" y="1327"/>
                </a:lnTo>
                <a:lnTo>
                  <a:pt x="154" y="1329"/>
                </a:lnTo>
                <a:lnTo>
                  <a:pt x="155" y="1330"/>
                </a:lnTo>
                <a:lnTo>
                  <a:pt x="162" y="1334"/>
                </a:lnTo>
                <a:lnTo>
                  <a:pt x="172" y="1335"/>
                </a:lnTo>
                <a:lnTo>
                  <a:pt x="172" y="1335"/>
                </a:lnTo>
                <a:lnTo>
                  <a:pt x="188" y="1334"/>
                </a:lnTo>
                <a:lnTo>
                  <a:pt x="211" y="1330"/>
                </a:lnTo>
                <a:lnTo>
                  <a:pt x="234" y="1328"/>
                </a:lnTo>
                <a:lnTo>
                  <a:pt x="248" y="1325"/>
                </a:lnTo>
                <a:lnTo>
                  <a:pt x="248" y="1325"/>
                </a:lnTo>
                <a:lnTo>
                  <a:pt x="276" y="1323"/>
                </a:lnTo>
                <a:lnTo>
                  <a:pt x="295" y="1321"/>
                </a:lnTo>
                <a:lnTo>
                  <a:pt x="295" y="1321"/>
                </a:lnTo>
                <a:lnTo>
                  <a:pt x="298" y="1327"/>
                </a:lnTo>
                <a:lnTo>
                  <a:pt x="301" y="1331"/>
                </a:lnTo>
                <a:lnTo>
                  <a:pt x="305" y="1335"/>
                </a:lnTo>
                <a:lnTo>
                  <a:pt x="305" y="1335"/>
                </a:lnTo>
                <a:lnTo>
                  <a:pt x="308" y="1336"/>
                </a:lnTo>
                <a:lnTo>
                  <a:pt x="314" y="1336"/>
                </a:lnTo>
                <a:lnTo>
                  <a:pt x="330" y="1336"/>
                </a:lnTo>
                <a:lnTo>
                  <a:pt x="345" y="1335"/>
                </a:lnTo>
                <a:lnTo>
                  <a:pt x="352" y="1335"/>
                </a:lnTo>
                <a:lnTo>
                  <a:pt x="352" y="1335"/>
                </a:lnTo>
                <a:lnTo>
                  <a:pt x="368" y="1335"/>
                </a:lnTo>
                <a:lnTo>
                  <a:pt x="402" y="1334"/>
                </a:lnTo>
                <a:lnTo>
                  <a:pt x="437" y="1333"/>
                </a:lnTo>
                <a:lnTo>
                  <a:pt x="457" y="1330"/>
                </a:lnTo>
                <a:lnTo>
                  <a:pt x="457" y="1330"/>
                </a:lnTo>
                <a:lnTo>
                  <a:pt x="466" y="1325"/>
                </a:lnTo>
                <a:lnTo>
                  <a:pt x="478" y="1317"/>
                </a:lnTo>
                <a:lnTo>
                  <a:pt x="489" y="1309"/>
                </a:lnTo>
                <a:lnTo>
                  <a:pt x="492" y="1305"/>
                </a:lnTo>
                <a:lnTo>
                  <a:pt x="495" y="1302"/>
                </a:lnTo>
                <a:lnTo>
                  <a:pt x="495" y="1302"/>
                </a:lnTo>
                <a:lnTo>
                  <a:pt x="496" y="1298"/>
                </a:lnTo>
                <a:lnTo>
                  <a:pt x="496" y="1296"/>
                </a:lnTo>
                <a:lnTo>
                  <a:pt x="495" y="1290"/>
                </a:lnTo>
                <a:lnTo>
                  <a:pt x="491" y="1284"/>
                </a:lnTo>
                <a:lnTo>
                  <a:pt x="485" y="1278"/>
                </a:lnTo>
                <a:lnTo>
                  <a:pt x="485" y="1278"/>
                </a:lnTo>
                <a:lnTo>
                  <a:pt x="482" y="1276"/>
                </a:lnTo>
                <a:lnTo>
                  <a:pt x="476" y="1276"/>
                </a:lnTo>
                <a:lnTo>
                  <a:pt x="462" y="1276"/>
                </a:lnTo>
                <a:lnTo>
                  <a:pt x="447" y="1276"/>
                </a:lnTo>
                <a:lnTo>
                  <a:pt x="439" y="1274"/>
                </a:lnTo>
                <a:lnTo>
                  <a:pt x="433" y="1273"/>
                </a:lnTo>
                <a:lnTo>
                  <a:pt x="433" y="1273"/>
                </a:lnTo>
                <a:lnTo>
                  <a:pt x="427" y="1271"/>
                </a:lnTo>
                <a:lnTo>
                  <a:pt x="420" y="1267"/>
                </a:lnTo>
                <a:lnTo>
                  <a:pt x="408" y="1259"/>
                </a:lnTo>
                <a:lnTo>
                  <a:pt x="395" y="1249"/>
                </a:lnTo>
                <a:lnTo>
                  <a:pt x="390" y="1235"/>
                </a:lnTo>
                <a:lnTo>
                  <a:pt x="390" y="1235"/>
                </a:lnTo>
                <a:lnTo>
                  <a:pt x="390" y="1213"/>
                </a:lnTo>
                <a:lnTo>
                  <a:pt x="390" y="1183"/>
                </a:lnTo>
                <a:lnTo>
                  <a:pt x="390" y="1183"/>
                </a:lnTo>
                <a:lnTo>
                  <a:pt x="391" y="1090"/>
                </a:lnTo>
                <a:lnTo>
                  <a:pt x="394" y="1030"/>
                </a:lnTo>
                <a:lnTo>
                  <a:pt x="395" y="998"/>
                </a:lnTo>
                <a:lnTo>
                  <a:pt x="395" y="998"/>
                </a:lnTo>
                <a:lnTo>
                  <a:pt x="424" y="855"/>
                </a:lnTo>
                <a:lnTo>
                  <a:pt x="424" y="855"/>
                </a:lnTo>
                <a:lnTo>
                  <a:pt x="440" y="854"/>
                </a:lnTo>
                <a:lnTo>
                  <a:pt x="453" y="853"/>
                </a:lnTo>
                <a:lnTo>
                  <a:pt x="458" y="851"/>
                </a:lnTo>
                <a:lnTo>
                  <a:pt x="462" y="850"/>
                </a:lnTo>
                <a:lnTo>
                  <a:pt x="462" y="850"/>
                </a:lnTo>
                <a:lnTo>
                  <a:pt x="463" y="849"/>
                </a:lnTo>
                <a:lnTo>
                  <a:pt x="463" y="847"/>
                </a:lnTo>
                <a:lnTo>
                  <a:pt x="462" y="838"/>
                </a:lnTo>
                <a:lnTo>
                  <a:pt x="457" y="816"/>
                </a:lnTo>
                <a:lnTo>
                  <a:pt x="447" y="786"/>
                </a:lnTo>
                <a:lnTo>
                  <a:pt x="438" y="755"/>
                </a:lnTo>
                <a:lnTo>
                  <a:pt x="438" y="755"/>
                </a:lnTo>
                <a:lnTo>
                  <a:pt x="434" y="741"/>
                </a:lnTo>
                <a:lnTo>
                  <a:pt x="432" y="727"/>
                </a:lnTo>
                <a:lnTo>
                  <a:pt x="430" y="711"/>
                </a:lnTo>
                <a:lnTo>
                  <a:pt x="430" y="697"/>
                </a:lnTo>
                <a:lnTo>
                  <a:pt x="427" y="667"/>
                </a:lnTo>
                <a:lnTo>
                  <a:pt x="426" y="652"/>
                </a:lnTo>
                <a:lnTo>
                  <a:pt x="424" y="636"/>
                </a:lnTo>
                <a:lnTo>
                  <a:pt x="424" y="636"/>
                </a:lnTo>
                <a:lnTo>
                  <a:pt x="419" y="619"/>
                </a:lnTo>
                <a:lnTo>
                  <a:pt x="412" y="597"/>
                </a:lnTo>
                <a:lnTo>
                  <a:pt x="402" y="575"/>
                </a:lnTo>
                <a:lnTo>
                  <a:pt x="391" y="552"/>
                </a:lnTo>
                <a:lnTo>
                  <a:pt x="375" y="514"/>
                </a:lnTo>
                <a:lnTo>
                  <a:pt x="367" y="499"/>
                </a:lnTo>
                <a:lnTo>
                  <a:pt x="367" y="499"/>
                </a:lnTo>
                <a:lnTo>
                  <a:pt x="382" y="491"/>
                </a:lnTo>
                <a:lnTo>
                  <a:pt x="394" y="484"/>
                </a:lnTo>
                <a:lnTo>
                  <a:pt x="400" y="480"/>
                </a:lnTo>
                <a:lnTo>
                  <a:pt x="405" y="475"/>
                </a:lnTo>
                <a:lnTo>
                  <a:pt x="405" y="475"/>
                </a:lnTo>
                <a:lnTo>
                  <a:pt x="412" y="465"/>
                </a:lnTo>
                <a:lnTo>
                  <a:pt x="418" y="456"/>
                </a:lnTo>
                <a:lnTo>
                  <a:pt x="424" y="446"/>
                </a:lnTo>
                <a:lnTo>
                  <a:pt x="433" y="465"/>
                </a:lnTo>
                <a:lnTo>
                  <a:pt x="443" y="475"/>
                </a:lnTo>
                <a:lnTo>
                  <a:pt x="443" y="475"/>
                </a:lnTo>
                <a:lnTo>
                  <a:pt x="446" y="475"/>
                </a:lnTo>
                <a:lnTo>
                  <a:pt x="457" y="472"/>
                </a:lnTo>
                <a:lnTo>
                  <a:pt x="470" y="469"/>
                </a:lnTo>
                <a:lnTo>
                  <a:pt x="478" y="465"/>
                </a:lnTo>
                <a:lnTo>
                  <a:pt x="485" y="460"/>
                </a:lnTo>
                <a:lnTo>
                  <a:pt x="485" y="460"/>
                </a:lnTo>
                <a:lnTo>
                  <a:pt x="491" y="456"/>
                </a:lnTo>
                <a:lnTo>
                  <a:pt x="496" y="451"/>
                </a:lnTo>
                <a:lnTo>
                  <a:pt x="498" y="446"/>
                </a:lnTo>
                <a:lnTo>
                  <a:pt x="500" y="443"/>
                </a:lnTo>
                <a:lnTo>
                  <a:pt x="500" y="438"/>
                </a:lnTo>
                <a:lnTo>
                  <a:pt x="500" y="437"/>
                </a:lnTo>
                <a:lnTo>
                  <a:pt x="490" y="418"/>
                </a:lnTo>
                <a:lnTo>
                  <a:pt x="476" y="413"/>
                </a:lnTo>
                <a:lnTo>
                  <a:pt x="466" y="399"/>
                </a:lnTo>
                <a:lnTo>
                  <a:pt x="462" y="384"/>
                </a:lnTo>
                <a:lnTo>
                  <a:pt x="462" y="356"/>
                </a:lnTo>
                <a:lnTo>
                  <a:pt x="481" y="351"/>
                </a:lnTo>
                <a:lnTo>
                  <a:pt x="485" y="342"/>
                </a:lnTo>
                <a:lnTo>
                  <a:pt x="452" y="299"/>
                </a:lnTo>
                <a:lnTo>
                  <a:pt x="438" y="294"/>
                </a:lnTo>
                <a:lnTo>
                  <a:pt x="433" y="285"/>
                </a:lnTo>
                <a:lnTo>
                  <a:pt x="428" y="275"/>
                </a:lnTo>
                <a:lnTo>
                  <a:pt x="400" y="275"/>
                </a:lnTo>
                <a:lnTo>
                  <a:pt x="386" y="294"/>
                </a:lnTo>
                <a:lnTo>
                  <a:pt x="367" y="294"/>
                </a:lnTo>
                <a:lnTo>
                  <a:pt x="367" y="294"/>
                </a:lnTo>
                <a:lnTo>
                  <a:pt x="365" y="275"/>
                </a:lnTo>
                <a:lnTo>
                  <a:pt x="363" y="261"/>
                </a:lnTo>
                <a:lnTo>
                  <a:pt x="362" y="251"/>
                </a:lnTo>
                <a:lnTo>
                  <a:pt x="362" y="251"/>
                </a:lnTo>
                <a:lnTo>
                  <a:pt x="357" y="244"/>
                </a:lnTo>
                <a:lnTo>
                  <a:pt x="349" y="235"/>
                </a:lnTo>
                <a:lnTo>
                  <a:pt x="338" y="223"/>
                </a:lnTo>
                <a:lnTo>
                  <a:pt x="338" y="209"/>
                </a:lnTo>
                <a:lnTo>
                  <a:pt x="357" y="199"/>
                </a:lnTo>
                <a:lnTo>
                  <a:pt x="367" y="228"/>
                </a:lnTo>
                <a:lnTo>
                  <a:pt x="376" y="204"/>
                </a:lnTo>
                <a:lnTo>
                  <a:pt x="381" y="223"/>
                </a:lnTo>
                <a:lnTo>
                  <a:pt x="381" y="223"/>
                </a:lnTo>
                <a:lnTo>
                  <a:pt x="383" y="230"/>
                </a:lnTo>
                <a:lnTo>
                  <a:pt x="387" y="236"/>
                </a:lnTo>
                <a:lnTo>
                  <a:pt x="390" y="242"/>
                </a:lnTo>
                <a:lnTo>
                  <a:pt x="390" y="242"/>
                </a:lnTo>
                <a:lnTo>
                  <a:pt x="391" y="210"/>
                </a:lnTo>
                <a:lnTo>
                  <a:pt x="394" y="185"/>
                </a:lnTo>
                <a:lnTo>
                  <a:pt x="395" y="166"/>
                </a:lnTo>
                <a:lnTo>
                  <a:pt x="395" y="166"/>
                </a:lnTo>
                <a:lnTo>
                  <a:pt x="396" y="160"/>
                </a:lnTo>
                <a:lnTo>
                  <a:pt x="400" y="153"/>
                </a:lnTo>
                <a:lnTo>
                  <a:pt x="407" y="139"/>
                </a:lnTo>
                <a:lnTo>
                  <a:pt x="411" y="129"/>
                </a:lnTo>
                <a:lnTo>
                  <a:pt x="414" y="120"/>
                </a:lnTo>
                <a:lnTo>
                  <a:pt x="415" y="108"/>
                </a:lnTo>
                <a:lnTo>
                  <a:pt x="414" y="95"/>
                </a:lnTo>
                <a:lnTo>
                  <a:pt x="414" y="95"/>
                </a:lnTo>
                <a:lnTo>
                  <a:pt x="413" y="87"/>
                </a:lnTo>
                <a:lnTo>
                  <a:pt x="411" y="80"/>
                </a:lnTo>
                <a:lnTo>
                  <a:pt x="403" y="64"/>
                </a:lnTo>
                <a:lnTo>
                  <a:pt x="394" y="47"/>
                </a:lnTo>
                <a:lnTo>
                  <a:pt x="382" y="32"/>
                </a:lnTo>
                <a:lnTo>
                  <a:pt x="369" y="19"/>
                </a:lnTo>
                <a:lnTo>
                  <a:pt x="362" y="13"/>
                </a:lnTo>
                <a:lnTo>
                  <a:pt x="355" y="8"/>
                </a:lnTo>
                <a:lnTo>
                  <a:pt x="346" y="3"/>
                </a:lnTo>
                <a:lnTo>
                  <a:pt x="339" y="1"/>
                </a:lnTo>
                <a:lnTo>
                  <a:pt x="331" y="0"/>
                </a:lnTo>
                <a:lnTo>
                  <a:pt x="324" y="0"/>
                </a:lnTo>
                <a:lnTo>
                  <a:pt x="324" y="0"/>
                </a:lnTo>
                <a:lnTo>
                  <a:pt x="317" y="1"/>
                </a:lnTo>
                <a:lnTo>
                  <a:pt x="310" y="3"/>
                </a:lnTo>
                <a:lnTo>
                  <a:pt x="302" y="5"/>
                </a:lnTo>
                <a:lnTo>
                  <a:pt x="295" y="9"/>
                </a:lnTo>
                <a:lnTo>
                  <a:pt x="282" y="19"/>
                </a:lnTo>
                <a:lnTo>
                  <a:pt x="270" y="29"/>
                </a:lnTo>
                <a:lnTo>
                  <a:pt x="258" y="41"/>
                </a:lnTo>
                <a:lnTo>
                  <a:pt x="248" y="54"/>
                </a:lnTo>
                <a:lnTo>
                  <a:pt x="229" y="80"/>
                </a:lnTo>
                <a:lnTo>
                  <a:pt x="229" y="80"/>
                </a:lnTo>
                <a:lnTo>
                  <a:pt x="220" y="91"/>
                </a:lnTo>
                <a:lnTo>
                  <a:pt x="213" y="99"/>
                </a:lnTo>
                <a:lnTo>
                  <a:pt x="203" y="111"/>
                </a:lnTo>
                <a:lnTo>
                  <a:pt x="192" y="122"/>
                </a:lnTo>
                <a:lnTo>
                  <a:pt x="187" y="129"/>
                </a:lnTo>
                <a:lnTo>
                  <a:pt x="181" y="137"/>
                </a:lnTo>
                <a:lnTo>
                  <a:pt x="181" y="137"/>
                </a:lnTo>
                <a:lnTo>
                  <a:pt x="177" y="147"/>
                </a:lnTo>
                <a:lnTo>
                  <a:pt x="174" y="156"/>
                </a:lnTo>
                <a:lnTo>
                  <a:pt x="173" y="165"/>
                </a:lnTo>
                <a:lnTo>
                  <a:pt x="173" y="172"/>
                </a:lnTo>
                <a:lnTo>
                  <a:pt x="174" y="177"/>
                </a:lnTo>
                <a:lnTo>
                  <a:pt x="175" y="181"/>
                </a:lnTo>
                <a:lnTo>
                  <a:pt x="177" y="185"/>
                </a:lnTo>
                <a:lnTo>
                  <a:pt x="177" y="185"/>
                </a:lnTo>
                <a:close/>
                <a:moveTo>
                  <a:pt x="91" y="313"/>
                </a:moveTo>
                <a:lnTo>
                  <a:pt x="67" y="327"/>
                </a:lnTo>
                <a:lnTo>
                  <a:pt x="67" y="327"/>
                </a:lnTo>
                <a:lnTo>
                  <a:pt x="67" y="317"/>
                </a:lnTo>
                <a:lnTo>
                  <a:pt x="68" y="308"/>
                </a:lnTo>
                <a:lnTo>
                  <a:pt x="70" y="306"/>
                </a:lnTo>
                <a:lnTo>
                  <a:pt x="72" y="304"/>
                </a:lnTo>
                <a:lnTo>
                  <a:pt x="72" y="304"/>
                </a:lnTo>
                <a:lnTo>
                  <a:pt x="74" y="304"/>
                </a:lnTo>
                <a:lnTo>
                  <a:pt x="78" y="304"/>
                </a:lnTo>
                <a:lnTo>
                  <a:pt x="84" y="307"/>
                </a:lnTo>
                <a:lnTo>
                  <a:pt x="91" y="313"/>
                </a:lnTo>
                <a:lnTo>
                  <a:pt x="91" y="313"/>
                </a:lnTo>
                <a:close/>
                <a:moveTo>
                  <a:pt x="286" y="945"/>
                </a:moveTo>
                <a:lnTo>
                  <a:pt x="286" y="945"/>
                </a:lnTo>
                <a:lnTo>
                  <a:pt x="286" y="943"/>
                </a:lnTo>
                <a:lnTo>
                  <a:pt x="289" y="940"/>
                </a:lnTo>
                <a:lnTo>
                  <a:pt x="293" y="939"/>
                </a:lnTo>
                <a:lnTo>
                  <a:pt x="294" y="939"/>
                </a:lnTo>
                <a:lnTo>
                  <a:pt x="295" y="940"/>
                </a:lnTo>
                <a:lnTo>
                  <a:pt x="295" y="940"/>
                </a:lnTo>
                <a:lnTo>
                  <a:pt x="296" y="944"/>
                </a:lnTo>
                <a:lnTo>
                  <a:pt x="298" y="954"/>
                </a:lnTo>
                <a:lnTo>
                  <a:pt x="299" y="979"/>
                </a:lnTo>
                <a:lnTo>
                  <a:pt x="298" y="1007"/>
                </a:lnTo>
                <a:lnTo>
                  <a:pt x="298" y="1018"/>
                </a:lnTo>
                <a:lnTo>
                  <a:pt x="295" y="1026"/>
                </a:lnTo>
                <a:lnTo>
                  <a:pt x="295" y="1026"/>
                </a:lnTo>
                <a:lnTo>
                  <a:pt x="293" y="1034"/>
                </a:lnTo>
                <a:lnTo>
                  <a:pt x="292" y="1047"/>
                </a:lnTo>
                <a:lnTo>
                  <a:pt x="292" y="1082"/>
                </a:lnTo>
                <a:lnTo>
                  <a:pt x="293" y="1120"/>
                </a:lnTo>
                <a:lnTo>
                  <a:pt x="295" y="1150"/>
                </a:lnTo>
                <a:lnTo>
                  <a:pt x="295" y="1150"/>
                </a:lnTo>
                <a:lnTo>
                  <a:pt x="298" y="1160"/>
                </a:lnTo>
                <a:lnTo>
                  <a:pt x="299" y="1167"/>
                </a:lnTo>
                <a:lnTo>
                  <a:pt x="304" y="1179"/>
                </a:lnTo>
                <a:lnTo>
                  <a:pt x="307" y="1185"/>
                </a:lnTo>
                <a:lnTo>
                  <a:pt x="310" y="1188"/>
                </a:lnTo>
                <a:lnTo>
                  <a:pt x="310" y="1188"/>
                </a:lnTo>
                <a:lnTo>
                  <a:pt x="307" y="1229"/>
                </a:lnTo>
                <a:lnTo>
                  <a:pt x="305" y="1268"/>
                </a:lnTo>
                <a:lnTo>
                  <a:pt x="286" y="1268"/>
                </a:lnTo>
                <a:lnTo>
                  <a:pt x="248" y="1235"/>
                </a:lnTo>
                <a:lnTo>
                  <a:pt x="248" y="1235"/>
                </a:lnTo>
                <a:lnTo>
                  <a:pt x="244" y="1196"/>
                </a:lnTo>
                <a:lnTo>
                  <a:pt x="243" y="1167"/>
                </a:lnTo>
                <a:lnTo>
                  <a:pt x="243" y="1157"/>
                </a:lnTo>
                <a:lnTo>
                  <a:pt x="243" y="1150"/>
                </a:lnTo>
                <a:lnTo>
                  <a:pt x="243" y="1150"/>
                </a:lnTo>
                <a:lnTo>
                  <a:pt x="245" y="1125"/>
                </a:lnTo>
                <a:lnTo>
                  <a:pt x="250" y="1081"/>
                </a:lnTo>
                <a:lnTo>
                  <a:pt x="255" y="1038"/>
                </a:lnTo>
                <a:lnTo>
                  <a:pt x="257" y="1017"/>
                </a:lnTo>
                <a:lnTo>
                  <a:pt x="257" y="1017"/>
                </a:lnTo>
                <a:lnTo>
                  <a:pt x="273" y="980"/>
                </a:lnTo>
                <a:lnTo>
                  <a:pt x="282" y="957"/>
                </a:lnTo>
                <a:lnTo>
                  <a:pt x="286" y="945"/>
                </a:lnTo>
                <a:lnTo>
                  <a:pt x="286" y="94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19">
            <a:extLst>
              <a:ext uri="{FF2B5EF4-FFF2-40B4-BE49-F238E27FC236}">
                <a16:creationId xmlns:a16="http://schemas.microsoft.com/office/drawing/2014/main" id="{020DE50F-4689-4C01-A741-829DD59BABAA}"/>
              </a:ext>
            </a:extLst>
          </p:cNvPr>
          <p:cNvSpPr>
            <a:spLocks noEditPoints="1"/>
          </p:cNvSpPr>
          <p:nvPr/>
        </p:nvSpPr>
        <p:spPr bwMode="auto">
          <a:xfrm>
            <a:off x="6431082" y="2712425"/>
            <a:ext cx="728077" cy="1710919"/>
          </a:xfrm>
          <a:custGeom>
            <a:avLst/>
            <a:gdLst>
              <a:gd name="T0" fmla="*/ 250 w 603"/>
              <a:gd name="T1" fmla="*/ 197 h 1417"/>
              <a:gd name="T2" fmla="*/ 244 w 603"/>
              <a:gd name="T3" fmla="*/ 214 h 1417"/>
              <a:gd name="T4" fmla="*/ 247 w 603"/>
              <a:gd name="T5" fmla="*/ 236 h 1417"/>
              <a:gd name="T6" fmla="*/ 166 w 603"/>
              <a:gd name="T7" fmla="*/ 358 h 1417"/>
              <a:gd name="T8" fmla="*/ 149 w 603"/>
              <a:gd name="T9" fmla="*/ 390 h 1417"/>
              <a:gd name="T10" fmla="*/ 149 w 603"/>
              <a:gd name="T11" fmla="*/ 339 h 1417"/>
              <a:gd name="T12" fmla="*/ 22 w 603"/>
              <a:gd name="T13" fmla="*/ 390 h 1417"/>
              <a:gd name="T14" fmla="*/ 22 w 603"/>
              <a:gd name="T15" fmla="*/ 446 h 1417"/>
              <a:gd name="T16" fmla="*/ 74 w 603"/>
              <a:gd name="T17" fmla="*/ 424 h 1417"/>
              <a:gd name="T18" fmla="*/ 109 w 603"/>
              <a:gd name="T19" fmla="*/ 476 h 1417"/>
              <a:gd name="T20" fmla="*/ 115 w 603"/>
              <a:gd name="T21" fmla="*/ 657 h 1417"/>
              <a:gd name="T22" fmla="*/ 160 w 603"/>
              <a:gd name="T23" fmla="*/ 700 h 1417"/>
              <a:gd name="T24" fmla="*/ 112 w 603"/>
              <a:gd name="T25" fmla="*/ 870 h 1417"/>
              <a:gd name="T26" fmla="*/ 119 w 603"/>
              <a:gd name="T27" fmla="*/ 929 h 1417"/>
              <a:gd name="T28" fmla="*/ 141 w 603"/>
              <a:gd name="T29" fmla="*/ 1137 h 1417"/>
              <a:gd name="T30" fmla="*/ 161 w 603"/>
              <a:gd name="T31" fmla="*/ 1256 h 1417"/>
              <a:gd name="T32" fmla="*/ 172 w 603"/>
              <a:gd name="T33" fmla="*/ 1285 h 1417"/>
              <a:gd name="T34" fmla="*/ 80 w 603"/>
              <a:gd name="T35" fmla="*/ 1352 h 1417"/>
              <a:gd name="T36" fmla="*/ 65 w 603"/>
              <a:gd name="T37" fmla="*/ 1381 h 1417"/>
              <a:gd name="T38" fmla="*/ 109 w 603"/>
              <a:gd name="T39" fmla="*/ 1405 h 1417"/>
              <a:gd name="T40" fmla="*/ 188 w 603"/>
              <a:gd name="T41" fmla="*/ 1393 h 1417"/>
              <a:gd name="T42" fmla="*/ 274 w 603"/>
              <a:gd name="T43" fmla="*/ 1376 h 1417"/>
              <a:gd name="T44" fmla="*/ 235 w 603"/>
              <a:gd name="T45" fmla="*/ 1027 h 1417"/>
              <a:gd name="T46" fmla="*/ 311 w 603"/>
              <a:gd name="T47" fmla="*/ 884 h 1417"/>
              <a:gd name="T48" fmla="*/ 350 w 603"/>
              <a:gd name="T49" fmla="*/ 1141 h 1417"/>
              <a:gd name="T50" fmla="*/ 343 w 603"/>
              <a:gd name="T51" fmla="*/ 1274 h 1417"/>
              <a:gd name="T52" fmla="*/ 333 w 603"/>
              <a:gd name="T53" fmla="*/ 1324 h 1417"/>
              <a:gd name="T54" fmla="*/ 320 w 603"/>
              <a:gd name="T55" fmla="*/ 1357 h 1417"/>
              <a:gd name="T56" fmla="*/ 293 w 603"/>
              <a:gd name="T57" fmla="*/ 1397 h 1417"/>
              <a:gd name="T58" fmla="*/ 342 w 603"/>
              <a:gd name="T59" fmla="*/ 1417 h 1417"/>
              <a:gd name="T60" fmla="*/ 397 w 603"/>
              <a:gd name="T61" fmla="*/ 1375 h 1417"/>
              <a:gd name="T62" fmla="*/ 424 w 603"/>
              <a:gd name="T63" fmla="*/ 1324 h 1417"/>
              <a:gd name="T64" fmla="*/ 419 w 603"/>
              <a:gd name="T65" fmla="*/ 1279 h 1417"/>
              <a:gd name="T66" fmla="*/ 444 w 603"/>
              <a:gd name="T67" fmla="*/ 1216 h 1417"/>
              <a:gd name="T68" fmla="*/ 454 w 603"/>
              <a:gd name="T69" fmla="*/ 894 h 1417"/>
              <a:gd name="T70" fmla="*/ 539 w 603"/>
              <a:gd name="T71" fmla="*/ 843 h 1417"/>
              <a:gd name="T72" fmla="*/ 533 w 603"/>
              <a:gd name="T73" fmla="*/ 688 h 1417"/>
              <a:gd name="T74" fmla="*/ 581 w 603"/>
              <a:gd name="T75" fmla="*/ 624 h 1417"/>
              <a:gd name="T76" fmla="*/ 590 w 603"/>
              <a:gd name="T77" fmla="*/ 514 h 1417"/>
              <a:gd name="T78" fmla="*/ 603 w 603"/>
              <a:gd name="T79" fmla="*/ 465 h 1417"/>
              <a:gd name="T80" fmla="*/ 585 w 603"/>
              <a:gd name="T81" fmla="*/ 342 h 1417"/>
              <a:gd name="T82" fmla="*/ 561 w 603"/>
              <a:gd name="T83" fmla="*/ 236 h 1417"/>
              <a:gd name="T84" fmla="*/ 519 w 603"/>
              <a:gd name="T85" fmla="*/ 193 h 1417"/>
              <a:gd name="T86" fmla="*/ 429 w 603"/>
              <a:gd name="T87" fmla="*/ 155 h 1417"/>
              <a:gd name="T88" fmla="*/ 427 w 603"/>
              <a:gd name="T89" fmla="*/ 58 h 1417"/>
              <a:gd name="T90" fmla="*/ 382 w 603"/>
              <a:gd name="T91" fmla="*/ 15 h 1417"/>
              <a:gd name="T92" fmla="*/ 304 w 603"/>
              <a:gd name="T93" fmla="*/ 12 h 1417"/>
              <a:gd name="T94" fmla="*/ 269 w 603"/>
              <a:gd name="T95" fmla="*/ 43 h 1417"/>
              <a:gd name="T96" fmla="*/ 251 w 603"/>
              <a:gd name="T97" fmla="*/ 140 h 1417"/>
              <a:gd name="T98" fmla="*/ 275 w 603"/>
              <a:gd name="T99" fmla="*/ 173 h 1417"/>
              <a:gd name="T100" fmla="*/ 194 w 603"/>
              <a:gd name="T101" fmla="*/ 544 h 1417"/>
              <a:gd name="T102" fmla="*/ 155 w 603"/>
              <a:gd name="T103" fmla="*/ 641 h 1417"/>
              <a:gd name="T104" fmla="*/ 157 w 603"/>
              <a:gd name="T105" fmla="*/ 680 h 1417"/>
              <a:gd name="T106" fmla="*/ 131 w 603"/>
              <a:gd name="T107" fmla="*/ 654 h 1417"/>
              <a:gd name="T108" fmla="*/ 137 w 603"/>
              <a:gd name="T109" fmla="*/ 493 h 1417"/>
              <a:gd name="T110" fmla="*/ 200 w 603"/>
              <a:gd name="T111" fmla="*/ 481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03" h="1417">
                <a:moveTo>
                  <a:pt x="286" y="189"/>
                </a:moveTo>
                <a:lnTo>
                  <a:pt x="286" y="189"/>
                </a:lnTo>
                <a:lnTo>
                  <a:pt x="271" y="190"/>
                </a:lnTo>
                <a:lnTo>
                  <a:pt x="260" y="192"/>
                </a:lnTo>
                <a:lnTo>
                  <a:pt x="255" y="194"/>
                </a:lnTo>
                <a:lnTo>
                  <a:pt x="252" y="195"/>
                </a:lnTo>
                <a:lnTo>
                  <a:pt x="252" y="195"/>
                </a:lnTo>
                <a:lnTo>
                  <a:pt x="250" y="197"/>
                </a:lnTo>
                <a:lnTo>
                  <a:pt x="250" y="199"/>
                </a:lnTo>
                <a:lnTo>
                  <a:pt x="250" y="202"/>
                </a:lnTo>
                <a:lnTo>
                  <a:pt x="252" y="207"/>
                </a:lnTo>
                <a:lnTo>
                  <a:pt x="252" y="207"/>
                </a:lnTo>
                <a:lnTo>
                  <a:pt x="250" y="209"/>
                </a:lnTo>
                <a:lnTo>
                  <a:pt x="247" y="213"/>
                </a:lnTo>
                <a:lnTo>
                  <a:pt x="247" y="213"/>
                </a:lnTo>
                <a:lnTo>
                  <a:pt x="244" y="214"/>
                </a:lnTo>
                <a:lnTo>
                  <a:pt x="241" y="218"/>
                </a:lnTo>
                <a:lnTo>
                  <a:pt x="239" y="221"/>
                </a:lnTo>
                <a:lnTo>
                  <a:pt x="239" y="222"/>
                </a:lnTo>
                <a:lnTo>
                  <a:pt x="241" y="224"/>
                </a:lnTo>
                <a:lnTo>
                  <a:pt x="241" y="224"/>
                </a:lnTo>
                <a:lnTo>
                  <a:pt x="244" y="231"/>
                </a:lnTo>
                <a:lnTo>
                  <a:pt x="247" y="236"/>
                </a:lnTo>
                <a:lnTo>
                  <a:pt x="247" y="236"/>
                </a:lnTo>
                <a:lnTo>
                  <a:pt x="229" y="264"/>
                </a:lnTo>
                <a:lnTo>
                  <a:pt x="216" y="287"/>
                </a:lnTo>
                <a:lnTo>
                  <a:pt x="206" y="304"/>
                </a:lnTo>
                <a:lnTo>
                  <a:pt x="206" y="304"/>
                </a:lnTo>
                <a:lnTo>
                  <a:pt x="201" y="310"/>
                </a:lnTo>
                <a:lnTo>
                  <a:pt x="195" y="320"/>
                </a:lnTo>
                <a:lnTo>
                  <a:pt x="180" y="340"/>
                </a:lnTo>
                <a:lnTo>
                  <a:pt x="166" y="358"/>
                </a:lnTo>
                <a:lnTo>
                  <a:pt x="161" y="364"/>
                </a:lnTo>
                <a:lnTo>
                  <a:pt x="160" y="367"/>
                </a:lnTo>
                <a:lnTo>
                  <a:pt x="160" y="367"/>
                </a:lnTo>
                <a:lnTo>
                  <a:pt x="160" y="369"/>
                </a:lnTo>
                <a:lnTo>
                  <a:pt x="159" y="372"/>
                </a:lnTo>
                <a:lnTo>
                  <a:pt x="155" y="378"/>
                </a:lnTo>
                <a:lnTo>
                  <a:pt x="150" y="385"/>
                </a:lnTo>
                <a:lnTo>
                  <a:pt x="149" y="390"/>
                </a:lnTo>
                <a:lnTo>
                  <a:pt x="149" y="390"/>
                </a:lnTo>
                <a:lnTo>
                  <a:pt x="148" y="391"/>
                </a:lnTo>
                <a:lnTo>
                  <a:pt x="147" y="390"/>
                </a:lnTo>
                <a:lnTo>
                  <a:pt x="143" y="386"/>
                </a:lnTo>
                <a:lnTo>
                  <a:pt x="137" y="378"/>
                </a:lnTo>
                <a:lnTo>
                  <a:pt x="154" y="356"/>
                </a:lnTo>
                <a:lnTo>
                  <a:pt x="149" y="344"/>
                </a:lnTo>
                <a:lnTo>
                  <a:pt x="149" y="339"/>
                </a:lnTo>
                <a:lnTo>
                  <a:pt x="125" y="321"/>
                </a:lnTo>
                <a:lnTo>
                  <a:pt x="119" y="327"/>
                </a:lnTo>
                <a:lnTo>
                  <a:pt x="91" y="304"/>
                </a:lnTo>
                <a:lnTo>
                  <a:pt x="46" y="350"/>
                </a:lnTo>
                <a:lnTo>
                  <a:pt x="51" y="356"/>
                </a:lnTo>
                <a:lnTo>
                  <a:pt x="51" y="367"/>
                </a:lnTo>
                <a:lnTo>
                  <a:pt x="34" y="384"/>
                </a:lnTo>
                <a:lnTo>
                  <a:pt x="22" y="390"/>
                </a:lnTo>
                <a:lnTo>
                  <a:pt x="0" y="413"/>
                </a:lnTo>
                <a:lnTo>
                  <a:pt x="0" y="413"/>
                </a:lnTo>
                <a:lnTo>
                  <a:pt x="1" y="416"/>
                </a:lnTo>
                <a:lnTo>
                  <a:pt x="3" y="422"/>
                </a:lnTo>
                <a:lnTo>
                  <a:pt x="8" y="432"/>
                </a:lnTo>
                <a:lnTo>
                  <a:pt x="16" y="441"/>
                </a:lnTo>
                <a:lnTo>
                  <a:pt x="16" y="441"/>
                </a:lnTo>
                <a:lnTo>
                  <a:pt x="22" y="446"/>
                </a:lnTo>
                <a:lnTo>
                  <a:pt x="27" y="449"/>
                </a:lnTo>
                <a:lnTo>
                  <a:pt x="32" y="452"/>
                </a:lnTo>
                <a:lnTo>
                  <a:pt x="36" y="453"/>
                </a:lnTo>
                <a:lnTo>
                  <a:pt x="42" y="453"/>
                </a:lnTo>
                <a:lnTo>
                  <a:pt x="46" y="453"/>
                </a:lnTo>
                <a:lnTo>
                  <a:pt x="57" y="441"/>
                </a:lnTo>
                <a:lnTo>
                  <a:pt x="57" y="430"/>
                </a:lnTo>
                <a:lnTo>
                  <a:pt x="74" y="424"/>
                </a:lnTo>
                <a:lnTo>
                  <a:pt x="74" y="424"/>
                </a:lnTo>
                <a:lnTo>
                  <a:pt x="76" y="436"/>
                </a:lnTo>
                <a:lnTo>
                  <a:pt x="78" y="446"/>
                </a:lnTo>
                <a:lnTo>
                  <a:pt x="80" y="453"/>
                </a:lnTo>
                <a:lnTo>
                  <a:pt x="80" y="453"/>
                </a:lnTo>
                <a:lnTo>
                  <a:pt x="85" y="459"/>
                </a:lnTo>
                <a:lnTo>
                  <a:pt x="96" y="467"/>
                </a:lnTo>
                <a:lnTo>
                  <a:pt x="109" y="476"/>
                </a:lnTo>
                <a:lnTo>
                  <a:pt x="109" y="476"/>
                </a:lnTo>
                <a:lnTo>
                  <a:pt x="106" y="550"/>
                </a:lnTo>
                <a:lnTo>
                  <a:pt x="105" y="606"/>
                </a:lnTo>
                <a:lnTo>
                  <a:pt x="106" y="629"/>
                </a:lnTo>
                <a:lnTo>
                  <a:pt x="109" y="642"/>
                </a:lnTo>
                <a:lnTo>
                  <a:pt x="109" y="642"/>
                </a:lnTo>
                <a:lnTo>
                  <a:pt x="111" y="650"/>
                </a:lnTo>
                <a:lnTo>
                  <a:pt x="115" y="657"/>
                </a:lnTo>
                <a:lnTo>
                  <a:pt x="122" y="670"/>
                </a:lnTo>
                <a:lnTo>
                  <a:pt x="130" y="680"/>
                </a:lnTo>
                <a:lnTo>
                  <a:pt x="137" y="688"/>
                </a:lnTo>
                <a:lnTo>
                  <a:pt x="137" y="688"/>
                </a:lnTo>
                <a:lnTo>
                  <a:pt x="144" y="694"/>
                </a:lnTo>
                <a:lnTo>
                  <a:pt x="153" y="698"/>
                </a:lnTo>
                <a:lnTo>
                  <a:pt x="160" y="700"/>
                </a:lnTo>
                <a:lnTo>
                  <a:pt x="160" y="700"/>
                </a:lnTo>
                <a:lnTo>
                  <a:pt x="146" y="755"/>
                </a:lnTo>
                <a:lnTo>
                  <a:pt x="135" y="799"/>
                </a:lnTo>
                <a:lnTo>
                  <a:pt x="125" y="832"/>
                </a:lnTo>
                <a:lnTo>
                  <a:pt x="125" y="832"/>
                </a:lnTo>
                <a:lnTo>
                  <a:pt x="119" y="850"/>
                </a:lnTo>
                <a:lnTo>
                  <a:pt x="115" y="862"/>
                </a:lnTo>
                <a:lnTo>
                  <a:pt x="112" y="869"/>
                </a:lnTo>
                <a:lnTo>
                  <a:pt x="112" y="870"/>
                </a:lnTo>
                <a:lnTo>
                  <a:pt x="115" y="871"/>
                </a:lnTo>
                <a:lnTo>
                  <a:pt x="115" y="871"/>
                </a:lnTo>
                <a:lnTo>
                  <a:pt x="118" y="872"/>
                </a:lnTo>
                <a:lnTo>
                  <a:pt x="122" y="872"/>
                </a:lnTo>
                <a:lnTo>
                  <a:pt x="125" y="871"/>
                </a:lnTo>
                <a:lnTo>
                  <a:pt x="125" y="871"/>
                </a:lnTo>
                <a:lnTo>
                  <a:pt x="123" y="889"/>
                </a:lnTo>
                <a:lnTo>
                  <a:pt x="119" y="929"/>
                </a:lnTo>
                <a:lnTo>
                  <a:pt x="115" y="979"/>
                </a:lnTo>
                <a:lnTo>
                  <a:pt x="114" y="1002"/>
                </a:lnTo>
                <a:lnTo>
                  <a:pt x="115" y="1021"/>
                </a:lnTo>
                <a:lnTo>
                  <a:pt x="115" y="1021"/>
                </a:lnTo>
                <a:lnTo>
                  <a:pt x="117" y="1042"/>
                </a:lnTo>
                <a:lnTo>
                  <a:pt x="123" y="1071"/>
                </a:lnTo>
                <a:lnTo>
                  <a:pt x="131" y="1103"/>
                </a:lnTo>
                <a:lnTo>
                  <a:pt x="141" y="1137"/>
                </a:lnTo>
                <a:lnTo>
                  <a:pt x="159" y="1196"/>
                </a:lnTo>
                <a:lnTo>
                  <a:pt x="166" y="1222"/>
                </a:lnTo>
                <a:lnTo>
                  <a:pt x="166" y="1222"/>
                </a:lnTo>
                <a:lnTo>
                  <a:pt x="163" y="1232"/>
                </a:lnTo>
                <a:lnTo>
                  <a:pt x="160" y="1250"/>
                </a:lnTo>
                <a:lnTo>
                  <a:pt x="160" y="1250"/>
                </a:lnTo>
                <a:lnTo>
                  <a:pt x="160" y="1254"/>
                </a:lnTo>
                <a:lnTo>
                  <a:pt x="161" y="1256"/>
                </a:lnTo>
                <a:lnTo>
                  <a:pt x="163" y="1260"/>
                </a:lnTo>
                <a:lnTo>
                  <a:pt x="166" y="1263"/>
                </a:lnTo>
                <a:lnTo>
                  <a:pt x="166" y="1266"/>
                </a:lnTo>
                <a:lnTo>
                  <a:pt x="166" y="1267"/>
                </a:lnTo>
                <a:lnTo>
                  <a:pt x="166" y="1267"/>
                </a:lnTo>
                <a:lnTo>
                  <a:pt x="166" y="1273"/>
                </a:lnTo>
                <a:lnTo>
                  <a:pt x="168" y="1277"/>
                </a:lnTo>
                <a:lnTo>
                  <a:pt x="172" y="1285"/>
                </a:lnTo>
                <a:lnTo>
                  <a:pt x="172" y="1285"/>
                </a:lnTo>
                <a:lnTo>
                  <a:pt x="147" y="1313"/>
                </a:lnTo>
                <a:lnTo>
                  <a:pt x="129" y="1332"/>
                </a:lnTo>
                <a:lnTo>
                  <a:pt x="119" y="1342"/>
                </a:lnTo>
                <a:lnTo>
                  <a:pt x="119" y="1342"/>
                </a:lnTo>
                <a:lnTo>
                  <a:pt x="112" y="1343"/>
                </a:lnTo>
                <a:lnTo>
                  <a:pt x="97" y="1346"/>
                </a:lnTo>
                <a:lnTo>
                  <a:pt x="80" y="1352"/>
                </a:lnTo>
                <a:lnTo>
                  <a:pt x="73" y="1356"/>
                </a:lnTo>
                <a:lnTo>
                  <a:pt x="68" y="1358"/>
                </a:lnTo>
                <a:lnTo>
                  <a:pt x="68" y="1358"/>
                </a:lnTo>
                <a:lnTo>
                  <a:pt x="65" y="1362"/>
                </a:lnTo>
                <a:lnTo>
                  <a:pt x="64" y="1365"/>
                </a:lnTo>
                <a:lnTo>
                  <a:pt x="62" y="1369"/>
                </a:lnTo>
                <a:lnTo>
                  <a:pt x="62" y="1373"/>
                </a:lnTo>
                <a:lnTo>
                  <a:pt x="65" y="1381"/>
                </a:lnTo>
                <a:lnTo>
                  <a:pt x="68" y="1388"/>
                </a:lnTo>
                <a:lnTo>
                  <a:pt x="68" y="1388"/>
                </a:lnTo>
                <a:lnTo>
                  <a:pt x="72" y="1390"/>
                </a:lnTo>
                <a:lnTo>
                  <a:pt x="76" y="1394"/>
                </a:lnTo>
                <a:lnTo>
                  <a:pt x="87" y="1400"/>
                </a:lnTo>
                <a:lnTo>
                  <a:pt x="99" y="1403"/>
                </a:lnTo>
                <a:lnTo>
                  <a:pt x="109" y="1405"/>
                </a:lnTo>
                <a:lnTo>
                  <a:pt x="109" y="1405"/>
                </a:lnTo>
                <a:lnTo>
                  <a:pt x="137" y="1405"/>
                </a:lnTo>
                <a:lnTo>
                  <a:pt x="153" y="1405"/>
                </a:lnTo>
                <a:lnTo>
                  <a:pt x="160" y="1405"/>
                </a:lnTo>
                <a:lnTo>
                  <a:pt x="160" y="1405"/>
                </a:lnTo>
                <a:lnTo>
                  <a:pt x="165" y="1403"/>
                </a:lnTo>
                <a:lnTo>
                  <a:pt x="173" y="1401"/>
                </a:lnTo>
                <a:lnTo>
                  <a:pt x="188" y="1393"/>
                </a:lnTo>
                <a:lnTo>
                  <a:pt x="188" y="1393"/>
                </a:lnTo>
                <a:lnTo>
                  <a:pt x="201" y="1389"/>
                </a:lnTo>
                <a:lnTo>
                  <a:pt x="225" y="1383"/>
                </a:lnTo>
                <a:lnTo>
                  <a:pt x="263" y="1376"/>
                </a:lnTo>
                <a:lnTo>
                  <a:pt x="263" y="1376"/>
                </a:lnTo>
                <a:lnTo>
                  <a:pt x="268" y="1376"/>
                </a:lnTo>
                <a:lnTo>
                  <a:pt x="271" y="1377"/>
                </a:lnTo>
                <a:lnTo>
                  <a:pt x="274" y="1376"/>
                </a:lnTo>
                <a:lnTo>
                  <a:pt x="274" y="1376"/>
                </a:lnTo>
                <a:lnTo>
                  <a:pt x="275" y="1370"/>
                </a:lnTo>
                <a:lnTo>
                  <a:pt x="275" y="1370"/>
                </a:lnTo>
                <a:lnTo>
                  <a:pt x="269" y="1330"/>
                </a:lnTo>
                <a:lnTo>
                  <a:pt x="263" y="1291"/>
                </a:lnTo>
                <a:lnTo>
                  <a:pt x="263" y="1291"/>
                </a:lnTo>
                <a:lnTo>
                  <a:pt x="258" y="1244"/>
                </a:lnTo>
                <a:lnTo>
                  <a:pt x="248" y="1154"/>
                </a:lnTo>
                <a:lnTo>
                  <a:pt x="235" y="1027"/>
                </a:lnTo>
                <a:lnTo>
                  <a:pt x="229" y="992"/>
                </a:lnTo>
                <a:lnTo>
                  <a:pt x="229" y="992"/>
                </a:lnTo>
                <a:lnTo>
                  <a:pt x="264" y="931"/>
                </a:lnTo>
                <a:lnTo>
                  <a:pt x="304" y="866"/>
                </a:lnTo>
                <a:lnTo>
                  <a:pt x="304" y="866"/>
                </a:lnTo>
                <a:lnTo>
                  <a:pt x="305" y="866"/>
                </a:lnTo>
                <a:lnTo>
                  <a:pt x="306" y="870"/>
                </a:lnTo>
                <a:lnTo>
                  <a:pt x="311" y="884"/>
                </a:lnTo>
                <a:lnTo>
                  <a:pt x="325" y="931"/>
                </a:lnTo>
                <a:lnTo>
                  <a:pt x="338" y="978"/>
                </a:lnTo>
                <a:lnTo>
                  <a:pt x="344" y="1003"/>
                </a:lnTo>
                <a:lnTo>
                  <a:pt x="344" y="1003"/>
                </a:lnTo>
                <a:lnTo>
                  <a:pt x="346" y="1070"/>
                </a:lnTo>
                <a:lnTo>
                  <a:pt x="348" y="1115"/>
                </a:lnTo>
                <a:lnTo>
                  <a:pt x="350" y="1141"/>
                </a:lnTo>
                <a:lnTo>
                  <a:pt x="350" y="1141"/>
                </a:lnTo>
                <a:lnTo>
                  <a:pt x="350" y="1152"/>
                </a:lnTo>
                <a:lnTo>
                  <a:pt x="350" y="1168"/>
                </a:lnTo>
                <a:lnTo>
                  <a:pt x="349" y="1212"/>
                </a:lnTo>
                <a:lnTo>
                  <a:pt x="346" y="1255"/>
                </a:lnTo>
                <a:lnTo>
                  <a:pt x="345" y="1268"/>
                </a:lnTo>
                <a:lnTo>
                  <a:pt x="344" y="1273"/>
                </a:lnTo>
                <a:lnTo>
                  <a:pt x="344" y="1273"/>
                </a:lnTo>
                <a:lnTo>
                  <a:pt x="343" y="1274"/>
                </a:lnTo>
                <a:lnTo>
                  <a:pt x="342" y="1276"/>
                </a:lnTo>
                <a:lnTo>
                  <a:pt x="338" y="1285"/>
                </a:lnTo>
                <a:lnTo>
                  <a:pt x="332" y="1301"/>
                </a:lnTo>
                <a:lnTo>
                  <a:pt x="332" y="1301"/>
                </a:lnTo>
                <a:lnTo>
                  <a:pt x="332" y="1305"/>
                </a:lnTo>
                <a:lnTo>
                  <a:pt x="331" y="1308"/>
                </a:lnTo>
                <a:lnTo>
                  <a:pt x="332" y="1317"/>
                </a:lnTo>
                <a:lnTo>
                  <a:pt x="333" y="1324"/>
                </a:lnTo>
                <a:lnTo>
                  <a:pt x="333" y="1327"/>
                </a:lnTo>
                <a:lnTo>
                  <a:pt x="332" y="1330"/>
                </a:lnTo>
                <a:lnTo>
                  <a:pt x="332" y="1330"/>
                </a:lnTo>
                <a:lnTo>
                  <a:pt x="331" y="1336"/>
                </a:lnTo>
                <a:lnTo>
                  <a:pt x="326" y="1348"/>
                </a:lnTo>
                <a:lnTo>
                  <a:pt x="326" y="1348"/>
                </a:lnTo>
                <a:lnTo>
                  <a:pt x="324" y="1352"/>
                </a:lnTo>
                <a:lnTo>
                  <a:pt x="320" y="1357"/>
                </a:lnTo>
                <a:lnTo>
                  <a:pt x="313" y="1367"/>
                </a:lnTo>
                <a:lnTo>
                  <a:pt x="304" y="1376"/>
                </a:lnTo>
                <a:lnTo>
                  <a:pt x="304" y="1376"/>
                </a:lnTo>
                <a:lnTo>
                  <a:pt x="301" y="1377"/>
                </a:lnTo>
                <a:lnTo>
                  <a:pt x="298" y="1383"/>
                </a:lnTo>
                <a:lnTo>
                  <a:pt x="295" y="1387"/>
                </a:lnTo>
                <a:lnTo>
                  <a:pt x="294" y="1392"/>
                </a:lnTo>
                <a:lnTo>
                  <a:pt x="293" y="1397"/>
                </a:lnTo>
                <a:lnTo>
                  <a:pt x="292" y="1405"/>
                </a:lnTo>
                <a:lnTo>
                  <a:pt x="292" y="1405"/>
                </a:lnTo>
                <a:lnTo>
                  <a:pt x="293" y="1408"/>
                </a:lnTo>
                <a:lnTo>
                  <a:pt x="296" y="1411"/>
                </a:lnTo>
                <a:lnTo>
                  <a:pt x="301" y="1413"/>
                </a:lnTo>
                <a:lnTo>
                  <a:pt x="308" y="1414"/>
                </a:lnTo>
                <a:lnTo>
                  <a:pt x="324" y="1417"/>
                </a:lnTo>
                <a:lnTo>
                  <a:pt x="342" y="1417"/>
                </a:lnTo>
                <a:lnTo>
                  <a:pt x="361" y="1415"/>
                </a:lnTo>
                <a:lnTo>
                  <a:pt x="377" y="1414"/>
                </a:lnTo>
                <a:lnTo>
                  <a:pt x="389" y="1412"/>
                </a:lnTo>
                <a:lnTo>
                  <a:pt x="395" y="1411"/>
                </a:lnTo>
                <a:lnTo>
                  <a:pt x="395" y="1411"/>
                </a:lnTo>
                <a:lnTo>
                  <a:pt x="396" y="1407"/>
                </a:lnTo>
                <a:lnTo>
                  <a:pt x="397" y="1399"/>
                </a:lnTo>
                <a:lnTo>
                  <a:pt x="397" y="1375"/>
                </a:lnTo>
                <a:lnTo>
                  <a:pt x="395" y="1342"/>
                </a:lnTo>
                <a:lnTo>
                  <a:pt x="395" y="1342"/>
                </a:lnTo>
                <a:lnTo>
                  <a:pt x="400" y="1340"/>
                </a:lnTo>
                <a:lnTo>
                  <a:pt x="408" y="1338"/>
                </a:lnTo>
                <a:lnTo>
                  <a:pt x="413" y="1336"/>
                </a:lnTo>
                <a:lnTo>
                  <a:pt x="418" y="1333"/>
                </a:lnTo>
                <a:lnTo>
                  <a:pt x="421" y="1329"/>
                </a:lnTo>
                <a:lnTo>
                  <a:pt x="424" y="1324"/>
                </a:lnTo>
                <a:lnTo>
                  <a:pt x="424" y="1324"/>
                </a:lnTo>
                <a:lnTo>
                  <a:pt x="425" y="1319"/>
                </a:lnTo>
                <a:lnTo>
                  <a:pt x="424" y="1313"/>
                </a:lnTo>
                <a:lnTo>
                  <a:pt x="421" y="1300"/>
                </a:lnTo>
                <a:lnTo>
                  <a:pt x="418" y="1288"/>
                </a:lnTo>
                <a:lnTo>
                  <a:pt x="418" y="1282"/>
                </a:lnTo>
                <a:lnTo>
                  <a:pt x="419" y="1279"/>
                </a:lnTo>
                <a:lnTo>
                  <a:pt x="419" y="1279"/>
                </a:lnTo>
                <a:lnTo>
                  <a:pt x="424" y="1270"/>
                </a:lnTo>
                <a:lnTo>
                  <a:pt x="431" y="1258"/>
                </a:lnTo>
                <a:lnTo>
                  <a:pt x="438" y="1248"/>
                </a:lnTo>
                <a:lnTo>
                  <a:pt x="440" y="1243"/>
                </a:lnTo>
                <a:lnTo>
                  <a:pt x="441" y="1238"/>
                </a:lnTo>
                <a:lnTo>
                  <a:pt x="441" y="1238"/>
                </a:lnTo>
                <a:lnTo>
                  <a:pt x="443" y="1232"/>
                </a:lnTo>
                <a:lnTo>
                  <a:pt x="444" y="1216"/>
                </a:lnTo>
                <a:lnTo>
                  <a:pt x="447" y="1167"/>
                </a:lnTo>
                <a:lnTo>
                  <a:pt x="453" y="1066"/>
                </a:lnTo>
                <a:lnTo>
                  <a:pt x="453" y="1066"/>
                </a:lnTo>
                <a:lnTo>
                  <a:pt x="454" y="1008"/>
                </a:lnTo>
                <a:lnTo>
                  <a:pt x="456" y="963"/>
                </a:lnTo>
                <a:lnTo>
                  <a:pt x="456" y="931"/>
                </a:lnTo>
                <a:lnTo>
                  <a:pt x="456" y="908"/>
                </a:lnTo>
                <a:lnTo>
                  <a:pt x="454" y="894"/>
                </a:lnTo>
                <a:lnTo>
                  <a:pt x="453" y="887"/>
                </a:lnTo>
                <a:lnTo>
                  <a:pt x="453" y="883"/>
                </a:lnTo>
                <a:lnTo>
                  <a:pt x="453" y="883"/>
                </a:lnTo>
                <a:lnTo>
                  <a:pt x="466" y="877"/>
                </a:lnTo>
                <a:lnTo>
                  <a:pt x="497" y="865"/>
                </a:lnTo>
                <a:lnTo>
                  <a:pt x="514" y="857"/>
                </a:lnTo>
                <a:lnTo>
                  <a:pt x="528" y="850"/>
                </a:lnTo>
                <a:lnTo>
                  <a:pt x="539" y="843"/>
                </a:lnTo>
                <a:lnTo>
                  <a:pt x="542" y="840"/>
                </a:lnTo>
                <a:lnTo>
                  <a:pt x="545" y="837"/>
                </a:lnTo>
                <a:lnTo>
                  <a:pt x="545" y="837"/>
                </a:lnTo>
                <a:lnTo>
                  <a:pt x="545" y="827"/>
                </a:lnTo>
                <a:lnTo>
                  <a:pt x="545" y="808"/>
                </a:lnTo>
                <a:lnTo>
                  <a:pt x="540" y="758"/>
                </a:lnTo>
                <a:lnTo>
                  <a:pt x="533" y="688"/>
                </a:lnTo>
                <a:lnTo>
                  <a:pt x="533" y="688"/>
                </a:lnTo>
                <a:lnTo>
                  <a:pt x="548" y="675"/>
                </a:lnTo>
                <a:lnTo>
                  <a:pt x="562" y="662"/>
                </a:lnTo>
                <a:lnTo>
                  <a:pt x="568" y="655"/>
                </a:lnTo>
                <a:lnTo>
                  <a:pt x="573" y="648"/>
                </a:lnTo>
                <a:lnTo>
                  <a:pt x="573" y="648"/>
                </a:lnTo>
                <a:lnTo>
                  <a:pt x="577" y="641"/>
                </a:lnTo>
                <a:lnTo>
                  <a:pt x="580" y="632"/>
                </a:lnTo>
                <a:lnTo>
                  <a:pt x="581" y="624"/>
                </a:lnTo>
                <a:lnTo>
                  <a:pt x="584" y="616"/>
                </a:lnTo>
                <a:lnTo>
                  <a:pt x="585" y="598"/>
                </a:lnTo>
                <a:lnTo>
                  <a:pt x="585" y="585"/>
                </a:lnTo>
                <a:lnTo>
                  <a:pt x="585" y="585"/>
                </a:lnTo>
                <a:lnTo>
                  <a:pt x="585" y="568"/>
                </a:lnTo>
                <a:lnTo>
                  <a:pt x="586" y="543"/>
                </a:lnTo>
                <a:lnTo>
                  <a:pt x="589" y="521"/>
                </a:lnTo>
                <a:lnTo>
                  <a:pt x="590" y="514"/>
                </a:lnTo>
                <a:lnTo>
                  <a:pt x="590" y="510"/>
                </a:lnTo>
                <a:lnTo>
                  <a:pt x="590" y="510"/>
                </a:lnTo>
                <a:lnTo>
                  <a:pt x="593" y="508"/>
                </a:lnTo>
                <a:lnTo>
                  <a:pt x="597" y="502"/>
                </a:lnTo>
                <a:lnTo>
                  <a:pt x="599" y="495"/>
                </a:lnTo>
                <a:lnTo>
                  <a:pt x="602" y="487"/>
                </a:lnTo>
                <a:lnTo>
                  <a:pt x="602" y="487"/>
                </a:lnTo>
                <a:lnTo>
                  <a:pt x="603" y="465"/>
                </a:lnTo>
                <a:lnTo>
                  <a:pt x="602" y="423"/>
                </a:lnTo>
                <a:lnTo>
                  <a:pt x="600" y="399"/>
                </a:lnTo>
                <a:lnTo>
                  <a:pt x="598" y="379"/>
                </a:lnTo>
                <a:lnTo>
                  <a:pt x="595" y="361"/>
                </a:lnTo>
                <a:lnTo>
                  <a:pt x="592" y="354"/>
                </a:lnTo>
                <a:lnTo>
                  <a:pt x="590" y="350"/>
                </a:lnTo>
                <a:lnTo>
                  <a:pt x="590" y="350"/>
                </a:lnTo>
                <a:lnTo>
                  <a:pt x="585" y="342"/>
                </a:lnTo>
                <a:lnTo>
                  <a:pt x="579" y="337"/>
                </a:lnTo>
                <a:lnTo>
                  <a:pt x="568" y="325"/>
                </a:lnTo>
                <a:lnTo>
                  <a:pt x="555" y="315"/>
                </a:lnTo>
                <a:lnTo>
                  <a:pt x="555" y="315"/>
                </a:lnTo>
                <a:lnTo>
                  <a:pt x="560" y="278"/>
                </a:lnTo>
                <a:lnTo>
                  <a:pt x="562" y="251"/>
                </a:lnTo>
                <a:lnTo>
                  <a:pt x="562" y="241"/>
                </a:lnTo>
                <a:lnTo>
                  <a:pt x="561" y="236"/>
                </a:lnTo>
                <a:lnTo>
                  <a:pt x="561" y="236"/>
                </a:lnTo>
                <a:lnTo>
                  <a:pt x="557" y="226"/>
                </a:lnTo>
                <a:lnTo>
                  <a:pt x="548" y="212"/>
                </a:lnTo>
                <a:lnTo>
                  <a:pt x="539" y="201"/>
                </a:lnTo>
                <a:lnTo>
                  <a:pt x="535" y="196"/>
                </a:lnTo>
                <a:lnTo>
                  <a:pt x="533" y="195"/>
                </a:lnTo>
                <a:lnTo>
                  <a:pt x="533" y="195"/>
                </a:lnTo>
                <a:lnTo>
                  <a:pt x="519" y="193"/>
                </a:lnTo>
                <a:lnTo>
                  <a:pt x="510" y="192"/>
                </a:lnTo>
                <a:lnTo>
                  <a:pt x="504" y="189"/>
                </a:lnTo>
                <a:lnTo>
                  <a:pt x="504" y="189"/>
                </a:lnTo>
                <a:lnTo>
                  <a:pt x="496" y="187"/>
                </a:lnTo>
                <a:lnTo>
                  <a:pt x="483" y="186"/>
                </a:lnTo>
                <a:lnTo>
                  <a:pt x="464" y="183"/>
                </a:lnTo>
                <a:lnTo>
                  <a:pt x="429" y="167"/>
                </a:lnTo>
                <a:lnTo>
                  <a:pt x="429" y="155"/>
                </a:lnTo>
                <a:lnTo>
                  <a:pt x="429" y="155"/>
                </a:lnTo>
                <a:lnTo>
                  <a:pt x="433" y="150"/>
                </a:lnTo>
                <a:lnTo>
                  <a:pt x="435" y="146"/>
                </a:lnTo>
                <a:lnTo>
                  <a:pt x="435" y="144"/>
                </a:lnTo>
                <a:lnTo>
                  <a:pt x="435" y="144"/>
                </a:lnTo>
                <a:lnTo>
                  <a:pt x="433" y="101"/>
                </a:lnTo>
                <a:lnTo>
                  <a:pt x="429" y="70"/>
                </a:lnTo>
                <a:lnTo>
                  <a:pt x="427" y="58"/>
                </a:lnTo>
                <a:lnTo>
                  <a:pt x="424" y="51"/>
                </a:lnTo>
                <a:lnTo>
                  <a:pt x="424" y="51"/>
                </a:lnTo>
                <a:lnTo>
                  <a:pt x="418" y="44"/>
                </a:lnTo>
                <a:lnTo>
                  <a:pt x="410" y="37"/>
                </a:lnTo>
                <a:lnTo>
                  <a:pt x="395" y="23"/>
                </a:lnTo>
                <a:lnTo>
                  <a:pt x="395" y="23"/>
                </a:lnTo>
                <a:lnTo>
                  <a:pt x="390" y="19"/>
                </a:lnTo>
                <a:lnTo>
                  <a:pt x="382" y="15"/>
                </a:lnTo>
                <a:lnTo>
                  <a:pt x="365" y="7"/>
                </a:lnTo>
                <a:lnTo>
                  <a:pt x="349" y="3"/>
                </a:lnTo>
                <a:lnTo>
                  <a:pt x="338" y="0"/>
                </a:lnTo>
                <a:lnTo>
                  <a:pt x="338" y="0"/>
                </a:lnTo>
                <a:lnTo>
                  <a:pt x="329" y="3"/>
                </a:lnTo>
                <a:lnTo>
                  <a:pt x="318" y="6"/>
                </a:lnTo>
                <a:lnTo>
                  <a:pt x="304" y="12"/>
                </a:lnTo>
                <a:lnTo>
                  <a:pt x="304" y="12"/>
                </a:lnTo>
                <a:lnTo>
                  <a:pt x="300" y="12"/>
                </a:lnTo>
                <a:lnTo>
                  <a:pt x="292" y="15"/>
                </a:lnTo>
                <a:lnTo>
                  <a:pt x="287" y="17"/>
                </a:lnTo>
                <a:lnTo>
                  <a:pt x="282" y="19"/>
                </a:lnTo>
                <a:lnTo>
                  <a:pt x="279" y="24"/>
                </a:lnTo>
                <a:lnTo>
                  <a:pt x="275" y="29"/>
                </a:lnTo>
                <a:lnTo>
                  <a:pt x="275" y="29"/>
                </a:lnTo>
                <a:lnTo>
                  <a:pt x="269" y="43"/>
                </a:lnTo>
                <a:lnTo>
                  <a:pt x="262" y="62"/>
                </a:lnTo>
                <a:lnTo>
                  <a:pt x="256" y="79"/>
                </a:lnTo>
                <a:lnTo>
                  <a:pt x="252" y="92"/>
                </a:lnTo>
                <a:lnTo>
                  <a:pt x="252" y="92"/>
                </a:lnTo>
                <a:lnTo>
                  <a:pt x="250" y="105"/>
                </a:lnTo>
                <a:lnTo>
                  <a:pt x="250" y="121"/>
                </a:lnTo>
                <a:lnTo>
                  <a:pt x="250" y="136"/>
                </a:lnTo>
                <a:lnTo>
                  <a:pt x="251" y="140"/>
                </a:lnTo>
                <a:lnTo>
                  <a:pt x="252" y="144"/>
                </a:lnTo>
                <a:lnTo>
                  <a:pt x="252" y="144"/>
                </a:lnTo>
                <a:lnTo>
                  <a:pt x="255" y="146"/>
                </a:lnTo>
                <a:lnTo>
                  <a:pt x="258" y="148"/>
                </a:lnTo>
                <a:lnTo>
                  <a:pt x="263" y="149"/>
                </a:lnTo>
                <a:lnTo>
                  <a:pt x="263" y="149"/>
                </a:lnTo>
                <a:lnTo>
                  <a:pt x="268" y="159"/>
                </a:lnTo>
                <a:lnTo>
                  <a:pt x="275" y="173"/>
                </a:lnTo>
                <a:lnTo>
                  <a:pt x="275" y="173"/>
                </a:lnTo>
                <a:lnTo>
                  <a:pt x="286" y="189"/>
                </a:lnTo>
                <a:lnTo>
                  <a:pt x="286" y="189"/>
                </a:lnTo>
                <a:close/>
                <a:moveTo>
                  <a:pt x="200" y="481"/>
                </a:moveTo>
                <a:lnTo>
                  <a:pt x="200" y="481"/>
                </a:lnTo>
                <a:lnTo>
                  <a:pt x="198" y="508"/>
                </a:lnTo>
                <a:lnTo>
                  <a:pt x="194" y="544"/>
                </a:lnTo>
                <a:lnTo>
                  <a:pt x="194" y="544"/>
                </a:lnTo>
                <a:lnTo>
                  <a:pt x="193" y="553"/>
                </a:lnTo>
                <a:lnTo>
                  <a:pt x="191" y="561"/>
                </a:lnTo>
                <a:lnTo>
                  <a:pt x="182" y="584"/>
                </a:lnTo>
                <a:lnTo>
                  <a:pt x="171" y="606"/>
                </a:lnTo>
                <a:lnTo>
                  <a:pt x="160" y="625"/>
                </a:lnTo>
                <a:lnTo>
                  <a:pt x="160" y="625"/>
                </a:lnTo>
                <a:lnTo>
                  <a:pt x="156" y="632"/>
                </a:lnTo>
                <a:lnTo>
                  <a:pt x="155" y="641"/>
                </a:lnTo>
                <a:lnTo>
                  <a:pt x="155" y="649"/>
                </a:lnTo>
                <a:lnTo>
                  <a:pt x="156" y="657"/>
                </a:lnTo>
                <a:lnTo>
                  <a:pt x="159" y="670"/>
                </a:lnTo>
                <a:lnTo>
                  <a:pt x="160" y="674"/>
                </a:lnTo>
                <a:lnTo>
                  <a:pt x="160" y="676"/>
                </a:lnTo>
                <a:lnTo>
                  <a:pt x="160" y="676"/>
                </a:lnTo>
                <a:lnTo>
                  <a:pt x="159" y="679"/>
                </a:lnTo>
                <a:lnTo>
                  <a:pt x="157" y="680"/>
                </a:lnTo>
                <a:lnTo>
                  <a:pt x="154" y="679"/>
                </a:lnTo>
                <a:lnTo>
                  <a:pt x="149" y="676"/>
                </a:lnTo>
                <a:lnTo>
                  <a:pt x="149" y="676"/>
                </a:lnTo>
                <a:lnTo>
                  <a:pt x="142" y="673"/>
                </a:lnTo>
                <a:lnTo>
                  <a:pt x="136" y="667"/>
                </a:lnTo>
                <a:lnTo>
                  <a:pt x="133" y="661"/>
                </a:lnTo>
                <a:lnTo>
                  <a:pt x="131" y="654"/>
                </a:lnTo>
                <a:lnTo>
                  <a:pt x="131" y="654"/>
                </a:lnTo>
                <a:lnTo>
                  <a:pt x="130" y="631"/>
                </a:lnTo>
                <a:lnTo>
                  <a:pt x="130" y="615"/>
                </a:lnTo>
                <a:lnTo>
                  <a:pt x="131" y="597"/>
                </a:lnTo>
                <a:lnTo>
                  <a:pt x="131" y="597"/>
                </a:lnTo>
                <a:lnTo>
                  <a:pt x="134" y="571"/>
                </a:lnTo>
                <a:lnTo>
                  <a:pt x="136" y="536"/>
                </a:lnTo>
                <a:lnTo>
                  <a:pt x="137" y="493"/>
                </a:lnTo>
                <a:lnTo>
                  <a:pt x="137" y="493"/>
                </a:lnTo>
                <a:lnTo>
                  <a:pt x="152" y="497"/>
                </a:lnTo>
                <a:lnTo>
                  <a:pt x="163" y="499"/>
                </a:lnTo>
                <a:lnTo>
                  <a:pt x="172" y="499"/>
                </a:lnTo>
                <a:lnTo>
                  <a:pt x="172" y="499"/>
                </a:lnTo>
                <a:lnTo>
                  <a:pt x="179" y="496"/>
                </a:lnTo>
                <a:lnTo>
                  <a:pt x="188" y="490"/>
                </a:lnTo>
                <a:lnTo>
                  <a:pt x="200" y="481"/>
                </a:lnTo>
                <a:lnTo>
                  <a:pt x="200" y="48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撮影する人のシルエット（６）</dc:title>
  <dc:subject>撮影する人のシルエット（６）</dc:subject>
  <dc:creator>http://www.digipot.net</dc:creator>
  <cp:lastModifiedBy/>
  <cp:revision>1</cp:revision>
  <dcterms:created xsi:type="dcterms:W3CDTF">2014-01-30T05:12:09Z</dcterms:created>
  <dcterms:modified xsi:type="dcterms:W3CDTF">2018-03-20T01:27:31Z</dcterms:modified>
  <cp:category/>
  <cp:version>1</cp:version>
</cp:coreProperties>
</file>