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2304" y="79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">
            <a:extLst>
              <a:ext uri="{FF2B5EF4-FFF2-40B4-BE49-F238E27FC236}">
                <a16:creationId xmlns:a16="http://schemas.microsoft.com/office/drawing/2014/main" id="{2C36F101-E097-4DF3-823A-2F2DC93568FD}"/>
              </a:ext>
            </a:extLst>
          </p:cNvPr>
          <p:cNvSpPr>
            <a:spLocks noEditPoints="1"/>
          </p:cNvSpPr>
          <p:nvPr/>
        </p:nvSpPr>
        <p:spPr bwMode="auto">
          <a:xfrm>
            <a:off x="2810276" y="752611"/>
            <a:ext cx="569270" cy="1712971"/>
          </a:xfrm>
          <a:custGeom>
            <a:avLst/>
            <a:gdLst>
              <a:gd name="T0" fmla="*/ 166 w 441"/>
              <a:gd name="T1" fmla="*/ 1252 h 1327"/>
              <a:gd name="T2" fmla="*/ 166 w 441"/>
              <a:gd name="T3" fmla="*/ 1252 h 1327"/>
              <a:gd name="T4" fmla="*/ 171 w 441"/>
              <a:gd name="T5" fmla="*/ 1282 h 1327"/>
              <a:gd name="T6" fmla="*/ 157 w 441"/>
              <a:gd name="T7" fmla="*/ 1318 h 1327"/>
              <a:gd name="T8" fmla="*/ 221 w 441"/>
              <a:gd name="T9" fmla="*/ 1324 h 1327"/>
              <a:gd name="T10" fmla="*/ 238 w 441"/>
              <a:gd name="T11" fmla="*/ 1304 h 1327"/>
              <a:gd name="T12" fmla="*/ 249 w 441"/>
              <a:gd name="T13" fmla="*/ 1219 h 1327"/>
              <a:gd name="T14" fmla="*/ 243 w 441"/>
              <a:gd name="T15" fmla="*/ 1122 h 1327"/>
              <a:gd name="T16" fmla="*/ 306 w 441"/>
              <a:gd name="T17" fmla="*/ 1045 h 1327"/>
              <a:gd name="T18" fmla="*/ 339 w 441"/>
              <a:gd name="T19" fmla="*/ 991 h 1327"/>
              <a:gd name="T20" fmla="*/ 362 w 441"/>
              <a:gd name="T21" fmla="*/ 938 h 1327"/>
              <a:gd name="T22" fmla="*/ 365 w 441"/>
              <a:gd name="T23" fmla="*/ 752 h 1327"/>
              <a:gd name="T24" fmla="*/ 388 w 441"/>
              <a:gd name="T25" fmla="*/ 566 h 1327"/>
              <a:gd name="T26" fmla="*/ 432 w 441"/>
              <a:gd name="T27" fmla="*/ 566 h 1327"/>
              <a:gd name="T28" fmla="*/ 433 w 441"/>
              <a:gd name="T29" fmla="*/ 533 h 1327"/>
              <a:gd name="T30" fmla="*/ 400 w 441"/>
              <a:gd name="T31" fmla="*/ 516 h 1327"/>
              <a:gd name="T32" fmla="*/ 427 w 441"/>
              <a:gd name="T33" fmla="*/ 506 h 1327"/>
              <a:gd name="T34" fmla="*/ 441 w 441"/>
              <a:gd name="T35" fmla="*/ 463 h 1327"/>
              <a:gd name="T36" fmla="*/ 430 w 441"/>
              <a:gd name="T37" fmla="*/ 393 h 1327"/>
              <a:gd name="T38" fmla="*/ 421 w 441"/>
              <a:gd name="T39" fmla="*/ 323 h 1327"/>
              <a:gd name="T40" fmla="*/ 413 w 441"/>
              <a:gd name="T41" fmla="*/ 295 h 1327"/>
              <a:gd name="T42" fmla="*/ 396 w 441"/>
              <a:gd name="T43" fmla="*/ 243 h 1327"/>
              <a:gd name="T44" fmla="*/ 347 w 441"/>
              <a:gd name="T45" fmla="*/ 209 h 1327"/>
              <a:gd name="T46" fmla="*/ 310 w 441"/>
              <a:gd name="T47" fmla="*/ 175 h 1327"/>
              <a:gd name="T48" fmla="*/ 315 w 441"/>
              <a:gd name="T49" fmla="*/ 141 h 1327"/>
              <a:gd name="T50" fmla="*/ 324 w 441"/>
              <a:gd name="T51" fmla="*/ 99 h 1327"/>
              <a:gd name="T52" fmla="*/ 324 w 441"/>
              <a:gd name="T53" fmla="*/ 67 h 1327"/>
              <a:gd name="T54" fmla="*/ 308 w 441"/>
              <a:gd name="T55" fmla="*/ 35 h 1327"/>
              <a:gd name="T56" fmla="*/ 284 w 441"/>
              <a:gd name="T57" fmla="*/ 2 h 1327"/>
              <a:gd name="T58" fmla="*/ 254 w 441"/>
              <a:gd name="T59" fmla="*/ 1 h 1327"/>
              <a:gd name="T60" fmla="*/ 198 w 441"/>
              <a:gd name="T61" fmla="*/ 41 h 1327"/>
              <a:gd name="T62" fmla="*/ 178 w 441"/>
              <a:gd name="T63" fmla="*/ 92 h 1327"/>
              <a:gd name="T64" fmla="*/ 179 w 441"/>
              <a:gd name="T65" fmla="*/ 129 h 1327"/>
              <a:gd name="T66" fmla="*/ 153 w 441"/>
              <a:gd name="T67" fmla="*/ 132 h 1327"/>
              <a:gd name="T68" fmla="*/ 141 w 441"/>
              <a:gd name="T69" fmla="*/ 138 h 1327"/>
              <a:gd name="T70" fmla="*/ 109 w 441"/>
              <a:gd name="T71" fmla="*/ 149 h 1327"/>
              <a:gd name="T72" fmla="*/ 90 w 441"/>
              <a:gd name="T73" fmla="*/ 190 h 1327"/>
              <a:gd name="T74" fmla="*/ 70 w 441"/>
              <a:gd name="T75" fmla="*/ 246 h 1327"/>
              <a:gd name="T76" fmla="*/ 60 w 441"/>
              <a:gd name="T77" fmla="*/ 308 h 1327"/>
              <a:gd name="T78" fmla="*/ 3 w 441"/>
              <a:gd name="T79" fmla="*/ 350 h 1327"/>
              <a:gd name="T80" fmla="*/ 10 w 441"/>
              <a:gd name="T81" fmla="*/ 388 h 1327"/>
              <a:gd name="T82" fmla="*/ 29 w 441"/>
              <a:gd name="T83" fmla="*/ 411 h 1327"/>
              <a:gd name="T84" fmla="*/ 34 w 441"/>
              <a:gd name="T85" fmla="*/ 472 h 1327"/>
              <a:gd name="T86" fmla="*/ 47 w 441"/>
              <a:gd name="T87" fmla="*/ 516 h 1327"/>
              <a:gd name="T88" fmla="*/ 55 w 441"/>
              <a:gd name="T89" fmla="*/ 604 h 1327"/>
              <a:gd name="T90" fmla="*/ 22 w 441"/>
              <a:gd name="T91" fmla="*/ 686 h 1327"/>
              <a:gd name="T92" fmla="*/ 42 w 441"/>
              <a:gd name="T93" fmla="*/ 682 h 1327"/>
              <a:gd name="T94" fmla="*/ 37 w 441"/>
              <a:gd name="T95" fmla="*/ 708 h 1327"/>
              <a:gd name="T96" fmla="*/ 73 w 441"/>
              <a:gd name="T97" fmla="*/ 695 h 1327"/>
              <a:gd name="T98" fmla="*/ 103 w 441"/>
              <a:gd name="T99" fmla="*/ 831 h 1327"/>
              <a:gd name="T100" fmla="*/ 135 w 441"/>
              <a:gd name="T101" fmla="*/ 968 h 1327"/>
              <a:gd name="T102" fmla="*/ 144 w 441"/>
              <a:gd name="T103" fmla="*/ 1143 h 1327"/>
              <a:gd name="T104" fmla="*/ 237 w 441"/>
              <a:gd name="T105" fmla="*/ 813 h 1327"/>
              <a:gd name="T106" fmla="*/ 261 w 441"/>
              <a:gd name="T107" fmla="*/ 848 h 1327"/>
              <a:gd name="T108" fmla="*/ 254 w 441"/>
              <a:gd name="T109" fmla="*/ 914 h 1327"/>
              <a:gd name="T110" fmla="*/ 262 w 441"/>
              <a:gd name="T111" fmla="*/ 957 h 1327"/>
              <a:gd name="T112" fmla="*/ 230 w 441"/>
              <a:gd name="T113" fmla="*/ 1010 h 1327"/>
              <a:gd name="T114" fmla="*/ 238 w 441"/>
              <a:gd name="T115" fmla="*/ 910 h 1327"/>
              <a:gd name="T116" fmla="*/ 233 w 441"/>
              <a:gd name="T117" fmla="*/ 811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1" h="1327">
                <a:moveTo>
                  <a:pt x="158" y="1249"/>
                </a:moveTo>
                <a:lnTo>
                  <a:pt x="158" y="1249"/>
                </a:lnTo>
                <a:lnTo>
                  <a:pt x="161" y="1256"/>
                </a:lnTo>
                <a:lnTo>
                  <a:pt x="164" y="1258"/>
                </a:lnTo>
                <a:lnTo>
                  <a:pt x="165" y="1258"/>
                </a:lnTo>
                <a:lnTo>
                  <a:pt x="166" y="1256"/>
                </a:lnTo>
                <a:lnTo>
                  <a:pt x="166" y="1252"/>
                </a:lnTo>
                <a:lnTo>
                  <a:pt x="166" y="1252"/>
                </a:lnTo>
                <a:lnTo>
                  <a:pt x="158" y="1249"/>
                </a:lnTo>
                <a:lnTo>
                  <a:pt x="158" y="1249"/>
                </a:lnTo>
                <a:close/>
                <a:moveTo>
                  <a:pt x="157" y="1200"/>
                </a:moveTo>
                <a:lnTo>
                  <a:pt x="157" y="1200"/>
                </a:lnTo>
                <a:lnTo>
                  <a:pt x="164" y="1233"/>
                </a:lnTo>
                <a:lnTo>
                  <a:pt x="166" y="1252"/>
                </a:lnTo>
                <a:lnTo>
                  <a:pt x="166" y="1252"/>
                </a:lnTo>
                <a:lnTo>
                  <a:pt x="175" y="1256"/>
                </a:lnTo>
                <a:lnTo>
                  <a:pt x="177" y="1258"/>
                </a:lnTo>
                <a:lnTo>
                  <a:pt x="178" y="1260"/>
                </a:lnTo>
                <a:lnTo>
                  <a:pt x="178" y="1260"/>
                </a:lnTo>
                <a:lnTo>
                  <a:pt x="176" y="1270"/>
                </a:lnTo>
                <a:lnTo>
                  <a:pt x="171" y="1282"/>
                </a:lnTo>
                <a:lnTo>
                  <a:pt x="171" y="1282"/>
                </a:lnTo>
                <a:lnTo>
                  <a:pt x="165" y="1289"/>
                </a:lnTo>
                <a:lnTo>
                  <a:pt x="158" y="1297"/>
                </a:lnTo>
                <a:lnTo>
                  <a:pt x="156" y="1302"/>
                </a:lnTo>
                <a:lnTo>
                  <a:pt x="154" y="1307"/>
                </a:lnTo>
                <a:lnTo>
                  <a:pt x="154" y="1313"/>
                </a:lnTo>
                <a:lnTo>
                  <a:pt x="157" y="1318"/>
                </a:lnTo>
                <a:lnTo>
                  <a:pt x="157" y="1318"/>
                </a:lnTo>
                <a:lnTo>
                  <a:pt x="161" y="1322"/>
                </a:lnTo>
                <a:lnTo>
                  <a:pt x="167" y="1326"/>
                </a:lnTo>
                <a:lnTo>
                  <a:pt x="175" y="1327"/>
                </a:lnTo>
                <a:lnTo>
                  <a:pt x="183" y="1327"/>
                </a:lnTo>
                <a:lnTo>
                  <a:pt x="201" y="1326"/>
                </a:lnTo>
                <a:lnTo>
                  <a:pt x="221" y="1324"/>
                </a:lnTo>
                <a:lnTo>
                  <a:pt x="221" y="1324"/>
                </a:lnTo>
                <a:lnTo>
                  <a:pt x="233" y="1323"/>
                </a:lnTo>
                <a:lnTo>
                  <a:pt x="236" y="1322"/>
                </a:lnTo>
                <a:lnTo>
                  <a:pt x="236" y="1320"/>
                </a:lnTo>
                <a:lnTo>
                  <a:pt x="236" y="1314"/>
                </a:lnTo>
                <a:lnTo>
                  <a:pt x="236" y="1309"/>
                </a:lnTo>
                <a:lnTo>
                  <a:pt x="238" y="1304"/>
                </a:lnTo>
                <a:lnTo>
                  <a:pt x="238" y="1304"/>
                </a:lnTo>
                <a:lnTo>
                  <a:pt x="242" y="1291"/>
                </a:lnTo>
                <a:lnTo>
                  <a:pt x="244" y="1277"/>
                </a:lnTo>
                <a:lnTo>
                  <a:pt x="247" y="1262"/>
                </a:lnTo>
                <a:lnTo>
                  <a:pt x="249" y="1240"/>
                </a:lnTo>
                <a:lnTo>
                  <a:pt x="249" y="1240"/>
                </a:lnTo>
                <a:lnTo>
                  <a:pt x="249" y="1219"/>
                </a:lnTo>
                <a:lnTo>
                  <a:pt x="248" y="1207"/>
                </a:lnTo>
                <a:lnTo>
                  <a:pt x="247" y="1198"/>
                </a:lnTo>
                <a:lnTo>
                  <a:pt x="247" y="1198"/>
                </a:lnTo>
                <a:lnTo>
                  <a:pt x="246" y="1181"/>
                </a:lnTo>
                <a:lnTo>
                  <a:pt x="243" y="1156"/>
                </a:lnTo>
                <a:lnTo>
                  <a:pt x="243" y="1122"/>
                </a:lnTo>
                <a:lnTo>
                  <a:pt x="243" y="1122"/>
                </a:lnTo>
                <a:lnTo>
                  <a:pt x="252" y="1105"/>
                </a:lnTo>
                <a:lnTo>
                  <a:pt x="260" y="1092"/>
                </a:lnTo>
                <a:lnTo>
                  <a:pt x="267" y="1081"/>
                </a:lnTo>
                <a:lnTo>
                  <a:pt x="267" y="1081"/>
                </a:lnTo>
                <a:lnTo>
                  <a:pt x="276" y="1071"/>
                </a:lnTo>
                <a:lnTo>
                  <a:pt x="291" y="1058"/>
                </a:lnTo>
                <a:lnTo>
                  <a:pt x="306" y="1045"/>
                </a:lnTo>
                <a:lnTo>
                  <a:pt x="319" y="1032"/>
                </a:lnTo>
                <a:lnTo>
                  <a:pt x="319" y="1032"/>
                </a:lnTo>
                <a:lnTo>
                  <a:pt x="324" y="1027"/>
                </a:lnTo>
                <a:lnTo>
                  <a:pt x="329" y="1021"/>
                </a:lnTo>
                <a:lnTo>
                  <a:pt x="334" y="1008"/>
                </a:lnTo>
                <a:lnTo>
                  <a:pt x="338" y="999"/>
                </a:lnTo>
                <a:lnTo>
                  <a:pt x="339" y="991"/>
                </a:lnTo>
                <a:lnTo>
                  <a:pt x="339" y="991"/>
                </a:lnTo>
                <a:lnTo>
                  <a:pt x="340" y="984"/>
                </a:lnTo>
                <a:lnTo>
                  <a:pt x="346" y="974"/>
                </a:lnTo>
                <a:lnTo>
                  <a:pt x="358" y="950"/>
                </a:lnTo>
                <a:lnTo>
                  <a:pt x="358" y="950"/>
                </a:lnTo>
                <a:lnTo>
                  <a:pt x="361" y="945"/>
                </a:lnTo>
                <a:lnTo>
                  <a:pt x="362" y="938"/>
                </a:lnTo>
                <a:lnTo>
                  <a:pt x="363" y="919"/>
                </a:lnTo>
                <a:lnTo>
                  <a:pt x="364" y="895"/>
                </a:lnTo>
                <a:lnTo>
                  <a:pt x="365" y="866"/>
                </a:lnTo>
                <a:lnTo>
                  <a:pt x="365" y="866"/>
                </a:lnTo>
                <a:lnTo>
                  <a:pt x="365" y="845"/>
                </a:lnTo>
                <a:lnTo>
                  <a:pt x="366" y="817"/>
                </a:lnTo>
                <a:lnTo>
                  <a:pt x="365" y="752"/>
                </a:lnTo>
                <a:lnTo>
                  <a:pt x="364" y="690"/>
                </a:lnTo>
                <a:lnTo>
                  <a:pt x="362" y="653"/>
                </a:lnTo>
                <a:lnTo>
                  <a:pt x="362" y="653"/>
                </a:lnTo>
                <a:lnTo>
                  <a:pt x="355" y="551"/>
                </a:lnTo>
                <a:lnTo>
                  <a:pt x="355" y="551"/>
                </a:lnTo>
                <a:lnTo>
                  <a:pt x="372" y="559"/>
                </a:lnTo>
                <a:lnTo>
                  <a:pt x="388" y="566"/>
                </a:lnTo>
                <a:lnTo>
                  <a:pt x="401" y="571"/>
                </a:lnTo>
                <a:lnTo>
                  <a:pt x="401" y="571"/>
                </a:lnTo>
                <a:lnTo>
                  <a:pt x="408" y="572"/>
                </a:lnTo>
                <a:lnTo>
                  <a:pt x="414" y="571"/>
                </a:lnTo>
                <a:lnTo>
                  <a:pt x="427" y="567"/>
                </a:lnTo>
                <a:lnTo>
                  <a:pt x="427" y="567"/>
                </a:lnTo>
                <a:lnTo>
                  <a:pt x="432" y="566"/>
                </a:lnTo>
                <a:lnTo>
                  <a:pt x="434" y="563"/>
                </a:lnTo>
                <a:lnTo>
                  <a:pt x="436" y="559"/>
                </a:lnTo>
                <a:lnTo>
                  <a:pt x="436" y="554"/>
                </a:lnTo>
                <a:lnTo>
                  <a:pt x="436" y="545"/>
                </a:lnTo>
                <a:lnTo>
                  <a:pt x="435" y="536"/>
                </a:lnTo>
                <a:lnTo>
                  <a:pt x="435" y="536"/>
                </a:lnTo>
                <a:lnTo>
                  <a:pt x="433" y="533"/>
                </a:lnTo>
                <a:lnTo>
                  <a:pt x="428" y="529"/>
                </a:lnTo>
                <a:lnTo>
                  <a:pt x="416" y="525"/>
                </a:lnTo>
                <a:lnTo>
                  <a:pt x="406" y="520"/>
                </a:lnTo>
                <a:lnTo>
                  <a:pt x="401" y="519"/>
                </a:lnTo>
                <a:lnTo>
                  <a:pt x="400" y="517"/>
                </a:lnTo>
                <a:lnTo>
                  <a:pt x="400" y="517"/>
                </a:lnTo>
                <a:lnTo>
                  <a:pt x="400" y="516"/>
                </a:lnTo>
                <a:lnTo>
                  <a:pt x="402" y="515"/>
                </a:lnTo>
                <a:lnTo>
                  <a:pt x="408" y="512"/>
                </a:lnTo>
                <a:lnTo>
                  <a:pt x="416" y="509"/>
                </a:lnTo>
                <a:lnTo>
                  <a:pt x="421" y="508"/>
                </a:lnTo>
                <a:lnTo>
                  <a:pt x="421" y="508"/>
                </a:lnTo>
                <a:lnTo>
                  <a:pt x="423" y="508"/>
                </a:lnTo>
                <a:lnTo>
                  <a:pt x="427" y="506"/>
                </a:lnTo>
                <a:lnTo>
                  <a:pt x="430" y="502"/>
                </a:lnTo>
                <a:lnTo>
                  <a:pt x="433" y="496"/>
                </a:lnTo>
                <a:lnTo>
                  <a:pt x="436" y="490"/>
                </a:lnTo>
                <a:lnTo>
                  <a:pt x="439" y="482"/>
                </a:lnTo>
                <a:lnTo>
                  <a:pt x="441" y="474"/>
                </a:lnTo>
                <a:lnTo>
                  <a:pt x="441" y="463"/>
                </a:lnTo>
                <a:lnTo>
                  <a:pt x="441" y="463"/>
                </a:lnTo>
                <a:lnTo>
                  <a:pt x="441" y="452"/>
                </a:lnTo>
                <a:lnTo>
                  <a:pt x="439" y="443"/>
                </a:lnTo>
                <a:lnTo>
                  <a:pt x="435" y="427"/>
                </a:lnTo>
                <a:lnTo>
                  <a:pt x="432" y="418"/>
                </a:lnTo>
                <a:lnTo>
                  <a:pt x="429" y="414"/>
                </a:lnTo>
                <a:lnTo>
                  <a:pt x="429" y="414"/>
                </a:lnTo>
                <a:lnTo>
                  <a:pt x="430" y="393"/>
                </a:lnTo>
                <a:lnTo>
                  <a:pt x="433" y="372"/>
                </a:lnTo>
                <a:lnTo>
                  <a:pt x="433" y="372"/>
                </a:lnTo>
                <a:lnTo>
                  <a:pt x="432" y="366"/>
                </a:lnTo>
                <a:lnTo>
                  <a:pt x="427" y="355"/>
                </a:lnTo>
                <a:lnTo>
                  <a:pt x="423" y="340"/>
                </a:lnTo>
                <a:lnTo>
                  <a:pt x="422" y="331"/>
                </a:lnTo>
                <a:lnTo>
                  <a:pt x="421" y="323"/>
                </a:lnTo>
                <a:lnTo>
                  <a:pt x="421" y="323"/>
                </a:lnTo>
                <a:lnTo>
                  <a:pt x="421" y="313"/>
                </a:lnTo>
                <a:lnTo>
                  <a:pt x="420" y="309"/>
                </a:lnTo>
                <a:lnTo>
                  <a:pt x="419" y="309"/>
                </a:lnTo>
                <a:lnTo>
                  <a:pt x="417" y="308"/>
                </a:lnTo>
                <a:lnTo>
                  <a:pt x="417" y="308"/>
                </a:lnTo>
                <a:lnTo>
                  <a:pt x="413" y="295"/>
                </a:lnTo>
                <a:lnTo>
                  <a:pt x="410" y="285"/>
                </a:lnTo>
                <a:lnTo>
                  <a:pt x="409" y="275"/>
                </a:lnTo>
                <a:lnTo>
                  <a:pt x="409" y="275"/>
                </a:lnTo>
                <a:lnTo>
                  <a:pt x="408" y="269"/>
                </a:lnTo>
                <a:lnTo>
                  <a:pt x="407" y="264"/>
                </a:lnTo>
                <a:lnTo>
                  <a:pt x="402" y="253"/>
                </a:lnTo>
                <a:lnTo>
                  <a:pt x="396" y="243"/>
                </a:lnTo>
                <a:lnTo>
                  <a:pt x="396" y="243"/>
                </a:lnTo>
                <a:lnTo>
                  <a:pt x="384" y="231"/>
                </a:lnTo>
                <a:lnTo>
                  <a:pt x="371" y="221"/>
                </a:lnTo>
                <a:lnTo>
                  <a:pt x="364" y="217"/>
                </a:lnTo>
                <a:lnTo>
                  <a:pt x="357" y="213"/>
                </a:lnTo>
                <a:lnTo>
                  <a:pt x="357" y="213"/>
                </a:lnTo>
                <a:lnTo>
                  <a:pt x="347" y="209"/>
                </a:lnTo>
                <a:lnTo>
                  <a:pt x="337" y="206"/>
                </a:lnTo>
                <a:lnTo>
                  <a:pt x="315" y="201"/>
                </a:lnTo>
                <a:lnTo>
                  <a:pt x="289" y="196"/>
                </a:lnTo>
                <a:lnTo>
                  <a:pt x="306" y="182"/>
                </a:lnTo>
                <a:lnTo>
                  <a:pt x="306" y="182"/>
                </a:lnTo>
                <a:lnTo>
                  <a:pt x="308" y="180"/>
                </a:lnTo>
                <a:lnTo>
                  <a:pt x="310" y="175"/>
                </a:lnTo>
                <a:lnTo>
                  <a:pt x="310" y="164"/>
                </a:lnTo>
                <a:lnTo>
                  <a:pt x="310" y="150"/>
                </a:lnTo>
                <a:lnTo>
                  <a:pt x="310" y="150"/>
                </a:lnTo>
                <a:lnTo>
                  <a:pt x="311" y="147"/>
                </a:lnTo>
                <a:lnTo>
                  <a:pt x="313" y="143"/>
                </a:lnTo>
                <a:lnTo>
                  <a:pt x="315" y="141"/>
                </a:lnTo>
                <a:lnTo>
                  <a:pt x="315" y="141"/>
                </a:lnTo>
                <a:lnTo>
                  <a:pt x="317" y="138"/>
                </a:lnTo>
                <a:lnTo>
                  <a:pt x="318" y="134"/>
                </a:lnTo>
                <a:lnTo>
                  <a:pt x="317" y="119"/>
                </a:lnTo>
                <a:lnTo>
                  <a:pt x="317" y="119"/>
                </a:lnTo>
                <a:lnTo>
                  <a:pt x="318" y="111"/>
                </a:lnTo>
                <a:lnTo>
                  <a:pt x="319" y="106"/>
                </a:lnTo>
                <a:lnTo>
                  <a:pt x="324" y="99"/>
                </a:lnTo>
                <a:lnTo>
                  <a:pt x="324" y="99"/>
                </a:lnTo>
                <a:lnTo>
                  <a:pt x="326" y="94"/>
                </a:lnTo>
                <a:lnTo>
                  <a:pt x="326" y="90"/>
                </a:lnTo>
                <a:lnTo>
                  <a:pt x="326" y="78"/>
                </a:lnTo>
                <a:lnTo>
                  <a:pt x="326" y="78"/>
                </a:lnTo>
                <a:lnTo>
                  <a:pt x="325" y="73"/>
                </a:lnTo>
                <a:lnTo>
                  <a:pt x="324" y="67"/>
                </a:lnTo>
                <a:lnTo>
                  <a:pt x="320" y="61"/>
                </a:lnTo>
                <a:lnTo>
                  <a:pt x="317" y="57"/>
                </a:lnTo>
                <a:lnTo>
                  <a:pt x="317" y="57"/>
                </a:lnTo>
                <a:lnTo>
                  <a:pt x="314" y="52"/>
                </a:lnTo>
                <a:lnTo>
                  <a:pt x="313" y="47"/>
                </a:lnTo>
                <a:lnTo>
                  <a:pt x="311" y="41"/>
                </a:lnTo>
                <a:lnTo>
                  <a:pt x="308" y="35"/>
                </a:lnTo>
                <a:lnTo>
                  <a:pt x="308" y="35"/>
                </a:lnTo>
                <a:lnTo>
                  <a:pt x="304" y="26"/>
                </a:lnTo>
                <a:lnTo>
                  <a:pt x="302" y="22"/>
                </a:lnTo>
                <a:lnTo>
                  <a:pt x="299" y="19"/>
                </a:lnTo>
                <a:lnTo>
                  <a:pt x="289" y="7"/>
                </a:lnTo>
                <a:lnTo>
                  <a:pt x="289" y="7"/>
                </a:lnTo>
                <a:lnTo>
                  <a:pt x="284" y="2"/>
                </a:lnTo>
                <a:lnTo>
                  <a:pt x="276" y="0"/>
                </a:lnTo>
                <a:lnTo>
                  <a:pt x="273" y="0"/>
                </a:lnTo>
                <a:lnTo>
                  <a:pt x="269" y="0"/>
                </a:lnTo>
                <a:lnTo>
                  <a:pt x="269" y="0"/>
                </a:lnTo>
                <a:lnTo>
                  <a:pt x="265" y="1"/>
                </a:lnTo>
                <a:lnTo>
                  <a:pt x="260" y="1"/>
                </a:lnTo>
                <a:lnTo>
                  <a:pt x="254" y="1"/>
                </a:lnTo>
                <a:lnTo>
                  <a:pt x="243" y="3"/>
                </a:lnTo>
                <a:lnTo>
                  <a:pt x="243" y="3"/>
                </a:lnTo>
                <a:lnTo>
                  <a:pt x="236" y="7"/>
                </a:lnTo>
                <a:lnTo>
                  <a:pt x="229" y="10"/>
                </a:lnTo>
                <a:lnTo>
                  <a:pt x="215" y="22"/>
                </a:lnTo>
                <a:lnTo>
                  <a:pt x="204" y="34"/>
                </a:lnTo>
                <a:lnTo>
                  <a:pt x="198" y="41"/>
                </a:lnTo>
                <a:lnTo>
                  <a:pt x="198" y="41"/>
                </a:lnTo>
                <a:lnTo>
                  <a:pt x="196" y="46"/>
                </a:lnTo>
                <a:lnTo>
                  <a:pt x="195" y="52"/>
                </a:lnTo>
                <a:lnTo>
                  <a:pt x="191" y="70"/>
                </a:lnTo>
                <a:lnTo>
                  <a:pt x="188" y="93"/>
                </a:lnTo>
                <a:lnTo>
                  <a:pt x="178" y="92"/>
                </a:lnTo>
                <a:lnTo>
                  <a:pt x="178" y="92"/>
                </a:lnTo>
                <a:lnTo>
                  <a:pt x="176" y="92"/>
                </a:lnTo>
                <a:lnTo>
                  <a:pt x="175" y="93"/>
                </a:lnTo>
                <a:lnTo>
                  <a:pt x="173" y="98"/>
                </a:lnTo>
                <a:lnTo>
                  <a:pt x="173" y="104"/>
                </a:lnTo>
                <a:lnTo>
                  <a:pt x="175" y="110"/>
                </a:lnTo>
                <a:lnTo>
                  <a:pt x="178" y="123"/>
                </a:lnTo>
                <a:lnTo>
                  <a:pt x="179" y="129"/>
                </a:lnTo>
                <a:lnTo>
                  <a:pt x="179" y="129"/>
                </a:lnTo>
                <a:lnTo>
                  <a:pt x="176" y="129"/>
                </a:lnTo>
                <a:lnTo>
                  <a:pt x="170" y="129"/>
                </a:lnTo>
                <a:lnTo>
                  <a:pt x="170" y="129"/>
                </a:lnTo>
                <a:lnTo>
                  <a:pt x="166" y="128"/>
                </a:lnTo>
                <a:lnTo>
                  <a:pt x="163" y="129"/>
                </a:lnTo>
                <a:lnTo>
                  <a:pt x="153" y="132"/>
                </a:lnTo>
                <a:lnTo>
                  <a:pt x="153" y="132"/>
                </a:lnTo>
                <a:lnTo>
                  <a:pt x="148" y="134"/>
                </a:lnTo>
                <a:lnTo>
                  <a:pt x="145" y="134"/>
                </a:lnTo>
                <a:lnTo>
                  <a:pt x="144" y="134"/>
                </a:lnTo>
                <a:lnTo>
                  <a:pt x="143" y="136"/>
                </a:lnTo>
                <a:lnTo>
                  <a:pt x="143" y="136"/>
                </a:lnTo>
                <a:lnTo>
                  <a:pt x="141" y="138"/>
                </a:lnTo>
                <a:lnTo>
                  <a:pt x="140" y="140"/>
                </a:lnTo>
                <a:lnTo>
                  <a:pt x="135" y="141"/>
                </a:lnTo>
                <a:lnTo>
                  <a:pt x="126" y="141"/>
                </a:lnTo>
                <a:lnTo>
                  <a:pt x="126" y="141"/>
                </a:lnTo>
                <a:lnTo>
                  <a:pt x="120" y="142"/>
                </a:lnTo>
                <a:lnTo>
                  <a:pt x="115" y="144"/>
                </a:lnTo>
                <a:lnTo>
                  <a:pt x="109" y="149"/>
                </a:lnTo>
                <a:lnTo>
                  <a:pt x="109" y="149"/>
                </a:lnTo>
                <a:lnTo>
                  <a:pt x="103" y="157"/>
                </a:lnTo>
                <a:lnTo>
                  <a:pt x="98" y="167"/>
                </a:lnTo>
                <a:lnTo>
                  <a:pt x="95" y="172"/>
                </a:lnTo>
                <a:lnTo>
                  <a:pt x="93" y="177"/>
                </a:lnTo>
                <a:lnTo>
                  <a:pt x="92" y="183"/>
                </a:lnTo>
                <a:lnTo>
                  <a:pt x="90" y="190"/>
                </a:lnTo>
                <a:lnTo>
                  <a:pt x="90" y="190"/>
                </a:lnTo>
                <a:lnTo>
                  <a:pt x="92" y="202"/>
                </a:lnTo>
                <a:lnTo>
                  <a:pt x="94" y="213"/>
                </a:lnTo>
                <a:lnTo>
                  <a:pt x="99" y="222"/>
                </a:lnTo>
                <a:lnTo>
                  <a:pt x="99" y="222"/>
                </a:lnTo>
                <a:lnTo>
                  <a:pt x="86" y="233"/>
                </a:lnTo>
                <a:lnTo>
                  <a:pt x="70" y="246"/>
                </a:lnTo>
                <a:lnTo>
                  <a:pt x="70" y="246"/>
                </a:lnTo>
                <a:lnTo>
                  <a:pt x="68" y="250"/>
                </a:lnTo>
                <a:lnTo>
                  <a:pt x="67" y="256"/>
                </a:lnTo>
                <a:lnTo>
                  <a:pt x="64" y="275"/>
                </a:lnTo>
                <a:lnTo>
                  <a:pt x="62" y="295"/>
                </a:lnTo>
                <a:lnTo>
                  <a:pt x="60" y="308"/>
                </a:lnTo>
                <a:lnTo>
                  <a:pt x="60" y="308"/>
                </a:lnTo>
                <a:lnTo>
                  <a:pt x="56" y="313"/>
                </a:lnTo>
                <a:lnTo>
                  <a:pt x="50" y="318"/>
                </a:lnTo>
                <a:lnTo>
                  <a:pt x="34" y="329"/>
                </a:lnTo>
                <a:lnTo>
                  <a:pt x="15" y="340"/>
                </a:lnTo>
                <a:lnTo>
                  <a:pt x="7" y="346"/>
                </a:lnTo>
                <a:lnTo>
                  <a:pt x="3" y="350"/>
                </a:lnTo>
                <a:lnTo>
                  <a:pt x="3" y="350"/>
                </a:lnTo>
                <a:lnTo>
                  <a:pt x="2" y="356"/>
                </a:lnTo>
                <a:lnTo>
                  <a:pt x="0" y="361"/>
                </a:lnTo>
                <a:lnTo>
                  <a:pt x="0" y="366"/>
                </a:lnTo>
                <a:lnTo>
                  <a:pt x="3" y="371"/>
                </a:lnTo>
                <a:lnTo>
                  <a:pt x="6" y="380"/>
                </a:lnTo>
                <a:lnTo>
                  <a:pt x="10" y="388"/>
                </a:lnTo>
                <a:lnTo>
                  <a:pt x="10" y="388"/>
                </a:lnTo>
                <a:lnTo>
                  <a:pt x="12" y="392"/>
                </a:lnTo>
                <a:lnTo>
                  <a:pt x="15" y="395"/>
                </a:lnTo>
                <a:lnTo>
                  <a:pt x="22" y="401"/>
                </a:lnTo>
                <a:lnTo>
                  <a:pt x="28" y="407"/>
                </a:lnTo>
                <a:lnTo>
                  <a:pt x="29" y="410"/>
                </a:lnTo>
                <a:lnTo>
                  <a:pt x="29" y="411"/>
                </a:lnTo>
                <a:lnTo>
                  <a:pt x="29" y="411"/>
                </a:lnTo>
                <a:lnTo>
                  <a:pt x="29" y="414"/>
                </a:lnTo>
                <a:lnTo>
                  <a:pt x="28" y="417"/>
                </a:lnTo>
                <a:lnTo>
                  <a:pt x="28" y="432"/>
                </a:lnTo>
                <a:lnTo>
                  <a:pt x="28" y="432"/>
                </a:lnTo>
                <a:lnTo>
                  <a:pt x="28" y="445"/>
                </a:lnTo>
                <a:lnTo>
                  <a:pt x="30" y="459"/>
                </a:lnTo>
                <a:lnTo>
                  <a:pt x="34" y="472"/>
                </a:lnTo>
                <a:lnTo>
                  <a:pt x="38" y="485"/>
                </a:lnTo>
                <a:lnTo>
                  <a:pt x="38" y="485"/>
                </a:lnTo>
                <a:lnTo>
                  <a:pt x="47" y="502"/>
                </a:lnTo>
                <a:lnTo>
                  <a:pt x="48" y="506"/>
                </a:lnTo>
                <a:lnTo>
                  <a:pt x="48" y="508"/>
                </a:lnTo>
                <a:lnTo>
                  <a:pt x="48" y="508"/>
                </a:lnTo>
                <a:lnTo>
                  <a:pt x="47" y="516"/>
                </a:lnTo>
                <a:lnTo>
                  <a:pt x="48" y="534"/>
                </a:lnTo>
                <a:lnTo>
                  <a:pt x="51" y="583"/>
                </a:lnTo>
                <a:lnTo>
                  <a:pt x="51" y="583"/>
                </a:lnTo>
                <a:lnTo>
                  <a:pt x="52" y="600"/>
                </a:lnTo>
                <a:lnTo>
                  <a:pt x="54" y="605"/>
                </a:lnTo>
                <a:lnTo>
                  <a:pt x="55" y="604"/>
                </a:lnTo>
                <a:lnTo>
                  <a:pt x="55" y="604"/>
                </a:lnTo>
                <a:lnTo>
                  <a:pt x="55" y="605"/>
                </a:lnTo>
                <a:lnTo>
                  <a:pt x="54" y="605"/>
                </a:lnTo>
                <a:lnTo>
                  <a:pt x="54" y="605"/>
                </a:lnTo>
                <a:lnTo>
                  <a:pt x="54" y="605"/>
                </a:lnTo>
                <a:lnTo>
                  <a:pt x="38" y="642"/>
                </a:lnTo>
                <a:lnTo>
                  <a:pt x="22" y="686"/>
                </a:lnTo>
                <a:lnTo>
                  <a:pt x="22" y="686"/>
                </a:lnTo>
                <a:lnTo>
                  <a:pt x="20" y="692"/>
                </a:lnTo>
                <a:lnTo>
                  <a:pt x="20" y="693"/>
                </a:lnTo>
                <a:lnTo>
                  <a:pt x="22" y="694"/>
                </a:lnTo>
                <a:lnTo>
                  <a:pt x="24" y="694"/>
                </a:lnTo>
                <a:lnTo>
                  <a:pt x="28" y="693"/>
                </a:lnTo>
                <a:lnTo>
                  <a:pt x="37" y="687"/>
                </a:lnTo>
                <a:lnTo>
                  <a:pt x="42" y="682"/>
                </a:lnTo>
                <a:lnTo>
                  <a:pt x="42" y="682"/>
                </a:lnTo>
                <a:lnTo>
                  <a:pt x="41" y="685"/>
                </a:lnTo>
                <a:lnTo>
                  <a:pt x="38" y="688"/>
                </a:lnTo>
                <a:lnTo>
                  <a:pt x="37" y="694"/>
                </a:lnTo>
                <a:lnTo>
                  <a:pt x="36" y="702"/>
                </a:lnTo>
                <a:lnTo>
                  <a:pt x="36" y="702"/>
                </a:lnTo>
                <a:lnTo>
                  <a:pt x="37" y="708"/>
                </a:lnTo>
                <a:lnTo>
                  <a:pt x="39" y="711"/>
                </a:lnTo>
                <a:lnTo>
                  <a:pt x="44" y="712"/>
                </a:lnTo>
                <a:lnTo>
                  <a:pt x="50" y="711"/>
                </a:lnTo>
                <a:lnTo>
                  <a:pt x="56" y="708"/>
                </a:lnTo>
                <a:lnTo>
                  <a:pt x="62" y="705"/>
                </a:lnTo>
                <a:lnTo>
                  <a:pt x="68" y="701"/>
                </a:lnTo>
                <a:lnTo>
                  <a:pt x="73" y="695"/>
                </a:lnTo>
                <a:lnTo>
                  <a:pt x="73" y="695"/>
                </a:lnTo>
                <a:lnTo>
                  <a:pt x="82" y="683"/>
                </a:lnTo>
                <a:lnTo>
                  <a:pt x="89" y="673"/>
                </a:lnTo>
                <a:lnTo>
                  <a:pt x="98" y="661"/>
                </a:lnTo>
                <a:lnTo>
                  <a:pt x="98" y="661"/>
                </a:lnTo>
                <a:lnTo>
                  <a:pt x="101" y="744"/>
                </a:lnTo>
                <a:lnTo>
                  <a:pt x="103" y="831"/>
                </a:lnTo>
                <a:lnTo>
                  <a:pt x="103" y="831"/>
                </a:lnTo>
                <a:lnTo>
                  <a:pt x="105" y="839"/>
                </a:lnTo>
                <a:lnTo>
                  <a:pt x="108" y="853"/>
                </a:lnTo>
                <a:lnTo>
                  <a:pt x="119" y="892"/>
                </a:lnTo>
                <a:lnTo>
                  <a:pt x="135" y="951"/>
                </a:lnTo>
                <a:lnTo>
                  <a:pt x="135" y="951"/>
                </a:lnTo>
                <a:lnTo>
                  <a:pt x="135" y="968"/>
                </a:lnTo>
                <a:lnTo>
                  <a:pt x="133" y="1001"/>
                </a:lnTo>
                <a:lnTo>
                  <a:pt x="132" y="1036"/>
                </a:lnTo>
                <a:lnTo>
                  <a:pt x="131" y="1064"/>
                </a:lnTo>
                <a:lnTo>
                  <a:pt x="131" y="1064"/>
                </a:lnTo>
                <a:lnTo>
                  <a:pt x="133" y="1083"/>
                </a:lnTo>
                <a:lnTo>
                  <a:pt x="137" y="1106"/>
                </a:lnTo>
                <a:lnTo>
                  <a:pt x="144" y="1143"/>
                </a:lnTo>
                <a:lnTo>
                  <a:pt x="157" y="1200"/>
                </a:lnTo>
                <a:lnTo>
                  <a:pt x="157" y="1200"/>
                </a:lnTo>
                <a:close/>
                <a:moveTo>
                  <a:pt x="233" y="811"/>
                </a:moveTo>
                <a:lnTo>
                  <a:pt x="233" y="811"/>
                </a:lnTo>
                <a:lnTo>
                  <a:pt x="233" y="810"/>
                </a:lnTo>
                <a:lnTo>
                  <a:pt x="234" y="810"/>
                </a:lnTo>
                <a:lnTo>
                  <a:pt x="237" y="813"/>
                </a:lnTo>
                <a:lnTo>
                  <a:pt x="247" y="826"/>
                </a:lnTo>
                <a:lnTo>
                  <a:pt x="256" y="839"/>
                </a:lnTo>
                <a:lnTo>
                  <a:pt x="259" y="843"/>
                </a:lnTo>
                <a:lnTo>
                  <a:pt x="261" y="846"/>
                </a:lnTo>
                <a:lnTo>
                  <a:pt x="261" y="846"/>
                </a:lnTo>
                <a:lnTo>
                  <a:pt x="261" y="846"/>
                </a:lnTo>
                <a:lnTo>
                  <a:pt x="261" y="848"/>
                </a:lnTo>
                <a:lnTo>
                  <a:pt x="259" y="856"/>
                </a:lnTo>
                <a:lnTo>
                  <a:pt x="255" y="869"/>
                </a:lnTo>
                <a:lnTo>
                  <a:pt x="252" y="887"/>
                </a:lnTo>
                <a:lnTo>
                  <a:pt x="252" y="887"/>
                </a:lnTo>
                <a:lnTo>
                  <a:pt x="252" y="901"/>
                </a:lnTo>
                <a:lnTo>
                  <a:pt x="252" y="910"/>
                </a:lnTo>
                <a:lnTo>
                  <a:pt x="254" y="914"/>
                </a:lnTo>
                <a:lnTo>
                  <a:pt x="255" y="919"/>
                </a:lnTo>
                <a:lnTo>
                  <a:pt x="255" y="919"/>
                </a:lnTo>
                <a:lnTo>
                  <a:pt x="256" y="927"/>
                </a:lnTo>
                <a:lnTo>
                  <a:pt x="260" y="938"/>
                </a:lnTo>
                <a:lnTo>
                  <a:pt x="262" y="948"/>
                </a:lnTo>
                <a:lnTo>
                  <a:pt x="262" y="954"/>
                </a:lnTo>
                <a:lnTo>
                  <a:pt x="262" y="957"/>
                </a:lnTo>
                <a:lnTo>
                  <a:pt x="262" y="957"/>
                </a:lnTo>
                <a:lnTo>
                  <a:pt x="260" y="963"/>
                </a:lnTo>
                <a:lnTo>
                  <a:pt x="256" y="970"/>
                </a:lnTo>
                <a:lnTo>
                  <a:pt x="246" y="989"/>
                </a:lnTo>
                <a:lnTo>
                  <a:pt x="230" y="1014"/>
                </a:lnTo>
                <a:lnTo>
                  <a:pt x="230" y="1014"/>
                </a:lnTo>
                <a:lnTo>
                  <a:pt x="230" y="1010"/>
                </a:lnTo>
                <a:lnTo>
                  <a:pt x="230" y="999"/>
                </a:lnTo>
                <a:lnTo>
                  <a:pt x="231" y="983"/>
                </a:lnTo>
                <a:lnTo>
                  <a:pt x="235" y="965"/>
                </a:lnTo>
                <a:lnTo>
                  <a:pt x="235" y="965"/>
                </a:lnTo>
                <a:lnTo>
                  <a:pt x="237" y="949"/>
                </a:lnTo>
                <a:lnTo>
                  <a:pt x="238" y="929"/>
                </a:lnTo>
                <a:lnTo>
                  <a:pt x="238" y="910"/>
                </a:lnTo>
                <a:lnTo>
                  <a:pt x="236" y="891"/>
                </a:lnTo>
                <a:lnTo>
                  <a:pt x="236" y="891"/>
                </a:lnTo>
                <a:lnTo>
                  <a:pt x="233" y="869"/>
                </a:lnTo>
                <a:lnTo>
                  <a:pt x="231" y="845"/>
                </a:lnTo>
                <a:lnTo>
                  <a:pt x="230" y="823"/>
                </a:lnTo>
                <a:lnTo>
                  <a:pt x="231" y="816"/>
                </a:lnTo>
                <a:lnTo>
                  <a:pt x="233" y="811"/>
                </a:lnTo>
                <a:lnTo>
                  <a:pt x="233" y="8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3">
            <a:extLst>
              <a:ext uri="{FF2B5EF4-FFF2-40B4-BE49-F238E27FC236}">
                <a16:creationId xmlns:a16="http://schemas.microsoft.com/office/drawing/2014/main" id="{CADB4E1A-7485-4998-9CAE-FBD91CD1D8AC}"/>
              </a:ext>
            </a:extLst>
          </p:cNvPr>
          <p:cNvSpPr>
            <a:spLocks noEditPoints="1"/>
          </p:cNvSpPr>
          <p:nvPr/>
        </p:nvSpPr>
        <p:spPr bwMode="auto">
          <a:xfrm>
            <a:off x="8369297" y="733354"/>
            <a:ext cx="644077" cy="1712971"/>
          </a:xfrm>
          <a:custGeom>
            <a:avLst/>
            <a:gdLst>
              <a:gd name="T0" fmla="*/ 15 w 470"/>
              <a:gd name="T1" fmla="*/ 214 h 1250"/>
              <a:gd name="T2" fmla="*/ 19 w 470"/>
              <a:gd name="T3" fmla="*/ 236 h 1250"/>
              <a:gd name="T4" fmla="*/ 31 w 470"/>
              <a:gd name="T5" fmla="*/ 279 h 1250"/>
              <a:gd name="T6" fmla="*/ 17 w 470"/>
              <a:gd name="T7" fmla="*/ 303 h 1250"/>
              <a:gd name="T8" fmla="*/ 47 w 470"/>
              <a:gd name="T9" fmla="*/ 313 h 1250"/>
              <a:gd name="T10" fmla="*/ 47 w 470"/>
              <a:gd name="T11" fmla="*/ 352 h 1250"/>
              <a:gd name="T12" fmla="*/ 49 w 470"/>
              <a:gd name="T13" fmla="*/ 412 h 1250"/>
              <a:gd name="T14" fmla="*/ 27 w 470"/>
              <a:gd name="T15" fmla="*/ 566 h 1250"/>
              <a:gd name="T16" fmla="*/ 3 w 470"/>
              <a:gd name="T17" fmla="*/ 768 h 1250"/>
              <a:gd name="T18" fmla="*/ 15 w 470"/>
              <a:gd name="T19" fmla="*/ 790 h 1250"/>
              <a:gd name="T20" fmla="*/ 69 w 470"/>
              <a:gd name="T21" fmla="*/ 1103 h 1250"/>
              <a:gd name="T22" fmla="*/ 87 w 470"/>
              <a:gd name="T23" fmla="*/ 1243 h 1250"/>
              <a:gd name="T24" fmla="*/ 237 w 470"/>
              <a:gd name="T25" fmla="*/ 1249 h 1250"/>
              <a:gd name="T26" fmla="*/ 280 w 470"/>
              <a:gd name="T27" fmla="*/ 1233 h 1250"/>
              <a:gd name="T28" fmla="*/ 351 w 470"/>
              <a:gd name="T29" fmla="*/ 1239 h 1250"/>
              <a:gd name="T30" fmla="*/ 359 w 470"/>
              <a:gd name="T31" fmla="*/ 1220 h 1250"/>
              <a:gd name="T32" fmla="*/ 293 w 470"/>
              <a:gd name="T33" fmla="*/ 1160 h 1250"/>
              <a:gd name="T34" fmla="*/ 411 w 470"/>
              <a:gd name="T35" fmla="*/ 1029 h 1250"/>
              <a:gd name="T36" fmla="*/ 372 w 470"/>
              <a:gd name="T37" fmla="*/ 854 h 1250"/>
              <a:gd name="T38" fmla="*/ 357 w 470"/>
              <a:gd name="T39" fmla="*/ 727 h 1250"/>
              <a:gd name="T40" fmla="*/ 310 w 470"/>
              <a:gd name="T41" fmla="*/ 572 h 1250"/>
              <a:gd name="T42" fmla="*/ 375 w 470"/>
              <a:gd name="T43" fmla="*/ 591 h 1250"/>
              <a:gd name="T44" fmla="*/ 396 w 470"/>
              <a:gd name="T45" fmla="*/ 562 h 1250"/>
              <a:gd name="T46" fmla="*/ 411 w 470"/>
              <a:gd name="T47" fmla="*/ 544 h 1250"/>
              <a:gd name="T48" fmla="*/ 417 w 470"/>
              <a:gd name="T49" fmla="*/ 520 h 1250"/>
              <a:gd name="T50" fmla="*/ 435 w 470"/>
              <a:gd name="T51" fmla="*/ 479 h 1250"/>
              <a:gd name="T52" fmla="*/ 449 w 470"/>
              <a:gd name="T53" fmla="*/ 364 h 1250"/>
              <a:gd name="T54" fmla="*/ 432 w 470"/>
              <a:gd name="T55" fmla="*/ 297 h 1250"/>
              <a:gd name="T56" fmla="*/ 404 w 470"/>
              <a:gd name="T57" fmla="*/ 244 h 1250"/>
              <a:gd name="T58" fmla="*/ 421 w 470"/>
              <a:gd name="T59" fmla="*/ 261 h 1250"/>
              <a:gd name="T60" fmla="*/ 447 w 470"/>
              <a:gd name="T61" fmla="*/ 289 h 1250"/>
              <a:gd name="T62" fmla="*/ 468 w 470"/>
              <a:gd name="T63" fmla="*/ 294 h 1250"/>
              <a:gd name="T64" fmla="*/ 460 w 470"/>
              <a:gd name="T65" fmla="*/ 221 h 1250"/>
              <a:gd name="T66" fmla="*/ 435 w 470"/>
              <a:gd name="T67" fmla="*/ 155 h 1250"/>
              <a:gd name="T68" fmla="*/ 435 w 470"/>
              <a:gd name="T69" fmla="*/ 128 h 1250"/>
              <a:gd name="T70" fmla="*/ 398 w 470"/>
              <a:gd name="T71" fmla="*/ 112 h 1250"/>
              <a:gd name="T72" fmla="*/ 345 w 470"/>
              <a:gd name="T73" fmla="*/ 108 h 1250"/>
              <a:gd name="T74" fmla="*/ 303 w 470"/>
              <a:gd name="T75" fmla="*/ 150 h 1250"/>
              <a:gd name="T76" fmla="*/ 291 w 470"/>
              <a:gd name="T77" fmla="*/ 188 h 1250"/>
              <a:gd name="T78" fmla="*/ 295 w 470"/>
              <a:gd name="T79" fmla="*/ 210 h 1250"/>
              <a:gd name="T80" fmla="*/ 283 w 470"/>
              <a:gd name="T81" fmla="*/ 217 h 1250"/>
              <a:gd name="T82" fmla="*/ 252 w 470"/>
              <a:gd name="T83" fmla="*/ 200 h 1250"/>
              <a:gd name="T84" fmla="*/ 257 w 470"/>
              <a:gd name="T85" fmla="*/ 171 h 1250"/>
              <a:gd name="T86" fmla="*/ 261 w 470"/>
              <a:gd name="T87" fmla="*/ 115 h 1250"/>
              <a:gd name="T88" fmla="*/ 258 w 470"/>
              <a:gd name="T89" fmla="*/ 96 h 1250"/>
              <a:gd name="T90" fmla="*/ 245 w 470"/>
              <a:gd name="T91" fmla="*/ 51 h 1250"/>
              <a:gd name="T92" fmla="*/ 220 w 470"/>
              <a:gd name="T93" fmla="*/ 19 h 1250"/>
              <a:gd name="T94" fmla="*/ 163 w 470"/>
              <a:gd name="T95" fmla="*/ 0 h 1250"/>
              <a:gd name="T96" fmla="*/ 94 w 470"/>
              <a:gd name="T97" fmla="*/ 30 h 1250"/>
              <a:gd name="T98" fmla="*/ 72 w 470"/>
              <a:gd name="T99" fmla="*/ 64 h 1250"/>
              <a:gd name="T100" fmla="*/ 74 w 470"/>
              <a:gd name="T101" fmla="*/ 121 h 1250"/>
              <a:gd name="T102" fmla="*/ 210 w 470"/>
              <a:gd name="T103" fmla="*/ 1147 h 1250"/>
              <a:gd name="T104" fmla="*/ 196 w 470"/>
              <a:gd name="T105" fmla="*/ 1168 h 1250"/>
              <a:gd name="T106" fmla="*/ 187 w 470"/>
              <a:gd name="T107" fmla="*/ 1145 h 1250"/>
              <a:gd name="T108" fmla="*/ 172 w 470"/>
              <a:gd name="T109" fmla="*/ 1111 h 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70" h="1250">
                <a:moveTo>
                  <a:pt x="94" y="166"/>
                </a:moveTo>
                <a:lnTo>
                  <a:pt x="94" y="166"/>
                </a:lnTo>
                <a:lnTo>
                  <a:pt x="81" y="172"/>
                </a:lnTo>
                <a:lnTo>
                  <a:pt x="53" y="188"/>
                </a:lnTo>
                <a:lnTo>
                  <a:pt x="37" y="196"/>
                </a:lnTo>
                <a:lnTo>
                  <a:pt x="24" y="206"/>
                </a:lnTo>
                <a:lnTo>
                  <a:pt x="15" y="214"/>
                </a:lnTo>
                <a:lnTo>
                  <a:pt x="11" y="217"/>
                </a:lnTo>
                <a:lnTo>
                  <a:pt x="10" y="220"/>
                </a:lnTo>
                <a:lnTo>
                  <a:pt x="10" y="220"/>
                </a:lnTo>
                <a:lnTo>
                  <a:pt x="11" y="225"/>
                </a:lnTo>
                <a:lnTo>
                  <a:pt x="14" y="229"/>
                </a:lnTo>
                <a:lnTo>
                  <a:pt x="16" y="233"/>
                </a:lnTo>
                <a:lnTo>
                  <a:pt x="19" y="236"/>
                </a:lnTo>
                <a:lnTo>
                  <a:pt x="25" y="244"/>
                </a:lnTo>
                <a:lnTo>
                  <a:pt x="28" y="246"/>
                </a:lnTo>
                <a:lnTo>
                  <a:pt x="29" y="250"/>
                </a:lnTo>
                <a:lnTo>
                  <a:pt x="29" y="250"/>
                </a:lnTo>
                <a:lnTo>
                  <a:pt x="31" y="259"/>
                </a:lnTo>
                <a:lnTo>
                  <a:pt x="33" y="270"/>
                </a:lnTo>
                <a:lnTo>
                  <a:pt x="31" y="279"/>
                </a:lnTo>
                <a:lnTo>
                  <a:pt x="30" y="284"/>
                </a:lnTo>
                <a:lnTo>
                  <a:pt x="29" y="288"/>
                </a:lnTo>
                <a:lnTo>
                  <a:pt x="29" y="288"/>
                </a:lnTo>
                <a:lnTo>
                  <a:pt x="23" y="294"/>
                </a:lnTo>
                <a:lnTo>
                  <a:pt x="19" y="298"/>
                </a:lnTo>
                <a:lnTo>
                  <a:pt x="18" y="301"/>
                </a:lnTo>
                <a:lnTo>
                  <a:pt x="17" y="303"/>
                </a:lnTo>
                <a:lnTo>
                  <a:pt x="18" y="305"/>
                </a:lnTo>
                <a:lnTo>
                  <a:pt x="19" y="309"/>
                </a:lnTo>
                <a:lnTo>
                  <a:pt x="19" y="309"/>
                </a:lnTo>
                <a:lnTo>
                  <a:pt x="23" y="311"/>
                </a:lnTo>
                <a:lnTo>
                  <a:pt x="28" y="313"/>
                </a:lnTo>
                <a:lnTo>
                  <a:pt x="37" y="313"/>
                </a:lnTo>
                <a:lnTo>
                  <a:pt x="47" y="313"/>
                </a:lnTo>
                <a:lnTo>
                  <a:pt x="52" y="311"/>
                </a:lnTo>
                <a:lnTo>
                  <a:pt x="52" y="311"/>
                </a:lnTo>
                <a:lnTo>
                  <a:pt x="48" y="324"/>
                </a:lnTo>
                <a:lnTo>
                  <a:pt x="47" y="336"/>
                </a:lnTo>
                <a:lnTo>
                  <a:pt x="46" y="345"/>
                </a:lnTo>
                <a:lnTo>
                  <a:pt x="47" y="352"/>
                </a:lnTo>
                <a:lnTo>
                  <a:pt x="47" y="352"/>
                </a:lnTo>
                <a:lnTo>
                  <a:pt x="49" y="366"/>
                </a:lnTo>
                <a:lnTo>
                  <a:pt x="53" y="377"/>
                </a:lnTo>
                <a:lnTo>
                  <a:pt x="55" y="384"/>
                </a:lnTo>
                <a:lnTo>
                  <a:pt x="56" y="387"/>
                </a:lnTo>
                <a:lnTo>
                  <a:pt x="55" y="391"/>
                </a:lnTo>
                <a:lnTo>
                  <a:pt x="55" y="391"/>
                </a:lnTo>
                <a:lnTo>
                  <a:pt x="49" y="412"/>
                </a:lnTo>
                <a:lnTo>
                  <a:pt x="38" y="455"/>
                </a:lnTo>
                <a:lnTo>
                  <a:pt x="29" y="501"/>
                </a:lnTo>
                <a:lnTo>
                  <a:pt x="25" y="519"/>
                </a:lnTo>
                <a:lnTo>
                  <a:pt x="24" y="531"/>
                </a:lnTo>
                <a:lnTo>
                  <a:pt x="24" y="531"/>
                </a:lnTo>
                <a:lnTo>
                  <a:pt x="25" y="549"/>
                </a:lnTo>
                <a:lnTo>
                  <a:pt x="27" y="566"/>
                </a:lnTo>
                <a:lnTo>
                  <a:pt x="29" y="582"/>
                </a:lnTo>
                <a:lnTo>
                  <a:pt x="29" y="582"/>
                </a:lnTo>
                <a:lnTo>
                  <a:pt x="17" y="669"/>
                </a:lnTo>
                <a:lnTo>
                  <a:pt x="9" y="732"/>
                </a:lnTo>
                <a:lnTo>
                  <a:pt x="5" y="756"/>
                </a:lnTo>
                <a:lnTo>
                  <a:pt x="3" y="768"/>
                </a:lnTo>
                <a:lnTo>
                  <a:pt x="3" y="768"/>
                </a:lnTo>
                <a:lnTo>
                  <a:pt x="0" y="774"/>
                </a:lnTo>
                <a:lnTo>
                  <a:pt x="0" y="778"/>
                </a:lnTo>
                <a:lnTo>
                  <a:pt x="2" y="785"/>
                </a:lnTo>
                <a:lnTo>
                  <a:pt x="4" y="790"/>
                </a:lnTo>
                <a:lnTo>
                  <a:pt x="6" y="790"/>
                </a:lnTo>
                <a:lnTo>
                  <a:pt x="6" y="790"/>
                </a:lnTo>
                <a:lnTo>
                  <a:pt x="15" y="790"/>
                </a:lnTo>
                <a:lnTo>
                  <a:pt x="34" y="791"/>
                </a:lnTo>
                <a:lnTo>
                  <a:pt x="60" y="793"/>
                </a:lnTo>
                <a:lnTo>
                  <a:pt x="60" y="793"/>
                </a:lnTo>
                <a:lnTo>
                  <a:pt x="37" y="1097"/>
                </a:lnTo>
                <a:lnTo>
                  <a:pt x="37" y="1097"/>
                </a:lnTo>
                <a:lnTo>
                  <a:pt x="47" y="1099"/>
                </a:lnTo>
                <a:lnTo>
                  <a:pt x="69" y="1103"/>
                </a:lnTo>
                <a:lnTo>
                  <a:pt x="103" y="1107"/>
                </a:lnTo>
                <a:lnTo>
                  <a:pt x="99" y="1142"/>
                </a:lnTo>
                <a:lnTo>
                  <a:pt x="88" y="1144"/>
                </a:lnTo>
                <a:lnTo>
                  <a:pt x="88" y="1144"/>
                </a:lnTo>
                <a:lnTo>
                  <a:pt x="87" y="1194"/>
                </a:lnTo>
                <a:lnTo>
                  <a:pt x="86" y="1230"/>
                </a:lnTo>
                <a:lnTo>
                  <a:pt x="87" y="1243"/>
                </a:lnTo>
                <a:lnTo>
                  <a:pt x="87" y="1248"/>
                </a:lnTo>
                <a:lnTo>
                  <a:pt x="87" y="1248"/>
                </a:lnTo>
                <a:lnTo>
                  <a:pt x="90" y="1249"/>
                </a:lnTo>
                <a:lnTo>
                  <a:pt x="96" y="1250"/>
                </a:lnTo>
                <a:lnTo>
                  <a:pt x="111" y="1249"/>
                </a:lnTo>
                <a:lnTo>
                  <a:pt x="138" y="1248"/>
                </a:lnTo>
                <a:lnTo>
                  <a:pt x="237" y="1249"/>
                </a:lnTo>
                <a:lnTo>
                  <a:pt x="237" y="1249"/>
                </a:lnTo>
                <a:lnTo>
                  <a:pt x="253" y="1249"/>
                </a:lnTo>
                <a:lnTo>
                  <a:pt x="267" y="1250"/>
                </a:lnTo>
                <a:lnTo>
                  <a:pt x="275" y="1250"/>
                </a:lnTo>
                <a:lnTo>
                  <a:pt x="277" y="1249"/>
                </a:lnTo>
                <a:lnTo>
                  <a:pt x="277" y="1246"/>
                </a:lnTo>
                <a:lnTo>
                  <a:pt x="280" y="1233"/>
                </a:lnTo>
                <a:lnTo>
                  <a:pt x="280" y="1233"/>
                </a:lnTo>
                <a:lnTo>
                  <a:pt x="310" y="1238"/>
                </a:lnTo>
                <a:lnTo>
                  <a:pt x="334" y="1240"/>
                </a:lnTo>
                <a:lnTo>
                  <a:pt x="343" y="1242"/>
                </a:lnTo>
                <a:lnTo>
                  <a:pt x="348" y="1242"/>
                </a:lnTo>
                <a:lnTo>
                  <a:pt x="348" y="1242"/>
                </a:lnTo>
                <a:lnTo>
                  <a:pt x="351" y="1239"/>
                </a:lnTo>
                <a:lnTo>
                  <a:pt x="354" y="1237"/>
                </a:lnTo>
                <a:lnTo>
                  <a:pt x="360" y="1231"/>
                </a:lnTo>
                <a:lnTo>
                  <a:pt x="362" y="1227"/>
                </a:lnTo>
                <a:lnTo>
                  <a:pt x="363" y="1225"/>
                </a:lnTo>
                <a:lnTo>
                  <a:pt x="362" y="1223"/>
                </a:lnTo>
                <a:lnTo>
                  <a:pt x="359" y="1220"/>
                </a:lnTo>
                <a:lnTo>
                  <a:pt x="359" y="1220"/>
                </a:lnTo>
                <a:lnTo>
                  <a:pt x="351" y="1217"/>
                </a:lnTo>
                <a:lnTo>
                  <a:pt x="339" y="1214"/>
                </a:lnTo>
                <a:lnTo>
                  <a:pt x="328" y="1212"/>
                </a:lnTo>
                <a:lnTo>
                  <a:pt x="322" y="1210"/>
                </a:lnTo>
                <a:lnTo>
                  <a:pt x="322" y="1210"/>
                </a:lnTo>
                <a:lnTo>
                  <a:pt x="307" y="1183"/>
                </a:lnTo>
                <a:lnTo>
                  <a:pt x="293" y="1160"/>
                </a:lnTo>
                <a:lnTo>
                  <a:pt x="293" y="1160"/>
                </a:lnTo>
                <a:lnTo>
                  <a:pt x="297" y="1119"/>
                </a:lnTo>
                <a:lnTo>
                  <a:pt x="302" y="1078"/>
                </a:lnTo>
                <a:lnTo>
                  <a:pt x="302" y="1078"/>
                </a:lnTo>
                <a:lnTo>
                  <a:pt x="322" y="1068"/>
                </a:lnTo>
                <a:lnTo>
                  <a:pt x="367" y="1049"/>
                </a:lnTo>
                <a:lnTo>
                  <a:pt x="411" y="1029"/>
                </a:lnTo>
                <a:lnTo>
                  <a:pt x="426" y="1022"/>
                </a:lnTo>
                <a:lnTo>
                  <a:pt x="432" y="1019"/>
                </a:lnTo>
                <a:lnTo>
                  <a:pt x="432" y="1019"/>
                </a:lnTo>
                <a:lnTo>
                  <a:pt x="404" y="947"/>
                </a:lnTo>
                <a:lnTo>
                  <a:pt x="384" y="892"/>
                </a:lnTo>
                <a:lnTo>
                  <a:pt x="377" y="870"/>
                </a:lnTo>
                <a:lnTo>
                  <a:pt x="372" y="854"/>
                </a:lnTo>
                <a:lnTo>
                  <a:pt x="372" y="854"/>
                </a:lnTo>
                <a:lnTo>
                  <a:pt x="370" y="842"/>
                </a:lnTo>
                <a:lnTo>
                  <a:pt x="367" y="827"/>
                </a:lnTo>
                <a:lnTo>
                  <a:pt x="365" y="790"/>
                </a:lnTo>
                <a:lnTo>
                  <a:pt x="362" y="755"/>
                </a:lnTo>
                <a:lnTo>
                  <a:pt x="359" y="740"/>
                </a:lnTo>
                <a:lnTo>
                  <a:pt x="357" y="727"/>
                </a:lnTo>
                <a:lnTo>
                  <a:pt x="357" y="727"/>
                </a:lnTo>
                <a:lnTo>
                  <a:pt x="353" y="714"/>
                </a:lnTo>
                <a:lnTo>
                  <a:pt x="346" y="696"/>
                </a:lnTo>
                <a:lnTo>
                  <a:pt x="328" y="655"/>
                </a:lnTo>
                <a:lnTo>
                  <a:pt x="305" y="602"/>
                </a:lnTo>
                <a:lnTo>
                  <a:pt x="310" y="572"/>
                </a:lnTo>
                <a:lnTo>
                  <a:pt x="310" y="572"/>
                </a:lnTo>
                <a:lnTo>
                  <a:pt x="318" y="575"/>
                </a:lnTo>
                <a:lnTo>
                  <a:pt x="335" y="582"/>
                </a:lnTo>
                <a:lnTo>
                  <a:pt x="346" y="586"/>
                </a:lnTo>
                <a:lnTo>
                  <a:pt x="357" y="589"/>
                </a:lnTo>
                <a:lnTo>
                  <a:pt x="366" y="591"/>
                </a:lnTo>
                <a:lnTo>
                  <a:pt x="375" y="591"/>
                </a:lnTo>
                <a:lnTo>
                  <a:pt x="375" y="591"/>
                </a:lnTo>
                <a:lnTo>
                  <a:pt x="381" y="588"/>
                </a:lnTo>
                <a:lnTo>
                  <a:pt x="386" y="585"/>
                </a:lnTo>
                <a:lnTo>
                  <a:pt x="390" y="580"/>
                </a:lnTo>
                <a:lnTo>
                  <a:pt x="392" y="575"/>
                </a:lnTo>
                <a:lnTo>
                  <a:pt x="396" y="566"/>
                </a:lnTo>
                <a:lnTo>
                  <a:pt x="396" y="562"/>
                </a:lnTo>
                <a:lnTo>
                  <a:pt x="396" y="562"/>
                </a:lnTo>
                <a:lnTo>
                  <a:pt x="398" y="561"/>
                </a:lnTo>
                <a:lnTo>
                  <a:pt x="403" y="558"/>
                </a:lnTo>
                <a:lnTo>
                  <a:pt x="407" y="556"/>
                </a:lnTo>
                <a:lnTo>
                  <a:pt x="408" y="553"/>
                </a:lnTo>
                <a:lnTo>
                  <a:pt x="410" y="549"/>
                </a:lnTo>
                <a:lnTo>
                  <a:pt x="411" y="544"/>
                </a:lnTo>
                <a:lnTo>
                  <a:pt x="411" y="544"/>
                </a:lnTo>
                <a:lnTo>
                  <a:pt x="411" y="529"/>
                </a:lnTo>
                <a:lnTo>
                  <a:pt x="413" y="523"/>
                </a:lnTo>
                <a:lnTo>
                  <a:pt x="414" y="519"/>
                </a:lnTo>
                <a:lnTo>
                  <a:pt x="414" y="519"/>
                </a:lnTo>
                <a:lnTo>
                  <a:pt x="414" y="519"/>
                </a:lnTo>
                <a:lnTo>
                  <a:pt x="415" y="520"/>
                </a:lnTo>
                <a:lnTo>
                  <a:pt x="417" y="520"/>
                </a:lnTo>
                <a:lnTo>
                  <a:pt x="419" y="519"/>
                </a:lnTo>
                <a:lnTo>
                  <a:pt x="421" y="517"/>
                </a:lnTo>
                <a:lnTo>
                  <a:pt x="424" y="513"/>
                </a:lnTo>
                <a:lnTo>
                  <a:pt x="428" y="505"/>
                </a:lnTo>
                <a:lnTo>
                  <a:pt x="428" y="505"/>
                </a:lnTo>
                <a:lnTo>
                  <a:pt x="432" y="494"/>
                </a:lnTo>
                <a:lnTo>
                  <a:pt x="435" y="479"/>
                </a:lnTo>
                <a:lnTo>
                  <a:pt x="441" y="443"/>
                </a:lnTo>
                <a:lnTo>
                  <a:pt x="446" y="406"/>
                </a:lnTo>
                <a:lnTo>
                  <a:pt x="449" y="383"/>
                </a:lnTo>
                <a:lnTo>
                  <a:pt x="449" y="383"/>
                </a:lnTo>
                <a:lnTo>
                  <a:pt x="451" y="376"/>
                </a:lnTo>
                <a:lnTo>
                  <a:pt x="451" y="370"/>
                </a:lnTo>
                <a:lnTo>
                  <a:pt x="449" y="364"/>
                </a:lnTo>
                <a:lnTo>
                  <a:pt x="448" y="359"/>
                </a:lnTo>
                <a:lnTo>
                  <a:pt x="443" y="347"/>
                </a:lnTo>
                <a:lnTo>
                  <a:pt x="439" y="335"/>
                </a:lnTo>
                <a:lnTo>
                  <a:pt x="439" y="335"/>
                </a:lnTo>
                <a:lnTo>
                  <a:pt x="436" y="321"/>
                </a:lnTo>
                <a:lnTo>
                  <a:pt x="434" y="308"/>
                </a:lnTo>
                <a:lnTo>
                  <a:pt x="432" y="297"/>
                </a:lnTo>
                <a:lnTo>
                  <a:pt x="430" y="294"/>
                </a:lnTo>
                <a:lnTo>
                  <a:pt x="428" y="290"/>
                </a:lnTo>
                <a:lnTo>
                  <a:pt x="428" y="290"/>
                </a:lnTo>
                <a:lnTo>
                  <a:pt x="421" y="283"/>
                </a:lnTo>
                <a:lnTo>
                  <a:pt x="413" y="276"/>
                </a:lnTo>
                <a:lnTo>
                  <a:pt x="402" y="269"/>
                </a:lnTo>
                <a:lnTo>
                  <a:pt x="404" y="244"/>
                </a:lnTo>
                <a:lnTo>
                  <a:pt x="404" y="244"/>
                </a:lnTo>
                <a:lnTo>
                  <a:pt x="405" y="244"/>
                </a:lnTo>
                <a:lnTo>
                  <a:pt x="407" y="244"/>
                </a:lnTo>
                <a:lnTo>
                  <a:pt x="410" y="247"/>
                </a:lnTo>
                <a:lnTo>
                  <a:pt x="416" y="254"/>
                </a:lnTo>
                <a:lnTo>
                  <a:pt x="416" y="254"/>
                </a:lnTo>
                <a:lnTo>
                  <a:pt x="421" y="261"/>
                </a:lnTo>
                <a:lnTo>
                  <a:pt x="426" y="266"/>
                </a:lnTo>
                <a:lnTo>
                  <a:pt x="436" y="272"/>
                </a:lnTo>
                <a:lnTo>
                  <a:pt x="436" y="272"/>
                </a:lnTo>
                <a:lnTo>
                  <a:pt x="441" y="275"/>
                </a:lnTo>
                <a:lnTo>
                  <a:pt x="442" y="278"/>
                </a:lnTo>
                <a:lnTo>
                  <a:pt x="447" y="289"/>
                </a:lnTo>
                <a:lnTo>
                  <a:pt x="447" y="289"/>
                </a:lnTo>
                <a:lnTo>
                  <a:pt x="454" y="303"/>
                </a:lnTo>
                <a:lnTo>
                  <a:pt x="457" y="311"/>
                </a:lnTo>
                <a:lnTo>
                  <a:pt x="459" y="296"/>
                </a:lnTo>
                <a:lnTo>
                  <a:pt x="470" y="316"/>
                </a:lnTo>
                <a:lnTo>
                  <a:pt x="470" y="316"/>
                </a:lnTo>
                <a:lnTo>
                  <a:pt x="468" y="308"/>
                </a:lnTo>
                <a:lnTo>
                  <a:pt x="468" y="294"/>
                </a:lnTo>
                <a:lnTo>
                  <a:pt x="468" y="294"/>
                </a:lnTo>
                <a:lnTo>
                  <a:pt x="468" y="288"/>
                </a:lnTo>
                <a:lnTo>
                  <a:pt x="467" y="279"/>
                </a:lnTo>
                <a:lnTo>
                  <a:pt x="465" y="267"/>
                </a:lnTo>
                <a:lnTo>
                  <a:pt x="464" y="253"/>
                </a:lnTo>
                <a:lnTo>
                  <a:pt x="464" y="253"/>
                </a:lnTo>
                <a:lnTo>
                  <a:pt x="460" y="221"/>
                </a:lnTo>
                <a:lnTo>
                  <a:pt x="454" y="187"/>
                </a:lnTo>
                <a:lnTo>
                  <a:pt x="454" y="187"/>
                </a:lnTo>
                <a:lnTo>
                  <a:pt x="452" y="177"/>
                </a:lnTo>
                <a:lnTo>
                  <a:pt x="449" y="169"/>
                </a:lnTo>
                <a:lnTo>
                  <a:pt x="446" y="164"/>
                </a:lnTo>
                <a:lnTo>
                  <a:pt x="441" y="159"/>
                </a:lnTo>
                <a:lnTo>
                  <a:pt x="435" y="155"/>
                </a:lnTo>
                <a:lnTo>
                  <a:pt x="433" y="153"/>
                </a:lnTo>
                <a:lnTo>
                  <a:pt x="433" y="153"/>
                </a:lnTo>
                <a:lnTo>
                  <a:pt x="435" y="143"/>
                </a:lnTo>
                <a:lnTo>
                  <a:pt x="436" y="134"/>
                </a:lnTo>
                <a:lnTo>
                  <a:pt x="436" y="131"/>
                </a:lnTo>
                <a:lnTo>
                  <a:pt x="435" y="128"/>
                </a:lnTo>
                <a:lnTo>
                  <a:pt x="435" y="128"/>
                </a:lnTo>
                <a:lnTo>
                  <a:pt x="432" y="126"/>
                </a:lnTo>
                <a:lnTo>
                  <a:pt x="428" y="126"/>
                </a:lnTo>
                <a:lnTo>
                  <a:pt x="423" y="127"/>
                </a:lnTo>
                <a:lnTo>
                  <a:pt x="423" y="127"/>
                </a:lnTo>
                <a:lnTo>
                  <a:pt x="420" y="125"/>
                </a:lnTo>
                <a:lnTo>
                  <a:pt x="410" y="119"/>
                </a:lnTo>
                <a:lnTo>
                  <a:pt x="398" y="112"/>
                </a:lnTo>
                <a:lnTo>
                  <a:pt x="391" y="109"/>
                </a:lnTo>
                <a:lnTo>
                  <a:pt x="384" y="107"/>
                </a:lnTo>
                <a:lnTo>
                  <a:pt x="384" y="107"/>
                </a:lnTo>
                <a:lnTo>
                  <a:pt x="376" y="106"/>
                </a:lnTo>
                <a:lnTo>
                  <a:pt x="366" y="106"/>
                </a:lnTo>
                <a:lnTo>
                  <a:pt x="356" y="107"/>
                </a:lnTo>
                <a:lnTo>
                  <a:pt x="345" y="108"/>
                </a:lnTo>
                <a:lnTo>
                  <a:pt x="334" y="112"/>
                </a:lnTo>
                <a:lnTo>
                  <a:pt x="326" y="114"/>
                </a:lnTo>
                <a:lnTo>
                  <a:pt x="318" y="119"/>
                </a:lnTo>
                <a:lnTo>
                  <a:pt x="313" y="125"/>
                </a:lnTo>
                <a:lnTo>
                  <a:pt x="313" y="125"/>
                </a:lnTo>
                <a:lnTo>
                  <a:pt x="307" y="137"/>
                </a:lnTo>
                <a:lnTo>
                  <a:pt x="303" y="150"/>
                </a:lnTo>
                <a:lnTo>
                  <a:pt x="300" y="164"/>
                </a:lnTo>
                <a:lnTo>
                  <a:pt x="300" y="164"/>
                </a:lnTo>
                <a:lnTo>
                  <a:pt x="299" y="172"/>
                </a:lnTo>
                <a:lnTo>
                  <a:pt x="296" y="179"/>
                </a:lnTo>
                <a:lnTo>
                  <a:pt x="294" y="184"/>
                </a:lnTo>
                <a:lnTo>
                  <a:pt x="294" y="184"/>
                </a:lnTo>
                <a:lnTo>
                  <a:pt x="291" y="188"/>
                </a:lnTo>
                <a:lnTo>
                  <a:pt x="288" y="189"/>
                </a:lnTo>
                <a:lnTo>
                  <a:pt x="284" y="190"/>
                </a:lnTo>
                <a:lnTo>
                  <a:pt x="293" y="194"/>
                </a:lnTo>
                <a:lnTo>
                  <a:pt x="293" y="194"/>
                </a:lnTo>
                <a:lnTo>
                  <a:pt x="294" y="200"/>
                </a:lnTo>
                <a:lnTo>
                  <a:pt x="295" y="210"/>
                </a:lnTo>
                <a:lnTo>
                  <a:pt x="295" y="210"/>
                </a:lnTo>
                <a:lnTo>
                  <a:pt x="299" y="220"/>
                </a:lnTo>
                <a:lnTo>
                  <a:pt x="302" y="226"/>
                </a:lnTo>
                <a:lnTo>
                  <a:pt x="302" y="226"/>
                </a:lnTo>
                <a:lnTo>
                  <a:pt x="294" y="222"/>
                </a:lnTo>
                <a:lnTo>
                  <a:pt x="284" y="217"/>
                </a:lnTo>
                <a:lnTo>
                  <a:pt x="284" y="217"/>
                </a:lnTo>
                <a:lnTo>
                  <a:pt x="283" y="217"/>
                </a:lnTo>
                <a:lnTo>
                  <a:pt x="281" y="219"/>
                </a:lnTo>
                <a:lnTo>
                  <a:pt x="278" y="221"/>
                </a:lnTo>
                <a:lnTo>
                  <a:pt x="265" y="219"/>
                </a:lnTo>
                <a:lnTo>
                  <a:pt x="265" y="219"/>
                </a:lnTo>
                <a:lnTo>
                  <a:pt x="258" y="212"/>
                </a:lnTo>
                <a:lnTo>
                  <a:pt x="253" y="203"/>
                </a:lnTo>
                <a:lnTo>
                  <a:pt x="252" y="200"/>
                </a:lnTo>
                <a:lnTo>
                  <a:pt x="252" y="196"/>
                </a:lnTo>
                <a:lnTo>
                  <a:pt x="252" y="196"/>
                </a:lnTo>
                <a:lnTo>
                  <a:pt x="253" y="179"/>
                </a:lnTo>
                <a:lnTo>
                  <a:pt x="255" y="171"/>
                </a:lnTo>
                <a:lnTo>
                  <a:pt x="255" y="171"/>
                </a:lnTo>
                <a:lnTo>
                  <a:pt x="256" y="171"/>
                </a:lnTo>
                <a:lnTo>
                  <a:pt x="257" y="171"/>
                </a:lnTo>
                <a:lnTo>
                  <a:pt x="259" y="169"/>
                </a:lnTo>
                <a:lnTo>
                  <a:pt x="262" y="163"/>
                </a:lnTo>
                <a:lnTo>
                  <a:pt x="262" y="163"/>
                </a:lnTo>
                <a:lnTo>
                  <a:pt x="263" y="157"/>
                </a:lnTo>
                <a:lnTo>
                  <a:pt x="263" y="150"/>
                </a:lnTo>
                <a:lnTo>
                  <a:pt x="263" y="134"/>
                </a:lnTo>
                <a:lnTo>
                  <a:pt x="261" y="115"/>
                </a:lnTo>
                <a:lnTo>
                  <a:pt x="261" y="115"/>
                </a:lnTo>
                <a:lnTo>
                  <a:pt x="263" y="115"/>
                </a:lnTo>
                <a:lnTo>
                  <a:pt x="264" y="114"/>
                </a:lnTo>
                <a:lnTo>
                  <a:pt x="264" y="109"/>
                </a:lnTo>
                <a:lnTo>
                  <a:pt x="264" y="109"/>
                </a:lnTo>
                <a:lnTo>
                  <a:pt x="262" y="103"/>
                </a:lnTo>
                <a:lnTo>
                  <a:pt x="258" y="96"/>
                </a:lnTo>
                <a:lnTo>
                  <a:pt x="249" y="83"/>
                </a:lnTo>
                <a:lnTo>
                  <a:pt x="249" y="83"/>
                </a:lnTo>
                <a:lnTo>
                  <a:pt x="245" y="77"/>
                </a:lnTo>
                <a:lnTo>
                  <a:pt x="243" y="71"/>
                </a:lnTo>
                <a:lnTo>
                  <a:pt x="240" y="64"/>
                </a:lnTo>
                <a:lnTo>
                  <a:pt x="246" y="68"/>
                </a:lnTo>
                <a:lnTo>
                  <a:pt x="245" y="51"/>
                </a:lnTo>
                <a:lnTo>
                  <a:pt x="258" y="54"/>
                </a:lnTo>
                <a:lnTo>
                  <a:pt x="258" y="54"/>
                </a:lnTo>
                <a:lnTo>
                  <a:pt x="251" y="46"/>
                </a:lnTo>
                <a:lnTo>
                  <a:pt x="238" y="32"/>
                </a:lnTo>
                <a:lnTo>
                  <a:pt x="238" y="32"/>
                </a:lnTo>
                <a:lnTo>
                  <a:pt x="227" y="24"/>
                </a:lnTo>
                <a:lnTo>
                  <a:pt x="220" y="19"/>
                </a:lnTo>
                <a:lnTo>
                  <a:pt x="212" y="13"/>
                </a:lnTo>
                <a:lnTo>
                  <a:pt x="204" y="8"/>
                </a:lnTo>
                <a:lnTo>
                  <a:pt x="193" y="5"/>
                </a:lnTo>
                <a:lnTo>
                  <a:pt x="181" y="1"/>
                </a:lnTo>
                <a:lnTo>
                  <a:pt x="169" y="0"/>
                </a:lnTo>
                <a:lnTo>
                  <a:pt x="169" y="0"/>
                </a:lnTo>
                <a:lnTo>
                  <a:pt x="163" y="0"/>
                </a:lnTo>
                <a:lnTo>
                  <a:pt x="156" y="0"/>
                </a:lnTo>
                <a:lnTo>
                  <a:pt x="143" y="4"/>
                </a:lnTo>
                <a:lnTo>
                  <a:pt x="130" y="8"/>
                </a:lnTo>
                <a:lnTo>
                  <a:pt x="119" y="13"/>
                </a:lnTo>
                <a:lnTo>
                  <a:pt x="100" y="24"/>
                </a:lnTo>
                <a:lnTo>
                  <a:pt x="94" y="30"/>
                </a:lnTo>
                <a:lnTo>
                  <a:pt x="94" y="30"/>
                </a:lnTo>
                <a:lnTo>
                  <a:pt x="91" y="31"/>
                </a:lnTo>
                <a:lnTo>
                  <a:pt x="85" y="37"/>
                </a:lnTo>
                <a:lnTo>
                  <a:pt x="81" y="40"/>
                </a:lnTo>
                <a:lnTo>
                  <a:pt x="78" y="48"/>
                </a:lnTo>
                <a:lnTo>
                  <a:pt x="74" y="55"/>
                </a:lnTo>
                <a:lnTo>
                  <a:pt x="72" y="64"/>
                </a:lnTo>
                <a:lnTo>
                  <a:pt x="72" y="64"/>
                </a:lnTo>
                <a:lnTo>
                  <a:pt x="68" y="83"/>
                </a:lnTo>
                <a:lnTo>
                  <a:pt x="67" y="90"/>
                </a:lnTo>
                <a:lnTo>
                  <a:pt x="67" y="97"/>
                </a:lnTo>
                <a:lnTo>
                  <a:pt x="68" y="105"/>
                </a:lnTo>
                <a:lnTo>
                  <a:pt x="69" y="111"/>
                </a:lnTo>
                <a:lnTo>
                  <a:pt x="74" y="121"/>
                </a:lnTo>
                <a:lnTo>
                  <a:pt x="74" y="121"/>
                </a:lnTo>
                <a:lnTo>
                  <a:pt x="93" y="153"/>
                </a:lnTo>
                <a:lnTo>
                  <a:pt x="93" y="153"/>
                </a:lnTo>
                <a:lnTo>
                  <a:pt x="92" y="156"/>
                </a:lnTo>
                <a:lnTo>
                  <a:pt x="92" y="160"/>
                </a:lnTo>
                <a:lnTo>
                  <a:pt x="94" y="166"/>
                </a:lnTo>
                <a:close/>
                <a:moveTo>
                  <a:pt x="206" y="1112"/>
                </a:moveTo>
                <a:lnTo>
                  <a:pt x="210" y="1147"/>
                </a:lnTo>
                <a:lnTo>
                  <a:pt x="210" y="1147"/>
                </a:lnTo>
                <a:lnTo>
                  <a:pt x="206" y="1148"/>
                </a:lnTo>
                <a:lnTo>
                  <a:pt x="205" y="1150"/>
                </a:lnTo>
                <a:lnTo>
                  <a:pt x="202" y="1153"/>
                </a:lnTo>
                <a:lnTo>
                  <a:pt x="202" y="1153"/>
                </a:lnTo>
                <a:lnTo>
                  <a:pt x="200" y="1158"/>
                </a:lnTo>
                <a:lnTo>
                  <a:pt x="196" y="1168"/>
                </a:lnTo>
                <a:lnTo>
                  <a:pt x="193" y="1180"/>
                </a:lnTo>
                <a:lnTo>
                  <a:pt x="193" y="1180"/>
                </a:lnTo>
                <a:lnTo>
                  <a:pt x="187" y="1173"/>
                </a:lnTo>
                <a:lnTo>
                  <a:pt x="183" y="1168"/>
                </a:lnTo>
                <a:lnTo>
                  <a:pt x="182" y="1163"/>
                </a:lnTo>
                <a:lnTo>
                  <a:pt x="182" y="1163"/>
                </a:lnTo>
                <a:lnTo>
                  <a:pt x="187" y="1145"/>
                </a:lnTo>
                <a:lnTo>
                  <a:pt x="189" y="1135"/>
                </a:lnTo>
                <a:lnTo>
                  <a:pt x="189" y="1131"/>
                </a:lnTo>
                <a:lnTo>
                  <a:pt x="188" y="1129"/>
                </a:lnTo>
                <a:lnTo>
                  <a:pt x="188" y="1129"/>
                </a:lnTo>
                <a:lnTo>
                  <a:pt x="177" y="1128"/>
                </a:lnTo>
                <a:lnTo>
                  <a:pt x="170" y="1128"/>
                </a:lnTo>
                <a:lnTo>
                  <a:pt x="172" y="1111"/>
                </a:lnTo>
                <a:lnTo>
                  <a:pt x="206" y="11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36">
            <a:extLst>
              <a:ext uri="{FF2B5EF4-FFF2-40B4-BE49-F238E27FC236}">
                <a16:creationId xmlns:a16="http://schemas.microsoft.com/office/drawing/2014/main" id="{E276455E-076D-45FB-BA10-9A9180C44D2E}"/>
              </a:ext>
            </a:extLst>
          </p:cNvPr>
          <p:cNvSpPr>
            <a:spLocks/>
          </p:cNvSpPr>
          <p:nvPr/>
        </p:nvSpPr>
        <p:spPr bwMode="auto">
          <a:xfrm>
            <a:off x="6488064" y="756229"/>
            <a:ext cx="607078" cy="1717083"/>
          </a:xfrm>
          <a:custGeom>
            <a:avLst/>
            <a:gdLst>
              <a:gd name="T0" fmla="*/ 42 w 443"/>
              <a:gd name="T1" fmla="*/ 224 h 1253"/>
              <a:gd name="T2" fmla="*/ 34 w 443"/>
              <a:gd name="T3" fmla="*/ 257 h 1253"/>
              <a:gd name="T4" fmla="*/ 28 w 443"/>
              <a:gd name="T5" fmla="*/ 302 h 1253"/>
              <a:gd name="T6" fmla="*/ 57 w 443"/>
              <a:gd name="T7" fmla="*/ 327 h 1253"/>
              <a:gd name="T8" fmla="*/ 55 w 443"/>
              <a:gd name="T9" fmla="*/ 509 h 1253"/>
              <a:gd name="T10" fmla="*/ 47 w 443"/>
              <a:gd name="T11" fmla="*/ 775 h 1253"/>
              <a:gd name="T12" fmla="*/ 66 w 443"/>
              <a:gd name="T13" fmla="*/ 891 h 1253"/>
              <a:gd name="T14" fmla="*/ 29 w 443"/>
              <a:gd name="T15" fmla="*/ 1065 h 1253"/>
              <a:gd name="T16" fmla="*/ 22 w 443"/>
              <a:gd name="T17" fmla="*/ 1095 h 1253"/>
              <a:gd name="T18" fmla="*/ 42 w 443"/>
              <a:gd name="T19" fmla="*/ 1108 h 1253"/>
              <a:gd name="T20" fmla="*/ 28 w 443"/>
              <a:gd name="T21" fmla="*/ 1135 h 1253"/>
              <a:gd name="T22" fmla="*/ 13 w 443"/>
              <a:gd name="T23" fmla="*/ 1142 h 1253"/>
              <a:gd name="T24" fmla="*/ 16 w 443"/>
              <a:gd name="T25" fmla="*/ 1177 h 1253"/>
              <a:gd name="T26" fmla="*/ 5 w 443"/>
              <a:gd name="T27" fmla="*/ 1245 h 1253"/>
              <a:gd name="T28" fmla="*/ 61 w 443"/>
              <a:gd name="T29" fmla="*/ 1248 h 1253"/>
              <a:gd name="T30" fmla="*/ 136 w 443"/>
              <a:gd name="T31" fmla="*/ 1249 h 1253"/>
              <a:gd name="T32" fmla="*/ 177 w 443"/>
              <a:gd name="T33" fmla="*/ 1234 h 1253"/>
              <a:gd name="T34" fmla="*/ 158 w 443"/>
              <a:gd name="T35" fmla="*/ 1213 h 1253"/>
              <a:gd name="T36" fmla="*/ 112 w 443"/>
              <a:gd name="T37" fmla="*/ 1108 h 1253"/>
              <a:gd name="T38" fmla="*/ 222 w 443"/>
              <a:gd name="T39" fmla="*/ 1122 h 1253"/>
              <a:gd name="T40" fmla="*/ 225 w 443"/>
              <a:gd name="T41" fmla="*/ 1209 h 1253"/>
              <a:gd name="T42" fmla="*/ 303 w 443"/>
              <a:gd name="T43" fmla="*/ 1199 h 1253"/>
              <a:gd name="T44" fmla="*/ 376 w 443"/>
              <a:gd name="T45" fmla="*/ 1182 h 1253"/>
              <a:gd name="T46" fmla="*/ 390 w 443"/>
              <a:gd name="T47" fmla="*/ 1160 h 1253"/>
              <a:gd name="T48" fmla="*/ 351 w 443"/>
              <a:gd name="T49" fmla="*/ 1149 h 1253"/>
              <a:gd name="T50" fmla="*/ 303 w 443"/>
              <a:gd name="T51" fmla="*/ 1117 h 1253"/>
              <a:gd name="T52" fmla="*/ 307 w 443"/>
              <a:gd name="T53" fmla="*/ 1061 h 1253"/>
              <a:gd name="T54" fmla="*/ 346 w 443"/>
              <a:gd name="T55" fmla="*/ 1033 h 1253"/>
              <a:gd name="T56" fmla="*/ 298 w 443"/>
              <a:gd name="T57" fmla="*/ 894 h 1253"/>
              <a:gd name="T58" fmla="*/ 315 w 443"/>
              <a:gd name="T59" fmla="*/ 825 h 1253"/>
              <a:gd name="T60" fmla="*/ 315 w 443"/>
              <a:gd name="T61" fmla="*/ 775 h 1253"/>
              <a:gd name="T62" fmla="*/ 306 w 443"/>
              <a:gd name="T63" fmla="*/ 678 h 1253"/>
              <a:gd name="T64" fmla="*/ 344 w 443"/>
              <a:gd name="T65" fmla="*/ 688 h 1253"/>
              <a:gd name="T66" fmla="*/ 374 w 443"/>
              <a:gd name="T67" fmla="*/ 590 h 1253"/>
              <a:gd name="T68" fmla="*/ 404 w 443"/>
              <a:gd name="T69" fmla="*/ 559 h 1253"/>
              <a:gd name="T70" fmla="*/ 409 w 443"/>
              <a:gd name="T71" fmla="*/ 535 h 1253"/>
              <a:gd name="T72" fmla="*/ 437 w 443"/>
              <a:gd name="T73" fmla="*/ 474 h 1253"/>
              <a:gd name="T74" fmla="*/ 437 w 443"/>
              <a:gd name="T75" fmla="*/ 423 h 1253"/>
              <a:gd name="T76" fmla="*/ 441 w 443"/>
              <a:gd name="T77" fmla="*/ 309 h 1253"/>
              <a:gd name="T78" fmla="*/ 428 w 443"/>
              <a:gd name="T79" fmla="*/ 282 h 1253"/>
              <a:gd name="T80" fmla="*/ 401 w 443"/>
              <a:gd name="T81" fmla="*/ 258 h 1253"/>
              <a:gd name="T82" fmla="*/ 417 w 443"/>
              <a:gd name="T83" fmla="*/ 224 h 1253"/>
              <a:gd name="T84" fmla="*/ 420 w 443"/>
              <a:gd name="T85" fmla="*/ 201 h 1253"/>
              <a:gd name="T86" fmla="*/ 411 w 443"/>
              <a:gd name="T87" fmla="*/ 148 h 1253"/>
              <a:gd name="T88" fmla="*/ 374 w 443"/>
              <a:gd name="T89" fmla="*/ 117 h 1253"/>
              <a:gd name="T90" fmla="*/ 333 w 443"/>
              <a:gd name="T91" fmla="*/ 124 h 1253"/>
              <a:gd name="T92" fmla="*/ 307 w 443"/>
              <a:gd name="T93" fmla="*/ 168 h 1253"/>
              <a:gd name="T94" fmla="*/ 302 w 443"/>
              <a:gd name="T95" fmla="*/ 211 h 1253"/>
              <a:gd name="T96" fmla="*/ 292 w 443"/>
              <a:gd name="T97" fmla="*/ 226 h 1253"/>
              <a:gd name="T98" fmla="*/ 247 w 443"/>
              <a:gd name="T99" fmla="*/ 184 h 1253"/>
              <a:gd name="T100" fmla="*/ 247 w 443"/>
              <a:gd name="T101" fmla="*/ 161 h 1253"/>
              <a:gd name="T102" fmla="*/ 252 w 443"/>
              <a:gd name="T103" fmla="*/ 119 h 1253"/>
              <a:gd name="T104" fmla="*/ 243 w 443"/>
              <a:gd name="T105" fmla="*/ 83 h 1253"/>
              <a:gd name="T106" fmla="*/ 240 w 443"/>
              <a:gd name="T107" fmla="*/ 60 h 1253"/>
              <a:gd name="T108" fmla="*/ 228 w 443"/>
              <a:gd name="T109" fmla="*/ 25 h 1253"/>
              <a:gd name="T110" fmla="*/ 164 w 443"/>
              <a:gd name="T111" fmla="*/ 2 h 1253"/>
              <a:gd name="T112" fmla="*/ 119 w 443"/>
              <a:gd name="T113" fmla="*/ 16 h 1253"/>
              <a:gd name="T114" fmla="*/ 79 w 443"/>
              <a:gd name="T115" fmla="*/ 59 h 1253"/>
              <a:gd name="T116" fmla="*/ 66 w 443"/>
              <a:gd name="T117" fmla="*/ 112 h 1253"/>
              <a:gd name="T118" fmla="*/ 95 w 443"/>
              <a:gd name="T119" fmla="*/ 18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43" h="1253">
                <a:moveTo>
                  <a:pt x="95" y="180"/>
                </a:moveTo>
                <a:lnTo>
                  <a:pt x="95" y="180"/>
                </a:lnTo>
                <a:lnTo>
                  <a:pt x="72" y="199"/>
                </a:lnTo>
                <a:lnTo>
                  <a:pt x="53" y="213"/>
                </a:lnTo>
                <a:lnTo>
                  <a:pt x="45" y="219"/>
                </a:lnTo>
                <a:lnTo>
                  <a:pt x="42" y="224"/>
                </a:lnTo>
                <a:lnTo>
                  <a:pt x="42" y="224"/>
                </a:lnTo>
                <a:lnTo>
                  <a:pt x="36" y="231"/>
                </a:lnTo>
                <a:lnTo>
                  <a:pt x="32" y="237"/>
                </a:lnTo>
                <a:lnTo>
                  <a:pt x="31" y="242"/>
                </a:lnTo>
                <a:lnTo>
                  <a:pt x="31" y="247"/>
                </a:lnTo>
                <a:lnTo>
                  <a:pt x="31" y="247"/>
                </a:lnTo>
                <a:lnTo>
                  <a:pt x="32" y="253"/>
                </a:lnTo>
                <a:lnTo>
                  <a:pt x="34" y="257"/>
                </a:lnTo>
                <a:lnTo>
                  <a:pt x="31" y="263"/>
                </a:lnTo>
                <a:lnTo>
                  <a:pt x="28" y="275"/>
                </a:lnTo>
                <a:lnTo>
                  <a:pt x="28" y="275"/>
                </a:lnTo>
                <a:lnTo>
                  <a:pt x="25" y="283"/>
                </a:lnTo>
                <a:lnTo>
                  <a:pt x="25" y="290"/>
                </a:lnTo>
                <a:lnTo>
                  <a:pt x="25" y="296"/>
                </a:lnTo>
                <a:lnTo>
                  <a:pt x="28" y="302"/>
                </a:lnTo>
                <a:lnTo>
                  <a:pt x="30" y="308"/>
                </a:lnTo>
                <a:lnTo>
                  <a:pt x="34" y="312"/>
                </a:lnTo>
                <a:lnTo>
                  <a:pt x="37" y="316"/>
                </a:lnTo>
                <a:lnTo>
                  <a:pt x="42" y="319"/>
                </a:lnTo>
                <a:lnTo>
                  <a:pt x="42" y="319"/>
                </a:lnTo>
                <a:lnTo>
                  <a:pt x="50" y="323"/>
                </a:lnTo>
                <a:lnTo>
                  <a:pt x="57" y="327"/>
                </a:lnTo>
                <a:lnTo>
                  <a:pt x="66" y="329"/>
                </a:lnTo>
                <a:lnTo>
                  <a:pt x="66" y="329"/>
                </a:lnTo>
                <a:lnTo>
                  <a:pt x="62" y="404"/>
                </a:lnTo>
                <a:lnTo>
                  <a:pt x="60" y="464"/>
                </a:lnTo>
                <a:lnTo>
                  <a:pt x="57" y="490"/>
                </a:lnTo>
                <a:lnTo>
                  <a:pt x="55" y="509"/>
                </a:lnTo>
                <a:lnTo>
                  <a:pt x="55" y="509"/>
                </a:lnTo>
                <a:lnTo>
                  <a:pt x="51" y="535"/>
                </a:lnTo>
                <a:lnTo>
                  <a:pt x="49" y="555"/>
                </a:lnTo>
                <a:lnTo>
                  <a:pt x="48" y="573"/>
                </a:lnTo>
                <a:lnTo>
                  <a:pt x="48" y="573"/>
                </a:lnTo>
                <a:lnTo>
                  <a:pt x="47" y="676"/>
                </a:lnTo>
                <a:lnTo>
                  <a:pt x="47" y="750"/>
                </a:lnTo>
                <a:lnTo>
                  <a:pt x="47" y="775"/>
                </a:lnTo>
                <a:lnTo>
                  <a:pt x="48" y="786"/>
                </a:lnTo>
                <a:lnTo>
                  <a:pt x="48" y="786"/>
                </a:lnTo>
                <a:lnTo>
                  <a:pt x="53" y="790"/>
                </a:lnTo>
                <a:lnTo>
                  <a:pt x="58" y="795"/>
                </a:lnTo>
                <a:lnTo>
                  <a:pt x="66" y="800"/>
                </a:lnTo>
                <a:lnTo>
                  <a:pt x="66" y="800"/>
                </a:lnTo>
                <a:lnTo>
                  <a:pt x="66" y="891"/>
                </a:lnTo>
                <a:lnTo>
                  <a:pt x="64" y="957"/>
                </a:lnTo>
                <a:lnTo>
                  <a:pt x="63" y="981"/>
                </a:lnTo>
                <a:lnTo>
                  <a:pt x="62" y="992"/>
                </a:lnTo>
                <a:lnTo>
                  <a:pt x="62" y="992"/>
                </a:lnTo>
                <a:lnTo>
                  <a:pt x="43" y="1033"/>
                </a:lnTo>
                <a:lnTo>
                  <a:pt x="32" y="1055"/>
                </a:lnTo>
                <a:lnTo>
                  <a:pt x="29" y="1065"/>
                </a:lnTo>
                <a:lnTo>
                  <a:pt x="28" y="1070"/>
                </a:lnTo>
                <a:lnTo>
                  <a:pt x="28" y="1070"/>
                </a:lnTo>
                <a:lnTo>
                  <a:pt x="28" y="1074"/>
                </a:lnTo>
                <a:lnTo>
                  <a:pt x="26" y="1078"/>
                </a:lnTo>
                <a:lnTo>
                  <a:pt x="23" y="1087"/>
                </a:lnTo>
                <a:lnTo>
                  <a:pt x="22" y="1091"/>
                </a:lnTo>
                <a:lnTo>
                  <a:pt x="22" y="1095"/>
                </a:lnTo>
                <a:lnTo>
                  <a:pt x="22" y="1098"/>
                </a:lnTo>
                <a:lnTo>
                  <a:pt x="24" y="1101"/>
                </a:lnTo>
                <a:lnTo>
                  <a:pt x="24" y="1101"/>
                </a:lnTo>
                <a:lnTo>
                  <a:pt x="30" y="1104"/>
                </a:lnTo>
                <a:lnTo>
                  <a:pt x="36" y="1106"/>
                </a:lnTo>
                <a:lnTo>
                  <a:pt x="42" y="1108"/>
                </a:lnTo>
                <a:lnTo>
                  <a:pt x="42" y="1108"/>
                </a:lnTo>
                <a:lnTo>
                  <a:pt x="39" y="1114"/>
                </a:lnTo>
                <a:lnTo>
                  <a:pt x="37" y="1118"/>
                </a:lnTo>
                <a:lnTo>
                  <a:pt x="35" y="1124"/>
                </a:lnTo>
                <a:lnTo>
                  <a:pt x="35" y="1124"/>
                </a:lnTo>
                <a:lnTo>
                  <a:pt x="30" y="1131"/>
                </a:lnTo>
                <a:lnTo>
                  <a:pt x="28" y="1135"/>
                </a:lnTo>
                <a:lnTo>
                  <a:pt x="28" y="1135"/>
                </a:lnTo>
                <a:lnTo>
                  <a:pt x="19" y="1135"/>
                </a:lnTo>
                <a:lnTo>
                  <a:pt x="13" y="1135"/>
                </a:lnTo>
                <a:lnTo>
                  <a:pt x="11" y="1136"/>
                </a:lnTo>
                <a:lnTo>
                  <a:pt x="11" y="1137"/>
                </a:lnTo>
                <a:lnTo>
                  <a:pt x="11" y="1137"/>
                </a:lnTo>
                <a:lnTo>
                  <a:pt x="11" y="1140"/>
                </a:lnTo>
                <a:lnTo>
                  <a:pt x="13" y="1142"/>
                </a:lnTo>
                <a:lnTo>
                  <a:pt x="17" y="1147"/>
                </a:lnTo>
                <a:lnTo>
                  <a:pt x="19" y="1149"/>
                </a:lnTo>
                <a:lnTo>
                  <a:pt x="20" y="1153"/>
                </a:lnTo>
                <a:lnTo>
                  <a:pt x="22" y="1158"/>
                </a:lnTo>
                <a:lnTo>
                  <a:pt x="20" y="1161"/>
                </a:lnTo>
                <a:lnTo>
                  <a:pt x="20" y="1161"/>
                </a:lnTo>
                <a:lnTo>
                  <a:pt x="16" y="1177"/>
                </a:lnTo>
                <a:lnTo>
                  <a:pt x="9" y="1197"/>
                </a:lnTo>
                <a:lnTo>
                  <a:pt x="1" y="1219"/>
                </a:lnTo>
                <a:lnTo>
                  <a:pt x="0" y="1229"/>
                </a:lnTo>
                <a:lnTo>
                  <a:pt x="0" y="1236"/>
                </a:lnTo>
                <a:lnTo>
                  <a:pt x="0" y="1236"/>
                </a:lnTo>
                <a:lnTo>
                  <a:pt x="3" y="1242"/>
                </a:lnTo>
                <a:lnTo>
                  <a:pt x="5" y="1245"/>
                </a:lnTo>
                <a:lnTo>
                  <a:pt x="7" y="1248"/>
                </a:lnTo>
                <a:lnTo>
                  <a:pt x="10" y="1250"/>
                </a:lnTo>
                <a:lnTo>
                  <a:pt x="15" y="1253"/>
                </a:lnTo>
                <a:lnTo>
                  <a:pt x="18" y="1253"/>
                </a:lnTo>
                <a:lnTo>
                  <a:pt x="18" y="1253"/>
                </a:lnTo>
                <a:lnTo>
                  <a:pt x="41" y="1249"/>
                </a:lnTo>
                <a:lnTo>
                  <a:pt x="61" y="1248"/>
                </a:lnTo>
                <a:lnTo>
                  <a:pt x="72" y="1248"/>
                </a:lnTo>
                <a:lnTo>
                  <a:pt x="82" y="1249"/>
                </a:lnTo>
                <a:lnTo>
                  <a:pt x="82" y="1249"/>
                </a:lnTo>
                <a:lnTo>
                  <a:pt x="93" y="1250"/>
                </a:lnTo>
                <a:lnTo>
                  <a:pt x="106" y="1251"/>
                </a:lnTo>
                <a:lnTo>
                  <a:pt x="121" y="1250"/>
                </a:lnTo>
                <a:lnTo>
                  <a:pt x="136" y="1249"/>
                </a:lnTo>
                <a:lnTo>
                  <a:pt x="149" y="1248"/>
                </a:lnTo>
                <a:lnTo>
                  <a:pt x="161" y="1245"/>
                </a:lnTo>
                <a:lnTo>
                  <a:pt x="169" y="1242"/>
                </a:lnTo>
                <a:lnTo>
                  <a:pt x="174" y="1240"/>
                </a:lnTo>
                <a:lnTo>
                  <a:pt x="174" y="1240"/>
                </a:lnTo>
                <a:lnTo>
                  <a:pt x="176" y="1236"/>
                </a:lnTo>
                <a:lnTo>
                  <a:pt x="177" y="1234"/>
                </a:lnTo>
                <a:lnTo>
                  <a:pt x="177" y="1228"/>
                </a:lnTo>
                <a:lnTo>
                  <a:pt x="176" y="1223"/>
                </a:lnTo>
                <a:lnTo>
                  <a:pt x="174" y="1219"/>
                </a:lnTo>
                <a:lnTo>
                  <a:pt x="174" y="1219"/>
                </a:lnTo>
                <a:lnTo>
                  <a:pt x="171" y="1217"/>
                </a:lnTo>
                <a:lnTo>
                  <a:pt x="168" y="1216"/>
                </a:lnTo>
                <a:lnTo>
                  <a:pt x="158" y="1213"/>
                </a:lnTo>
                <a:lnTo>
                  <a:pt x="148" y="1211"/>
                </a:lnTo>
                <a:lnTo>
                  <a:pt x="139" y="1209"/>
                </a:lnTo>
                <a:lnTo>
                  <a:pt x="139" y="1209"/>
                </a:lnTo>
                <a:lnTo>
                  <a:pt x="115" y="1192"/>
                </a:lnTo>
                <a:lnTo>
                  <a:pt x="95" y="1179"/>
                </a:lnTo>
                <a:lnTo>
                  <a:pt x="112" y="1108"/>
                </a:lnTo>
                <a:lnTo>
                  <a:pt x="112" y="1108"/>
                </a:lnTo>
                <a:lnTo>
                  <a:pt x="187" y="1101"/>
                </a:lnTo>
                <a:lnTo>
                  <a:pt x="187" y="1101"/>
                </a:lnTo>
                <a:lnTo>
                  <a:pt x="205" y="1099"/>
                </a:lnTo>
                <a:lnTo>
                  <a:pt x="214" y="1099"/>
                </a:lnTo>
                <a:lnTo>
                  <a:pt x="221" y="1101"/>
                </a:lnTo>
                <a:lnTo>
                  <a:pt x="221" y="1101"/>
                </a:lnTo>
                <a:lnTo>
                  <a:pt x="222" y="1122"/>
                </a:lnTo>
                <a:lnTo>
                  <a:pt x="224" y="1143"/>
                </a:lnTo>
                <a:lnTo>
                  <a:pt x="225" y="1165"/>
                </a:lnTo>
                <a:lnTo>
                  <a:pt x="225" y="1165"/>
                </a:lnTo>
                <a:lnTo>
                  <a:pt x="222" y="1184"/>
                </a:lnTo>
                <a:lnTo>
                  <a:pt x="221" y="1198"/>
                </a:lnTo>
                <a:lnTo>
                  <a:pt x="222" y="1204"/>
                </a:lnTo>
                <a:lnTo>
                  <a:pt x="225" y="1209"/>
                </a:lnTo>
                <a:lnTo>
                  <a:pt x="228" y="1211"/>
                </a:lnTo>
                <a:lnTo>
                  <a:pt x="234" y="1212"/>
                </a:lnTo>
                <a:lnTo>
                  <a:pt x="234" y="1212"/>
                </a:lnTo>
                <a:lnTo>
                  <a:pt x="244" y="1212"/>
                </a:lnTo>
                <a:lnTo>
                  <a:pt x="254" y="1211"/>
                </a:lnTo>
                <a:lnTo>
                  <a:pt x="278" y="1205"/>
                </a:lnTo>
                <a:lnTo>
                  <a:pt x="303" y="1199"/>
                </a:lnTo>
                <a:lnTo>
                  <a:pt x="322" y="1196"/>
                </a:lnTo>
                <a:lnTo>
                  <a:pt x="322" y="1196"/>
                </a:lnTo>
                <a:lnTo>
                  <a:pt x="336" y="1193"/>
                </a:lnTo>
                <a:lnTo>
                  <a:pt x="348" y="1191"/>
                </a:lnTo>
                <a:lnTo>
                  <a:pt x="367" y="1185"/>
                </a:lnTo>
                <a:lnTo>
                  <a:pt x="367" y="1185"/>
                </a:lnTo>
                <a:lnTo>
                  <a:pt x="376" y="1182"/>
                </a:lnTo>
                <a:lnTo>
                  <a:pt x="383" y="1179"/>
                </a:lnTo>
                <a:lnTo>
                  <a:pt x="386" y="1177"/>
                </a:lnTo>
                <a:lnTo>
                  <a:pt x="389" y="1173"/>
                </a:lnTo>
                <a:lnTo>
                  <a:pt x="390" y="1169"/>
                </a:lnTo>
                <a:lnTo>
                  <a:pt x="391" y="1165"/>
                </a:lnTo>
                <a:lnTo>
                  <a:pt x="391" y="1165"/>
                </a:lnTo>
                <a:lnTo>
                  <a:pt x="390" y="1160"/>
                </a:lnTo>
                <a:lnTo>
                  <a:pt x="389" y="1158"/>
                </a:lnTo>
                <a:lnTo>
                  <a:pt x="387" y="1156"/>
                </a:lnTo>
                <a:lnTo>
                  <a:pt x="385" y="1155"/>
                </a:lnTo>
                <a:lnTo>
                  <a:pt x="376" y="1154"/>
                </a:lnTo>
                <a:lnTo>
                  <a:pt x="360" y="1152"/>
                </a:lnTo>
                <a:lnTo>
                  <a:pt x="360" y="1152"/>
                </a:lnTo>
                <a:lnTo>
                  <a:pt x="351" y="1149"/>
                </a:lnTo>
                <a:lnTo>
                  <a:pt x="341" y="1146"/>
                </a:lnTo>
                <a:lnTo>
                  <a:pt x="325" y="1137"/>
                </a:lnTo>
                <a:lnTo>
                  <a:pt x="314" y="1130"/>
                </a:lnTo>
                <a:lnTo>
                  <a:pt x="309" y="1128"/>
                </a:lnTo>
                <a:lnTo>
                  <a:pt x="309" y="1128"/>
                </a:lnTo>
                <a:lnTo>
                  <a:pt x="306" y="1122"/>
                </a:lnTo>
                <a:lnTo>
                  <a:pt x="303" y="1117"/>
                </a:lnTo>
                <a:lnTo>
                  <a:pt x="302" y="1114"/>
                </a:lnTo>
                <a:lnTo>
                  <a:pt x="302" y="1114"/>
                </a:lnTo>
                <a:lnTo>
                  <a:pt x="309" y="1080"/>
                </a:lnTo>
                <a:lnTo>
                  <a:pt x="298" y="1077"/>
                </a:lnTo>
                <a:lnTo>
                  <a:pt x="298" y="1064"/>
                </a:lnTo>
                <a:lnTo>
                  <a:pt x="298" y="1064"/>
                </a:lnTo>
                <a:lnTo>
                  <a:pt x="307" y="1061"/>
                </a:lnTo>
                <a:lnTo>
                  <a:pt x="322" y="1055"/>
                </a:lnTo>
                <a:lnTo>
                  <a:pt x="332" y="1051"/>
                </a:lnTo>
                <a:lnTo>
                  <a:pt x="339" y="1046"/>
                </a:lnTo>
                <a:lnTo>
                  <a:pt x="345" y="1040"/>
                </a:lnTo>
                <a:lnTo>
                  <a:pt x="346" y="1036"/>
                </a:lnTo>
                <a:lnTo>
                  <a:pt x="346" y="1033"/>
                </a:lnTo>
                <a:lnTo>
                  <a:pt x="346" y="1033"/>
                </a:lnTo>
                <a:lnTo>
                  <a:pt x="346" y="1022"/>
                </a:lnTo>
                <a:lnTo>
                  <a:pt x="344" y="1013"/>
                </a:lnTo>
                <a:lnTo>
                  <a:pt x="333" y="982"/>
                </a:lnTo>
                <a:lnTo>
                  <a:pt x="333" y="982"/>
                </a:lnTo>
                <a:lnTo>
                  <a:pt x="323" y="954"/>
                </a:lnTo>
                <a:lnTo>
                  <a:pt x="311" y="926"/>
                </a:lnTo>
                <a:lnTo>
                  <a:pt x="298" y="894"/>
                </a:lnTo>
                <a:lnTo>
                  <a:pt x="298" y="894"/>
                </a:lnTo>
                <a:lnTo>
                  <a:pt x="298" y="861"/>
                </a:lnTo>
                <a:lnTo>
                  <a:pt x="298" y="838"/>
                </a:lnTo>
                <a:lnTo>
                  <a:pt x="298" y="826"/>
                </a:lnTo>
                <a:lnTo>
                  <a:pt x="298" y="826"/>
                </a:lnTo>
                <a:lnTo>
                  <a:pt x="304" y="826"/>
                </a:lnTo>
                <a:lnTo>
                  <a:pt x="315" y="825"/>
                </a:lnTo>
                <a:lnTo>
                  <a:pt x="325" y="824"/>
                </a:lnTo>
                <a:lnTo>
                  <a:pt x="328" y="821"/>
                </a:lnTo>
                <a:lnTo>
                  <a:pt x="329" y="820"/>
                </a:lnTo>
                <a:lnTo>
                  <a:pt x="329" y="820"/>
                </a:lnTo>
                <a:lnTo>
                  <a:pt x="327" y="811"/>
                </a:lnTo>
                <a:lnTo>
                  <a:pt x="321" y="794"/>
                </a:lnTo>
                <a:lnTo>
                  <a:pt x="315" y="775"/>
                </a:lnTo>
                <a:lnTo>
                  <a:pt x="313" y="765"/>
                </a:lnTo>
                <a:lnTo>
                  <a:pt x="313" y="756"/>
                </a:lnTo>
                <a:lnTo>
                  <a:pt x="313" y="756"/>
                </a:lnTo>
                <a:lnTo>
                  <a:pt x="311" y="732"/>
                </a:lnTo>
                <a:lnTo>
                  <a:pt x="309" y="707"/>
                </a:lnTo>
                <a:lnTo>
                  <a:pt x="306" y="678"/>
                </a:lnTo>
                <a:lnTo>
                  <a:pt x="306" y="678"/>
                </a:lnTo>
                <a:lnTo>
                  <a:pt x="311" y="680"/>
                </a:lnTo>
                <a:lnTo>
                  <a:pt x="323" y="685"/>
                </a:lnTo>
                <a:lnTo>
                  <a:pt x="335" y="689"/>
                </a:lnTo>
                <a:lnTo>
                  <a:pt x="340" y="689"/>
                </a:lnTo>
                <a:lnTo>
                  <a:pt x="342" y="688"/>
                </a:lnTo>
                <a:lnTo>
                  <a:pt x="344" y="688"/>
                </a:lnTo>
                <a:lnTo>
                  <a:pt x="344" y="688"/>
                </a:lnTo>
                <a:lnTo>
                  <a:pt x="348" y="673"/>
                </a:lnTo>
                <a:lnTo>
                  <a:pt x="357" y="644"/>
                </a:lnTo>
                <a:lnTo>
                  <a:pt x="367" y="606"/>
                </a:lnTo>
                <a:lnTo>
                  <a:pt x="367" y="606"/>
                </a:lnTo>
                <a:lnTo>
                  <a:pt x="367" y="604"/>
                </a:lnTo>
                <a:lnTo>
                  <a:pt x="370" y="598"/>
                </a:lnTo>
                <a:lnTo>
                  <a:pt x="374" y="590"/>
                </a:lnTo>
                <a:lnTo>
                  <a:pt x="378" y="585"/>
                </a:lnTo>
                <a:lnTo>
                  <a:pt x="384" y="579"/>
                </a:lnTo>
                <a:lnTo>
                  <a:pt x="384" y="579"/>
                </a:lnTo>
                <a:lnTo>
                  <a:pt x="399" y="566"/>
                </a:lnTo>
                <a:lnTo>
                  <a:pt x="403" y="562"/>
                </a:lnTo>
                <a:lnTo>
                  <a:pt x="404" y="559"/>
                </a:lnTo>
                <a:lnTo>
                  <a:pt x="404" y="559"/>
                </a:lnTo>
                <a:lnTo>
                  <a:pt x="404" y="546"/>
                </a:lnTo>
                <a:lnTo>
                  <a:pt x="404" y="540"/>
                </a:lnTo>
                <a:lnTo>
                  <a:pt x="404" y="535"/>
                </a:lnTo>
                <a:lnTo>
                  <a:pt x="404" y="535"/>
                </a:lnTo>
                <a:lnTo>
                  <a:pt x="405" y="535"/>
                </a:lnTo>
                <a:lnTo>
                  <a:pt x="408" y="535"/>
                </a:lnTo>
                <a:lnTo>
                  <a:pt x="409" y="535"/>
                </a:lnTo>
                <a:lnTo>
                  <a:pt x="411" y="533"/>
                </a:lnTo>
                <a:lnTo>
                  <a:pt x="417" y="522"/>
                </a:lnTo>
                <a:lnTo>
                  <a:pt x="417" y="522"/>
                </a:lnTo>
                <a:lnTo>
                  <a:pt x="428" y="499"/>
                </a:lnTo>
                <a:lnTo>
                  <a:pt x="431" y="491"/>
                </a:lnTo>
                <a:lnTo>
                  <a:pt x="431" y="491"/>
                </a:lnTo>
                <a:lnTo>
                  <a:pt x="437" y="474"/>
                </a:lnTo>
                <a:lnTo>
                  <a:pt x="437" y="474"/>
                </a:lnTo>
                <a:lnTo>
                  <a:pt x="440" y="471"/>
                </a:lnTo>
                <a:lnTo>
                  <a:pt x="440" y="465"/>
                </a:lnTo>
                <a:lnTo>
                  <a:pt x="440" y="453"/>
                </a:lnTo>
                <a:lnTo>
                  <a:pt x="439" y="439"/>
                </a:lnTo>
                <a:lnTo>
                  <a:pt x="437" y="423"/>
                </a:lnTo>
                <a:lnTo>
                  <a:pt x="437" y="423"/>
                </a:lnTo>
                <a:lnTo>
                  <a:pt x="440" y="400"/>
                </a:lnTo>
                <a:lnTo>
                  <a:pt x="441" y="370"/>
                </a:lnTo>
                <a:lnTo>
                  <a:pt x="441" y="370"/>
                </a:lnTo>
                <a:lnTo>
                  <a:pt x="443" y="333"/>
                </a:lnTo>
                <a:lnTo>
                  <a:pt x="443" y="319"/>
                </a:lnTo>
                <a:lnTo>
                  <a:pt x="441" y="309"/>
                </a:lnTo>
                <a:lnTo>
                  <a:pt x="441" y="309"/>
                </a:lnTo>
                <a:lnTo>
                  <a:pt x="440" y="301"/>
                </a:lnTo>
                <a:lnTo>
                  <a:pt x="439" y="294"/>
                </a:lnTo>
                <a:lnTo>
                  <a:pt x="437" y="290"/>
                </a:lnTo>
                <a:lnTo>
                  <a:pt x="435" y="287"/>
                </a:lnTo>
                <a:lnTo>
                  <a:pt x="433" y="284"/>
                </a:lnTo>
                <a:lnTo>
                  <a:pt x="428" y="282"/>
                </a:lnTo>
                <a:lnTo>
                  <a:pt x="428" y="282"/>
                </a:lnTo>
                <a:lnTo>
                  <a:pt x="420" y="278"/>
                </a:lnTo>
                <a:lnTo>
                  <a:pt x="414" y="276"/>
                </a:lnTo>
                <a:lnTo>
                  <a:pt x="408" y="275"/>
                </a:lnTo>
                <a:lnTo>
                  <a:pt x="408" y="275"/>
                </a:lnTo>
                <a:lnTo>
                  <a:pt x="405" y="272"/>
                </a:lnTo>
                <a:lnTo>
                  <a:pt x="403" y="266"/>
                </a:lnTo>
                <a:lnTo>
                  <a:pt x="401" y="258"/>
                </a:lnTo>
                <a:lnTo>
                  <a:pt x="401" y="258"/>
                </a:lnTo>
                <a:lnTo>
                  <a:pt x="404" y="242"/>
                </a:lnTo>
                <a:lnTo>
                  <a:pt x="404" y="242"/>
                </a:lnTo>
                <a:lnTo>
                  <a:pt x="408" y="236"/>
                </a:lnTo>
                <a:lnTo>
                  <a:pt x="415" y="227"/>
                </a:lnTo>
                <a:lnTo>
                  <a:pt x="415" y="227"/>
                </a:lnTo>
                <a:lnTo>
                  <a:pt x="417" y="224"/>
                </a:lnTo>
                <a:lnTo>
                  <a:pt x="420" y="219"/>
                </a:lnTo>
                <a:lnTo>
                  <a:pt x="421" y="214"/>
                </a:lnTo>
                <a:lnTo>
                  <a:pt x="421" y="211"/>
                </a:lnTo>
                <a:lnTo>
                  <a:pt x="421" y="211"/>
                </a:lnTo>
                <a:lnTo>
                  <a:pt x="417" y="207"/>
                </a:lnTo>
                <a:lnTo>
                  <a:pt x="417" y="207"/>
                </a:lnTo>
                <a:lnTo>
                  <a:pt x="420" y="201"/>
                </a:lnTo>
                <a:lnTo>
                  <a:pt x="422" y="188"/>
                </a:lnTo>
                <a:lnTo>
                  <a:pt x="423" y="174"/>
                </a:lnTo>
                <a:lnTo>
                  <a:pt x="423" y="168"/>
                </a:lnTo>
                <a:lnTo>
                  <a:pt x="421" y="163"/>
                </a:lnTo>
                <a:lnTo>
                  <a:pt x="421" y="163"/>
                </a:lnTo>
                <a:lnTo>
                  <a:pt x="416" y="156"/>
                </a:lnTo>
                <a:lnTo>
                  <a:pt x="411" y="148"/>
                </a:lnTo>
                <a:lnTo>
                  <a:pt x="405" y="138"/>
                </a:lnTo>
                <a:lnTo>
                  <a:pt x="402" y="133"/>
                </a:lnTo>
                <a:lnTo>
                  <a:pt x="397" y="130"/>
                </a:lnTo>
                <a:lnTo>
                  <a:pt x="397" y="130"/>
                </a:lnTo>
                <a:lnTo>
                  <a:pt x="389" y="123"/>
                </a:lnTo>
                <a:lnTo>
                  <a:pt x="380" y="119"/>
                </a:lnTo>
                <a:lnTo>
                  <a:pt x="374" y="117"/>
                </a:lnTo>
                <a:lnTo>
                  <a:pt x="370" y="116"/>
                </a:lnTo>
                <a:lnTo>
                  <a:pt x="370" y="116"/>
                </a:lnTo>
                <a:lnTo>
                  <a:pt x="346" y="119"/>
                </a:lnTo>
                <a:lnTo>
                  <a:pt x="346" y="119"/>
                </a:lnTo>
                <a:lnTo>
                  <a:pt x="345" y="119"/>
                </a:lnTo>
                <a:lnTo>
                  <a:pt x="340" y="120"/>
                </a:lnTo>
                <a:lnTo>
                  <a:pt x="333" y="124"/>
                </a:lnTo>
                <a:lnTo>
                  <a:pt x="322" y="130"/>
                </a:lnTo>
                <a:lnTo>
                  <a:pt x="322" y="130"/>
                </a:lnTo>
                <a:lnTo>
                  <a:pt x="317" y="135"/>
                </a:lnTo>
                <a:lnTo>
                  <a:pt x="314" y="141"/>
                </a:lnTo>
                <a:lnTo>
                  <a:pt x="311" y="148"/>
                </a:lnTo>
                <a:lnTo>
                  <a:pt x="309" y="155"/>
                </a:lnTo>
                <a:lnTo>
                  <a:pt x="307" y="168"/>
                </a:lnTo>
                <a:lnTo>
                  <a:pt x="306" y="174"/>
                </a:lnTo>
                <a:lnTo>
                  <a:pt x="306" y="174"/>
                </a:lnTo>
                <a:lnTo>
                  <a:pt x="304" y="179"/>
                </a:lnTo>
                <a:lnTo>
                  <a:pt x="303" y="190"/>
                </a:lnTo>
                <a:lnTo>
                  <a:pt x="302" y="202"/>
                </a:lnTo>
                <a:lnTo>
                  <a:pt x="302" y="211"/>
                </a:lnTo>
                <a:lnTo>
                  <a:pt x="302" y="211"/>
                </a:lnTo>
                <a:lnTo>
                  <a:pt x="304" y="220"/>
                </a:lnTo>
                <a:lnTo>
                  <a:pt x="306" y="227"/>
                </a:lnTo>
                <a:lnTo>
                  <a:pt x="306" y="227"/>
                </a:lnTo>
                <a:lnTo>
                  <a:pt x="309" y="234"/>
                </a:lnTo>
                <a:lnTo>
                  <a:pt x="298" y="234"/>
                </a:lnTo>
                <a:lnTo>
                  <a:pt x="298" y="234"/>
                </a:lnTo>
                <a:lnTo>
                  <a:pt x="292" y="226"/>
                </a:lnTo>
                <a:lnTo>
                  <a:pt x="282" y="214"/>
                </a:lnTo>
                <a:lnTo>
                  <a:pt x="282" y="214"/>
                </a:lnTo>
                <a:lnTo>
                  <a:pt x="269" y="203"/>
                </a:lnTo>
                <a:lnTo>
                  <a:pt x="258" y="198"/>
                </a:lnTo>
                <a:lnTo>
                  <a:pt x="258" y="198"/>
                </a:lnTo>
                <a:lnTo>
                  <a:pt x="252" y="190"/>
                </a:lnTo>
                <a:lnTo>
                  <a:pt x="247" y="184"/>
                </a:lnTo>
                <a:lnTo>
                  <a:pt x="245" y="181"/>
                </a:lnTo>
                <a:lnTo>
                  <a:pt x="245" y="177"/>
                </a:lnTo>
                <a:lnTo>
                  <a:pt x="245" y="177"/>
                </a:lnTo>
                <a:lnTo>
                  <a:pt x="243" y="167"/>
                </a:lnTo>
                <a:lnTo>
                  <a:pt x="241" y="163"/>
                </a:lnTo>
                <a:lnTo>
                  <a:pt x="241" y="163"/>
                </a:lnTo>
                <a:lnTo>
                  <a:pt x="247" y="161"/>
                </a:lnTo>
                <a:lnTo>
                  <a:pt x="252" y="157"/>
                </a:lnTo>
                <a:lnTo>
                  <a:pt x="254" y="155"/>
                </a:lnTo>
                <a:lnTo>
                  <a:pt x="254" y="154"/>
                </a:lnTo>
                <a:lnTo>
                  <a:pt x="254" y="154"/>
                </a:lnTo>
                <a:lnTo>
                  <a:pt x="256" y="146"/>
                </a:lnTo>
                <a:lnTo>
                  <a:pt x="254" y="137"/>
                </a:lnTo>
                <a:lnTo>
                  <a:pt x="252" y="119"/>
                </a:lnTo>
                <a:lnTo>
                  <a:pt x="252" y="119"/>
                </a:lnTo>
                <a:lnTo>
                  <a:pt x="250" y="112"/>
                </a:lnTo>
                <a:lnTo>
                  <a:pt x="250" y="104"/>
                </a:lnTo>
                <a:lnTo>
                  <a:pt x="249" y="92"/>
                </a:lnTo>
                <a:lnTo>
                  <a:pt x="249" y="92"/>
                </a:lnTo>
                <a:lnTo>
                  <a:pt x="246" y="88"/>
                </a:lnTo>
                <a:lnTo>
                  <a:pt x="243" y="83"/>
                </a:lnTo>
                <a:lnTo>
                  <a:pt x="239" y="79"/>
                </a:lnTo>
                <a:lnTo>
                  <a:pt x="238" y="75"/>
                </a:lnTo>
                <a:lnTo>
                  <a:pt x="238" y="75"/>
                </a:lnTo>
                <a:lnTo>
                  <a:pt x="238" y="66"/>
                </a:lnTo>
                <a:lnTo>
                  <a:pt x="238" y="66"/>
                </a:lnTo>
                <a:lnTo>
                  <a:pt x="239" y="64"/>
                </a:lnTo>
                <a:lnTo>
                  <a:pt x="240" y="60"/>
                </a:lnTo>
                <a:lnTo>
                  <a:pt x="241" y="57"/>
                </a:lnTo>
                <a:lnTo>
                  <a:pt x="241" y="53"/>
                </a:lnTo>
                <a:lnTo>
                  <a:pt x="240" y="48"/>
                </a:lnTo>
                <a:lnTo>
                  <a:pt x="238" y="42"/>
                </a:lnTo>
                <a:lnTo>
                  <a:pt x="238" y="42"/>
                </a:lnTo>
                <a:lnTo>
                  <a:pt x="232" y="30"/>
                </a:lnTo>
                <a:lnTo>
                  <a:pt x="228" y="25"/>
                </a:lnTo>
                <a:lnTo>
                  <a:pt x="225" y="21"/>
                </a:lnTo>
                <a:lnTo>
                  <a:pt x="219" y="17"/>
                </a:lnTo>
                <a:lnTo>
                  <a:pt x="212" y="13"/>
                </a:lnTo>
                <a:lnTo>
                  <a:pt x="194" y="7"/>
                </a:lnTo>
                <a:lnTo>
                  <a:pt x="194" y="7"/>
                </a:lnTo>
                <a:lnTo>
                  <a:pt x="174" y="3"/>
                </a:lnTo>
                <a:lnTo>
                  <a:pt x="164" y="2"/>
                </a:lnTo>
                <a:lnTo>
                  <a:pt x="156" y="0"/>
                </a:lnTo>
                <a:lnTo>
                  <a:pt x="149" y="0"/>
                </a:lnTo>
                <a:lnTo>
                  <a:pt x="142" y="2"/>
                </a:lnTo>
                <a:lnTo>
                  <a:pt x="136" y="4"/>
                </a:lnTo>
                <a:lnTo>
                  <a:pt x="130" y="7"/>
                </a:lnTo>
                <a:lnTo>
                  <a:pt x="130" y="7"/>
                </a:lnTo>
                <a:lnTo>
                  <a:pt x="119" y="16"/>
                </a:lnTo>
                <a:lnTo>
                  <a:pt x="111" y="24"/>
                </a:lnTo>
                <a:lnTo>
                  <a:pt x="102" y="31"/>
                </a:lnTo>
                <a:lnTo>
                  <a:pt x="102" y="31"/>
                </a:lnTo>
                <a:lnTo>
                  <a:pt x="93" y="40"/>
                </a:lnTo>
                <a:lnTo>
                  <a:pt x="86" y="48"/>
                </a:lnTo>
                <a:lnTo>
                  <a:pt x="79" y="59"/>
                </a:lnTo>
                <a:lnTo>
                  <a:pt x="79" y="59"/>
                </a:lnTo>
                <a:lnTo>
                  <a:pt x="72" y="69"/>
                </a:lnTo>
                <a:lnTo>
                  <a:pt x="66" y="82"/>
                </a:lnTo>
                <a:lnTo>
                  <a:pt x="63" y="89"/>
                </a:lnTo>
                <a:lnTo>
                  <a:pt x="62" y="97"/>
                </a:lnTo>
                <a:lnTo>
                  <a:pt x="63" y="104"/>
                </a:lnTo>
                <a:lnTo>
                  <a:pt x="66" y="112"/>
                </a:lnTo>
                <a:lnTo>
                  <a:pt x="66" y="112"/>
                </a:lnTo>
                <a:lnTo>
                  <a:pt x="70" y="127"/>
                </a:lnTo>
                <a:lnTo>
                  <a:pt x="74" y="138"/>
                </a:lnTo>
                <a:lnTo>
                  <a:pt x="76" y="146"/>
                </a:lnTo>
                <a:lnTo>
                  <a:pt x="79" y="154"/>
                </a:lnTo>
                <a:lnTo>
                  <a:pt x="79" y="154"/>
                </a:lnTo>
                <a:lnTo>
                  <a:pt x="89" y="170"/>
                </a:lnTo>
                <a:lnTo>
                  <a:pt x="95" y="180"/>
                </a:lnTo>
                <a:lnTo>
                  <a:pt x="95" y="18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5">
            <a:extLst>
              <a:ext uri="{FF2B5EF4-FFF2-40B4-BE49-F238E27FC236}">
                <a16:creationId xmlns:a16="http://schemas.microsoft.com/office/drawing/2014/main" id="{53A14C0D-5F5E-4FF1-B504-759D04A50205}"/>
              </a:ext>
            </a:extLst>
          </p:cNvPr>
          <p:cNvSpPr>
            <a:spLocks/>
          </p:cNvSpPr>
          <p:nvPr/>
        </p:nvSpPr>
        <p:spPr bwMode="auto">
          <a:xfrm>
            <a:off x="1010357" y="2753925"/>
            <a:ext cx="574409" cy="1652299"/>
          </a:xfrm>
          <a:custGeom>
            <a:avLst/>
            <a:gdLst>
              <a:gd name="T0" fmla="*/ 82 w 494"/>
              <a:gd name="T1" fmla="*/ 258 h 1421"/>
              <a:gd name="T2" fmla="*/ 31 w 494"/>
              <a:gd name="T3" fmla="*/ 371 h 1421"/>
              <a:gd name="T4" fmla="*/ 5 w 494"/>
              <a:gd name="T5" fmla="*/ 539 h 1421"/>
              <a:gd name="T6" fmla="*/ 55 w 494"/>
              <a:gd name="T7" fmla="*/ 580 h 1421"/>
              <a:gd name="T8" fmla="*/ 75 w 494"/>
              <a:gd name="T9" fmla="*/ 649 h 1421"/>
              <a:gd name="T10" fmla="*/ 93 w 494"/>
              <a:gd name="T11" fmla="*/ 701 h 1421"/>
              <a:gd name="T12" fmla="*/ 127 w 494"/>
              <a:gd name="T13" fmla="*/ 996 h 1421"/>
              <a:gd name="T14" fmla="*/ 146 w 494"/>
              <a:gd name="T15" fmla="*/ 1156 h 1421"/>
              <a:gd name="T16" fmla="*/ 175 w 494"/>
              <a:gd name="T17" fmla="*/ 1297 h 1421"/>
              <a:gd name="T18" fmla="*/ 186 w 494"/>
              <a:gd name="T19" fmla="*/ 1313 h 1421"/>
              <a:gd name="T20" fmla="*/ 169 w 494"/>
              <a:gd name="T21" fmla="*/ 1321 h 1421"/>
              <a:gd name="T22" fmla="*/ 137 w 494"/>
              <a:gd name="T23" fmla="*/ 1334 h 1421"/>
              <a:gd name="T24" fmla="*/ 142 w 494"/>
              <a:gd name="T25" fmla="*/ 1369 h 1421"/>
              <a:gd name="T26" fmla="*/ 209 w 494"/>
              <a:gd name="T27" fmla="*/ 1394 h 1421"/>
              <a:gd name="T28" fmla="*/ 271 w 494"/>
              <a:gd name="T29" fmla="*/ 1390 h 1421"/>
              <a:gd name="T30" fmla="*/ 271 w 494"/>
              <a:gd name="T31" fmla="*/ 1359 h 1421"/>
              <a:gd name="T32" fmla="*/ 259 w 494"/>
              <a:gd name="T33" fmla="*/ 1295 h 1421"/>
              <a:gd name="T34" fmla="*/ 251 w 494"/>
              <a:gd name="T35" fmla="*/ 1277 h 1421"/>
              <a:gd name="T36" fmla="*/ 259 w 494"/>
              <a:gd name="T37" fmla="*/ 1229 h 1421"/>
              <a:gd name="T38" fmla="*/ 229 w 494"/>
              <a:gd name="T39" fmla="*/ 1059 h 1421"/>
              <a:gd name="T40" fmla="*/ 234 w 494"/>
              <a:gd name="T41" fmla="*/ 830 h 1421"/>
              <a:gd name="T42" fmla="*/ 253 w 494"/>
              <a:gd name="T43" fmla="*/ 872 h 1421"/>
              <a:gd name="T44" fmla="*/ 271 w 494"/>
              <a:gd name="T45" fmla="*/ 991 h 1421"/>
              <a:gd name="T46" fmla="*/ 285 w 494"/>
              <a:gd name="T47" fmla="*/ 1080 h 1421"/>
              <a:gd name="T48" fmla="*/ 286 w 494"/>
              <a:gd name="T49" fmla="*/ 1164 h 1421"/>
              <a:gd name="T50" fmla="*/ 297 w 494"/>
              <a:gd name="T51" fmla="*/ 1339 h 1421"/>
              <a:gd name="T52" fmla="*/ 300 w 494"/>
              <a:gd name="T53" fmla="*/ 1406 h 1421"/>
              <a:gd name="T54" fmla="*/ 343 w 494"/>
              <a:gd name="T55" fmla="*/ 1420 h 1421"/>
              <a:gd name="T56" fmla="*/ 401 w 494"/>
              <a:gd name="T57" fmla="*/ 1400 h 1421"/>
              <a:gd name="T58" fmla="*/ 435 w 494"/>
              <a:gd name="T59" fmla="*/ 1371 h 1421"/>
              <a:gd name="T60" fmla="*/ 424 w 494"/>
              <a:gd name="T61" fmla="*/ 1332 h 1421"/>
              <a:gd name="T62" fmla="*/ 386 w 494"/>
              <a:gd name="T63" fmla="*/ 1325 h 1421"/>
              <a:gd name="T64" fmla="*/ 386 w 494"/>
              <a:gd name="T65" fmla="*/ 1219 h 1421"/>
              <a:gd name="T66" fmla="*/ 366 w 494"/>
              <a:gd name="T67" fmla="*/ 1000 h 1421"/>
              <a:gd name="T68" fmla="*/ 372 w 494"/>
              <a:gd name="T69" fmla="*/ 823 h 1421"/>
              <a:gd name="T70" fmla="*/ 374 w 494"/>
              <a:gd name="T71" fmla="*/ 710 h 1421"/>
              <a:gd name="T72" fmla="*/ 430 w 494"/>
              <a:gd name="T73" fmla="*/ 721 h 1421"/>
              <a:gd name="T74" fmla="*/ 482 w 494"/>
              <a:gd name="T75" fmla="*/ 687 h 1421"/>
              <a:gd name="T76" fmla="*/ 494 w 494"/>
              <a:gd name="T77" fmla="*/ 633 h 1421"/>
              <a:gd name="T78" fmla="*/ 445 w 494"/>
              <a:gd name="T79" fmla="*/ 531 h 1421"/>
              <a:gd name="T80" fmla="*/ 452 w 494"/>
              <a:gd name="T81" fmla="*/ 495 h 1421"/>
              <a:gd name="T82" fmla="*/ 450 w 494"/>
              <a:gd name="T83" fmla="*/ 384 h 1421"/>
              <a:gd name="T84" fmla="*/ 425 w 494"/>
              <a:gd name="T85" fmla="*/ 283 h 1421"/>
              <a:gd name="T86" fmla="*/ 363 w 494"/>
              <a:gd name="T87" fmla="*/ 228 h 1421"/>
              <a:gd name="T88" fmla="*/ 324 w 494"/>
              <a:gd name="T89" fmla="*/ 181 h 1421"/>
              <a:gd name="T90" fmla="*/ 324 w 494"/>
              <a:gd name="T91" fmla="*/ 164 h 1421"/>
              <a:gd name="T92" fmla="*/ 297 w 494"/>
              <a:gd name="T93" fmla="*/ 132 h 1421"/>
              <a:gd name="T94" fmla="*/ 246 w 494"/>
              <a:gd name="T95" fmla="*/ 112 h 1421"/>
              <a:gd name="T96" fmla="*/ 239 w 494"/>
              <a:gd name="T97" fmla="*/ 56 h 1421"/>
              <a:gd name="T98" fmla="*/ 215 w 494"/>
              <a:gd name="T99" fmla="*/ 15 h 1421"/>
              <a:gd name="T100" fmla="*/ 160 w 494"/>
              <a:gd name="T101" fmla="*/ 2 h 1421"/>
              <a:gd name="T102" fmla="*/ 97 w 494"/>
              <a:gd name="T103" fmla="*/ 31 h 1421"/>
              <a:gd name="T104" fmla="*/ 82 w 494"/>
              <a:gd name="T105" fmla="*/ 68 h 1421"/>
              <a:gd name="T106" fmla="*/ 90 w 494"/>
              <a:gd name="T107" fmla="*/ 86 h 1421"/>
              <a:gd name="T108" fmla="*/ 96 w 494"/>
              <a:gd name="T109" fmla="*/ 126 h 1421"/>
              <a:gd name="T110" fmla="*/ 104 w 494"/>
              <a:gd name="T111" fmla="*/ 169 h 1421"/>
              <a:gd name="T112" fmla="*/ 120 w 494"/>
              <a:gd name="T113" fmla="*/ 188 h 1421"/>
              <a:gd name="T114" fmla="*/ 131 w 494"/>
              <a:gd name="T115" fmla="*/ 202 h 1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4" h="1421">
                <a:moveTo>
                  <a:pt x="131" y="202"/>
                </a:moveTo>
                <a:lnTo>
                  <a:pt x="131" y="232"/>
                </a:lnTo>
                <a:lnTo>
                  <a:pt x="131" y="232"/>
                </a:lnTo>
                <a:lnTo>
                  <a:pt x="123" y="234"/>
                </a:lnTo>
                <a:lnTo>
                  <a:pt x="115" y="238"/>
                </a:lnTo>
                <a:lnTo>
                  <a:pt x="104" y="242"/>
                </a:lnTo>
                <a:lnTo>
                  <a:pt x="93" y="250"/>
                </a:lnTo>
                <a:lnTo>
                  <a:pt x="82" y="258"/>
                </a:lnTo>
                <a:lnTo>
                  <a:pt x="71" y="269"/>
                </a:lnTo>
                <a:lnTo>
                  <a:pt x="66" y="274"/>
                </a:lnTo>
                <a:lnTo>
                  <a:pt x="62" y="280"/>
                </a:lnTo>
                <a:lnTo>
                  <a:pt x="62" y="280"/>
                </a:lnTo>
                <a:lnTo>
                  <a:pt x="57" y="289"/>
                </a:lnTo>
                <a:lnTo>
                  <a:pt x="52" y="301"/>
                </a:lnTo>
                <a:lnTo>
                  <a:pt x="42" y="331"/>
                </a:lnTo>
                <a:lnTo>
                  <a:pt x="31" y="371"/>
                </a:lnTo>
                <a:lnTo>
                  <a:pt x="20" y="411"/>
                </a:lnTo>
                <a:lnTo>
                  <a:pt x="11" y="453"/>
                </a:lnTo>
                <a:lnTo>
                  <a:pt x="4" y="488"/>
                </a:lnTo>
                <a:lnTo>
                  <a:pt x="0" y="517"/>
                </a:lnTo>
                <a:lnTo>
                  <a:pt x="0" y="525"/>
                </a:lnTo>
                <a:lnTo>
                  <a:pt x="1" y="531"/>
                </a:lnTo>
                <a:lnTo>
                  <a:pt x="1" y="531"/>
                </a:lnTo>
                <a:lnTo>
                  <a:pt x="5" y="539"/>
                </a:lnTo>
                <a:lnTo>
                  <a:pt x="12" y="547"/>
                </a:lnTo>
                <a:lnTo>
                  <a:pt x="20" y="554"/>
                </a:lnTo>
                <a:lnTo>
                  <a:pt x="30" y="561"/>
                </a:lnTo>
                <a:lnTo>
                  <a:pt x="46" y="571"/>
                </a:lnTo>
                <a:lnTo>
                  <a:pt x="51" y="576"/>
                </a:lnTo>
                <a:lnTo>
                  <a:pt x="53" y="579"/>
                </a:lnTo>
                <a:lnTo>
                  <a:pt x="53" y="579"/>
                </a:lnTo>
                <a:lnTo>
                  <a:pt x="55" y="580"/>
                </a:lnTo>
                <a:lnTo>
                  <a:pt x="57" y="583"/>
                </a:lnTo>
                <a:lnTo>
                  <a:pt x="68" y="592"/>
                </a:lnTo>
                <a:lnTo>
                  <a:pt x="77" y="600"/>
                </a:lnTo>
                <a:lnTo>
                  <a:pt x="81" y="602"/>
                </a:lnTo>
                <a:lnTo>
                  <a:pt x="82" y="605"/>
                </a:lnTo>
                <a:lnTo>
                  <a:pt x="82" y="605"/>
                </a:lnTo>
                <a:lnTo>
                  <a:pt x="80" y="619"/>
                </a:lnTo>
                <a:lnTo>
                  <a:pt x="75" y="649"/>
                </a:lnTo>
                <a:lnTo>
                  <a:pt x="74" y="664"/>
                </a:lnTo>
                <a:lnTo>
                  <a:pt x="72" y="678"/>
                </a:lnTo>
                <a:lnTo>
                  <a:pt x="74" y="689"/>
                </a:lnTo>
                <a:lnTo>
                  <a:pt x="75" y="693"/>
                </a:lnTo>
                <a:lnTo>
                  <a:pt x="76" y="695"/>
                </a:lnTo>
                <a:lnTo>
                  <a:pt x="76" y="695"/>
                </a:lnTo>
                <a:lnTo>
                  <a:pt x="84" y="699"/>
                </a:lnTo>
                <a:lnTo>
                  <a:pt x="93" y="701"/>
                </a:lnTo>
                <a:lnTo>
                  <a:pt x="102" y="703"/>
                </a:lnTo>
                <a:lnTo>
                  <a:pt x="102" y="703"/>
                </a:lnTo>
                <a:lnTo>
                  <a:pt x="113" y="811"/>
                </a:lnTo>
                <a:lnTo>
                  <a:pt x="121" y="898"/>
                </a:lnTo>
                <a:lnTo>
                  <a:pt x="123" y="935"/>
                </a:lnTo>
                <a:lnTo>
                  <a:pt x="126" y="962"/>
                </a:lnTo>
                <a:lnTo>
                  <a:pt x="126" y="962"/>
                </a:lnTo>
                <a:lnTo>
                  <a:pt x="127" y="996"/>
                </a:lnTo>
                <a:lnTo>
                  <a:pt x="128" y="1013"/>
                </a:lnTo>
                <a:lnTo>
                  <a:pt x="128" y="1028"/>
                </a:lnTo>
                <a:lnTo>
                  <a:pt x="128" y="1050"/>
                </a:lnTo>
                <a:lnTo>
                  <a:pt x="128" y="1050"/>
                </a:lnTo>
                <a:lnTo>
                  <a:pt x="129" y="1069"/>
                </a:lnTo>
                <a:lnTo>
                  <a:pt x="133" y="1095"/>
                </a:lnTo>
                <a:lnTo>
                  <a:pt x="139" y="1125"/>
                </a:lnTo>
                <a:lnTo>
                  <a:pt x="146" y="1156"/>
                </a:lnTo>
                <a:lnTo>
                  <a:pt x="159" y="1213"/>
                </a:lnTo>
                <a:lnTo>
                  <a:pt x="164" y="1234"/>
                </a:lnTo>
                <a:lnTo>
                  <a:pt x="166" y="1249"/>
                </a:lnTo>
                <a:lnTo>
                  <a:pt x="166" y="1249"/>
                </a:lnTo>
                <a:lnTo>
                  <a:pt x="170" y="1281"/>
                </a:lnTo>
                <a:lnTo>
                  <a:pt x="172" y="1291"/>
                </a:lnTo>
                <a:lnTo>
                  <a:pt x="175" y="1297"/>
                </a:lnTo>
                <a:lnTo>
                  <a:pt x="175" y="1297"/>
                </a:lnTo>
                <a:lnTo>
                  <a:pt x="178" y="1301"/>
                </a:lnTo>
                <a:lnTo>
                  <a:pt x="183" y="1302"/>
                </a:lnTo>
                <a:lnTo>
                  <a:pt x="188" y="1306"/>
                </a:lnTo>
                <a:lnTo>
                  <a:pt x="189" y="1307"/>
                </a:lnTo>
                <a:lnTo>
                  <a:pt x="189" y="1309"/>
                </a:lnTo>
                <a:lnTo>
                  <a:pt x="189" y="1309"/>
                </a:lnTo>
                <a:lnTo>
                  <a:pt x="189" y="1312"/>
                </a:lnTo>
                <a:lnTo>
                  <a:pt x="186" y="1313"/>
                </a:lnTo>
                <a:lnTo>
                  <a:pt x="179" y="1314"/>
                </a:lnTo>
                <a:lnTo>
                  <a:pt x="173" y="1315"/>
                </a:lnTo>
                <a:lnTo>
                  <a:pt x="169" y="1315"/>
                </a:lnTo>
                <a:lnTo>
                  <a:pt x="169" y="1315"/>
                </a:lnTo>
                <a:lnTo>
                  <a:pt x="169" y="1318"/>
                </a:lnTo>
                <a:lnTo>
                  <a:pt x="169" y="1319"/>
                </a:lnTo>
                <a:lnTo>
                  <a:pt x="169" y="1320"/>
                </a:lnTo>
                <a:lnTo>
                  <a:pt x="169" y="1321"/>
                </a:lnTo>
                <a:lnTo>
                  <a:pt x="169" y="1321"/>
                </a:lnTo>
                <a:lnTo>
                  <a:pt x="165" y="1321"/>
                </a:lnTo>
                <a:lnTo>
                  <a:pt x="159" y="1321"/>
                </a:lnTo>
                <a:lnTo>
                  <a:pt x="151" y="1322"/>
                </a:lnTo>
                <a:lnTo>
                  <a:pt x="146" y="1325"/>
                </a:lnTo>
                <a:lnTo>
                  <a:pt x="142" y="1327"/>
                </a:lnTo>
                <a:lnTo>
                  <a:pt x="142" y="1327"/>
                </a:lnTo>
                <a:lnTo>
                  <a:pt x="137" y="1334"/>
                </a:lnTo>
                <a:lnTo>
                  <a:pt x="133" y="1343"/>
                </a:lnTo>
                <a:lnTo>
                  <a:pt x="132" y="1346"/>
                </a:lnTo>
                <a:lnTo>
                  <a:pt x="132" y="1351"/>
                </a:lnTo>
                <a:lnTo>
                  <a:pt x="133" y="1354"/>
                </a:lnTo>
                <a:lnTo>
                  <a:pt x="134" y="1359"/>
                </a:lnTo>
                <a:lnTo>
                  <a:pt x="134" y="1359"/>
                </a:lnTo>
                <a:lnTo>
                  <a:pt x="138" y="1364"/>
                </a:lnTo>
                <a:lnTo>
                  <a:pt x="142" y="1369"/>
                </a:lnTo>
                <a:lnTo>
                  <a:pt x="148" y="1372"/>
                </a:lnTo>
                <a:lnTo>
                  <a:pt x="156" y="1376"/>
                </a:lnTo>
                <a:lnTo>
                  <a:pt x="171" y="1382"/>
                </a:lnTo>
                <a:lnTo>
                  <a:pt x="183" y="1385"/>
                </a:lnTo>
                <a:lnTo>
                  <a:pt x="183" y="1385"/>
                </a:lnTo>
                <a:lnTo>
                  <a:pt x="192" y="1388"/>
                </a:lnTo>
                <a:lnTo>
                  <a:pt x="199" y="1390"/>
                </a:lnTo>
                <a:lnTo>
                  <a:pt x="209" y="1394"/>
                </a:lnTo>
                <a:lnTo>
                  <a:pt x="209" y="1394"/>
                </a:lnTo>
                <a:lnTo>
                  <a:pt x="221" y="1397"/>
                </a:lnTo>
                <a:lnTo>
                  <a:pt x="235" y="1397"/>
                </a:lnTo>
                <a:lnTo>
                  <a:pt x="235" y="1397"/>
                </a:lnTo>
                <a:lnTo>
                  <a:pt x="246" y="1396"/>
                </a:lnTo>
                <a:lnTo>
                  <a:pt x="258" y="1395"/>
                </a:lnTo>
                <a:lnTo>
                  <a:pt x="267" y="1392"/>
                </a:lnTo>
                <a:lnTo>
                  <a:pt x="271" y="1390"/>
                </a:lnTo>
                <a:lnTo>
                  <a:pt x="273" y="1389"/>
                </a:lnTo>
                <a:lnTo>
                  <a:pt x="273" y="1389"/>
                </a:lnTo>
                <a:lnTo>
                  <a:pt x="274" y="1387"/>
                </a:lnTo>
                <a:lnTo>
                  <a:pt x="274" y="1384"/>
                </a:lnTo>
                <a:lnTo>
                  <a:pt x="273" y="1379"/>
                </a:lnTo>
                <a:lnTo>
                  <a:pt x="271" y="1373"/>
                </a:lnTo>
                <a:lnTo>
                  <a:pt x="271" y="1373"/>
                </a:lnTo>
                <a:lnTo>
                  <a:pt x="271" y="1359"/>
                </a:lnTo>
                <a:lnTo>
                  <a:pt x="271" y="1335"/>
                </a:lnTo>
                <a:lnTo>
                  <a:pt x="271" y="1335"/>
                </a:lnTo>
                <a:lnTo>
                  <a:pt x="268" y="1327"/>
                </a:lnTo>
                <a:lnTo>
                  <a:pt x="265" y="1319"/>
                </a:lnTo>
                <a:lnTo>
                  <a:pt x="259" y="1309"/>
                </a:lnTo>
                <a:lnTo>
                  <a:pt x="259" y="1309"/>
                </a:lnTo>
                <a:lnTo>
                  <a:pt x="259" y="1301"/>
                </a:lnTo>
                <a:lnTo>
                  <a:pt x="259" y="1295"/>
                </a:lnTo>
                <a:lnTo>
                  <a:pt x="259" y="1295"/>
                </a:lnTo>
                <a:lnTo>
                  <a:pt x="256" y="1294"/>
                </a:lnTo>
                <a:lnTo>
                  <a:pt x="253" y="1290"/>
                </a:lnTo>
                <a:lnTo>
                  <a:pt x="252" y="1288"/>
                </a:lnTo>
                <a:lnTo>
                  <a:pt x="249" y="1284"/>
                </a:lnTo>
                <a:lnTo>
                  <a:pt x="249" y="1281"/>
                </a:lnTo>
                <a:lnTo>
                  <a:pt x="251" y="1277"/>
                </a:lnTo>
                <a:lnTo>
                  <a:pt x="251" y="1277"/>
                </a:lnTo>
                <a:lnTo>
                  <a:pt x="254" y="1271"/>
                </a:lnTo>
                <a:lnTo>
                  <a:pt x="258" y="1267"/>
                </a:lnTo>
                <a:lnTo>
                  <a:pt x="259" y="1263"/>
                </a:lnTo>
                <a:lnTo>
                  <a:pt x="261" y="1258"/>
                </a:lnTo>
                <a:lnTo>
                  <a:pt x="261" y="1252"/>
                </a:lnTo>
                <a:lnTo>
                  <a:pt x="261" y="1245"/>
                </a:lnTo>
                <a:lnTo>
                  <a:pt x="261" y="1245"/>
                </a:lnTo>
                <a:lnTo>
                  <a:pt x="259" y="1229"/>
                </a:lnTo>
                <a:lnTo>
                  <a:pt x="255" y="1213"/>
                </a:lnTo>
                <a:lnTo>
                  <a:pt x="252" y="1200"/>
                </a:lnTo>
                <a:lnTo>
                  <a:pt x="251" y="1193"/>
                </a:lnTo>
                <a:lnTo>
                  <a:pt x="251" y="1193"/>
                </a:lnTo>
                <a:lnTo>
                  <a:pt x="241" y="1133"/>
                </a:lnTo>
                <a:lnTo>
                  <a:pt x="234" y="1090"/>
                </a:lnTo>
                <a:lnTo>
                  <a:pt x="229" y="1059"/>
                </a:lnTo>
                <a:lnTo>
                  <a:pt x="229" y="1059"/>
                </a:lnTo>
                <a:lnTo>
                  <a:pt x="229" y="1043"/>
                </a:lnTo>
                <a:lnTo>
                  <a:pt x="229" y="1030"/>
                </a:lnTo>
                <a:lnTo>
                  <a:pt x="229" y="1006"/>
                </a:lnTo>
                <a:lnTo>
                  <a:pt x="229" y="1006"/>
                </a:lnTo>
                <a:lnTo>
                  <a:pt x="230" y="924"/>
                </a:lnTo>
                <a:lnTo>
                  <a:pt x="233" y="850"/>
                </a:lnTo>
                <a:lnTo>
                  <a:pt x="233" y="850"/>
                </a:lnTo>
                <a:lnTo>
                  <a:pt x="234" y="830"/>
                </a:lnTo>
                <a:lnTo>
                  <a:pt x="234" y="822"/>
                </a:lnTo>
                <a:lnTo>
                  <a:pt x="235" y="820"/>
                </a:lnTo>
                <a:lnTo>
                  <a:pt x="235" y="820"/>
                </a:lnTo>
                <a:lnTo>
                  <a:pt x="235" y="820"/>
                </a:lnTo>
                <a:lnTo>
                  <a:pt x="239" y="828"/>
                </a:lnTo>
                <a:lnTo>
                  <a:pt x="245" y="845"/>
                </a:lnTo>
                <a:lnTo>
                  <a:pt x="251" y="861"/>
                </a:lnTo>
                <a:lnTo>
                  <a:pt x="253" y="872"/>
                </a:lnTo>
                <a:lnTo>
                  <a:pt x="253" y="872"/>
                </a:lnTo>
                <a:lnTo>
                  <a:pt x="255" y="885"/>
                </a:lnTo>
                <a:lnTo>
                  <a:pt x="260" y="908"/>
                </a:lnTo>
                <a:lnTo>
                  <a:pt x="265" y="936"/>
                </a:lnTo>
                <a:lnTo>
                  <a:pt x="267" y="962"/>
                </a:lnTo>
                <a:lnTo>
                  <a:pt x="267" y="962"/>
                </a:lnTo>
                <a:lnTo>
                  <a:pt x="268" y="977"/>
                </a:lnTo>
                <a:lnTo>
                  <a:pt x="271" y="991"/>
                </a:lnTo>
                <a:lnTo>
                  <a:pt x="277" y="1022"/>
                </a:lnTo>
                <a:lnTo>
                  <a:pt x="283" y="1047"/>
                </a:lnTo>
                <a:lnTo>
                  <a:pt x="285" y="1059"/>
                </a:lnTo>
                <a:lnTo>
                  <a:pt x="285" y="1059"/>
                </a:lnTo>
                <a:lnTo>
                  <a:pt x="284" y="1068"/>
                </a:lnTo>
                <a:lnTo>
                  <a:pt x="284" y="1074"/>
                </a:lnTo>
                <a:lnTo>
                  <a:pt x="285" y="1080"/>
                </a:lnTo>
                <a:lnTo>
                  <a:pt x="285" y="1080"/>
                </a:lnTo>
                <a:lnTo>
                  <a:pt x="287" y="1086"/>
                </a:lnTo>
                <a:lnTo>
                  <a:pt x="287" y="1090"/>
                </a:lnTo>
                <a:lnTo>
                  <a:pt x="287" y="1097"/>
                </a:lnTo>
                <a:lnTo>
                  <a:pt x="287" y="1097"/>
                </a:lnTo>
                <a:lnTo>
                  <a:pt x="287" y="1113"/>
                </a:lnTo>
                <a:lnTo>
                  <a:pt x="287" y="1132"/>
                </a:lnTo>
                <a:lnTo>
                  <a:pt x="287" y="1132"/>
                </a:lnTo>
                <a:lnTo>
                  <a:pt x="286" y="1164"/>
                </a:lnTo>
                <a:lnTo>
                  <a:pt x="285" y="1221"/>
                </a:lnTo>
                <a:lnTo>
                  <a:pt x="285" y="1278"/>
                </a:lnTo>
                <a:lnTo>
                  <a:pt x="286" y="1299"/>
                </a:lnTo>
                <a:lnTo>
                  <a:pt x="287" y="1309"/>
                </a:lnTo>
                <a:lnTo>
                  <a:pt x="287" y="1309"/>
                </a:lnTo>
                <a:lnTo>
                  <a:pt x="294" y="1327"/>
                </a:lnTo>
                <a:lnTo>
                  <a:pt x="296" y="1333"/>
                </a:lnTo>
                <a:lnTo>
                  <a:pt x="297" y="1339"/>
                </a:lnTo>
                <a:lnTo>
                  <a:pt x="297" y="1339"/>
                </a:lnTo>
                <a:lnTo>
                  <a:pt x="297" y="1347"/>
                </a:lnTo>
                <a:lnTo>
                  <a:pt x="297" y="1353"/>
                </a:lnTo>
                <a:lnTo>
                  <a:pt x="297" y="1362"/>
                </a:lnTo>
                <a:lnTo>
                  <a:pt x="297" y="1362"/>
                </a:lnTo>
                <a:lnTo>
                  <a:pt x="296" y="1376"/>
                </a:lnTo>
                <a:lnTo>
                  <a:pt x="298" y="1391"/>
                </a:lnTo>
                <a:lnTo>
                  <a:pt x="300" y="1406"/>
                </a:lnTo>
                <a:lnTo>
                  <a:pt x="302" y="1411"/>
                </a:lnTo>
                <a:lnTo>
                  <a:pt x="302" y="1411"/>
                </a:lnTo>
                <a:lnTo>
                  <a:pt x="310" y="1416"/>
                </a:lnTo>
                <a:lnTo>
                  <a:pt x="317" y="1419"/>
                </a:lnTo>
                <a:lnTo>
                  <a:pt x="325" y="1421"/>
                </a:lnTo>
                <a:lnTo>
                  <a:pt x="325" y="1421"/>
                </a:lnTo>
                <a:lnTo>
                  <a:pt x="334" y="1421"/>
                </a:lnTo>
                <a:lnTo>
                  <a:pt x="343" y="1420"/>
                </a:lnTo>
                <a:lnTo>
                  <a:pt x="355" y="1415"/>
                </a:lnTo>
                <a:lnTo>
                  <a:pt x="369" y="1409"/>
                </a:lnTo>
                <a:lnTo>
                  <a:pt x="369" y="1409"/>
                </a:lnTo>
                <a:lnTo>
                  <a:pt x="375" y="1406"/>
                </a:lnTo>
                <a:lnTo>
                  <a:pt x="381" y="1403"/>
                </a:lnTo>
                <a:lnTo>
                  <a:pt x="388" y="1402"/>
                </a:lnTo>
                <a:lnTo>
                  <a:pt x="397" y="1401"/>
                </a:lnTo>
                <a:lnTo>
                  <a:pt x="401" y="1400"/>
                </a:lnTo>
                <a:lnTo>
                  <a:pt x="406" y="1397"/>
                </a:lnTo>
                <a:lnTo>
                  <a:pt x="406" y="1397"/>
                </a:lnTo>
                <a:lnTo>
                  <a:pt x="418" y="1391"/>
                </a:lnTo>
                <a:lnTo>
                  <a:pt x="423" y="1388"/>
                </a:lnTo>
                <a:lnTo>
                  <a:pt x="428" y="1385"/>
                </a:lnTo>
                <a:lnTo>
                  <a:pt x="431" y="1381"/>
                </a:lnTo>
                <a:lnTo>
                  <a:pt x="433" y="1377"/>
                </a:lnTo>
                <a:lnTo>
                  <a:pt x="435" y="1371"/>
                </a:lnTo>
                <a:lnTo>
                  <a:pt x="436" y="1365"/>
                </a:lnTo>
                <a:lnTo>
                  <a:pt x="436" y="1365"/>
                </a:lnTo>
                <a:lnTo>
                  <a:pt x="435" y="1352"/>
                </a:lnTo>
                <a:lnTo>
                  <a:pt x="435" y="1347"/>
                </a:lnTo>
                <a:lnTo>
                  <a:pt x="433" y="1341"/>
                </a:lnTo>
                <a:lnTo>
                  <a:pt x="431" y="1338"/>
                </a:lnTo>
                <a:lnTo>
                  <a:pt x="428" y="1334"/>
                </a:lnTo>
                <a:lnTo>
                  <a:pt x="424" y="1332"/>
                </a:lnTo>
                <a:lnTo>
                  <a:pt x="418" y="1330"/>
                </a:lnTo>
                <a:lnTo>
                  <a:pt x="418" y="1330"/>
                </a:lnTo>
                <a:lnTo>
                  <a:pt x="397" y="1327"/>
                </a:lnTo>
                <a:lnTo>
                  <a:pt x="390" y="1327"/>
                </a:lnTo>
                <a:lnTo>
                  <a:pt x="386" y="1327"/>
                </a:lnTo>
                <a:lnTo>
                  <a:pt x="386" y="1327"/>
                </a:lnTo>
                <a:lnTo>
                  <a:pt x="386" y="1327"/>
                </a:lnTo>
                <a:lnTo>
                  <a:pt x="386" y="1325"/>
                </a:lnTo>
                <a:lnTo>
                  <a:pt x="386" y="1321"/>
                </a:lnTo>
                <a:lnTo>
                  <a:pt x="386" y="1321"/>
                </a:lnTo>
                <a:lnTo>
                  <a:pt x="386" y="1308"/>
                </a:lnTo>
                <a:lnTo>
                  <a:pt x="386" y="1283"/>
                </a:lnTo>
                <a:lnTo>
                  <a:pt x="386" y="1283"/>
                </a:lnTo>
                <a:lnTo>
                  <a:pt x="386" y="1246"/>
                </a:lnTo>
                <a:lnTo>
                  <a:pt x="386" y="1219"/>
                </a:lnTo>
                <a:lnTo>
                  <a:pt x="386" y="1219"/>
                </a:lnTo>
                <a:lnTo>
                  <a:pt x="386" y="1147"/>
                </a:lnTo>
                <a:lnTo>
                  <a:pt x="384" y="1092"/>
                </a:lnTo>
                <a:lnTo>
                  <a:pt x="382" y="1070"/>
                </a:lnTo>
                <a:lnTo>
                  <a:pt x="380" y="1056"/>
                </a:lnTo>
                <a:lnTo>
                  <a:pt x="380" y="1056"/>
                </a:lnTo>
                <a:lnTo>
                  <a:pt x="376" y="1038"/>
                </a:lnTo>
                <a:lnTo>
                  <a:pt x="372" y="1024"/>
                </a:lnTo>
                <a:lnTo>
                  <a:pt x="366" y="1000"/>
                </a:lnTo>
                <a:lnTo>
                  <a:pt x="366" y="1000"/>
                </a:lnTo>
                <a:lnTo>
                  <a:pt x="366" y="992"/>
                </a:lnTo>
                <a:lnTo>
                  <a:pt x="366" y="986"/>
                </a:lnTo>
                <a:lnTo>
                  <a:pt x="369" y="978"/>
                </a:lnTo>
                <a:lnTo>
                  <a:pt x="369" y="978"/>
                </a:lnTo>
                <a:lnTo>
                  <a:pt x="369" y="954"/>
                </a:lnTo>
                <a:lnTo>
                  <a:pt x="370" y="905"/>
                </a:lnTo>
                <a:lnTo>
                  <a:pt x="372" y="823"/>
                </a:lnTo>
                <a:lnTo>
                  <a:pt x="372" y="823"/>
                </a:lnTo>
                <a:lnTo>
                  <a:pt x="372" y="770"/>
                </a:lnTo>
                <a:lnTo>
                  <a:pt x="372" y="770"/>
                </a:lnTo>
                <a:lnTo>
                  <a:pt x="373" y="752"/>
                </a:lnTo>
                <a:lnTo>
                  <a:pt x="374" y="724"/>
                </a:lnTo>
                <a:lnTo>
                  <a:pt x="374" y="724"/>
                </a:lnTo>
                <a:lnTo>
                  <a:pt x="375" y="718"/>
                </a:lnTo>
                <a:lnTo>
                  <a:pt x="374" y="710"/>
                </a:lnTo>
                <a:lnTo>
                  <a:pt x="373" y="700"/>
                </a:lnTo>
                <a:lnTo>
                  <a:pt x="369" y="689"/>
                </a:lnTo>
                <a:lnTo>
                  <a:pt x="369" y="689"/>
                </a:lnTo>
                <a:lnTo>
                  <a:pt x="397" y="706"/>
                </a:lnTo>
                <a:lnTo>
                  <a:pt x="417" y="716"/>
                </a:lnTo>
                <a:lnTo>
                  <a:pt x="425" y="720"/>
                </a:lnTo>
                <a:lnTo>
                  <a:pt x="430" y="721"/>
                </a:lnTo>
                <a:lnTo>
                  <a:pt x="430" y="721"/>
                </a:lnTo>
                <a:lnTo>
                  <a:pt x="433" y="720"/>
                </a:lnTo>
                <a:lnTo>
                  <a:pt x="437" y="718"/>
                </a:lnTo>
                <a:lnTo>
                  <a:pt x="447" y="710"/>
                </a:lnTo>
                <a:lnTo>
                  <a:pt x="468" y="695"/>
                </a:lnTo>
                <a:lnTo>
                  <a:pt x="468" y="695"/>
                </a:lnTo>
                <a:lnTo>
                  <a:pt x="475" y="690"/>
                </a:lnTo>
                <a:lnTo>
                  <a:pt x="481" y="688"/>
                </a:lnTo>
                <a:lnTo>
                  <a:pt x="482" y="687"/>
                </a:lnTo>
                <a:lnTo>
                  <a:pt x="485" y="686"/>
                </a:lnTo>
                <a:lnTo>
                  <a:pt x="488" y="677"/>
                </a:lnTo>
                <a:lnTo>
                  <a:pt x="488" y="677"/>
                </a:lnTo>
                <a:lnTo>
                  <a:pt x="490" y="665"/>
                </a:lnTo>
                <a:lnTo>
                  <a:pt x="493" y="652"/>
                </a:lnTo>
                <a:lnTo>
                  <a:pt x="494" y="642"/>
                </a:lnTo>
                <a:lnTo>
                  <a:pt x="494" y="633"/>
                </a:lnTo>
                <a:lnTo>
                  <a:pt x="494" y="633"/>
                </a:lnTo>
                <a:lnTo>
                  <a:pt x="489" y="619"/>
                </a:lnTo>
                <a:lnTo>
                  <a:pt x="481" y="594"/>
                </a:lnTo>
                <a:lnTo>
                  <a:pt x="471" y="568"/>
                </a:lnTo>
                <a:lnTo>
                  <a:pt x="467" y="557"/>
                </a:lnTo>
                <a:lnTo>
                  <a:pt x="462" y="549"/>
                </a:lnTo>
                <a:lnTo>
                  <a:pt x="462" y="549"/>
                </a:lnTo>
                <a:lnTo>
                  <a:pt x="452" y="538"/>
                </a:lnTo>
                <a:lnTo>
                  <a:pt x="445" y="531"/>
                </a:lnTo>
                <a:lnTo>
                  <a:pt x="439" y="526"/>
                </a:lnTo>
                <a:lnTo>
                  <a:pt x="438" y="524"/>
                </a:lnTo>
                <a:lnTo>
                  <a:pt x="438" y="523"/>
                </a:lnTo>
                <a:lnTo>
                  <a:pt x="438" y="523"/>
                </a:lnTo>
                <a:lnTo>
                  <a:pt x="442" y="518"/>
                </a:lnTo>
                <a:lnTo>
                  <a:pt x="447" y="509"/>
                </a:lnTo>
                <a:lnTo>
                  <a:pt x="450" y="503"/>
                </a:lnTo>
                <a:lnTo>
                  <a:pt x="452" y="495"/>
                </a:lnTo>
                <a:lnTo>
                  <a:pt x="455" y="486"/>
                </a:lnTo>
                <a:lnTo>
                  <a:pt x="456" y="476"/>
                </a:lnTo>
                <a:lnTo>
                  <a:pt x="456" y="476"/>
                </a:lnTo>
                <a:lnTo>
                  <a:pt x="456" y="454"/>
                </a:lnTo>
                <a:lnTo>
                  <a:pt x="455" y="432"/>
                </a:lnTo>
                <a:lnTo>
                  <a:pt x="452" y="400"/>
                </a:lnTo>
                <a:lnTo>
                  <a:pt x="452" y="400"/>
                </a:lnTo>
                <a:lnTo>
                  <a:pt x="450" y="384"/>
                </a:lnTo>
                <a:lnTo>
                  <a:pt x="445" y="360"/>
                </a:lnTo>
                <a:lnTo>
                  <a:pt x="439" y="334"/>
                </a:lnTo>
                <a:lnTo>
                  <a:pt x="436" y="312"/>
                </a:lnTo>
                <a:lnTo>
                  <a:pt x="436" y="312"/>
                </a:lnTo>
                <a:lnTo>
                  <a:pt x="433" y="304"/>
                </a:lnTo>
                <a:lnTo>
                  <a:pt x="432" y="297"/>
                </a:lnTo>
                <a:lnTo>
                  <a:pt x="429" y="290"/>
                </a:lnTo>
                <a:lnTo>
                  <a:pt x="425" y="283"/>
                </a:lnTo>
                <a:lnTo>
                  <a:pt x="417" y="270"/>
                </a:lnTo>
                <a:lnTo>
                  <a:pt x="406" y="258"/>
                </a:lnTo>
                <a:lnTo>
                  <a:pt x="406" y="258"/>
                </a:lnTo>
                <a:lnTo>
                  <a:pt x="400" y="251"/>
                </a:lnTo>
                <a:lnTo>
                  <a:pt x="394" y="246"/>
                </a:lnTo>
                <a:lnTo>
                  <a:pt x="380" y="236"/>
                </a:lnTo>
                <a:lnTo>
                  <a:pt x="369" y="230"/>
                </a:lnTo>
                <a:lnTo>
                  <a:pt x="363" y="228"/>
                </a:lnTo>
                <a:lnTo>
                  <a:pt x="363" y="228"/>
                </a:lnTo>
                <a:lnTo>
                  <a:pt x="340" y="216"/>
                </a:lnTo>
                <a:lnTo>
                  <a:pt x="340" y="216"/>
                </a:lnTo>
                <a:lnTo>
                  <a:pt x="336" y="203"/>
                </a:lnTo>
                <a:lnTo>
                  <a:pt x="332" y="192"/>
                </a:lnTo>
                <a:lnTo>
                  <a:pt x="328" y="184"/>
                </a:lnTo>
                <a:lnTo>
                  <a:pt x="328" y="184"/>
                </a:lnTo>
                <a:lnTo>
                  <a:pt x="324" y="181"/>
                </a:lnTo>
                <a:lnTo>
                  <a:pt x="322" y="178"/>
                </a:lnTo>
                <a:lnTo>
                  <a:pt x="319" y="176"/>
                </a:lnTo>
                <a:lnTo>
                  <a:pt x="319" y="173"/>
                </a:lnTo>
                <a:lnTo>
                  <a:pt x="319" y="173"/>
                </a:lnTo>
                <a:lnTo>
                  <a:pt x="321" y="171"/>
                </a:lnTo>
                <a:lnTo>
                  <a:pt x="322" y="170"/>
                </a:lnTo>
                <a:lnTo>
                  <a:pt x="324" y="166"/>
                </a:lnTo>
                <a:lnTo>
                  <a:pt x="324" y="164"/>
                </a:lnTo>
                <a:lnTo>
                  <a:pt x="323" y="162"/>
                </a:lnTo>
                <a:lnTo>
                  <a:pt x="321" y="159"/>
                </a:lnTo>
                <a:lnTo>
                  <a:pt x="317" y="156"/>
                </a:lnTo>
                <a:lnTo>
                  <a:pt x="317" y="156"/>
                </a:lnTo>
                <a:lnTo>
                  <a:pt x="309" y="149"/>
                </a:lnTo>
                <a:lnTo>
                  <a:pt x="304" y="143"/>
                </a:lnTo>
                <a:lnTo>
                  <a:pt x="300" y="137"/>
                </a:lnTo>
                <a:lnTo>
                  <a:pt x="297" y="132"/>
                </a:lnTo>
                <a:lnTo>
                  <a:pt x="297" y="132"/>
                </a:lnTo>
                <a:lnTo>
                  <a:pt x="284" y="120"/>
                </a:lnTo>
                <a:lnTo>
                  <a:pt x="278" y="115"/>
                </a:lnTo>
                <a:lnTo>
                  <a:pt x="273" y="112"/>
                </a:lnTo>
                <a:lnTo>
                  <a:pt x="273" y="112"/>
                </a:lnTo>
                <a:lnTo>
                  <a:pt x="267" y="112"/>
                </a:lnTo>
                <a:lnTo>
                  <a:pt x="256" y="112"/>
                </a:lnTo>
                <a:lnTo>
                  <a:pt x="246" y="112"/>
                </a:lnTo>
                <a:lnTo>
                  <a:pt x="241" y="112"/>
                </a:lnTo>
                <a:lnTo>
                  <a:pt x="241" y="112"/>
                </a:lnTo>
                <a:lnTo>
                  <a:pt x="242" y="107"/>
                </a:lnTo>
                <a:lnTo>
                  <a:pt x="243" y="95"/>
                </a:lnTo>
                <a:lnTo>
                  <a:pt x="243" y="87"/>
                </a:lnTo>
                <a:lnTo>
                  <a:pt x="242" y="77"/>
                </a:lnTo>
                <a:lnTo>
                  <a:pt x="241" y="68"/>
                </a:lnTo>
                <a:lnTo>
                  <a:pt x="239" y="56"/>
                </a:lnTo>
                <a:lnTo>
                  <a:pt x="239" y="56"/>
                </a:lnTo>
                <a:lnTo>
                  <a:pt x="236" y="46"/>
                </a:lnTo>
                <a:lnTo>
                  <a:pt x="235" y="40"/>
                </a:lnTo>
                <a:lnTo>
                  <a:pt x="235" y="32"/>
                </a:lnTo>
                <a:lnTo>
                  <a:pt x="234" y="29"/>
                </a:lnTo>
                <a:lnTo>
                  <a:pt x="230" y="26"/>
                </a:lnTo>
                <a:lnTo>
                  <a:pt x="215" y="15"/>
                </a:lnTo>
                <a:lnTo>
                  <a:pt x="215" y="15"/>
                </a:lnTo>
                <a:lnTo>
                  <a:pt x="204" y="10"/>
                </a:lnTo>
                <a:lnTo>
                  <a:pt x="195" y="5"/>
                </a:lnTo>
                <a:lnTo>
                  <a:pt x="186" y="2"/>
                </a:lnTo>
                <a:lnTo>
                  <a:pt x="179" y="1"/>
                </a:lnTo>
                <a:lnTo>
                  <a:pt x="170" y="0"/>
                </a:lnTo>
                <a:lnTo>
                  <a:pt x="166" y="1"/>
                </a:lnTo>
                <a:lnTo>
                  <a:pt x="166" y="1"/>
                </a:lnTo>
                <a:lnTo>
                  <a:pt x="160" y="2"/>
                </a:lnTo>
                <a:lnTo>
                  <a:pt x="146" y="4"/>
                </a:lnTo>
                <a:lnTo>
                  <a:pt x="129" y="7"/>
                </a:lnTo>
                <a:lnTo>
                  <a:pt x="121" y="10"/>
                </a:lnTo>
                <a:lnTo>
                  <a:pt x="114" y="13"/>
                </a:lnTo>
                <a:lnTo>
                  <a:pt x="114" y="13"/>
                </a:lnTo>
                <a:lnTo>
                  <a:pt x="108" y="18"/>
                </a:lnTo>
                <a:lnTo>
                  <a:pt x="102" y="24"/>
                </a:lnTo>
                <a:lnTo>
                  <a:pt x="97" y="31"/>
                </a:lnTo>
                <a:lnTo>
                  <a:pt x="94" y="38"/>
                </a:lnTo>
                <a:lnTo>
                  <a:pt x="88" y="52"/>
                </a:lnTo>
                <a:lnTo>
                  <a:pt x="84" y="59"/>
                </a:lnTo>
                <a:lnTo>
                  <a:pt x="84" y="59"/>
                </a:lnTo>
                <a:lnTo>
                  <a:pt x="83" y="62"/>
                </a:lnTo>
                <a:lnTo>
                  <a:pt x="83" y="64"/>
                </a:lnTo>
                <a:lnTo>
                  <a:pt x="82" y="68"/>
                </a:lnTo>
                <a:lnTo>
                  <a:pt x="82" y="68"/>
                </a:lnTo>
                <a:lnTo>
                  <a:pt x="81" y="70"/>
                </a:lnTo>
                <a:lnTo>
                  <a:pt x="82" y="74"/>
                </a:lnTo>
                <a:lnTo>
                  <a:pt x="82" y="77"/>
                </a:lnTo>
                <a:lnTo>
                  <a:pt x="82" y="77"/>
                </a:lnTo>
                <a:lnTo>
                  <a:pt x="83" y="77"/>
                </a:lnTo>
                <a:lnTo>
                  <a:pt x="87" y="80"/>
                </a:lnTo>
                <a:lnTo>
                  <a:pt x="90" y="83"/>
                </a:lnTo>
                <a:lnTo>
                  <a:pt x="90" y="86"/>
                </a:lnTo>
                <a:lnTo>
                  <a:pt x="90" y="88"/>
                </a:lnTo>
                <a:lnTo>
                  <a:pt x="90" y="88"/>
                </a:lnTo>
                <a:lnTo>
                  <a:pt x="90" y="95"/>
                </a:lnTo>
                <a:lnTo>
                  <a:pt x="90" y="101"/>
                </a:lnTo>
                <a:lnTo>
                  <a:pt x="90" y="109"/>
                </a:lnTo>
                <a:lnTo>
                  <a:pt x="90" y="109"/>
                </a:lnTo>
                <a:lnTo>
                  <a:pt x="93" y="115"/>
                </a:lnTo>
                <a:lnTo>
                  <a:pt x="96" y="126"/>
                </a:lnTo>
                <a:lnTo>
                  <a:pt x="96" y="126"/>
                </a:lnTo>
                <a:lnTo>
                  <a:pt x="102" y="134"/>
                </a:lnTo>
                <a:lnTo>
                  <a:pt x="104" y="140"/>
                </a:lnTo>
                <a:lnTo>
                  <a:pt x="106" y="147"/>
                </a:lnTo>
                <a:lnTo>
                  <a:pt x="106" y="147"/>
                </a:lnTo>
                <a:lnTo>
                  <a:pt x="103" y="163"/>
                </a:lnTo>
                <a:lnTo>
                  <a:pt x="103" y="168"/>
                </a:lnTo>
                <a:lnTo>
                  <a:pt x="104" y="169"/>
                </a:lnTo>
                <a:lnTo>
                  <a:pt x="106" y="170"/>
                </a:lnTo>
                <a:lnTo>
                  <a:pt x="106" y="170"/>
                </a:lnTo>
                <a:lnTo>
                  <a:pt x="110" y="171"/>
                </a:lnTo>
                <a:lnTo>
                  <a:pt x="113" y="172"/>
                </a:lnTo>
                <a:lnTo>
                  <a:pt x="114" y="173"/>
                </a:lnTo>
                <a:lnTo>
                  <a:pt x="114" y="173"/>
                </a:lnTo>
                <a:lnTo>
                  <a:pt x="120" y="188"/>
                </a:lnTo>
                <a:lnTo>
                  <a:pt x="120" y="188"/>
                </a:lnTo>
                <a:lnTo>
                  <a:pt x="120" y="189"/>
                </a:lnTo>
                <a:lnTo>
                  <a:pt x="122" y="190"/>
                </a:lnTo>
                <a:lnTo>
                  <a:pt x="127" y="190"/>
                </a:lnTo>
                <a:lnTo>
                  <a:pt x="134" y="190"/>
                </a:lnTo>
                <a:lnTo>
                  <a:pt x="134" y="190"/>
                </a:lnTo>
                <a:lnTo>
                  <a:pt x="133" y="195"/>
                </a:lnTo>
                <a:lnTo>
                  <a:pt x="131" y="202"/>
                </a:lnTo>
                <a:lnTo>
                  <a:pt x="131" y="2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id="{5C075883-CE23-4712-9F30-A3E43C24F182}"/>
              </a:ext>
            </a:extLst>
          </p:cNvPr>
          <p:cNvSpPr>
            <a:spLocks/>
          </p:cNvSpPr>
          <p:nvPr/>
        </p:nvSpPr>
        <p:spPr bwMode="auto">
          <a:xfrm>
            <a:off x="2792761" y="2753925"/>
            <a:ext cx="532852" cy="1652299"/>
          </a:xfrm>
          <a:custGeom>
            <a:avLst/>
            <a:gdLst>
              <a:gd name="T0" fmla="*/ 72 w 466"/>
              <a:gd name="T1" fmla="*/ 230 h 1445"/>
              <a:gd name="T2" fmla="*/ 40 w 466"/>
              <a:gd name="T3" fmla="*/ 265 h 1445"/>
              <a:gd name="T4" fmla="*/ 26 w 466"/>
              <a:gd name="T5" fmla="*/ 294 h 1445"/>
              <a:gd name="T6" fmla="*/ 0 w 466"/>
              <a:gd name="T7" fmla="*/ 321 h 1445"/>
              <a:gd name="T8" fmla="*/ 28 w 466"/>
              <a:gd name="T9" fmla="*/ 404 h 1445"/>
              <a:gd name="T10" fmla="*/ 50 w 466"/>
              <a:gd name="T11" fmla="*/ 445 h 1445"/>
              <a:gd name="T12" fmla="*/ 33 w 466"/>
              <a:gd name="T13" fmla="*/ 585 h 1445"/>
              <a:gd name="T14" fmla="*/ 18 w 466"/>
              <a:gd name="T15" fmla="*/ 605 h 1445"/>
              <a:gd name="T16" fmla="*/ 46 w 466"/>
              <a:gd name="T17" fmla="*/ 641 h 1445"/>
              <a:gd name="T18" fmla="*/ 37 w 466"/>
              <a:gd name="T19" fmla="*/ 710 h 1445"/>
              <a:gd name="T20" fmla="*/ 69 w 466"/>
              <a:gd name="T21" fmla="*/ 723 h 1445"/>
              <a:gd name="T22" fmla="*/ 90 w 466"/>
              <a:gd name="T23" fmla="*/ 740 h 1445"/>
              <a:gd name="T24" fmla="*/ 109 w 466"/>
              <a:gd name="T25" fmla="*/ 801 h 1445"/>
              <a:gd name="T26" fmla="*/ 167 w 466"/>
              <a:gd name="T27" fmla="*/ 927 h 1445"/>
              <a:gd name="T28" fmla="*/ 137 w 466"/>
              <a:gd name="T29" fmla="*/ 1077 h 1445"/>
              <a:gd name="T30" fmla="*/ 55 w 466"/>
              <a:gd name="T31" fmla="*/ 1292 h 1445"/>
              <a:gd name="T32" fmla="*/ 44 w 466"/>
              <a:gd name="T33" fmla="*/ 1359 h 1445"/>
              <a:gd name="T34" fmla="*/ 44 w 466"/>
              <a:gd name="T35" fmla="*/ 1389 h 1445"/>
              <a:gd name="T36" fmla="*/ 42 w 466"/>
              <a:gd name="T37" fmla="*/ 1439 h 1445"/>
              <a:gd name="T38" fmla="*/ 146 w 466"/>
              <a:gd name="T39" fmla="*/ 1445 h 1445"/>
              <a:gd name="T40" fmla="*/ 248 w 466"/>
              <a:gd name="T41" fmla="*/ 1433 h 1445"/>
              <a:gd name="T42" fmla="*/ 255 w 466"/>
              <a:gd name="T43" fmla="*/ 1408 h 1445"/>
              <a:gd name="T44" fmla="*/ 215 w 466"/>
              <a:gd name="T45" fmla="*/ 1393 h 1445"/>
              <a:gd name="T46" fmla="*/ 156 w 466"/>
              <a:gd name="T47" fmla="*/ 1364 h 1445"/>
              <a:gd name="T48" fmla="*/ 219 w 466"/>
              <a:gd name="T49" fmla="*/ 1237 h 1445"/>
              <a:gd name="T50" fmla="*/ 266 w 466"/>
              <a:gd name="T51" fmla="*/ 1209 h 1445"/>
              <a:gd name="T52" fmla="*/ 299 w 466"/>
              <a:gd name="T53" fmla="*/ 1291 h 1445"/>
              <a:gd name="T54" fmla="*/ 323 w 466"/>
              <a:gd name="T55" fmla="*/ 1341 h 1445"/>
              <a:gd name="T56" fmla="*/ 355 w 466"/>
              <a:gd name="T57" fmla="*/ 1364 h 1445"/>
              <a:gd name="T58" fmla="*/ 407 w 466"/>
              <a:gd name="T59" fmla="*/ 1299 h 1445"/>
              <a:gd name="T60" fmla="*/ 447 w 466"/>
              <a:gd name="T61" fmla="*/ 1235 h 1445"/>
              <a:gd name="T62" fmla="*/ 428 w 466"/>
              <a:gd name="T63" fmla="*/ 1218 h 1445"/>
              <a:gd name="T64" fmla="*/ 322 w 466"/>
              <a:gd name="T65" fmla="*/ 1053 h 1445"/>
              <a:gd name="T66" fmla="*/ 302 w 466"/>
              <a:gd name="T67" fmla="*/ 1013 h 1445"/>
              <a:gd name="T68" fmla="*/ 314 w 466"/>
              <a:gd name="T69" fmla="*/ 977 h 1445"/>
              <a:gd name="T70" fmla="*/ 335 w 466"/>
              <a:gd name="T71" fmla="*/ 893 h 1445"/>
              <a:gd name="T72" fmla="*/ 357 w 466"/>
              <a:gd name="T73" fmla="*/ 770 h 1445"/>
              <a:gd name="T74" fmla="*/ 357 w 466"/>
              <a:gd name="T75" fmla="*/ 710 h 1445"/>
              <a:gd name="T76" fmla="*/ 361 w 466"/>
              <a:gd name="T77" fmla="*/ 671 h 1445"/>
              <a:gd name="T78" fmla="*/ 384 w 466"/>
              <a:gd name="T79" fmla="*/ 686 h 1445"/>
              <a:gd name="T80" fmla="*/ 401 w 466"/>
              <a:gd name="T81" fmla="*/ 652 h 1445"/>
              <a:gd name="T82" fmla="*/ 382 w 466"/>
              <a:gd name="T83" fmla="*/ 538 h 1445"/>
              <a:gd name="T84" fmla="*/ 376 w 466"/>
              <a:gd name="T85" fmla="*/ 466 h 1445"/>
              <a:gd name="T86" fmla="*/ 394 w 466"/>
              <a:gd name="T87" fmla="*/ 450 h 1445"/>
              <a:gd name="T88" fmla="*/ 414 w 466"/>
              <a:gd name="T89" fmla="*/ 439 h 1445"/>
              <a:gd name="T90" fmla="*/ 457 w 466"/>
              <a:gd name="T91" fmla="*/ 435 h 1445"/>
              <a:gd name="T92" fmla="*/ 461 w 466"/>
              <a:gd name="T93" fmla="*/ 383 h 1445"/>
              <a:gd name="T94" fmla="*/ 431 w 466"/>
              <a:gd name="T95" fmla="*/ 336 h 1445"/>
              <a:gd name="T96" fmla="*/ 399 w 466"/>
              <a:gd name="T97" fmla="*/ 296 h 1445"/>
              <a:gd name="T98" fmla="*/ 429 w 466"/>
              <a:gd name="T99" fmla="*/ 268 h 1445"/>
              <a:gd name="T100" fmla="*/ 417 w 466"/>
              <a:gd name="T101" fmla="*/ 231 h 1445"/>
              <a:gd name="T102" fmla="*/ 372 w 466"/>
              <a:gd name="T103" fmla="*/ 162 h 1445"/>
              <a:gd name="T104" fmla="*/ 330 w 466"/>
              <a:gd name="T105" fmla="*/ 141 h 1445"/>
              <a:gd name="T106" fmla="*/ 270 w 466"/>
              <a:gd name="T107" fmla="*/ 58 h 1445"/>
              <a:gd name="T108" fmla="*/ 224 w 466"/>
              <a:gd name="T109" fmla="*/ 35 h 1445"/>
              <a:gd name="T110" fmla="*/ 169 w 466"/>
              <a:gd name="T111" fmla="*/ 2 h 1445"/>
              <a:gd name="T112" fmla="*/ 133 w 466"/>
              <a:gd name="T113" fmla="*/ 4 h 1445"/>
              <a:gd name="T114" fmla="*/ 75 w 466"/>
              <a:gd name="T115" fmla="*/ 11 h 1445"/>
              <a:gd name="T116" fmla="*/ 40 w 466"/>
              <a:gd name="T117" fmla="*/ 58 h 1445"/>
              <a:gd name="T118" fmla="*/ 43 w 466"/>
              <a:gd name="T119" fmla="*/ 138 h 1445"/>
              <a:gd name="T120" fmla="*/ 90 w 466"/>
              <a:gd name="T121" fmla="*/ 194 h 1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6" h="1445">
                <a:moveTo>
                  <a:pt x="90" y="194"/>
                </a:moveTo>
                <a:lnTo>
                  <a:pt x="94" y="210"/>
                </a:lnTo>
                <a:lnTo>
                  <a:pt x="94" y="210"/>
                </a:lnTo>
                <a:lnTo>
                  <a:pt x="89" y="214"/>
                </a:lnTo>
                <a:lnTo>
                  <a:pt x="78" y="225"/>
                </a:lnTo>
                <a:lnTo>
                  <a:pt x="78" y="225"/>
                </a:lnTo>
                <a:lnTo>
                  <a:pt x="72" y="230"/>
                </a:lnTo>
                <a:lnTo>
                  <a:pt x="69" y="233"/>
                </a:lnTo>
                <a:lnTo>
                  <a:pt x="62" y="243"/>
                </a:lnTo>
                <a:lnTo>
                  <a:pt x="62" y="243"/>
                </a:lnTo>
                <a:lnTo>
                  <a:pt x="58" y="249"/>
                </a:lnTo>
                <a:lnTo>
                  <a:pt x="52" y="256"/>
                </a:lnTo>
                <a:lnTo>
                  <a:pt x="40" y="265"/>
                </a:lnTo>
                <a:lnTo>
                  <a:pt x="40" y="265"/>
                </a:lnTo>
                <a:lnTo>
                  <a:pt x="37" y="268"/>
                </a:lnTo>
                <a:lnTo>
                  <a:pt x="32" y="271"/>
                </a:lnTo>
                <a:lnTo>
                  <a:pt x="30" y="276"/>
                </a:lnTo>
                <a:lnTo>
                  <a:pt x="28" y="281"/>
                </a:lnTo>
                <a:lnTo>
                  <a:pt x="28" y="281"/>
                </a:lnTo>
                <a:lnTo>
                  <a:pt x="27" y="290"/>
                </a:lnTo>
                <a:lnTo>
                  <a:pt x="26" y="294"/>
                </a:lnTo>
                <a:lnTo>
                  <a:pt x="25" y="296"/>
                </a:lnTo>
                <a:lnTo>
                  <a:pt x="25" y="296"/>
                </a:lnTo>
                <a:lnTo>
                  <a:pt x="20" y="299"/>
                </a:lnTo>
                <a:lnTo>
                  <a:pt x="11" y="306"/>
                </a:lnTo>
                <a:lnTo>
                  <a:pt x="4" y="314"/>
                </a:lnTo>
                <a:lnTo>
                  <a:pt x="1" y="318"/>
                </a:lnTo>
                <a:lnTo>
                  <a:pt x="0" y="321"/>
                </a:lnTo>
                <a:lnTo>
                  <a:pt x="0" y="321"/>
                </a:lnTo>
                <a:lnTo>
                  <a:pt x="2" y="326"/>
                </a:lnTo>
                <a:lnTo>
                  <a:pt x="5" y="333"/>
                </a:lnTo>
                <a:lnTo>
                  <a:pt x="9" y="343"/>
                </a:lnTo>
                <a:lnTo>
                  <a:pt x="9" y="343"/>
                </a:lnTo>
                <a:lnTo>
                  <a:pt x="17" y="369"/>
                </a:lnTo>
                <a:lnTo>
                  <a:pt x="28" y="404"/>
                </a:lnTo>
                <a:lnTo>
                  <a:pt x="28" y="404"/>
                </a:lnTo>
                <a:lnTo>
                  <a:pt x="32" y="421"/>
                </a:lnTo>
                <a:lnTo>
                  <a:pt x="34" y="429"/>
                </a:lnTo>
                <a:lnTo>
                  <a:pt x="34" y="429"/>
                </a:lnTo>
                <a:lnTo>
                  <a:pt x="43" y="438"/>
                </a:lnTo>
                <a:lnTo>
                  <a:pt x="50" y="445"/>
                </a:lnTo>
                <a:lnTo>
                  <a:pt x="50" y="445"/>
                </a:lnTo>
                <a:lnTo>
                  <a:pt x="40" y="495"/>
                </a:lnTo>
                <a:lnTo>
                  <a:pt x="34" y="533"/>
                </a:lnTo>
                <a:lnTo>
                  <a:pt x="32" y="547"/>
                </a:lnTo>
                <a:lnTo>
                  <a:pt x="31" y="557"/>
                </a:lnTo>
                <a:lnTo>
                  <a:pt x="31" y="557"/>
                </a:lnTo>
                <a:lnTo>
                  <a:pt x="33" y="577"/>
                </a:lnTo>
                <a:lnTo>
                  <a:pt x="33" y="585"/>
                </a:lnTo>
                <a:lnTo>
                  <a:pt x="32" y="589"/>
                </a:lnTo>
                <a:lnTo>
                  <a:pt x="31" y="590"/>
                </a:lnTo>
                <a:lnTo>
                  <a:pt x="31" y="590"/>
                </a:lnTo>
                <a:lnTo>
                  <a:pt x="27" y="593"/>
                </a:lnTo>
                <a:lnTo>
                  <a:pt x="23" y="598"/>
                </a:lnTo>
                <a:lnTo>
                  <a:pt x="19" y="603"/>
                </a:lnTo>
                <a:lnTo>
                  <a:pt x="18" y="605"/>
                </a:lnTo>
                <a:lnTo>
                  <a:pt x="19" y="609"/>
                </a:lnTo>
                <a:lnTo>
                  <a:pt x="19" y="609"/>
                </a:lnTo>
                <a:lnTo>
                  <a:pt x="24" y="616"/>
                </a:lnTo>
                <a:lnTo>
                  <a:pt x="31" y="624"/>
                </a:lnTo>
                <a:lnTo>
                  <a:pt x="44" y="636"/>
                </a:lnTo>
                <a:lnTo>
                  <a:pt x="44" y="636"/>
                </a:lnTo>
                <a:lnTo>
                  <a:pt x="46" y="641"/>
                </a:lnTo>
                <a:lnTo>
                  <a:pt x="50" y="647"/>
                </a:lnTo>
                <a:lnTo>
                  <a:pt x="53" y="655"/>
                </a:lnTo>
                <a:lnTo>
                  <a:pt x="53" y="655"/>
                </a:lnTo>
                <a:lnTo>
                  <a:pt x="50" y="663"/>
                </a:lnTo>
                <a:lnTo>
                  <a:pt x="43" y="682"/>
                </a:lnTo>
                <a:lnTo>
                  <a:pt x="37" y="703"/>
                </a:lnTo>
                <a:lnTo>
                  <a:pt x="37" y="710"/>
                </a:lnTo>
                <a:lnTo>
                  <a:pt x="37" y="712"/>
                </a:lnTo>
                <a:lnTo>
                  <a:pt x="38" y="715"/>
                </a:lnTo>
                <a:lnTo>
                  <a:pt x="38" y="715"/>
                </a:lnTo>
                <a:lnTo>
                  <a:pt x="40" y="716"/>
                </a:lnTo>
                <a:lnTo>
                  <a:pt x="44" y="718"/>
                </a:lnTo>
                <a:lnTo>
                  <a:pt x="53" y="720"/>
                </a:lnTo>
                <a:lnTo>
                  <a:pt x="69" y="723"/>
                </a:lnTo>
                <a:lnTo>
                  <a:pt x="69" y="723"/>
                </a:lnTo>
                <a:lnTo>
                  <a:pt x="72" y="725"/>
                </a:lnTo>
                <a:lnTo>
                  <a:pt x="76" y="729"/>
                </a:lnTo>
                <a:lnTo>
                  <a:pt x="84" y="736"/>
                </a:lnTo>
                <a:lnTo>
                  <a:pt x="84" y="736"/>
                </a:lnTo>
                <a:lnTo>
                  <a:pt x="89" y="738"/>
                </a:lnTo>
                <a:lnTo>
                  <a:pt x="90" y="740"/>
                </a:lnTo>
                <a:lnTo>
                  <a:pt x="90" y="740"/>
                </a:lnTo>
                <a:lnTo>
                  <a:pt x="91" y="745"/>
                </a:lnTo>
                <a:lnTo>
                  <a:pt x="94" y="760"/>
                </a:lnTo>
                <a:lnTo>
                  <a:pt x="100" y="780"/>
                </a:lnTo>
                <a:lnTo>
                  <a:pt x="103" y="791"/>
                </a:lnTo>
                <a:lnTo>
                  <a:pt x="109" y="801"/>
                </a:lnTo>
                <a:lnTo>
                  <a:pt x="109" y="801"/>
                </a:lnTo>
                <a:lnTo>
                  <a:pt x="123" y="829"/>
                </a:lnTo>
                <a:lnTo>
                  <a:pt x="140" y="864"/>
                </a:lnTo>
                <a:lnTo>
                  <a:pt x="154" y="896"/>
                </a:lnTo>
                <a:lnTo>
                  <a:pt x="162" y="913"/>
                </a:lnTo>
                <a:lnTo>
                  <a:pt x="162" y="913"/>
                </a:lnTo>
                <a:lnTo>
                  <a:pt x="165" y="919"/>
                </a:lnTo>
                <a:lnTo>
                  <a:pt x="167" y="927"/>
                </a:lnTo>
                <a:lnTo>
                  <a:pt x="169" y="936"/>
                </a:lnTo>
                <a:lnTo>
                  <a:pt x="169" y="944"/>
                </a:lnTo>
                <a:lnTo>
                  <a:pt x="169" y="944"/>
                </a:lnTo>
                <a:lnTo>
                  <a:pt x="154" y="1007"/>
                </a:lnTo>
                <a:lnTo>
                  <a:pt x="145" y="1051"/>
                </a:lnTo>
                <a:lnTo>
                  <a:pt x="140" y="1066"/>
                </a:lnTo>
                <a:lnTo>
                  <a:pt x="137" y="1077"/>
                </a:lnTo>
                <a:lnTo>
                  <a:pt x="137" y="1077"/>
                </a:lnTo>
                <a:lnTo>
                  <a:pt x="123" y="1113"/>
                </a:lnTo>
                <a:lnTo>
                  <a:pt x="100" y="1177"/>
                </a:lnTo>
                <a:lnTo>
                  <a:pt x="76" y="1241"/>
                </a:lnTo>
                <a:lnTo>
                  <a:pt x="62" y="1275"/>
                </a:lnTo>
                <a:lnTo>
                  <a:pt x="62" y="1275"/>
                </a:lnTo>
                <a:lnTo>
                  <a:pt x="55" y="1292"/>
                </a:lnTo>
                <a:lnTo>
                  <a:pt x="44" y="1317"/>
                </a:lnTo>
                <a:lnTo>
                  <a:pt x="37" y="1341"/>
                </a:lnTo>
                <a:lnTo>
                  <a:pt x="34" y="1349"/>
                </a:lnTo>
                <a:lnTo>
                  <a:pt x="34" y="1353"/>
                </a:lnTo>
                <a:lnTo>
                  <a:pt x="34" y="1353"/>
                </a:lnTo>
                <a:lnTo>
                  <a:pt x="40" y="1356"/>
                </a:lnTo>
                <a:lnTo>
                  <a:pt x="44" y="1359"/>
                </a:lnTo>
                <a:lnTo>
                  <a:pt x="44" y="1359"/>
                </a:lnTo>
                <a:lnTo>
                  <a:pt x="42" y="1366"/>
                </a:lnTo>
                <a:lnTo>
                  <a:pt x="40" y="1373"/>
                </a:lnTo>
                <a:lnTo>
                  <a:pt x="40" y="1378"/>
                </a:lnTo>
                <a:lnTo>
                  <a:pt x="40" y="1378"/>
                </a:lnTo>
                <a:lnTo>
                  <a:pt x="44" y="1389"/>
                </a:lnTo>
                <a:lnTo>
                  <a:pt x="44" y="1389"/>
                </a:lnTo>
                <a:lnTo>
                  <a:pt x="42" y="1404"/>
                </a:lnTo>
                <a:lnTo>
                  <a:pt x="40" y="1416"/>
                </a:lnTo>
                <a:lnTo>
                  <a:pt x="40" y="1426"/>
                </a:lnTo>
                <a:lnTo>
                  <a:pt x="40" y="1426"/>
                </a:lnTo>
                <a:lnTo>
                  <a:pt x="40" y="1433"/>
                </a:lnTo>
                <a:lnTo>
                  <a:pt x="40" y="1437"/>
                </a:lnTo>
                <a:lnTo>
                  <a:pt x="42" y="1439"/>
                </a:lnTo>
                <a:lnTo>
                  <a:pt x="43" y="1440"/>
                </a:lnTo>
                <a:lnTo>
                  <a:pt x="50" y="1442"/>
                </a:lnTo>
                <a:lnTo>
                  <a:pt x="50" y="1442"/>
                </a:lnTo>
                <a:lnTo>
                  <a:pt x="66" y="1444"/>
                </a:lnTo>
                <a:lnTo>
                  <a:pt x="93" y="1445"/>
                </a:lnTo>
                <a:lnTo>
                  <a:pt x="146" y="1445"/>
                </a:lnTo>
                <a:lnTo>
                  <a:pt x="146" y="1445"/>
                </a:lnTo>
                <a:lnTo>
                  <a:pt x="169" y="1445"/>
                </a:lnTo>
                <a:lnTo>
                  <a:pt x="192" y="1445"/>
                </a:lnTo>
                <a:lnTo>
                  <a:pt x="215" y="1443"/>
                </a:lnTo>
                <a:lnTo>
                  <a:pt x="224" y="1442"/>
                </a:lnTo>
                <a:lnTo>
                  <a:pt x="234" y="1439"/>
                </a:lnTo>
                <a:lnTo>
                  <a:pt x="234" y="1439"/>
                </a:lnTo>
                <a:lnTo>
                  <a:pt x="248" y="1433"/>
                </a:lnTo>
                <a:lnTo>
                  <a:pt x="254" y="1431"/>
                </a:lnTo>
                <a:lnTo>
                  <a:pt x="258" y="1427"/>
                </a:lnTo>
                <a:lnTo>
                  <a:pt x="260" y="1423"/>
                </a:lnTo>
                <a:lnTo>
                  <a:pt x="261" y="1419"/>
                </a:lnTo>
                <a:lnTo>
                  <a:pt x="260" y="1413"/>
                </a:lnTo>
                <a:lnTo>
                  <a:pt x="255" y="1408"/>
                </a:lnTo>
                <a:lnTo>
                  <a:pt x="255" y="1408"/>
                </a:lnTo>
                <a:lnTo>
                  <a:pt x="249" y="1402"/>
                </a:lnTo>
                <a:lnTo>
                  <a:pt x="245" y="1399"/>
                </a:lnTo>
                <a:lnTo>
                  <a:pt x="239" y="1397"/>
                </a:lnTo>
                <a:lnTo>
                  <a:pt x="234" y="1394"/>
                </a:lnTo>
                <a:lnTo>
                  <a:pt x="223" y="1393"/>
                </a:lnTo>
                <a:lnTo>
                  <a:pt x="215" y="1393"/>
                </a:lnTo>
                <a:lnTo>
                  <a:pt x="215" y="1393"/>
                </a:lnTo>
                <a:lnTo>
                  <a:pt x="201" y="1391"/>
                </a:lnTo>
                <a:lnTo>
                  <a:pt x="195" y="1389"/>
                </a:lnTo>
                <a:lnTo>
                  <a:pt x="190" y="1386"/>
                </a:lnTo>
                <a:lnTo>
                  <a:pt x="190" y="1386"/>
                </a:lnTo>
                <a:lnTo>
                  <a:pt x="176" y="1378"/>
                </a:lnTo>
                <a:lnTo>
                  <a:pt x="165" y="1370"/>
                </a:lnTo>
                <a:lnTo>
                  <a:pt x="156" y="1364"/>
                </a:lnTo>
                <a:lnTo>
                  <a:pt x="156" y="1337"/>
                </a:lnTo>
                <a:lnTo>
                  <a:pt x="156" y="1337"/>
                </a:lnTo>
                <a:lnTo>
                  <a:pt x="164" y="1326"/>
                </a:lnTo>
                <a:lnTo>
                  <a:pt x="182" y="1299"/>
                </a:lnTo>
                <a:lnTo>
                  <a:pt x="203" y="1267"/>
                </a:lnTo>
                <a:lnTo>
                  <a:pt x="211" y="1252"/>
                </a:lnTo>
                <a:lnTo>
                  <a:pt x="219" y="1237"/>
                </a:lnTo>
                <a:lnTo>
                  <a:pt x="219" y="1237"/>
                </a:lnTo>
                <a:lnTo>
                  <a:pt x="228" y="1214"/>
                </a:lnTo>
                <a:lnTo>
                  <a:pt x="239" y="1195"/>
                </a:lnTo>
                <a:lnTo>
                  <a:pt x="249" y="1176"/>
                </a:lnTo>
                <a:lnTo>
                  <a:pt x="249" y="1176"/>
                </a:lnTo>
                <a:lnTo>
                  <a:pt x="254" y="1186"/>
                </a:lnTo>
                <a:lnTo>
                  <a:pt x="266" y="1209"/>
                </a:lnTo>
                <a:lnTo>
                  <a:pt x="286" y="1250"/>
                </a:lnTo>
                <a:lnTo>
                  <a:pt x="286" y="1250"/>
                </a:lnTo>
                <a:lnTo>
                  <a:pt x="290" y="1259"/>
                </a:lnTo>
                <a:lnTo>
                  <a:pt x="292" y="1269"/>
                </a:lnTo>
                <a:lnTo>
                  <a:pt x="295" y="1280"/>
                </a:lnTo>
                <a:lnTo>
                  <a:pt x="299" y="1291"/>
                </a:lnTo>
                <a:lnTo>
                  <a:pt x="299" y="1291"/>
                </a:lnTo>
                <a:lnTo>
                  <a:pt x="312" y="1317"/>
                </a:lnTo>
                <a:lnTo>
                  <a:pt x="319" y="1328"/>
                </a:lnTo>
                <a:lnTo>
                  <a:pt x="321" y="1331"/>
                </a:lnTo>
                <a:lnTo>
                  <a:pt x="321" y="1334"/>
                </a:lnTo>
                <a:lnTo>
                  <a:pt x="321" y="1334"/>
                </a:lnTo>
                <a:lnTo>
                  <a:pt x="321" y="1336"/>
                </a:lnTo>
                <a:lnTo>
                  <a:pt x="323" y="1341"/>
                </a:lnTo>
                <a:lnTo>
                  <a:pt x="331" y="1351"/>
                </a:lnTo>
                <a:lnTo>
                  <a:pt x="337" y="1357"/>
                </a:lnTo>
                <a:lnTo>
                  <a:pt x="343" y="1362"/>
                </a:lnTo>
                <a:lnTo>
                  <a:pt x="349" y="1364"/>
                </a:lnTo>
                <a:lnTo>
                  <a:pt x="353" y="1366"/>
                </a:lnTo>
                <a:lnTo>
                  <a:pt x="355" y="1364"/>
                </a:lnTo>
                <a:lnTo>
                  <a:pt x="355" y="1364"/>
                </a:lnTo>
                <a:lnTo>
                  <a:pt x="361" y="1361"/>
                </a:lnTo>
                <a:lnTo>
                  <a:pt x="367" y="1355"/>
                </a:lnTo>
                <a:lnTo>
                  <a:pt x="380" y="1336"/>
                </a:lnTo>
                <a:lnTo>
                  <a:pt x="394" y="1316"/>
                </a:lnTo>
                <a:lnTo>
                  <a:pt x="401" y="1307"/>
                </a:lnTo>
                <a:lnTo>
                  <a:pt x="407" y="1299"/>
                </a:lnTo>
                <a:lnTo>
                  <a:pt x="407" y="1299"/>
                </a:lnTo>
                <a:lnTo>
                  <a:pt x="420" y="1287"/>
                </a:lnTo>
                <a:lnTo>
                  <a:pt x="430" y="1275"/>
                </a:lnTo>
                <a:lnTo>
                  <a:pt x="437" y="1263"/>
                </a:lnTo>
                <a:lnTo>
                  <a:pt x="442" y="1253"/>
                </a:lnTo>
                <a:lnTo>
                  <a:pt x="442" y="1253"/>
                </a:lnTo>
                <a:lnTo>
                  <a:pt x="445" y="1243"/>
                </a:lnTo>
                <a:lnTo>
                  <a:pt x="447" y="1235"/>
                </a:lnTo>
                <a:lnTo>
                  <a:pt x="447" y="1231"/>
                </a:lnTo>
                <a:lnTo>
                  <a:pt x="445" y="1228"/>
                </a:lnTo>
                <a:lnTo>
                  <a:pt x="443" y="1225"/>
                </a:lnTo>
                <a:lnTo>
                  <a:pt x="439" y="1222"/>
                </a:lnTo>
                <a:lnTo>
                  <a:pt x="439" y="1222"/>
                </a:lnTo>
                <a:lnTo>
                  <a:pt x="433" y="1220"/>
                </a:lnTo>
                <a:lnTo>
                  <a:pt x="428" y="1218"/>
                </a:lnTo>
                <a:lnTo>
                  <a:pt x="414" y="1218"/>
                </a:lnTo>
                <a:lnTo>
                  <a:pt x="403" y="1218"/>
                </a:lnTo>
                <a:lnTo>
                  <a:pt x="399" y="1220"/>
                </a:lnTo>
                <a:lnTo>
                  <a:pt x="342" y="1145"/>
                </a:lnTo>
                <a:lnTo>
                  <a:pt x="321" y="1061"/>
                </a:lnTo>
                <a:lnTo>
                  <a:pt x="321" y="1061"/>
                </a:lnTo>
                <a:lnTo>
                  <a:pt x="322" y="1053"/>
                </a:lnTo>
                <a:lnTo>
                  <a:pt x="322" y="1045"/>
                </a:lnTo>
                <a:lnTo>
                  <a:pt x="321" y="1039"/>
                </a:lnTo>
                <a:lnTo>
                  <a:pt x="321" y="1039"/>
                </a:lnTo>
                <a:lnTo>
                  <a:pt x="316" y="1033"/>
                </a:lnTo>
                <a:lnTo>
                  <a:pt x="310" y="1023"/>
                </a:lnTo>
                <a:lnTo>
                  <a:pt x="304" y="1015"/>
                </a:lnTo>
                <a:lnTo>
                  <a:pt x="302" y="1013"/>
                </a:lnTo>
                <a:lnTo>
                  <a:pt x="302" y="1012"/>
                </a:lnTo>
                <a:lnTo>
                  <a:pt x="302" y="1012"/>
                </a:lnTo>
                <a:lnTo>
                  <a:pt x="306" y="1004"/>
                </a:lnTo>
                <a:lnTo>
                  <a:pt x="310" y="999"/>
                </a:lnTo>
                <a:lnTo>
                  <a:pt x="311" y="993"/>
                </a:lnTo>
                <a:lnTo>
                  <a:pt x="311" y="993"/>
                </a:lnTo>
                <a:lnTo>
                  <a:pt x="314" y="977"/>
                </a:lnTo>
                <a:lnTo>
                  <a:pt x="315" y="965"/>
                </a:lnTo>
                <a:lnTo>
                  <a:pt x="315" y="965"/>
                </a:lnTo>
                <a:lnTo>
                  <a:pt x="317" y="957"/>
                </a:lnTo>
                <a:lnTo>
                  <a:pt x="323" y="939"/>
                </a:lnTo>
                <a:lnTo>
                  <a:pt x="334" y="909"/>
                </a:lnTo>
                <a:lnTo>
                  <a:pt x="334" y="909"/>
                </a:lnTo>
                <a:lnTo>
                  <a:pt x="335" y="893"/>
                </a:lnTo>
                <a:lnTo>
                  <a:pt x="338" y="862"/>
                </a:lnTo>
                <a:lnTo>
                  <a:pt x="342" y="819"/>
                </a:lnTo>
                <a:lnTo>
                  <a:pt x="342" y="819"/>
                </a:lnTo>
                <a:lnTo>
                  <a:pt x="349" y="800"/>
                </a:lnTo>
                <a:lnTo>
                  <a:pt x="354" y="783"/>
                </a:lnTo>
                <a:lnTo>
                  <a:pt x="357" y="770"/>
                </a:lnTo>
                <a:lnTo>
                  <a:pt x="357" y="770"/>
                </a:lnTo>
                <a:lnTo>
                  <a:pt x="361" y="759"/>
                </a:lnTo>
                <a:lnTo>
                  <a:pt x="362" y="747"/>
                </a:lnTo>
                <a:lnTo>
                  <a:pt x="363" y="735"/>
                </a:lnTo>
                <a:lnTo>
                  <a:pt x="362" y="729"/>
                </a:lnTo>
                <a:lnTo>
                  <a:pt x="361" y="723"/>
                </a:lnTo>
                <a:lnTo>
                  <a:pt x="361" y="723"/>
                </a:lnTo>
                <a:lnTo>
                  <a:pt x="357" y="710"/>
                </a:lnTo>
                <a:lnTo>
                  <a:pt x="355" y="696"/>
                </a:lnTo>
                <a:lnTo>
                  <a:pt x="352" y="677"/>
                </a:lnTo>
                <a:lnTo>
                  <a:pt x="352" y="677"/>
                </a:lnTo>
                <a:lnTo>
                  <a:pt x="355" y="673"/>
                </a:lnTo>
                <a:lnTo>
                  <a:pt x="359" y="671"/>
                </a:lnTo>
                <a:lnTo>
                  <a:pt x="360" y="671"/>
                </a:lnTo>
                <a:lnTo>
                  <a:pt x="361" y="671"/>
                </a:lnTo>
                <a:lnTo>
                  <a:pt x="361" y="671"/>
                </a:lnTo>
                <a:lnTo>
                  <a:pt x="369" y="680"/>
                </a:lnTo>
                <a:lnTo>
                  <a:pt x="375" y="685"/>
                </a:lnTo>
                <a:lnTo>
                  <a:pt x="378" y="686"/>
                </a:lnTo>
                <a:lnTo>
                  <a:pt x="380" y="686"/>
                </a:lnTo>
                <a:lnTo>
                  <a:pt x="380" y="686"/>
                </a:lnTo>
                <a:lnTo>
                  <a:pt x="384" y="686"/>
                </a:lnTo>
                <a:lnTo>
                  <a:pt x="390" y="684"/>
                </a:lnTo>
                <a:lnTo>
                  <a:pt x="392" y="681"/>
                </a:lnTo>
                <a:lnTo>
                  <a:pt x="395" y="679"/>
                </a:lnTo>
                <a:lnTo>
                  <a:pt x="397" y="675"/>
                </a:lnTo>
                <a:lnTo>
                  <a:pt x="399" y="671"/>
                </a:lnTo>
                <a:lnTo>
                  <a:pt x="399" y="671"/>
                </a:lnTo>
                <a:lnTo>
                  <a:pt x="401" y="652"/>
                </a:lnTo>
                <a:lnTo>
                  <a:pt x="403" y="646"/>
                </a:lnTo>
                <a:lnTo>
                  <a:pt x="401" y="643"/>
                </a:lnTo>
                <a:lnTo>
                  <a:pt x="401" y="643"/>
                </a:lnTo>
                <a:lnTo>
                  <a:pt x="399" y="629"/>
                </a:lnTo>
                <a:lnTo>
                  <a:pt x="394" y="598"/>
                </a:lnTo>
                <a:lnTo>
                  <a:pt x="388" y="562"/>
                </a:lnTo>
                <a:lnTo>
                  <a:pt x="382" y="538"/>
                </a:lnTo>
                <a:lnTo>
                  <a:pt x="382" y="538"/>
                </a:lnTo>
                <a:lnTo>
                  <a:pt x="365" y="472"/>
                </a:lnTo>
                <a:lnTo>
                  <a:pt x="365" y="472"/>
                </a:lnTo>
                <a:lnTo>
                  <a:pt x="368" y="472"/>
                </a:lnTo>
                <a:lnTo>
                  <a:pt x="373" y="470"/>
                </a:lnTo>
                <a:lnTo>
                  <a:pt x="376" y="466"/>
                </a:lnTo>
                <a:lnTo>
                  <a:pt x="376" y="466"/>
                </a:lnTo>
                <a:lnTo>
                  <a:pt x="380" y="461"/>
                </a:lnTo>
                <a:lnTo>
                  <a:pt x="382" y="458"/>
                </a:lnTo>
                <a:lnTo>
                  <a:pt x="382" y="454"/>
                </a:lnTo>
                <a:lnTo>
                  <a:pt x="382" y="454"/>
                </a:lnTo>
                <a:lnTo>
                  <a:pt x="388" y="453"/>
                </a:lnTo>
                <a:lnTo>
                  <a:pt x="393" y="451"/>
                </a:lnTo>
                <a:lnTo>
                  <a:pt x="394" y="450"/>
                </a:lnTo>
                <a:lnTo>
                  <a:pt x="395" y="447"/>
                </a:lnTo>
                <a:lnTo>
                  <a:pt x="395" y="447"/>
                </a:lnTo>
                <a:lnTo>
                  <a:pt x="397" y="441"/>
                </a:lnTo>
                <a:lnTo>
                  <a:pt x="399" y="439"/>
                </a:lnTo>
                <a:lnTo>
                  <a:pt x="399" y="439"/>
                </a:lnTo>
                <a:lnTo>
                  <a:pt x="414" y="439"/>
                </a:lnTo>
                <a:lnTo>
                  <a:pt x="414" y="439"/>
                </a:lnTo>
                <a:lnTo>
                  <a:pt x="420" y="440"/>
                </a:lnTo>
                <a:lnTo>
                  <a:pt x="433" y="441"/>
                </a:lnTo>
                <a:lnTo>
                  <a:pt x="441" y="442"/>
                </a:lnTo>
                <a:lnTo>
                  <a:pt x="448" y="441"/>
                </a:lnTo>
                <a:lnTo>
                  <a:pt x="454" y="439"/>
                </a:lnTo>
                <a:lnTo>
                  <a:pt x="456" y="438"/>
                </a:lnTo>
                <a:lnTo>
                  <a:pt x="457" y="435"/>
                </a:lnTo>
                <a:lnTo>
                  <a:pt x="457" y="435"/>
                </a:lnTo>
                <a:lnTo>
                  <a:pt x="462" y="423"/>
                </a:lnTo>
                <a:lnTo>
                  <a:pt x="466" y="409"/>
                </a:lnTo>
                <a:lnTo>
                  <a:pt x="466" y="401"/>
                </a:lnTo>
                <a:lnTo>
                  <a:pt x="466" y="394"/>
                </a:lnTo>
                <a:lnTo>
                  <a:pt x="463" y="388"/>
                </a:lnTo>
                <a:lnTo>
                  <a:pt x="461" y="383"/>
                </a:lnTo>
                <a:lnTo>
                  <a:pt x="461" y="383"/>
                </a:lnTo>
                <a:lnTo>
                  <a:pt x="448" y="365"/>
                </a:lnTo>
                <a:lnTo>
                  <a:pt x="442" y="358"/>
                </a:lnTo>
                <a:lnTo>
                  <a:pt x="439" y="352"/>
                </a:lnTo>
                <a:lnTo>
                  <a:pt x="439" y="352"/>
                </a:lnTo>
                <a:lnTo>
                  <a:pt x="436" y="344"/>
                </a:lnTo>
                <a:lnTo>
                  <a:pt x="431" y="336"/>
                </a:lnTo>
                <a:lnTo>
                  <a:pt x="426" y="327"/>
                </a:lnTo>
                <a:lnTo>
                  <a:pt x="424" y="321"/>
                </a:lnTo>
                <a:lnTo>
                  <a:pt x="424" y="321"/>
                </a:lnTo>
                <a:lnTo>
                  <a:pt x="422" y="318"/>
                </a:lnTo>
                <a:lnTo>
                  <a:pt x="419" y="314"/>
                </a:lnTo>
                <a:lnTo>
                  <a:pt x="411" y="306"/>
                </a:lnTo>
                <a:lnTo>
                  <a:pt x="399" y="296"/>
                </a:lnTo>
                <a:lnTo>
                  <a:pt x="399" y="296"/>
                </a:lnTo>
                <a:lnTo>
                  <a:pt x="399" y="295"/>
                </a:lnTo>
                <a:lnTo>
                  <a:pt x="403" y="292"/>
                </a:lnTo>
                <a:lnTo>
                  <a:pt x="413" y="283"/>
                </a:lnTo>
                <a:lnTo>
                  <a:pt x="420" y="279"/>
                </a:lnTo>
                <a:lnTo>
                  <a:pt x="425" y="274"/>
                </a:lnTo>
                <a:lnTo>
                  <a:pt x="429" y="268"/>
                </a:lnTo>
                <a:lnTo>
                  <a:pt x="430" y="264"/>
                </a:lnTo>
                <a:lnTo>
                  <a:pt x="430" y="262"/>
                </a:lnTo>
                <a:lnTo>
                  <a:pt x="430" y="262"/>
                </a:lnTo>
                <a:lnTo>
                  <a:pt x="428" y="252"/>
                </a:lnTo>
                <a:lnTo>
                  <a:pt x="425" y="244"/>
                </a:lnTo>
                <a:lnTo>
                  <a:pt x="422" y="237"/>
                </a:lnTo>
                <a:lnTo>
                  <a:pt x="417" y="231"/>
                </a:lnTo>
                <a:lnTo>
                  <a:pt x="417" y="231"/>
                </a:lnTo>
                <a:lnTo>
                  <a:pt x="399" y="210"/>
                </a:lnTo>
                <a:lnTo>
                  <a:pt x="382" y="191"/>
                </a:lnTo>
                <a:lnTo>
                  <a:pt x="382" y="191"/>
                </a:lnTo>
                <a:lnTo>
                  <a:pt x="380" y="183"/>
                </a:lnTo>
                <a:lnTo>
                  <a:pt x="375" y="174"/>
                </a:lnTo>
                <a:lnTo>
                  <a:pt x="372" y="162"/>
                </a:lnTo>
                <a:lnTo>
                  <a:pt x="367" y="154"/>
                </a:lnTo>
                <a:lnTo>
                  <a:pt x="367" y="154"/>
                </a:lnTo>
                <a:lnTo>
                  <a:pt x="365" y="150"/>
                </a:lnTo>
                <a:lnTo>
                  <a:pt x="360" y="148"/>
                </a:lnTo>
                <a:lnTo>
                  <a:pt x="347" y="144"/>
                </a:lnTo>
                <a:lnTo>
                  <a:pt x="335" y="142"/>
                </a:lnTo>
                <a:lnTo>
                  <a:pt x="330" y="141"/>
                </a:lnTo>
                <a:lnTo>
                  <a:pt x="299" y="125"/>
                </a:lnTo>
                <a:lnTo>
                  <a:pt x="299" y="125"/>
                </a:lnTo>
                <a:lnTo>
                  <a:pt x="290" y="101"/>
                </a:lnTo>
                <a:lnTo>
                  <a:pt x="281" y="81"/>
                </a:lnTo>
                <a:lnTo>
                  <a:pt x="274" y="63"/>
                </a:lnTo>
                <a:lnTo>
                  <a:pt x="274" y="63"/>
                </a:lnTo>
                <a:lnTo>
                  <a:pt x="270" y="58"/>
                </a:lnTo>
                <a:lnTo>
                  <a:pt x="266" y="52"/>
                </a:lnTo>
                <a:lnTo>
                  <a:pt x="260" y="47"/>
                </a:lnTo>
                <a:lnTo>
                  <a:pt x="255" y="43"/>
                </a:lnTo>
                <a:lnTo>
                  <a:pt x="247" y="37"/>
                </a:lnTo>
                <a:lnTo>
                  <a:pt x="243" y="36"/>
                </a:lnTo>
                <a:lnTo>
                  <a:pt x="243" y="36"/>
                </a:lnTo>
                <a:lnTo>
                  <a:pt x="224" y="35"/>
                </a:lnTo>
                <a:lnTo>
                  <a:pt x="209" y="36"/>
                </a:lnTo>
                <a:lnTo>
                  <a:pt x="209" y="36"/>
                </a:lnTo>
                <a:lnTo>
                  <a:pt x="194" y="21"/>
                </a:lnTo>
                <a:lnTo>
                  <a:pt x="181" y="9"/>
                </a:lnTo>
                <a:lnTo>
                  <a:pt x="173" y="4"/>
                </a:lnTo>
                <a:lnTo>
                  <a:pt x="169" y="2"/>
                </a:lnTo>
                <a:lnTo>
                  <a:pt x="169" y="2"/>
                </a:lnTo>
                <a:lnTo>
                  <a:pt x="163" y="0"/>
                </a:lnTo>
                <a:lnTo>
                  <a:pt x="158" y="0"/>
                </a:lnTo>
                <a:lnTo>
                  <a:pt x="147" y="2"/>
                </a:lnTo>
                <a:lnTo>
                  <a:pt x="140" y="4"/>
                </a:lnTo>
                <a:lnTo>
                  <a:pt x="137" y="5"/>
                </a:lnTo>
                <a:lnTo>
                  <a:pt x="137" y="5"/>
                </a:lnTo>
                <a:lnTo>
                  <a:pt x="133" y="4"/>
                </a:lnTo>
                <a:lnTo>
                  <a:pt x="121" y="3"/>
                </a:lnTo>
                <a:lnTo>
                  <a:pt x="107" y="2"/>
                </a:lnTo>
                <a:lnTo>
                  <a:pt x="99" y="3"/>
                </a:lnTo>
                <a:lnTo>
                  <a:pt x="90" y="5"/>
                </a:lnTo>
                <a:lnTo>
                  <a:pt x="90" y="5"/>
                </a:lnTo>
                <a:lnTo>
                  <a:pt x="82" y="8"/>
                </a:lnTo>
                <a:lnTo>
                  <a:pt x="75" y="11"/>
                </a:lnTo>
                <a:lnTo>
                  <a:pt x="66" y="17"/>
                </a:lnTo>
                <a:lnTo>
                  <a:pt x="59" y="23"/>
                </a:lnTo>
                <a:lnTo>
                  <a:pt x="52" y="30"/>
                </a:lnTo>
                <a:lnTo>
                  <a:pt x="47" y="39"/>
                </a:lnTo>
                <a:lnTo>
                  <a:pt x="43" y="47"/>
                </a:lnTo>
                <a:lnTo>
                  <a:pt x="40" y="58"/>
                </a:lnTo>
                <a:lnTo>
                  <a:pt x="40" y="58"/>
                </a:lnTo>
                <a:lnTo>
                  <a:pt x="38" y="80"/>
                </a:lnTo>
                <a:lnTo>
                  <a:pt x="38" y="103"/>
                </a:lnTo>
                <a:lnTo>
                  <a:pt x="38" y="123"/>
                </a:lnTo>
                <a:lnTo>
                  <a:pt x="39" y="130"/>
                </a:lnTo>
                <a:lnTo>
                  <a:pt x="40" y="135"/>
                </a:lnTo>
                <a:lnTo>
                  <a:pt x="40" y="135"/>
                </a:lnTo>
                <a:lnTo>
                  <a:pt x="43" y="138"/>
                </a:lnTo>
                <a:lnTo>
                  <a:pt x="46" y="143"/>
                </a:lnTo>
                <a:lnTo>
                  <a:pt x="57" y="154"/>
                </a:lnTo>
                <a:lnTo>
                  <a:pt x="75" y="169"/>
                </a:lnTo>
                <a:lnTo>
                  <a:pt x="75" y="169"/>
                </a:lnTo>
                <a:lnTo>
                  <a:pt x="90" y="181"/>
                </a:lnTo>
                <a:lnTo>
                  <a:pt x="103" y="191"/>
                </a:lnTo>
                <a:lnTo>
                  <a:pt x="90" y="19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5">
            <a:extLst>
              <a:ext uri="{FF2B5EF4-FFF2-40B4-BE49-F238E27FC236}">
                <a16:creationId xmlns:a16="http://schemas.microsoft.com/office/drawing/2014/main" id="{09538D40-8E7F-48C3-AB79-D0B1C0D51AA0}"/>
              </a:ext>
            </a:extLst>
          </p:cNvPr>
          <p:cNvSpPr>
            <a:spLocks/>
          </p:cNvSpPr>
          <p:nvPr/>
        </p:nvSpPr>
        <p:spPr bwMode="auto">
          <a:xfrm>
            <a:off x="4794597" y="863715"/>
            <a:ext cx="430375" cy="1592275"/>
          </a:xfrm>
          <a:custGeom>
            <a:avLst/>
            <a:gdLst>
              <a:gd name="T0" fmla="*/ 208 w 383"/>
              <a:gd name="T1" fmla="*/ 223 h 1417"/>
              <a:gd name="T2" fmla="*/ 167 w 383"/>
              <a:gd name="T3" fmla="*/ 260 h 1417"/>
              <a:gd name="T4" fmla="*/ 180 w 383"/>
              <a:gd name="T5" fmla="*/ 251 h 1417"/>
              <a:gd name="T6" fmla="*/ 175 w 383"/>
              <a:gd name="T7" fmla="*/ 223 h 1417"/>
              <a:gd name="T8" fmla="*/ 188 w 383"/>
              <a:gd name="T9" fmla="*/ 191 h 1417"/>
              <a:gd name="T10" fmla="*/ 171 w 383"/>
              <a:gd name="T11" fmla="*/ 159 h 1417"/>
              <a:gd name="T12" fmla="*/ 135 w 383"/>
              <a:gd name="T13" fmla="*/ 128 h 1417"/>
              <a:gd name="T14" fmla="*/ 101 w 383"/>
              <a:gd name="T15" fmla="*/ 128 h 1417"/>
              <a:gd name="T16" fmla="*/ 65 w 383"/>
              <a:gd name="T17" fmla="*/ 157 h 1417"/>
              <a:gd name="T18" fmla="*/ 53 w 383"/>
              <a:gd name="T19" fmla="*/ 210 h 1417"/>
              <a:gd name="T20" fmla="*/ 45 w 383"/>
              <a:gd name="T21" fmla="*/ 218 h 1417"/>
              <a:gd name="T22" fmla="*/ 61 w 383"/>
              <a:gd name="T23" fmla="*/ 235 h 1417"/>
              <a:gd name="T24" fmla="*/ 85 w 383"/>
              <a:gd name="T25" fmla="*/ 263 h 1417"/>
              <a:gd name="T26" fmla="*/ 48 w 383"/>
              <a:gd name="T27" fmla="*/ 286 h 1417"/>
              <a:gd name="T28" fmla="*/ 33 w 383"/>
              <a:gd name="T29" fmla="*/ 358 h 1417"/>
              <a:gd name="T30" fmla="*/ 46 w 383"/>
              <a:gd name="T31" fmla="*/ 453 h 1417"/>
              <a:gd name="T32" fmla="*/ 84 w 383"/>
              <a:gd name="T33" fmla="*/ 538 h 1417"/>
              <a:gd name="T34" fmla="*/ 53 w 383"/>
              <a:gd name="T35" fmla="*/ 610 h 1417"/>
              <a:gd name="T36" fmla="*/ 45 w 383"/>
              <a:gd name="T37" fmla="*/ 662 h 1417"/>
              <a:gd name="T38" fmla="*/ 24 w 383"/>
              <a:gd name="T39" fmla="*/ 721 h 1417"/>
              <a:gd name="T40" fmla="*/ 8 w 383"/>
              <a:gd name="T41" fmla="*/ 778 h 1417"/>
              <a:gd name="T42" fmla="*/ 46 w 383"/>
              <a:gd name="T43" fmla="*/ 822 h 1417"/>
              <a:gd name="T44" fmla="*/ 81 w 383"/>
              <a:gd name="T45" fmla="*/ 835 h 1417"/>
              <a:gd name="T46" fmla="*/ 85 w 383"/>
              <a:gd name="T47" fmla="*/ 811 h 1417"/>
              <a:gd name="T48" fmla="*/ 68 w 383"/>
              <a:gd name="T49" fmla="*/ 746 h 1417"/>
              <a:gd name="T50" fmla="*/ 101 w 383"/>
              <a:gd name="T51" fmla="*/ 648 h 1417"/>
              <a:gd name="T52" fmla="*/ 101 w 383"/>
              <a:gd name="T53" fmla="*/ 854 h 1417"/>
              <a:gd name="T54" fmla="*/ 118 w 383"/>
              <a:gd name="T55" fmla="*/ 975 h 1417"/>
              <a:gd name="T56" fmla="*/ 151 w 383"/>
              <a:gd name="T57" fmla="*/ 1150 h 1417"/>
              <a:gd name="T58" fmla="*/ 155 w 383"/>
              <a:gd name="T59" fmla="*/ 1265 h 1417"/>
              <a:gd name="T60" fmla="*/ 137 w 383"/>
              <a:gd name="T61" fmla="*/ 1318 h 1417"/>
              <a:gd name="T62" fmla="*/ 106 w 383"/>
              <a:gd name="T63" fmla="*/ 1351 h 1417"/>
              <a:gd name="T64" fmla="*/ 50 w 383"/>
              <a:gd name="T65" fmla="*/ 1362 h 1417"/>
              <a:gd name="T66" fmla="*/ 40 w 383"/>
              <a:gd name="T67" fmla="*/ 1380 h 1417"/>
              <a:gd name="T68" fmla="*/ 56 w 383"/>
              <a:gd name="T69" fmla="*/ 1405 h 1417"/>
              <a:gd name="T70" fmla="*/ 155 w 383"/>
              <a:gd name="T71" fmla="*/ 1417 h 1417"/>
              <a:gd name="T72" fmla="*/ 324 w 383"/>
              <a:gd name="T73" fmla="*/ 1348 h 1417"/>
              <a:gd name="T74" fmla="*/ 338 w 383"/>
              <a:gd name="T75" fmla="*/ 1322 h 1417"/>
              <a:gd name="T76" fmla="*/ 326 w 383"/>
              <a:gd name="T77" fmla="*/ 1228 h 1417"/>
              <a:gd name="T78" fmla="*/ 322 w 383"/>
              <a:gd name="T79" fmla="*/ 1167 h 1417"/>
              <a:gd name="T80" fmla="*/ 298 w 383"/>
              <a:gd name="T81" fmla="*/ 1028 h 1417"/>
              <a:gd name="T82" fmla="*/ 316 w 383"/>
              <a:gd name="T83" fmla="*/ 779 h 1417"/>
              <a:gd name="T84" fmla="*/ 335 w 383"/>
              <a:gd name="T85" fmla="*/ 705 h 1417"/>
              <a:gd name="T86" fmla="*/ 352 w 383"/>
              <a:gd name="T87" fmla="*/ 646 h 1417"/>
              <a:gd name="T88" fmla="*/ 347 w 383"/>
              <a:gd name="T89" fmla="*/ 541 h 1417"/>
              <a:gd name="T90" fmla="*/ 364 w 383"/>
              <a:gd name="T91" fmla="*/ 441 h 1417"/>
              <a:gd name="T92" fmla="*/ 381 w 383"/>
              <a:gd name="T93" fmla="*/ 339 h 1417"/>
              <a:gd name="T94" fmla="*/ 360 w 383"/>
              <a:gd name="T95" fmla="*/ 170 h 1417"/>
              <a:gd name="T96" fmla="*/ 355 w 383"/>
              <a:gd name="T97" fmla="*/ 82 h 1417"/>
              <a:gd name="T98" fmla="*/ 322 w 383"/>
              <a:gd name="T99" fmla="*/ 25 h 1417"/>
              <a:gd name="T100" fmla="*/ 277 w 383"/>
              <a:gd name="T101" fmla="*/ 6 h 1417"/>
              <a:gd name="T102" fmla="*/ 245 w 383"/>
              <a:gd name="T103" fmla="*/ 1 h 1417"/>
              <a:gd name="T104" fmla="*/ 188 w 383"/>
              <a:gd name="T105" fmla="*/ 43 h 1417"/>
              <a:gd name="T106" fmla="*/ 175 w 383"/>
              <a:gd name="T107" fmla="*/ 121 h 1417"/>
              <a:gd name="T108" fmla="*/ 188 w 383"/>
              <a:gd name="T109" fmla="*/ 128 h 1417"/>
              <a:gd name="T110" fmla="*/ 196 w 383"/>
              <a:gd name="T111" fmla="*/ 153 h 1417"/>
              <a:gd name="T112" fmla="*/ 208 w 383"/>
              <a:gd name="T113" fmla="*/ 194 h 1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3" h="1417">
                <a:moveTo>
                  <a:pt x="208" y="194"/>
                </a:moveTo>
                <a:lnTo>
                  <a:pt x="208" y="194"/>
                </a:lnTo>
                <a:lnTo>
                  <a:pt x="208" y="203"/>
                </a:lnTo>
                <a:lnTo>
                  <a:pt x="208" y="212"/>
                </a:lnTo>
                <a:lnTo>
                  <a:pt x="208" y="223"/>
                </a:lnTo>
                <a:lnTo>
                  <a:pt x="208" y="223"/>
                </a:lnTo>
                <a:lnTo>
                  <a:pt x="207" y="232"/>
                </a:lnTo>
                <a:lnTo>
                  <a:pt x="207" y="242"/>
                </a:lnTo>
                <a:lnTo>
                  <a:pt x="208" y="251"/>
                </a:lnTo>
                <a:lnTo>
                  <a:pt x="188" y="271"/>
                </a:lnTo>
                <a:lnTo>
                  <a:pt x="167" y="260"/>
                </a:lnTo>
                <a:lnTo>
                  <a:pt x="167" y="260"/>
                </a:lnTo>
                <a:lnTo>
                  <a:pt x="169" y="260"/>
                </a:lnTo>
                <a:lnTo>
                  <a:pt x="172" y="260"/>
                </a:lnTo>
                <a:lnTo>
                  <a:pt x="174" y="260"/>
                </a:lnTo>
                <a:lnTo>
                  <a:pt x="176" y="257"/>
                </a:lnTo>
                <a:lnTo>
                  <a:pt x="178" y="255"/>
                </a:lnTo>
                <a:lnTo>
                  <a:pt x="180" y="251"/>
                </a:lnTo>
                <a:lnTo>
                  <a:pt x="180" y="251"/>
                </a:lnTo>
                <a:lnTo>
                  <a:pt x="184" y="232"/>
                </a:lnTo>
                <a:lnTo>
                  <a:pt x="185" y="225"/>
                </a:lnTo>
                <a:lnTo>
                  <a:pt x="184" y="223"/>
                </a:lnTo>
                <a:lnTo>
                  <a:pt x="183" y="223"/>
                </a:lnTo>
                <a:lnTo>
                  <a:pt x="175" y="223"/>
                </a:lnTo>
                <a:lnTo>
                  <a:pt x="175" y="223"/>
                </a:lnTo>
                <a:lnTo>
                  <a:pt x="178" y="219"/>
                </a:lnTo>
                <a:lnTo>
                  <a:pt x="182" y="215"/>
                </a:lnTo>
                <a:lnTo>
                  <a:pt x="185" y="208"/>
                </a:lnTo>
                <a:lnTo>
                  <a:pt x="188" y="200"/>
                </a:lnTo>
                <a:lnTo>
                  <a:pt x="188" y="191"/>
                </a:lnTo>
                <a:lnTo>
                  <a:pt x="187" y="186"/>
                </a:lnTo>
                <a:lnTo>
                  <a:pt x="185" y="180"/>
                </a:lnTo>
                <a:lnTo>
                  <a:pt x="183" y="176"/>
                </a:lnTo>
                <a:lnTo>
                  <a:pt x="180" y="170"/>
                </a:lnTo>
                <a:lnTo>
                  <a:pt x="180" y="170"/>
                </a:lnTo>
                <a:lnTo>
                  <a:pt x="171" y="159"/>
                </a:lnTo>
                <a:lnTo>
                  <a:pt x="163" y="151"/>
                </a:lnTo>
                <a:lnTo>
                  <a:pt x="156" y="144"/>
                </a:lnTo>
                <a:lnTo>
                  <a:pt x="149" y="138"/>
                </a:lnTo>
                <a:lnTo>
                  <a:pt x="138" y="132"/>
                </a:lnTo>
                <a:lnTo>
                  <a:pt x="135" y="128"/>
                </a:lnTo>
                <a:lnTo>
                  <a:pt x="135" y="128"/>
                </a:lnTo>
                <a:lnTo>
                  <a:pt x="132" y="127"/>
                </a:lnTo>
                <a:lnTo>
                  <a:pt x="126" y="125"/>
                </a:lnTo>
                <a:lnTo>
                  <a:pt x="118" y="121"/>
                </a:lnTo>
                <a:lnTo>
                  <a:pt x="118" y="121"/>
                </a:lnTo>
                <a:lnTo>
                  <a:pt x="113" y="123"/>
                </a:lnTo>
                <a:lnTo>
                  <a:pt x="101" y="128"/>
                </a:lnTo>
                <a:lnTo>
                  <a:pt x="101" y="128"/>
                </a:lnTo>
                <a:lnTo>
                  <a:pt x="92" y="133"/>
                </a:lnTo>
                <a:lnTo>
                  <a:pt x="85" y="138"/>
                </a:lnTo>
                <a:lnTo>
                  <a:pt x="78" y="144"/>
                </a:lnTo>
                <a:lnTo>
                  <a:pt x="71" y="149"/>
                </a:lnTo>
                <a:lnTo>
                  <a:pt x="65" y="157"/>
                </a:lnTo>
                <a:lnTo>
                  <a:pt x="60" y="165"/>
                </a:lnTo>
                <a:lnTo>
                  <a:pt x="56" y="173"/>
                </a:lnTo>
                <a:lnTo>
                  <a:pt x="56" y="173"/>
                </a:lnTo>
                <a:lnTo>
                  <a:pt x="53" y="202"/>
                </a:lnTo>
                <a:lnTo>
                  <a:pt x="53" y="210"/>
                </a:lnTo>
                <a:lnTo>
                  <a:pt x="53" y="210"/>
                </a:lnTo>
                <a:lnTo>
                  <a:pt x="50" y="210"/>
                </a:lnTo>
                <a:lnTo>
                  <a:pt x="48" y="211"/>
                </a:lnTo>
                <a:lnTo>
                  <a:pt x="46" y="212"/>
                </a:lnTo>
                <a:lnTo>
                  <a:pt x="45" y="213"/>
                </a:lnTo>
                <a:lnTo>
                  <a:pt x="45" y="216"/>
                </a:lnTo>
                <a:lnTo>
                  <a:pt x="45" y="218"/>
                </a:lnTo>
                <a:lnTo>
                  <a:pt x="45" y="218"/>
                </a:lnTo>
                <a:lnTo>
                  <a:pt x="48" y="225"/>
                </a:lnTo>
                <a:lnTo>
                  <a:pt x="52" y="230"/>
                </a:lnTo>
                <a:lnTo>
                  <a:pt x="56" y="234"/>
                </a:lnTo>
                <a:lnTo>
                  <a:pt x="61" y="235"/>
                </a:lnTo>
                <a:lnTo>
                  <a:pt x="61" y="235"/>
                </a:lnTo>
                <a:lnTo>
                  <a:pt x="67" y="242"/>
                </a:lnTo>
                <a:lnTo>
                  <a:pt x="78" y="251"/>
                </a:lnTo>
                <a:lnTo>
                  <a:pt x="78" y="251"/>
                </a:lnTo>
                <a:lnTo>
                  <a:pt x="80" y="255"/>
                </a:lnTo>
                <a:lnTo>
                  <a:pt x="82" y="258"/>
                </a:lnTo>
                <a:lnTo>
                  <a:pt x="85" y="263"/>
                </a:lnTo>
                <a:lnTo>
                  <a:pt x="85" y="263"/>
                </a:lnTo>
                <a:lnTo>
                  <a:pt x="74" y="269"/>
                </a:lnTo>
                <a:lnTo>
                  <a:pt x="56" y="280"/>
                </a:lnTo>
                <a:lnTo>
                  <a:pt x="56" y="280"/>
                </a:lnTo>
                <a:lnTo>
                  <a:pt x="52" y="283"/>
                </a:lnTo>
                <a:lnTo>
                  <a:pt x="48" y="286"/>
                </a:lnTo>
                <a:lnTo>
                  <a:pt x="45" y="292"/>
                </a:lnTo>
                <a:lnTo>
                  <a:pt x="41" y="305"/>
                </a:lnTo>
                <a:lnTo>
                  <a:pt x="41" y="305"/>
                </a:lnTo>
                <a:lnTo>
                  <a:pt x="36" y="324"/>
                </a:lnTo>
                <a:lnTo>
                  <a:pt x="33" y="340"/>
                </a:lnTo>
                <a:lnTo>
                  <a:pt x="33" y="358"/>
                </a:lnTo>
                <a:lnTo>
                  <a:pt x="41" y="382"/>
                </a:lnTo>
                <a:lnTo>
                  <a:pt x="41" y="382"/>
                </a:lnTo>
                <a:lnTo>
                  <a:pt x="42" y="410"/>
                </a:lnTo>
                <a:lnTo>
                  <a:pt x="45" y="443"/>
                </a:lnTo>
                <a:lnTo>
                  <a:pt x="45" y="443"/>
                </a:lnTo>
                <a:lnTo>
                  <a:pt x="46" y="453"/>
                </a:lnTo>
                <a:lnTo>
                  <a:pt x="49" y="464"/>
                </a:lnTo>
                <a:lnTo>
                  <a:pt x="54" y="479"/>
                </a:lnTo>
                <a:lnTo>
                  <a:pt x="61" y="493"/>
                </a:lnTo>
                <a:lnTo>
                  <a:pt x="61" y="493"/>
                </a:lnTo>
                <a:lnTo>
                  <a:pt x="78" y="524"/>
                </a:lnTo>
                <a:lnTo>
                  <a:pt x="84" y="538"/>
                </a:lnTo>
                <a:lnTo>
                  <a:pt x="85" y="543"/>
                </a:lnTo>
                <a:lnTo>
                  <a:pt x="85" y="546"/>
                </a:lnTo>
                <a:lnTo>
                  <a:pt x="85" y="546"/>
                </a:lnTo>
                <a:lnTo>
                  <a:pt x="65" y="584"/>
                </a:lnTo>
                <a:lnTo>
                  <a:pt x="58" y="597"/>
                </a:lnTo>
                <a:lnTo>
                  <a:pt x="53" y="610"/>
                </a:lnTo>
                <a:lnTo>
                  <a:pt x="49" y="621"/>
                </a:lnTo>
                <a:lnTo>
                  <a:pt x="48" y="624"/>
                </a:lnTo>
                <a:lnTo>
                  <a:pt x="48" y="628"/>
                </a:lnTo>
                <a:lnTo>
                  <a:pt x="53" y="640"/>
                </a:lnTo>
                <a:lnTo>
                  <a:pt x="53" y="640"/>
                </a:lnTo>
                <a:lnTo>
                  <a:pt x="45" y="662"/>
                </a:lnTo>
                <a:lnTo>
                  <a:pt x="37" y="681"/>
                </a:lnTo>
                <a:lnTo>
                  <a:pt x="33" y="697"/>
                </a:lnTo>
                <a:lnTo>
                  <a:pt x="33" y="697"/>
                </a:lnTo>
                <a:lnTo>
                  <a:pt x="27" y="716"/>
                </a:lnTo>
                <a:lnTo>
                  <a:pt x="24" y="721"/>
                </a:lnTo>
                <a:lnTo>
                  <a:pt x="24" y="721"/>
                </a:lnTo>
                <a:lnTo>
                  <a:pt x="13" y="740"/>
                </a:lnTo>
                <a:lnTo>
                  <a:pt x="0" y="763"/>
                </a:lnTo>
                <a:lnTo>
                  <a:pt x="0" y="763"/>
                </a:lnTo>
                <a:lnTo>
                  <a:pt x="0" y="765"/>
                </a:lnTo>
                <a:lnTo>
                  <a:pt x="2" y="769"/>
                </a:lnTo>
                <a:lnTo>
                  <a:pt x="8" y="778"/>
                </a:lnTo>
                <a:lnTo>
                  <a:pt x="15" y="790"/>
                </a:lnTo>
                <a:lnTo>
                  <a:pt x="20" y="800"/>
                </a:lnTo>
                <a:lnTo>
                  <a:pt x="20" y="800"/>
                </a:lnTo>
                <a:lnTo>
                  <a:pt x="23" y="803"/>
                </a:lnTo>
                <a:lnTo>
                  <a:pt x="29" y="809"/>
                </a:lnTo>
                <a:lnTo>
                  <a:pt x="46" y="822"/>
                </a:lnTo>
                <a:lnTo>
                  <a:pt x="55" y="828"/>
                </a:lnTo>
                <a:lnTo>
                  <a:pt x="64" y="833"/>
                </a:lnTo>
                <a:lnTo>
                  <a:pt x="72" y="835"/>
                </a:lnTo>
                <a:lnTo>
                  <a:pt x="78" y="836"/>
                </a:lnTo>
                <a:lnTo>
                  <a:pt x="78" y="836"/>
                </a:lnTo>
                <a:lnTo>
                  <a:pt x="81" y="835"/>
                </a:lnTo>
                <a:lnTo>
                  <a:pt x="84" y="833"/>
                </a:lnTo>
                <a:lnTo>
                  <a:pt x="86" y="830"/>
                </a:lnTo>
                <a:lnTo>
                  <a:pt x="86" y="828"/>
                </a:lnTo>
                <a:lnTo>
                  <a:pt x="86" y="821"/>
                </a:lnTo>
                <a:lnTo>
                  <a:pt x="85" y="811"/>
                </a:lnTo>
                <a:lnTo>
                  <a:pt x="85" y="811"/>
                </a:lnTo>
                <a:lnTo>
                  <a:pt x="84" y="804"/>
                </a:lnTo>
                <a:lnTo>
                  <a:pt x="81" y="796"/>
                </a:lnTo>
                <a:lnTo>
                  <a:pt x="75" y="776"/>
                </a:lnTo>
                <a:lnTo>
                  <a:pt x="72" y="765"/>
                </a:lnTo>
                <a:lnTo>
                  <a:pt x="69" y="756"/>
                </a:lnTo>
                <a:lnTo>
                  <a:pt x="68" y="746"/>
                </a:lnTo>
                <a:lnTo>
                  <a:pt x="69" y="738"/>
                </a:lnTo>
                <a:lnTo>
                  <a:pt x="69" y="738"/>
                </a:lnTo>
                <a:lnTo>
                  <a:pt x="75" y="716"/>
                </a:lnTo>
                <a:lnTo>
                  <a:pt x="87" y="686"/>
                </a:lnTo>
                <a:lnTo>
                  <a:pt x="101" y="648"/>
                </a:lnTo>
                <a:lnTo>
                  <a:pt x="101" y="648"/>
                </a:lnTo>
                <a:lnTo>
                  <a:pt x="100" y="704"/>
                </a:lnTo>
                <a:lnTo>
                  <a:pt x="99" y="744"/>
                </a:lnTo>
                <a:lnTo>
                  <a:pt x="98" y="766"/>
                </a:lnTo>
                <a:lnTo>
                  <a:pt x="98" y="766"/>
                </a:lnTo>
                <a:lnTo>
                  <a:pt x="98" y="795"/>
                </a:lnTo>
                <a:lnTo>
                  <a:pt x="101" y="854"/>
                </a:lnTo>
                <a:lnTo>
                  <a:pt x="104" y="888"/>
                </a:lnTo>
                <a:lnTo>
                  <a:pt x="107" y="922"/>
                </a:lnTo>
                <a:lnTo>
                  <a:pt x="112" y="951"/>
                </a:lnTo>
                <a:lnTo>
                  <a:pt x="116" y="964"/>
                </a:lnTo>
                <a:lnTo>
                  <a:pt x="118" y="975"/>
                </a:lnTo>
                <a:lnTo>
                  <a:pt x="118" y="975"/>
                </a:lnTo>
                <a:lnTo>
                  <a:pt x="130" y="1016"/>
                </a:lnTo>
                <a:lnTo>
                  <a:pt x="140" y="1063"/>
                </a:lnTo>
                <a:lnTo>
                  <a:pt x="144" y="1085"/>
                </a:lnTo>
                <a:lnTo>
                  <a:pt x="148" y="1109"/>
                </a:lnTo>
                <a:lnTo>
                  <a:pt x="150" y="1130"/>
                </a:lnTo>
                <a:lnTo>
                  <a:pt x="151" y="1150"/>
                </a:lnTo>
                <a:lnTo>
                  <a:pt x="151" y="1150"/>
                </a:lnTo>
                <a:lnTo>
                  <a:pt x="152" y="1189"/>
                </a:lnTo>
                <a:lnTo>
                  <a:pt x="155" y="1225"/>
                </a:lnTo>
                <a:lnTo>
                  <a:pt x="156" y="1251"/>
                </a:lnTo>
                <a:lnTo>
                  <a:pt x="156" y="1260"/>
                </a:lnTo>
                <a:lnTo>
                  <a:pt x="155" y="1265"/>
                </a:lnTo>
                <a:lnTo>
                  <a:pt x="155" y="1265"/>
                </a:lnTo>
                <a:lnTo>
                  <a:pt x="145" y="1285"/>
                </a:lnTo>
                <a:lnTo>
                  <a:pt x="140" y="1296"/>
                </a:lnTo>
                <a:lnTo>
                  <a:pt x="138" y="1306"/>
                </a:lnTo>
                <a:lnTo>
                  <a:pt x="138" y="1306"/>
                </a:lnTo>
                <a:lnTo>
                  <a:pt x="137" y="1318"/>
                </a:lnTo>
                <a:lnTo>
                  <a:pt x="136" y="1324"/>
                </a:lnTo>
                <a:lnTo>
                  <a:pt x="130" y="1330"/>
                </a:lnTo>
                <a:lnTo>
                  <a:pt x="130" y="1330"/>
                </a:lnTo>
                <a:lnTo>
                  <a:pt x="123" y="1338"/>
                </a:lnTo>
                <a:lnTo>
                  <a:pt x="114" y="1344"/>
                </a:lnTo>
                <a:lnTo>
                  <a:pt x="106" y="1351"/>
                </a:lnTo>
                <a:lnTo>
                  <a:pt x="106" y="1351"/>
                </a:lnTo>
                <a:lnTo>
                  <a:pt x="90" y="1353"/>
                </a:lnTo>
                <a:lnTo>
                  <a:pt x="75" y="1355"/>
                </a:lnTo>
                <a:lnTo>
                  <a:pt x="61" y="1360"/>
                </a:lnTo>
                <a:lnTo>
                  <a:pt x="61" y="1360"/>
                </a:lnTo>
                <a:lnTo>
                  <a:pt x="50" y="1362"/>
                </a:lnTo>
                <a:lnTo>
                  <a:pt x="45" y="1364"/>
                </a:lnTo>
                <a:lnTo>
                  <a:pt x="43" y="1366"/>
                </a:lnTo>
                <a:lnTo>
                  <a:pt x="42" y="1367"/>
                </a:lnTo>
                <a:lnTo>
                  <a:pt x="41" y="1372"/>
                </a:lnTo>
                <a:lnTo>
                  <a:pt x="41" y="1372"/>
                </a:lnTo>
                <a:lnTo>
                  <a:pt x="40" y="1380"/>
                </a:lnTo>
                <a:lnTo>
                  <a:pt x="42" y="1389"/>
                </a:lnTo>
                <a:lnTo>
                  <a:pt x="45" y="1394"/>
                </a:lnTo>
                <a:lnTo>
                  <a:pt x="48" y="1399"/>
                </a:lnTo>
                <a:lnTo>
                  <a:pt x="52" y="1402"/>
                </a:lnTo>
                <a:lnTo>
                  <a:pt x="56" y="1405"/>
                </a:lnTo>
                <a:lnTo>
                  <a:pt x="56" y="1405"/>
                </a:lnTo>
                <a:lnTo>
                  <a:pt x="74" y="1408"/>
                </a:lnTo>
                <a:lnTo>
                  <a:pt x="100" y="1412"/>
                </a:lnTo>
                <a:lnTo>
                  <a:pt x="130" y="1415"/>
                </a:lnTo>
                <a:lnTo>
                  <a:pt x="143" y="1417"/>
                </a:lnTo>
                <a:lnTo>
                  <a:pt x="155" y="1417"/>
                </a:lnTo>
                <a:lnTo>
                  <a:pt x="155" y="1417"/>
                </a:lnTo>
                <a:lnTo>
                  <a:pt x="248" y="1412"/>
                </a:lnTo>
                <a:lnTo>
                  <a:pt x="257" y="1388"/>
                </a:lnTo>
                <a:lnTo>
                  <a:pt x="322" y="1388"/>
                </a:lnTo>
                <a:lnTo>
                  <a:pt x="322" y="1347"/>
                </a:lnTo>
                <a:lnTo>
                  <a:pt x="322" y="1347"/>
                </a:lnTo>
                <a:lnTo>
                  <a:pt x="324" y="1348"/>
                </a:lnTo>
                <a:lnTo>
                  <a:pt x="326" y="1348"/>
                </a:lnTo>
                <a:lnTo>
                  <a:pt x="329" y="1347"/>
                </a:lnTo>
                <a:lnTo>
                  <a:pt x="332" y="1344"/>
                </a:lnTo>
                <a:lnTo>
                  <a:pt x="335" y="1340"/>
                </a:lnTo>
                <a:lnTo>
                  <a:pt x="337" y="1333"/>
                </a:lnTo>
                <a:lnTo>
                  <a:pt x="338" y="1322"/>
                </a:lnTo>
                <a:lnTo>
                  <a:pt x="338" y="1322"/>
                </a:lnTo>
                <a:lnTo>
                  <a:pt x="338" y="1309"/>
                </a:lnTo>
                <a:lnTo>
                  <a:pt x="338" y="1295"/>
                </a:lnTo>
                <a:lnTo>
                  <a:pt x="333" y="1266"/>
                </a:lnTo>
                <a:lnTo>
                  <a:pt x="329" y="1241"/>
                </a:lnTo>
                <a:lnTo>
                  <a:pt x="326" y="1228"/>
                </a:lnTo>
                <a:lnTo>
                  <a:pt x="326" y="1228"/>
                </a:lnTo>
                <a:lnTo>
                  <a:pt x="326" y="1221"/>
                </a:lnTo>
                <a:lnTo>
                  <a:pt x="326" y="1208"/>
                </a:lnTo>
                <a:lnTo>
                  <a:pt x="326" y="1190"/>
                </a:lnTo>
                <a:lnTo>
                  <a:pt x="324" y="1180"/>
                </a:lnTo>
                <a:lnTo>
                  <a:pt x="322" y="1167"/>
                </a:lnTo>
                <a:lnTo>
                  <a:pt x="322" y="1167"/>
                </a:lnTo>
                <a:lnTo>
                  <a:pt x="315" y="1131"/>
                </a:lnTo>
                <a:lnTo>
                  <a:pt x="306" y="1087"/>
                </a:lnTo>
                <a:lnTo>
                  <a:pt x="300" y="1048"/>
                </a:lnTo>
                <a:lnTo>
                  <a:pt x="298" y="1028"/>
                </a:lnTo>
                <a:lnTo>
                  <a:pt x="298" y="1028"/>
                </a:lnTo>
                <a:lnTo>
                  <a:pt x="293" y="955"/>
                </a:lnTo>
                <a:lnTo>
                  <a:pt x="290" y="890"/>
                </a:lnTo>
                <a:lnTo>
                  <a:pt x="306" y="795"/>
                </a:lnTo>
                <a:lnTo>
                  <a:pt x="306" y="795"/>
                </a:lnTo>
                <a:lnTo>
                  <a:pt x="309" y="791"/>
                </a:lnTo>
                <a:lnTo>
                  <a:pt x="316" y="779"/>
                </a:lnTo>
                <a:lnTo>
                  <a:pt x="319" y="771"/>
                </a:lnTo>
                <a:lnTo>
                  <a:pt x="324" y="761"/>
                </a:lnTo>
                <a:lnTo>
                  <a:pt x="328" y="748"/>
                </a:lnTo>
                <a:lnTo>
                  <a:pt x="330" y="733"/>
                </a:lnTo>
                <a:lnTo>
                  <a:pt x="330" y="733"/>
                </a:lnTo>
                <a:lnTo>
                  <a:pt x="335" y="705"/>
                </a:lnTo>
                <a:lnTo>
                  <a:pt x="337" y="680"/>
                </a:lnTo>
                <a:lnTo>
                  <a:pt x="338" y="656"/>
                </a:lnTo>
                <a:lnTo>
                  <a:pt x="350" y="652"/>
                </a:lnTo>
                <a:lnTo>
                  <a:pt x="350" y="652"/>
                </a:lnTo>
                <a:lnTo>
                  <a:pt x="351" y="650"/>
                </a:lnTo>
                <a:lnTo>
                  <a:pt x="352" y="646"/>
                </a:lnTo>
                <a:lnTo>
                  <a:pt x="352" y="635"/>
                </a:lnTo>
                <a:lnTo>
                  <a:pt x="350" y="615"/>
                </a:lnTo>
                <a:lnTo>
                  <a:pt x="350" y="615"/>
                </a:lnTo>
                <a:lnTo>
                  <a:pt x="349" y="597"/>
                </a:lnTo>
                <a:lnTo>
                  <a:pt x="348" y="586"/>
                </a:lnTo>
                <a:lnTo>
                  <a:pt x="347" y="541"/>
                </a:lnTo>
                <a:lnTo>
                  <a:pt x="347" y="541"/>
                </a:lnTo>
                <a:lnTo>
                  <a:pt x="347" y="531"/>
                </a:lnTo>
                <a:lnTo>
                  <a:pt x="348" y="520"/>
                </a:lnTo>
                <a:lnTo>
                  <a:pt x="351" y="494"/>
                </a:lnTo>
                <a:lnTo>
                  <a:pt x="357" y="468"/>
                </a:lnTo>
                <a:lnTo>
                  <a:pt x="364" y="441"/>
                </a:lnTo>
                <a:lnTo>
                  <a:pt x="377" y="392"/>
                </a:lnTo>
                <a:lnTo>
                  <a:pt x="382" y="374"/>
                </a:lnTo>
                <a:lnTo>
                  <a:pt x="383" y="361"/>
                </a:lnTo>
                <a:lnTo>
                  <a:pt x="383" y="361"/>
                </a:lnTo>
                <a:lnTo>
                  <a:pt x="383" y="351"/>
                </a:lnTo>
                <a:lnTo>
                  <a:pt x="381" y="339"/>
                </a:lnTo>
                <a:lnTo>
                  <a:pt x="377" y="312"/>
                </a:lnTo>
                <a:lnTo>
                  <a:pt x="371" y="280"/>
                </a:lnTo>
                <a:lnTo>
                  <a:pt x="355" y="268"/>
                </a:lnTo>
                <a:lnTo>
                  <a:pt x="355" y="268"/>
                </a:lnTo>
                <a:lnTo>
                  <a:pt x="357" y="215"/>
                </a:lnTo>
                <a:lnTo>
                  <a:pt x="360" y="170"/>
                </a:lnTo>
                <a:lnTo>
                  <a:pt x="360" y="149"/>
                </a:lnTo>
                <a:lnTo>
                  <a:pt x="358" y="133"/>
                </a:lnTo>
                <a:lnTo>
                  <a:pt x="358" y="133"/>
                </a:lnTo>
                <a:lnTo>
                  <a:pt x="357" y="109"/>
                </a:lnTo>
                <a:lnTo>
                  <a:pt x="356" y="91"/>
                </a:lnTo>
                <a:lnTo>
                  <a:pt x="355" y="82"/>
                </a:lnTo>
                <a:lnTo>
                  <a:pt x="351" y="71"/>
                </a:lnTo>
                <a:lnTo>
                  <a:pt x="345" y="61"/>
                </a:lnTo>
                <a:lnTo>
                  <a:pt x="338" y="46"/>
                </a:lnTo>
                <a:lnTo>
                  <a:pt x="338" y="46"/>
                </a:lnTo>
                <a:lnTo>
                  <a:pt x="330" y="35"/>
                </a:lnTo>
                <a:lnTo>
                  <a:pt x="322" y="25"/>
                </a:lnTo>
                <a:lnTo>
                  <a:pt x="313" y="18"/>
                </a:lnTo>
                <a:lnTo>
                  <a:pt x="305" y="14"/>
                </a:lnTo>
                <a:lnTo>
                  <a:pt x="298" y="12"/>
                </a:lnTo>
                <a:lnTo>
                  <a:pt x="291" y="10"/>
                </a:lnTo>
                <a:lnTo>
                  <a:pt x="284" y="9"/>
                </a:lnTo>
                <a:lnTo>
                  <a:pt x="277" y="6"/>
                </a:lnTo>
                <a:lnTo>
                  <a:pt x="277" y="6"/>
                </a:lnTo>
                <a:lnTo>
                  <a:pt x="265" y="3"/>
                </a:lnTo>
                <a:lnTo>
                  <a:pt x="255" y="0"/>
                </a:lnTo>
                <a:lnTo>
                  <a:pt x="248" y="0"/>
                </a:lnTo>
                <a:lnTo>
                  <a:pt x="246" y="1"/>
                </a:lnTo>
                <a:lnTo>
                  <a:pt x="245" y="1"/>
                </a:lnTo>
                <a:lnTo>
                  <a:pt x="245" y="1"/>
                </a:lnTo>
                <a:lnTo>
                  <a:pt x="236" y="7"/>
                </a:lnTo>
                <a:lnTo>
                  <a:pt x="219" y="18"/>
                </a:lnTo>
                <a:lnTo>
                  <a:pt x="200" y="31"/>
                </a:lnTo>
                <a:lnTo>
                  <a:pt x="193" y="37"/>
                </a:lnTo>
                <a:lnTo>
                  <a:pt x="188" y="43"/>
                </a:lnTo>
                <a:lnTo>
                  <a:pt x="188" y="43"/>
                </a:lnTo>
                <a:lnTo>
                  <a:pt x="184" y="50"/>
                </a:lnTo>
                <a:lnTo>
                  <a:pt x="182" y="61"/>
                </a:lnTo>
                <a:lnTo>
                  <a:pt x="177" y="84"/>
                </a:lnTo>
                <a:lnTo>
                  <a:pt x="175" y="107"/>
                </a:lnTo>
                <a:lnTo>
                  <a:pt x="175" y="121"/>
                </a:lnTo>
                <a:lnTo>
                  <a:pt x="175" y="121"/>
                </a:lnTo>
                <a:lnTo>
                  <a:pt x="176" y="123"/>
                </a:lnTo>
                <a:lnTo>
                  <a:pt x="177" y="126"/>
                </a:lnTo>
                <a:lnTo>
                  <a:pt x="182" y="128"/>
                </a:lnTo>
                <a:lnTo>
                  <a:pt x="185" y="128"/>
                </a:lnTo>
                <a:lnTo>
                  <a:pt x="188" y="128"/>
                </a:lnTo>
                <a:lnTo>
                  <a:pt x="188" y="128"/>
                </a:lnTo>
                <a:lnTo>
                  <a:pt x="191" y="135"/>
                </a:lnTo>
                <a:lnTo>
                  <a:pt x="194" y="142"/>
                </a:lnTo>
                <a:lnTo>
                  <a:pt x="195" y="149"/>
                </a:lnTo>
                <a:lnTo>
                  <a:pt x="195" y="149"/>
                </a:lnTo>
                <a:lnTo>
                  <a:pt x="196" y="153"/>
                </a:lnTo>
                <a:lnTo>
                  <a:pt x="195" y="154"/>
                </a:lnTo>
                <a:lnTo>
                  <a:pt x="200" y="166"/>
                </a:lnTo>
                <a:lnTo>
                  <a:pt x="200" y="166"/>
                </a:lnTo>
                <a:lnTo>
                  <a:pt x="203" y="177"/>
                </a:lnTo>
                <a:lnTo>
                  <a:pt x="207" y="186"/>
                </a:lnTo>
                <a:lnTo>
                  <a:pt x="208" y="194"/>
                </a:lnTo>
                <a:lnTo>
                  <a:pt x="208" y="19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9">
            <a:extLst>
              <a:ext uri="{FF2B5EF4-FFF2-40B4-BE49-F238E27FC236}">
                <a16:creationId xmlns:a16="http://schemas.microsoft.com/office/drawing/2014/main" id="{D4B8FDBF-8DCD-42BE-8B3F-43487B7CF24B}"/>
              </a:ext>
            </a:extLst>
          </p:cNvPr>
          <p:cNvSpPr>
            <a:spLocks/>
          </p:cNvSpPr>
          <p:nvPr/>
        </p:nvSpPr>
        <p:spPr bwMode="auto">
          <a:xfrm>
            <a:off x="8325044" y="2755142"/>
            <a:ext cx="553724" cy="1650171"/>
          </a:xfrm>
          <a:custGeom>
            <a:avLst/>
            <a:gdLst>
              <a:gd name="T0" fmla="*/ 206 w 453"/>
              <a:gd name="T1" fmla="*/ 249 h 1350"/>
              <a:gd name="T2" fmla="*/ 195 w 453"/>
              <a:gd name="T3" fmla="*/ 213 h 1350"/>
              <a:gd name="T4" fmla="*/ 136 w 453"/>
              <a:gd name="T5" fmla="*/ 188 h 1350"/>
              <a:gd name="T6" fmla="*/ 89 w 453"/>
              <a:gd name="T7" fmla="*/ 226 h 1350"/>
              <a:gd name="T8" fmla="*/ 71 w 453"/>
              <a:gd name="T9" fmla="*/ 291 h 1350"/>
              <a:gd name="T10" fmla="*/ 53 w 453"/>
              <a:gd name="T11" fmla="*/ 320 h 1350"/>
              <a:gd name="T12" fmla="*/ 29 w 453"/>
              <a:gd name="T13" fmla="*/ 349 h 1350"/>
              <a:gd name="T14" fmla="*/ 7 w 453"/>
              <a:gd name="T15" fmla="*/ 354 h 1350"/>
              <a:gd name="T16" fmla="*/ 0 w 453"/>
              <a:gd name="T17" fmla="*/ 373 h 1350"/>
              <a:gd name="T18" fmla="*/ 2 w 453"/>
              <a:gd name="T19" fmla="*/ 387 h 1350"/>
              <a:gd name="T20" fmla="*/ 13 w 453"/>
              <a:gd name="T21" fmla="*/ 400 h 1350"/>
              <a:gd name="T22" fmla="*/ 22 w 453"/>
              <a:gd name="T23" fmla="*/ 413 h 1350"/>
              <a:gd name="T24" fmla="*/ 16 w 453"/>
              <a:gd name="T25" fmla="*/ 469 h 1350"/>
              <a:gd name="T26" fmla="*/ 32 w 453"/>
              <a:gd name="T27" fmla="*/ 512 h 1350"/>
              <a:gd name="T28" fmla="*/ 34 w 453"/>
              <a:gd name="T29" fmla="*/ 531 h 1350"/>
              <a:gd name="T30" fmla="*/ 51 w 453"/>
              <a:gd name="T31" fmla="*/ 565 h 1350"/>
              <a:gd name="T32" fmla="*/ 100 w 453"/>
              <a:gd name="T33" fmla="*/ 623 h 1350"/>
              <a:gd name="T34" fmla="*/ 167 w 453"/>
              <a:gd name="T35" fmla="*/ 627 h 1350"/>
              <a:gd name="T36" fmla="*/ 166 w 453"/>
              <a:gd name="T37" fmla="*/ 765 h 1350"/>
              <a:gd name="T38" fmla="*/ 198 w 453"/>
              <a:gd name="T39" fmla="*/ 976 h 1350"/>
              <a:gd name="T40" fmla="*/ 243 w 453"/>
              <a:gd name="T41" fmla="*/ 1110 h 1350"/>
              <a:gd name="T42" fmla="*/ 246 w 453"/>
              <a:gd name="T43" fmla="*/ 1227 h 1350"/>
              <a:gd name="T44" fmla="*/ 228 w 453"/>
              <a:gd name="T45" fmla="*/ 1265 h 1350"/>
              <a:gd name="T46" fmla="*/ 175 w 453"/>
              <a:gd name="T47" fmla="*/ 1291 h 1350"/>
              <a:gd name="T48" fmla="*/ 179 w 453"/>
              <a:gd name="T49" fmla="*/ 1314 h 1350"/>
              <a:gd name="T50" fmla="*/ 229 w 453"/>
              <a:gd name="T51" fmla="*/ 1321 h 1350"/>
              <a:gd name="T52" fmla="*/ 237 w 453"/>
              <a:gd name="T53" fmla="*/ 1344 h 1350"/>
              <a:gd name="T54" fmla="*/ 318 w 453"/>
              <a:gd name="T55" fmla="*/ 1346 h 1350"/>
              <a:gd name="T56" fmla="*/ 437 w 453"/>
              <a:gd name="T57" fmla="*/ 1330 h 1350"/>
              <a:gd name="T58" fmla="*/ 433 w 453"/>
              <a:gd name="T59" fmla="*/ 1268 h 1350"/>
              <a:gd name="T60" fmla="*/ 418 w 453"/>
              <a:gd name="T61" fmla="*/ 1229 h 1350"/>
              <a:gd name="T62" fmla="*/ 423 w 453"/>
              <a:gd name="T63" fmla="*/ 1117 h 1350"/>
              <a:gd name="T64" fmla="*/ 406 w 453"/>
              <a:gd name="T65" fmla="*/ 1056 h 1350"/>
              <a:gd name="T66" fmla="*/ 377 w 453"/>
              <a:gd name="T67" fmla="*/ 876 h 1350"/>
              <a:gd name="T68" fmla="*/ 376 w 453"/>
              <a:gd name="T69" fmla="*/ 730 h 1350"/>
              <a:gd name="T70" fmla="*/ 407 w 453"/>
              <a:gd name="T71" fmla="*/ 721 h 1350"/>
              <a:gd name="T72" fmla="*/ 418 w 453"/>
              <a:gd name="T73" fmla="*/ 690 h 1350"/>
              <a:gd name="T74" fmla="*/ 453 w 453"/>
              <a:gd name="T75" fmla="*/ 680 h 1350"/>
              <a:gd name="T76" fmla="*/ 405 w 453"/>
              <a:gd name="T77" fmla="*/ 569 h 1350"/>
              <a:gd name="T78" fmla="*/ 418 w 453"/>
              <a:gd name="T79" fmla="*/ 548 h 1350"/>
              <a:gd name="T80" fmla="*/ 392 w 453"/>
              <a:gd name="T81" fmla="*/ 471 h 1350"/>
              <a:gd name="T82" fmla="*/ 389 w 453"/>
              <a:gd name="T83" fmla="*/ 376 h 1350"/>
              <a:gd name="T84" fmla="*/ 418 w 453"/>
              <a:gd name="T85" fmla="*/ 311 h 1350"/>
              <a:gd name="T86" fmla="*/ 416 w 453"/>
              <a:gd name="T87" fmla="*/ 229 h 1350"/>
              <a:gd name="T88" fmla="*/ 360 w 453"/>
              <a:gd name="T89" fmla="*/ 173 h 1350"/>
              <a:gd name="T90" fmla="*/ 387 w 453"/>
              <a:gd name="T91" fmla="*/ 162 h 1350"/>
              <a:gd name="T92" fmla="*/ 384 w 453"/>
              <a:gd name="T93" fmla="*/ 56 h 1350"/>
              <a:gd name="T94" fmla="*/ 351 w 453"/>
              <a:gd name="T95" fmla="*/ 9 h 1350"/>
              <a:gd name="T96" fmla="*/ 283 w 453"/>
              <a:gd name="T97" fmla="*/ 1 h 1350"/>
              <a:gd name="T98" fmla="*/ 223 w 453"/>
              <a:gd name="T99" fmla="*/ 14 h 1350"/>
              <a:gd name="T100" fmla="*/ 187 w 453"/>
              <a:gd name="T101" fmla="*/ 67 h 1350"/>
              <a:gd name="T102" fmla="*/ 199 w 453"/>
              <a:gd name="T103" fmla="*/ 112 h 1350"/>
              <a:gd name="T104" fmla="*/ 193 w 453"/>
              <a:gd name="T105" fmla="*/ 128 h 1350"/>
              <a:gd name="T106" fmla="*/ 194 w 453"/>
              <a:gd name="T107" fmla="*/ 146 h 1350"/>
              <a:gd name="T108" fmla="*/ 198 w 453"/>
              <a:gd name="T109" fmla="*/ 158 h 1350"/>
              <a:gd name="T110" fmla="*/ 206 w 453"/>
              <a:gd name="T111" fmla="*/ 170 h 1350"/>
              <a:gd name="T112" fmla="*/ 220 w 453"/>
              <a:gd name="T113" fmla="*/ 193 h 1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53" h="1350">
                <a:moveTo>
                  <a:pt x="246" y="202"/>
                </a:moveTo>
                <a:lnTo>
                  <a:pt x="246" y="202"/>
                </a:lnTo>
                <a:lnTo>
                  <a:pt x="240" y="205"/>
                </a:lnTo>
                <a:lnTo>
                  <a:pt x="235" y="208"/>
                </a:lnTo>
                <a:lnTo>
                  <a:pt x="230" y="212"/>
                </a:lnTo>
                <a:lnTo>
                  <a:pt x="230" y="212"/>
                </a:lnTo>
                <a:lnTo>
                  <a:pt x="206" y="249"/>
                </a:lnTo>
                <a:lnTo>
                  <a:pt x="206" y="249"/>
                </a:lnTo>
                <a:lnTo>
                  <a:pt x="205" y="238"/>
                </a:lnTo>
                <a:lnTo>
                  <a:pt x="202" y="228"/>
                </a:lnTo>
                <a:lnTo>
                  <a:pt x="201" y="223"/>
                </a:lnTo>
                <a:lnTo>
                  <a:pt x="199" y="218"/>
                </a:lnTo>
                <a:lnTo>
                  <a:pt x="199" y="218"/>
                </a:lnTo>
                <a:lnTo>
                  <a:pt x="195" y="213"/>
                </a:lnTo>
                <a:lnTo>
                  <a:pt x="192" y="211"/>
                </a:lnTo>
                <a:lnTo>
                  <a:pt x="182" y="205"/>
                </a:lnTo>
                <a:lnTo>
                  <a:pt x="159" y="196"/>
                </a:lnTo>
                <a:lnTo>
                  <a:pt x="159" y="196"/>
                </a:lnTo>
                <a:lnTo>
                  <a:pt x="149" y="193"/>
                </a:lnTo>
                <a:lnTo>
                  <a:pt x="142" y="189"/>
                </a:lnTo>
                <a:lnTo>
                  <a:pt x="136" y="188"/>
                </a:lnTo>
                <a:lnTo>
                  <a:pt x="131" y="188"/>
                </a:lnTo>
                <a:lnTo>
                  <a:pt x="128" y="189"/>
                </a:lnTo>
                <a:lnTo>
                  <a:pt x="128" y="189"/>
                </a:lnTo>
                <a:lnTo>
                  <a:pt x="122" y="191"/>
                </a:lnTo>
                <a:lnTo>
                  <a:pt x="116" y="196"/>
                </a:lnTo>
                <a:lnTo>
                  <a:pt x="101" y="211"/>
                </a:lnTo>
                <a:lnTo>
                  <a:pt x="89" y="226"/>
                </a:lnTo>
                <a:lnTo>
                  <a:pt x="85" y="234"/>
                </a:lnTo>
                <a:lnTo>
                  <a:pt x="82" y="238"/>
                </a:lnTo>
                <a:lnTo>
                  <a:pt x="82" y="238"/>
                </a:lnTo>
                <a:lnTo>
                  <a:pt x="78" y="252"/>
                </a:lnTo>
                <a:lnTo>
                  <a:pt x="75" y="269"/>
                </a:lnTo>
                <a:lnTo>
                  <a:pt x="72" y="283"/>
                </a:lnTo>
                <a:lnTo>
                  <a:pt x="71" y="291"/>
                </a:lnTo>
                <a:lnTo>
                  <a:pt x="75" y="307"/>
                </a:lnTo>
                <a:lnTo>
                  <a:pt x="75" y="307"/>
                </a:lnTo>
                <a:lnTo>
                  <a:pt x="66" y="311"/>
                </a:lnTo>
                <a:lnTo>
                  <a:pt x="59" y="314"/>
                </a:lnTo>
                <a:lnTo>
                  <a:pt x="55" y="318"/>
                </a:lnTo>
                <a:lnTo>
                  <a:pt x="53" y="320"/>
                </a:lnTo>
                <a:lnTo>
                  <a:pt x="53" y="320"/>
                </a:lnTo>
                <a:lnTo>
                  <a:pt x="42" y="335"/>
                </a:lnTo>
                <a:lnTo>
                  <a:pt x="38" y="340"/>
                </a:lnTo>
                <a:lnTo>
                  <a:pt x="37" y="342"/>
                </a:lnTo>
                <a:lnTo>
                  <a:pt x="37" y="342"/>
                </a:lnTo>
                <a:lnTo>
                  <a:pt x="36" y="343"/>
                </a:lnTo>
                <a:lnTo>
                  <a:pt x="34" y="346"/>
                </a:lnTo>
                <a:lnTo>
                  <a:pt x="29" y="349"/>
                </a:lnTo>
                <a:lnTo>
                  <a:pt x="29" y="349"/>
                </a:lnTo>
                <a:lnTo>
                  <a:pt x="18" y="348"/>
                </a:lnTo>
                <a:lnTo>
                  <a:pt x="12" y="348"/>
                </a:lnTo>
                <a:lnTo>
                  <a:pt x="10" y="348"/>
                </a:lnTo>
                <a:lnTo>
                  <a:pt x="8" y="349"/>
                </a:lnTo>
                <a:lnTo>
                  <a:pt x="8" y="349"/>
                </a:lnTo>
                <a:lnTo>
                  <a:pt x="7" y="354"/>
                </a:lnTo>
                <a:lnTo>
                  <a:pt x="8" y="360"/>
                </a:lnTo>
                <a:lnTo>
                  <a:pt x="11" y="369"/>
                </a:lnTo>
                <a:lnTo>
                  <a:pt x="11" y="369"/>
                </a:lnTo>
                <a:lnTo>
                  <a:pt x="6" y="370"/>
                </a:lnTo>
                <a:lnTo>
                  <a:pt x="2" y="371"/>
                </a:lnTo>
                <a:lnTo>
                  <a:pt x="0" y="373"/>
                </a:lnTo>
                <a:lnTo>
                  <a:pt x="0" y="373"/>
                </a:lnTo>
                <a:lnTo>
                  <a:pt x="0" y="376"/>
                </a:lnTo>
                <a:lnTo>
                  <a:pt x="2" y="377"/>
                </a:lnTo>
                <a:lnTo>
                  <a:pt x="5" y="379"/>
                </a:lnTo>
                <a:lnTo>
                  <a:pt x="5" y="379"/>
                </a:lnTo>
                <a:lnTo>
                  <a:pt x="3" y="381"/>
                </a:lnTo>
                <a:lnTo>
                  <a:pt x="3" y="383"/>
                </a:lnTo>
                <a:lnTo>
                  <a:pt x="2" y="387"/>
                </a:lnTo>
                <a:lnTo>
                  <a:pt x="2" y="387"/>
                </a:lnTo>
                <a:lnTo>
                  <a:pt x="3" y="389"/>
                </a:lnTo>
                <a:lnTo>
                  <a:pt x="5" y="390"/>
                </a:lnTo>
                <a:lnTo>
                  <a:pt x="8" y="391"/>
                </a:lnTo>
                <a:lnTo>
                  <a:pt x="13" y="391"/>
                </a:lnTo>
                <a:lnTo>
                  <a:pt x="13" y="400"/>
                </a:lnTo>
                <a:lnTo>
                  <a:pt x="13" y="400"/>
                </a:lnTo>
                <a:lnTo>
                  <a:pt x="12" y="401"/>
                </a:lnTo>
                <a:lnTo>
                  <a:pt x="11" y="402"/>
                </a:lnTo>
                <a:lnTo>
                  <a:pt x="11" y="405"/>
                </a:lnTo>
                <a:lnTo>
                  <a:pt x="11" y="405"/>
                </a:lnTo>
                <a:lnTo>
                  <a:pt x="12" y="408"/>
                </a:lnTo>
                <a:lnTo>
                  <a:pt x="16" y="411"/>
                </a:lnTo>
                <a:lnTo>
                  <a:pt x="22" y="413"/>
                </a:lnTo>
                <a:lnTo>
                  <a:pt x="29" y="429"/>
                </a:lnTo>
                <a:lnTo>
                  <a:pt x="37" y="431"/>
                </a:lnTo>
                <a:lnTo>
                  <a:pt x="37" y="431"/>
                </a:lnTo>
                <a:lnTo>
                  <a:pt x="28" y="446"/>
                </a:lnTo>
                <a:lnTo>
                  <a:pt x="20" y="458"/>
                </a:lnTo>
                <a:lnTo>
                  <a:pt x="16" y="469"/>
                </a:lnTo>
                <a:lnTo>
                  <a:pt x="16" y="469"/>
                </a:lnTo>
                <a:lnTo>
                  <a:pt x="16" y="473"/>
                </a:lnTo>
                <a:lnTo>
                  <a:pt x="18" y="479"/>
                </a:lnTo>
                <a:lnTo>
                  <a:pt x="25" y="494"/>
                </a:lnTo>
                <a:lnTo>
                  <a:pt x="31" y="506"/>
                </a:lnTo>
                <a:lnTo>
                  <a:pt x="35" y="511"/>
                </a:lnTo>
                <a:lnTo>
                  <a:pt x="35" y="511"/>
                </a:lnTo>
                <a:lnTo>
                  <a:pt x="32" y="512"/>
                </a:lnTo>
                <a:lnTo>
                  <a:pt x="30" y="516"/>
                </a:lnTo>
                <a:lnTo>
                  <a:pt x="29" y="522"/>
                </a:lnTo>
                <a:lnTo>
                  <a:pt x="29" y="524"/>
                </a:lnTo>
                <a:lnTo>
                  <a:pt x="29" y="526"/>
                </a:lnTo>
                <a:lnTo>
                  <a:pt x="29" y="526"/>
                </a:lnTo>
                <a:lnTo>
                  <a:pt x="30" y="529"/>
                </a:lnTo>
                <a:lnTo>
                  <a:pt x="34" y="531"/>
                </a:lnTo>
                <a:lnTo>
                  <a:pt x="40" y="534"/>
                </a:lnTo>
                <a:lnTo>
                  <a:pt x="46" y="537"/>
                </a:lnTo>
                <a:lnTo>
                  <a:pt x="47" y="540"/>
                </a:lnTo>
                <a:lnTo>
                  <a:pt x="48" y="542"/>
                </a:lnTo>
                <a:lnTo>
                  <a:pt x="48" y="542"/>
                </a:lnTo>
                <a:lnTo>
                  <a:pt x="48" y="552"/>
                </a:lnTo>
                <a:lnTo>
                  <a:pt x="51" y="565"/>
                </a:lnTo>
                <a:lnTo>
                  <a:pt x="55" y="578"/>
                </a:lnTo>
                <a:lnTo>
                  <a:pt x="59" y="584"/>
                </a:lnTo>
                <a:lnTo>
                  <a:pt x="64" y="590"/>
                </a:lnTo>
                <a:lnTo>
                  <a:pt x="64" y="590"/>
                </a:lnTo>
                <a:lnTo>
                  <a:pt x="73" y="601"/>
                </a:lnTo>
                <a:lnTo>
                  <a:pt x="87" y="613"/>
                </a:lnTo>
                <a:lnTo>
                  <a:pt x="100" y="623"/>
                </a:lnTo>
                <a:lnTo>
                  <a:pt x="107" y="627"/>
                </a:lnTo>
                <a:lnTo>
                  <a:pt x="114" y="630"/>
                </a:lnTo>
                <a:lnTo>
                  <a:pt x="114" y="630"/>
                </a:lnTo>
                <a:lnTo>
                  <a:pt x="122" y="631"/>
                </a:lnTo>
                <a:lnTo>
                  <a:pt x="131" y="631"/>
                </a:lnTo>
                <a:lnTo>
                  <a:pt x="152" y="629"/>
                </a:lnTo>
                <a:lnTo>
                  <a:pt x="167" y="627"/>
                </a:lnTo>
                <a:lnTo>
                  <a:pt x="175" y="624"/>
                </a:lnTo>
                <a:lnTo>
                  <a:pt x="175" y="624"/>
                </a:lnTo>
                <a:lnTo>
                  <a:pt x="170" y="682"/>
                </a:lnTo>
                <a:lnTo>
                  <a:pt x="167" y="729"/>
                </a:lnTo>
                <a:lnTo>
                  <a:pt x="166" y="749"/>
                </a:lnTo>
                <a:lnTo>
                  <a:pt x="166" y="765"/>
                </a:lnTo>
                <a:lnTo>
                  <a:pt x="166" y="765"/>
                </a:lnTo>
                <a:lnTo>
                  <a:pt x="169" y="782"/>
                </a:lnTo>
                <a:lnTo>
                  <a:pt x="172" y="807"/>
                </a:lnTo>
                <a:lnTo>
                  <a:pt x="182" y="871"/>
                </a:lnTo>
                <a:lnTo>
                  <a:pt x="192" y="931"/>
                </a:lnTo>
                <a:lnTo>
                  <a:pt x="196" y="965"/>
                </a:lnTo>
                <a:lnTo>
                  <a:pt x="196" y="965"/>
                </a:lnTo>
                <a:lnTo>
                  <a:pt x="198" y="976"/>
                </a:lnTo>
                <a:lnTo>
                  <a:pt x="200" y="982"/>
                </a:lnTo>
                <a:lnTo>
                  <a:pt x="202" y="986"/>
                </a:lnTo>
                <a:lnTo>
                  <a:pt x="204" y="987"/>
                </a:lnTo>
                <a:lnTo>
                  <a:pt x="225" y="994"/>
                </a:lnTo>
                <a:lnTo>
                  <a:pt x="243" y="1109"/>
                </a:lnTo>
                <a:lnTo>
                  <a:pt x="243" y="1109"/>
                </a:lnTo>
                <a:lnTo>
                  <a:pt x="243" y="1110"/>
                </a:lnTo>
                <a:lnTo>
                  <a:pt x="241" y="1113"/>
                </a:lnTo>
                <a:lnTo>
                  <a:pt x="241" y="1113"/>
                </a:lnTo>
                <a:lnTo>
                  <a:pt x="241" y="1129"/>
                </a:lnTo>
                <a:lnTo>
                  <a:pt x="243" y="1165"/>
                </a:lnTo>
                <a:lnTo>
                  <a:pt x="246" y="1204"/>
                </a:lnTo>
                <a:lnTo>
                  <a:pt x="246" y="1227"/>
                </a:lnTo>
                <a:lnTo>
                  <a:pt x="246" y="1227"/>
                </a:lnTo>
                <a:lnTo>
                  <a:pt x="246" y="1235"/>
                </a:lnTo>
                <a:lnTo>
                  <a:pt x="246" y="1241"/>
                </a:lnTo>
                <a:lnTo>
                  <a:pt x="245" y="1247"/>
                </a:lnTo>
                <a:lnTo>
                  <a:pt x="239" y="1256"/>
                </a:lnTo>
                <a:lnTo>
                  <a:pt x="239" y="1256"/>
                </a:lnTo>
                <a:lnTo>
                  <a:pt x="234" y="1261"/>
                </a:lnTo>
                <a:lnTo>
                  <a:pt x="228" y="1265"/>
                </a:lnTo>
                <a:lnTo>
                  <a:pt x="214" y="1271"/>
                </a:lnTo>
                <a:lnTo>
                  <a:pt x="201" y="1276"/>
                </a:lnTo>
                <a:lnTo>
                  <a:pt x="190" y="1280"/>
                </a:lnTo>
                <a:lnTo>
                  <a:pt x="190" y="1280"/>
                </a:lnTo>
                <a:lnTo>
                  <a:pt x="183" y="1282"/>
                </a:lnTo>
                <a:lnTo>
                  <a:pt x="178" y="1286"/>
                </a:lnTo>
                <a:lnTo>
                  <a:pt x="175" y="1291"/>
                </a:lnTo>
                <a:lnTo>
                  <a:pt x="172" y="1295"/>
                </a:lnTo>
                <a:lnTo>
                  <a:pt x="172" y="1295"/>
                </a:lnTo>
                <a:lnTo>
                  <a:pt x="171" y="1299"/>
                </a:lnTo>
                <a:lnTo>
                  <a:pt x="171" y="1303"/>
                </a:lnTo>
                <a:lnTo>
                  <a:pt x="172" y="1305"/>
                </a:lnTo>
                <a:lnTo>
                  <a:pt x="173" y="1309"/>
                </a:lnTo>
                <a:lnTo>
                  <a:pt x="179" y="1314"/>
                </a:lnTo>
                <a:lnTo>
                  <a:pt x="186" y="1317"/>
                </a:lnTo>
                <a:lnTo>
                  <a:pt x="186" y="1317"/>
                </a:lnTo>
                <a:lnTo>
                  <a:pt x="196" y="1318"/>
                </a:lnTo>
                <a:lnTo>
                  <a:pt x="211" y="1320"/>
                </a:lnTo>
                <a:lnTo>
                  <a:pt x="230" y="1320"/>
                </a:lnTo>
                <a:lnTo>
                  <a:pt x="230" y="1320"/>
                </a:lnTo>
                <a:lnTo>
                  <a:pt x="229" y="1321"/>
                </a:lnTo>
                <a:lnTo>
                  <a:pt x="228" y="1326"/>
                </a:lnTo>
                <a:lnTo>
                  <a:pt x="228" y="1329"/>
                </a:lnTo>
                <a:lnTo>
                  <a:pt x="228" y="1333"/>
                </a:lnTo>
                <a:lnTo>
                  <a:pt x="230" y="1336"/>
                </a:lnTo>
                <a:lnTo>
                  <a:pt x="233" y="1340"/>
                </a:lnTo>
                <a:lnTo>
                  <a:pt x="233" y="1340"/>
                </a:lnTo>
                <a:lnTo>
                  <a:pt x="237" y="1344"/>
                </a:lnTo>
                <a:lnTo>
                  <a:pt x="243" y="1346"/>
                </a:lnTo>
                <a:lnTo>
                  <a:pt x="251" y="1349"/>
                </a:lnTo>
                <a:lnTo>
                  <a:pt x="258" y="1350"/>
                </a:lnTo>
                <a:lnTo>
                  <a:pt x="275" y="1350"/>
                </a:lnTo>
                <a:lnTo>
                  <a:pt x="294" y="1349"/>
                </a:lnTo>
                <a:lnTo>
                  <a:pt x="294" y="1349"/>
                </a:lnTo>
                <a:lnTo>
                  <a:pt x="318" y="1346"/>
                </a:lnTo>
                <a:lnTo>
                  <a:pt x="348" y="1341"/>
                </a:lnTo>
                <a:lnTo>
                  <a:pt x="380" y="1336"/>
                </a:lnTo>
                <a:lnTo>
                  <a:pt x="405" y="1333"/>
                </a:lnTo>
                <a:lnTo>
                  <a:pt x="405" y="1333"/>
                </a:lnTo>
                <a:lnTo>
                  <a:pt x="423" y="1332"/>
                </a:lnTo>
                <a:lnTo>
                  <a:pt x="433" y="1332"/>
                </a:lnTo>
                <a:lnTo>
                  <a:pt x="437" y="1330"/>
                </a:lnTo>
                <a:lnTo>
                  <a:pt x="439" y="1329"/>
                </a:lnTo>
                <a:lnTo>
                  <a:pt x="440" y="1327"/>
                </a:lnTo>
                <a:lnTo>
                  <a:pt x="440" y="1327"/>
                </a:lnTo>
                <a:lnTo>
                  <a:pt x="440" y="1322"/>
                </a:lnTo>
                <a:lnTo>
                  <a:pt x="440" y="1314"/>
                </a:lnTo>
                <a:lnTo>
                  <a:pt x="436" y="1291"/>
                </a:lnTo>
                <a:lnTo>
                  <a:pt x="433" y="1268"/>
                </a:lnTo>
                <a:lnTo>
                  <a:pt x="430" y="1261"/>
                </a:lnTo>
                <a:lnTo>
                  <a:pt x="429" y="1256"/>
                </a:lnTo>
                <a:lnTo>
                  <a:pt x="429" y="1256"/>
                </a:lnTo>
                <a:lnTo>
                  <a:pt x="427" y="1250"/>
                </a:lnTo>
                <a:lnTo>
                  <a:pt x="423" y="1241"/>
                </a:lnTo>
                <a:lnTo>
                  <a:pt x="418" y="1229"/>
                </a:lnTo>
                <a:lnTo>
                  <a:pt x="418" y="1229"/>
                </a:lnTo>
                <a:lnTo>
                  <a:pt x="419" y="1212"/>
                </a:lnTo>
                <a:lnTo>
                  <a:pt x="422" y="1175"/>
                </a:lnTo>
                <a:lnTo>
                  <a:pt x="423" y="1138"/>
                </a:lnTo>
                <a:lnTo>
                  <a:pt x="424" y="1124"/>
                </a:lnTo>
                <a:lnTo>
                  <a:pt x="424" y="1118"/>
                </a:lnTo>
                <a:lnTo>
                  <a:pt x="424" y="1118"/>
                </a:lnTo>
                <a:lnTo>
                  <a:pt x="423" y="1117"/>
                </a:lnTo>
                <a:lnTo>
                  <a:pt x="421" y="1117"/>
                </a:lnTo>
                <a:lnTo>
                  <a:pt x="417" y="1118"/>
                </a:lnTo>
                <a:lnTo>
                  <a:pt x="411" y="1122"/>
                </a:lnTo>
                <a:lnTo>
                  <a:pt x="411" y="1122"/>
                </a:lnTo>
                <a:lnTo>
                  <a:pt x="410" y="1111"/>
                </a:lnTo>
                <a:lnTo>
                  <a:pt x="409" y="1086"/>
                </a:lnTo>
                <a:lnTo>
                  <a:pt x="406" y="1056"/>
                </a:lnTo>
                <a:lnTo>
                  <a:pt x="404" y="1041"/>
                </a:lnTo>
                <a:lnTo>
                  <a:pt x="400" y="1029"/>
                </a:lnTo>
                <a:lnTo>
                  <a:pt x="400" y="1029"/>
                </a:lnTo>
                <a:lnTo>
                  <a:pt x="387" y="994"/>
                </a:lnTo>
                <a:lnTo>
                  <a:pt x="381" y="981"/>
                </a:lnTo>
                <a:lnTo>
                  <a:pt x="381" y="981"/>
                </a:lnTo>
                <a:lnTo>
                  <a:pt x="377" y="876"/>
                </a:lnTo>
                <a:lnTo>
                  <a:pt x="376" y="801"/>
                </a:lnTo>
                <a:lnTo>
                  <a:pt x="375" y="774"/>
                </a:lnTo>
                <a:lnTo>
                  <a:pt x="376" y="759"/>
                </a:lnTo>
                <a:lnTo>
                  <a:pt x="376" y="759"/>
                </a:lnTo>
                <a:lnTo>
                  <a:pt x="377" y="753"/>
                </a:lnTo>
                <a:lnTo>
                  <a:pt x="377" y="746"/>
                </a:lnTo>
                <a:lnTo>
                  <a:pt x="376" y="730"/>
                </a:lnTo>
                <a:lnTo>
                  <a:pt x="374" y="715"/>
                </a:lnTo>
                <a:lnTo>
                  <a:pt x="374" y="715"/>
                </a:lnTo>
                <a:lnTo>
                  <a:pt x="378" y="716"/>
                </a:lnTo>
                <a:lnTo>
                  <a:pt x="390" y="719"/>
                </a:lnTo>
                <a:lnTo>
                  <a:pt x="396" y="721"/>
                </a:lnTo>
                <a:lnTo>
                  <a:pt x="403" y="721"/>
                </a:lnTo>
                <a:lnTo>
                  <a:pt x="407" y="721"/>
                </a:lnTo>
                <a:lnTo>
                  <a:pt x="410" y="719"/>
                </a:lnTo>
                <a:lnTo>
                  <a:pt x="411" y="717"/>
                </a:lnTo>
                <a:lnTo>
                  <a:pt x="411" y="717"/>
                </a:lnTo>
                <a:lnTo>
                  <a:pt x="413" y="708"/>
                </a:lnTo>
                <a:lnTo>
                  <a:pt x="416" y="700"/>
                </a:lnTo>
                <a:lnTo>
                  <a:pt x="417" y="694"/>
                </a:lnTo>
                <a:lnTo>
                  <a:pt x="418" y="690"/>
                </a:lnTo>
                <a:lnTo>
                  <a:pt x="418" y="690"/>
                </a:lnTo>
                <a:lnTo>
                  <a:pt x="425" y="690"/>
                </a:lnTo>
                <a:lnTo>
                  <a:pt x="437" y="689"/>
                </a:lnTo>
                <a:lnTo>
                  <a:pt x="444" y="688"/>
                </a:lnTo>
                <a:lnTo>
                  <a:pt x="450" y="686"/>
                </a:lnTo>
                <a:lnTo>
                  <a:pt x="452" y="682"/>
                </a:lnTo>
                <a:lnTo>
                  <a:pt x="453" y="680"/>
                </a:lnTo>
                <a:lnTo>
                  <a:pt x="453" y="677"/>
                </a:lnTo>
                <a:lnTo>
                  <a:pt x="453" y="677"/>
                </a:lnTo>
                <a:lnTo>
                  <a:pt x="450" y="669"/>
                </a:lnTo>
                <a:lnTo>
                  <a:pt x="444" y="654"/>
                </a:lnTo>
                <a:lnTo>
                  <a:pt x="428" y="618"/>
                </a:lnTo>
                <a:lnTo>
                  <a:pt x="405" y="569"/>
                </a:lnTo>
                <a:lnTo>
                  <a:pt x="405" y="569"/>
                </a:lnTo>
                <a:lnTo>
                  <a:pt x="407" y="567"/>
                </a:lnTo>
                <a:lnTo>
                  <a:pt x="413" y="564"/>
                </a:lnTo>
                <a:lnTo>
                  <a:pt x="416" y="560"/>
                </a:lnTo>
                <a:lnTo>
                  <a:pt x="418" y="557"/>
                </a:lnTo>
                <a:lnTo>
                  <a:pt x="419" y="553"/>
                </a:lnTo>
                <a:lnTo>
                  <a:pt x="418" y="548"/>
                </a:lnTo>
                <a:lnTo>
                  <a:pt x="418" y="548"/>
                </a:lnTo>
                <a:lnTo>
                  <a:pt x="416" y="542"/>
                </a:lnTo>
                <a:lnTo>
                  <a:pt x="412" y="536"/>
                </a:lnTo>
                <a:lnTo>
                  <a:pt x="401" y="524"/>
                </a:lnTo>
                <a:lnTo>
                  <a:pt x="390" y="513"/>
                </a:lnTo>
                <a:lnTo>
                  <a:pt x="387" y="508"/>
                </a:lnTo>
                <a:lnTo>
                  <a:pt x="387" y="508"/>
                </a:lnTo>
                <a:lnTo>
                  <a:pt x="392" y="471"/>
                </a:lnTo>
                <a:lnTo>
                  <a:pt x="392" y="471"/>
                </a:lnTo>
                <a:lnTo>
                  <a:pt x="392" y="452"/>
                </a:lnTo>
                <a:lnTo>
                  <a:pt x="390" y="420"/>
                </a:lnTo>
                <a:lnTo>
                  <a:pt x="389" y="391"/>
                </a:lnTo>
                <a:lnTo>
                  <a:pt x="389" y="381"/>
                </a:lnTo>
                <a:lnTo>
                  <a:pt x="389" y="376"/>
                </a:lnTo>
                <a:lnTo>
                  <a:pt x="389" y="376"/>
                </a:lnTo>
                <a:lnTo>
                  <a:pt x="394" y="369"/>
                </a:lnTo>
                <a:lnTo>
                  <a:pt x="405" y="353"/>
                </a:lnTo>
                <a:lnTo>
                  <a:pt x="410" y="343"/>
                </a:lnTo>
                <a:lnTo>
                  <a:pt x="413" y="332"/>
                </a:lnTo>
                <a:lnTo>
                  <a:pt x="417" y="322"/>
                </a:lnTo>
                <a:lnTo>
                  <a:pt x="418" y="311"/>
                </a:lnTo>
                <a:lnTo>
                  <a:pt x="418" y="311"/>
                </a:lnTo>
                <a:lnTo>
                  <a:pt x="419" y="287"/>
                </a:lnTo>
                <a:lnTo>
                  <a:pt x="422" y="265"/>
                </a:lnTo>
                <a:lnTo>
                  <a:pt x="422" y="254"/>
                </a:lnTo>
                <a:lnTo>
                  <a:pt x="421" y="244"/>
                </a:lnTo>
                <a:lnTo>
                  <a:pt x="419" y="236"/>
                </a:lnTo>
                <a:lnTo>
                  <a:pt x="416" y="229"/>
                </a:lnTo>
                <a:lnTo>
                  <a:pt x="416" y="229"/>
                </a:lnTo>
                <a:lnTo>
                  <a:pt x="411" y="223"/>
                </a:lnTo>
                <a:lnTo>
                  <a:pt x="406" y="217"/>
                </a:lnTo>
                <a:lnTo>
                  <a:pt x="396" y="208"/>
                </a:lnTo>
                <a:lnTo>
                  <a:pt x="388" y="203"/>
                </a:lnTo>
                <a:lnTo>
                  <a:pt x="384" y="202"/>
                </a:lnTo>
                <a:lnTo>
                  <a:pt x="360" y="185"/>
                </a:lnTo>
                <a:lnTo>
                  <a:pt x="360" y="173"/>
                </a:lnTo>
                <a:lnTo>
                  <a:pt x="360" y="173"/>
                </a:lnTo>
                <a:lnTo>
                  <a:pt x="364" y="172"/>
                </a:lnTo>
                <a:lnTo>
                  <a:pt x="372" y="171"/>
                </a:lnTo>
                <a:lnTo>
                  <a:pt x="381" y="167"/>
                </a:lnTo>
                <a:lnTo>
                  <a:pt x="384" y="165"/>
                </a:lnTo>
                <a:lnTo>
                  <a:pt x="387" y="162"/>
                </a:lnTo>
                <a:lnTo>
                  <a:pt x="387" y="162"/>
                </a:lnTo>
                <a:lnTo>
                  <a:pt x="388" y="156"/>
                </a:lnTo>
                <a:lnTo>
                  <a:pt x="389" y="146"/>
                </a:lnTo>
                <a:lnTo>
                  <a:pt x="392" y="118"/>
                </a:lnTo>
                <a:lnTo>
                  <a:pt x="390" y="101"/>
                </a:lnTo>
                <a:lnTo>
                  <a:pt x="389" y="85"/>
                </a:lnTo>
                <a:lnTo>
                  <a:pt x="388" y="70"/>
                </a:lnTo>
                <a:lnTo>
                  <a:pt x="384" y="56"/>
                </a:lnTo>
                <a:lnTo>
                  <a:pt x="384" y="56"/>
                </a:lnTo>
                <a:lnTo>
                  <a:pt x="377" y="37"/>
                </a:lnTo>
                <a:lnTo>
                  <a:pt x="375" y="30"/>
                </a:lnTo>
                <a:lnTo>
                  <a:pt x="371" y="23"/>
                </a:lnTo>
                <a:lnTo>
                  <a:pt x="366" y="18"/>
                </a:lnTo>
                <a:lnTo>
                  <a:pt x="360" y="14"/>
                </a:lnTo>
                <a:lnTo>
                  <a:pt x="351" y="9"/>
                </a:lnTo>
                <a:lnTo>
                  <a:pt x="339" y="6"/>
                </a:lnTo>
                <a:lnTo>
                  <a:pt x="339" y="6"/>
                </a:lnTo>
                <a:lnTo>
                  <a:pt x="327" y="3"/>
                </a:lnTo>
                <a:lnTo>
                  <a:pt x="315" y="2"/>
                </a:lnTo>
                <a:lnTo>
                  <a:pt x="298" y="0"/>
                </a:lnTo>
                <a:lnTo>
                  <a:pt x="287" y="1"/>
                </a:lnTo>
                <a:lnTo>
                  <a:pt x="283" y="1"/>
                </a:lnTo>
                <a:lnTo>
                  <a:pt x="283" y="1"/>
                </a:lnTo>
                <a:lnTo>
                  <a:pt x="278" y="0"/>
                </a:lnTo>
                <a:lnTo>
                  <a:pt x="265" y="0"/>
                </a:lnTo>
                <a:lnTo>
                  <a:pt x="257" y="1"/>
                </a:lnTo>
                <a:lnTo>
                  <a:pt x="246" y="3"/>
                </a:lnTo>
                <a:lnTo>
                  <a:pt x="235" y="8"/>
                </a:lnTo>
                <a:lnTo>
                  <a:pt x="223" y="14"/>
                </a:lnTo>
                <a:lnTo>
                  <a:pt x="223" y="14"/>
                </a:lnTo>
                <a:lnTo>
                  <a:pt x="217" y="18"/>
                </a:lnTo>
                <a:lnTo>
                  <a:pt x="211" y="23"/>
                </a:lnTo>
                <a:lnTo>
                  <a:pt x="202" y="33"/>
                </a:lnTo>
                <a:lnTo>
                  <a:pt x="195" y="44"/>
                </a:lnTo>
                <a:lnTo>
                  <a:pt x="190" y="56"/>
                </a:lnTo>
                <a:lnTo>
                  <a:pt x="187" y="67"/>
                </a:lnTo>
                <a:lnTo>
                  <a:pt x="186" y="78"/>
                </a:lnTo>
                <a:lnTo>
                  <a:pt x="186" y="85"/>
                </a:lnTo>
                <a:lnTo>
                  <a:pt x="186" y="91"/>
                </a:lnTo>
                <a:lnTo>
                  <a:pt x="186" y="91"/>
                </a:lnTo>
                <a:lnTo>
                  <a:pt x="188" y="99"/>
                </a:lnTo>
                <a:lnTo>
                  <a:pt x="193" y="105"/>
                </a:lnTo>
                <a:lnTo>
                  <a:pt x="199" y="112"/>
                </a:lnTo>
                <a:lnTo>
                  <a:pt x="199" y="112"/>
                </a:lnTo>
                <a:lnTo>
                  <a:pt x="194" y="118"/>
                </a:lnTo>
                <a:lnTo>
                  <a:pt x="190" y="121"/>
                </a:lnTo>
                <a:lnTo>
                  <a:pt x="190" y="124"/>
                </a:lnTo>
                <a:lnTo>
                  <a:pt x="190" y="125"/>
                </a:lnTo>
                <a:lnTo>
                  <a:pt x="190" y="125"/>
                </a:lnTo>
                <a:lnTo>
                  <a:pt x="193" y="128"/>
                </a:lnTo>
                <a:lnTo>
                  <a:pt x="196" y="129"/>
                </a:lnTo>
                <a:lnTo>
                  <a:pt x="199" y="130"/>
                </a:lnTo>
                <a:lnTo>
                  <a:pt x="199" y="130"/>
                </a:lnTo>
                <a:lnTo>
                  <a:pt x="199" y="130"/>
                </a:lnTo>
                <a:lnTo>
                  <a:pt x="198" y="134"/>
                </a:lnTo>
                <a:lnTo>
                  <a:pt x="195" y="140"/>
                </a:lnTo>
                <a:lnTo>
                  <a:pt x="194" y="146"/>
                </a:lnTo>
                <a:lnTo>
                  <a:pt x="195" y="148"/>
                </a:lnTo>
                <a:lnTo>
                  <a:pt x="196" y="149"/>
                </a:lnTo>
                <a:lnTo>
                  <a:pt x="196" y="149"/>
                </a:lnTo>
                <a:lnTo>
                  <a:pt x="200" y="150"/>
                </a:lnTo>
                <a:lnTo>
                  <a:pt x="201" y="152"/>
                </a:lnTo>
                <a:lnTo>
                  <a:pt x="201" y="152"/>
                </a:lnTo>
                <a:lnTo>
                  <a:pt x="198" y="158"/>
                </a:lnTo>
                <a:lnTo>
                  <a:pt x="196" y="161"/>
                </a:lnTo>
                <a:lnTo>
                  <a:pt x="198" y="164"/>
                </a:lnTo>
                <a:lnTo>
                  <a:pt x="199" y="165"/>
                </a:lnTo>
                <a:lnTo>
                  <a:pt x="199" y="165"/>
                </a:lnTo>
                <a:lnTo>
                  <a:pt x="205" y="168"/>
                </a:lnTo>
                <a:lnTo>
                  <a:pt x="206" y="170"/>
                </a:lnTo>
                <a:lnTo>
                  <a:pt x="206" y="170"/>
                </a:lnTo>
                <a:lnTo>
                  <a:pt x="206" y="173"/>
                </a:lnTo>
                <a:lnTo>
                  <a:pt x="206" y="179"/>
                </a:lnTo>
                <a:lnTo>
                  <a:pt x="207" y="187"/>
                </a:lnTo>
                <a:lnTo>
                  <a:pt x="210" y="189"/>
                </a:lnTo>
                <a:lnTo>
                  <a:pt x="212" y="191"/>
                </a:lnTo>
                <a:lnTo>
                  <a:pt x="212" y="191"/>
                </a:lnTo>
                <a:lnTo>
                  <a:pt x="220" y="193"/>
                </a:lnTo>
                <a:lnTo>
                  <a:pt x="233" y="194"/>
                </a:lnTo>
                <a:lnTo>
                  <a:pt x="246" y="194"/>
                </a:lnTo>
                <a:lnTo>
                  <a:pt x="246" y="2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4">
            <a:extLst>
              <a:ext uri="{FF2B5EF4-FFF2-40B4-BE49-F238E27FC236}">
                <a16:creationId xmlns:a16="http://schemas.microsoft.com/office/drawing/2014/main" id="{B8F6C441-A7BB-4179-AACB-44D831DEB55F}"/>
              </a:ext>
            </a:extLst>
          </p:cNvPr>
          <p:cNvSpPr>
            <a:spLocks/>
          </p:cNvSpPr>
          <p:nvPr/>
        </p:nvSpPr>
        <p:spPr bwMode="auto">
          <a:xfrm>
            <a:off x="2828217" y="4674360"/>
            <a:ext cx="591123" cy="1726239"/>
          </a:xfrm>
          <a:custGeom>
            <a:avLst/>
            <a:gdLst>
              <a:gd name="T0" fmla="*/ 30 w 439"/>
              <a:gd name="T1" fmla="*/ 233 h 1282"/>
              <a:gd name="T2" fmla="*/ 24 w 439"/>
              <a:gd name="T3" fmla="*/ 183 h 1282"/>
              <a:gd name="T4" fmla="*/ 24 w 439"/>
              <a:gd name="T5" fmla="*/ 63 h 1282"/>
              <a:gd name="T6" fmla="*/ 41 w 439"/>
              <a:gd name="T7" fmla="*/ 31 h 1282"/>
              <a:gd name="T8" fmla="*/ 93 w 439"/>
              <a:gd name="T9" fmla="*/ 2 h 1282"/>
              <a:gd name="T10" fmla="*/ 110 w 439"/>
              <a:gd name="T11" fmla="*/ 6 h 1282"/>
              <a:gd name="T12" fmla="*/ 148 w 439"/>
              <a:gd name="T13" fmla="*/ 16 h 1282"/>
              <a:gd name="T14" fmla="*/ 196 w 439"/>
              <a:gd name="T15" fmla="*/ 101 h 1282"/>
              <a:gd name="T16" fmla="*/ 210 w 439"/>
              <a:gd name="T17" fmla="*/ 153 h 1282"/>
              <a:gd name="T18" fmla="*/ 215 w 439"/>
              <a:gd name="T19" fmla="*/ 240 h 1282"/>
              <a:gd name="T20" fmla="*/ 225 w 439"/>
              <a:gd name="T21" fmla="*/ 228 h 1282"/>
              <a:gd name="T22" fmla="*/ 251 w 439"/>
              <a:gd name="T23" fmla="*/ 190 h 1282"/>
              <a:gd name="T24" fmla="*/ 294 w 439"/>
              <a:gd name="T25" fmla="*/ 160 h 1282"/>
              <a:gd name="T26" fmla="*/ 333 w 439"/>
              <a:gd name="T27" fmla="*/ 163 h 1282"/>
              <a:gd name="T28" fmla="*/ 366 w 439"/>
              <a:gd name="T29" fmla="*/ 229 h 1282"/>
              <a:gd name="T30" fmla="*/ 366 w 439"/>
              <a:gd name="T31" fmla="*/ 257 h 1282"/>
              <a:gd name="T32" fmla="*/ 370 w 439"/>
              <a:gd name="T33" fmla="*/ 273 h 1282"/>
              <a:gd name="T34" fmla="*/ 376 w 439"/>
              <a:gd name="T35" fmla="*/ 286 h 1282"/>
              <a:gd name="T36" fmla="*/ 384 w 439"/>
              <a:gd name="T37" fmla="*/ 306 h 1282"/>
              <a:gd name="T38" fmla="*/ 418 w 439"/>
              <a:gd name="T39" fmla="*/ 334 h 1282"/>
              <a:gd name="T40" fmla="*/ 439 w 439"/>
              <a:gd name="T41" fmla="*/ 366 h 1282"/>
              <a:gd name="T42" fmla="*/ 414 w 439"/>
              <a:gd name="T43" fmla="*/ 433 h 1282"/>
              <a:gd name="T44" fmla="*/ 377 w 439"/>
              <a:gd name="T45" fmla="*/ 554 h 1282"/>
              <a:gd name="T46" fmla="*/ 331 w 439"/>
              <a:gd name="T47" fmla="*/ 592 h 1282"/>
              <a:gd name="T48" fmla="*/ 324 w 439"/>
              <a:gd name="T49" fmla="*/ 648 h 1282"/>
              <a:gd name="T50" fmla="*/ 337 w 439"/>
              <a:gd name="T51" fmla="*/ 697 h 1282"/>
              <a:gd name="T52" fmla="*/ 311 w 439"/>
              <a:gd name="T53" fmla="*/ 756 h 1282"/>
              <a:gd name="T54" fmla="*/ 305 w 439"/>
              <a:gd name="T55" fmla="*/ 831 h 1282"/>
              <a:gd name="T56" fmla="*/ 286 w 439"/>
              <a:gd name="T57" fmla="*/ 864 h 1282"/>
              <a:gd name="T58" fmla="*/ 276 w 439"/>
              <a:gd name="T59" fmla="*/ 1077 h 1282"/>
              <a:gd name="T60" fmla="*/ 253 w 439"/>
              <a:gd name="T61" fmla="*/ 1134 h 1282"/>
              <a:gd name="T62" fmla="*/ 251 w 439"/>
              <a:gd name="T63" fmla="*/ 1178 h 1282"/>
              <a:gd name="T64" fmla="*/ 254 w 439"/>
              <a:gd name="T65" fmla="*/ 1231 h 1282"/>
              <a:gd name="T66" fmla="*/ 227 w 439"/>
              <a:gd name="T67" fmla="*/ 1240 h 1282"/>
              <a:gd name="T68" fmla="*/ 183 w 439"/>
              <a:gd name="T69" fmla="*/ 1241 h 1282"/>
              <a:gd name="T70" fmla="*/ 182 w 439"/>
              <a:gd name="T71" fmla="*/ 1205 h 1282"/>
              <a:gd name="T72" fmla="*/ 187 w 439"/>
              <a:gd name="T73" fmla="*/ 1137 h 1282"/>
              <a:gd name="T74" fmla="*/ 187 w 439"/>
              <a:gd name="T75" fmla="*/ 1107 h 1282"/>
              <a:gd name="T76" fmla="*/ 191 w 439"/>
              <a:gd name="T77" fmla="*/ 1054 h 1282"/>
              <a:gd name="T78" fmla="*/ 186 w 439"/>
              <a:gd name="T79" fmla="*/ 853 h 1282"/>
              <a:gd name="T80" fmla="*/ 184 w 439"/>
              <a:gd name="T81" fmla="*/ 769 h 1282"/>
              <a:gd name="T82" fmla="*/ 178 w 439"/>
              <a:gd name="T83" fmla="*/ 784 h 1282"/>
              <a:gd name="T84" fmla="*/ 170 w 439"/>
              <a:gd name="T85" fmla="*/ 953 h 1282"/>
              <a:gd name="T86" fmla="*/ 173 w 439"/>
              <a:gd name="T87" fmla="*/ 1148 h 1282"/>
              <a:gd name="T88" fmla="*/ 169 w 439"/>
              <a:gd name="T89" fmla="*/ 1201 h 1282"/>
              <a:gd name="T90" fmla="*/ 160 w 439"/>
              <a:gd name="T91" fmla="*/ 1218 h 1282"/>
              <a:gd name="T92" fmla="*/ 153 w 439"/>
              <a:gd name="T93" fmla="*/ 1276 h 1282"/>
              <a:gd name="T94" fmla="*/ 112 w 439"/>
              <a:gd name="T95" fmla="*/ 1280 h 1282"/>
              <a:gd name="T96" fmla="*/ 78 w 439"/>
              <a:gd name="T97" fmla="*/ 1261 h 1282"/>
              <a:gd name="T98" fmla="*/ 93 w 439"/>
              <a:gd name="T99" fmla="*/ 1212 h 1282"/>
              <a:gd name="T100" fmla="*/ 96 w 439"/>
              <a:gd name="T101" fmla="*/ 1167 h 1282"/>
              <a:gd name="T102" fmla="*/ 73 w 439"/>
              <a:gd name="T103" fmla="*/ 1044 h 1282"/>
              <a:gd name="T104" fmla="*/ 71 w 439"/>
              <a:gd name="T105" fmla="*/ 884 h 1282"/>
              <a:gd name="T106" fmla="*/ 46 w 439"/>
              <a:gd name="T107" fmla="*/ 692 h 1282"/>
              <a:gd name="T108" fmla="*/ 35 w 439"/>
              <a:gd name="T109" fmla="*/ 643 h 1282"/>
              <a:gd name="T110" fmla="*/ 10 w 439"/>
              <a:gd name="T111" fmla="*/ 613 h 1282"/>
              <a:gd name="T112" fmla="*/ 1 w 439"/>
              <a:gd name="T113" fmla="*/ 580 h 1282"/>
              <a:gd name="T114" fmla="*/ 18 w 439"/>
              <a:gd name="T115" fmla="*/ 532 h 1282"/>
              <a:gd name="T116" fmla="*/ 35 w 439"/>
              <a:gd name="T117" fmla="*/ 452 h 1282"/>
              <a:gd name="T118" fmla="*/ 12 w 439"/>
              <a:gd name="T119" fmla="*/ 348 h 1282"/>
              <a:gd name="T120" fmla="*/ 16 w 439"/>
              <a:gd name="T121" fmla="*/ 281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9" h="1282">
                <a:moveTo>
                  <a:pt x="44" y="248"/>
                </a:moveTo>
                <a:lnTo>
                  <a:pt x="44" y="248"/>
                </a:lnTo>
                <a:lnTo>
                  <a:pt x="42" y="247"/>
                </a:lnTo>
                <a:lnTo>
                  <a:pt x="37" y="242"/>
                </a:lnTo>
                <a:lnTo>
                  <a:pt x="33" y="239"/>
                </a:lnTo>
                <a:lnTo>
                  <a:pt x="30" y="233"/>
                </a:lnTo>
                <a:lnTo>
                  <a:pt x="28" y="227"/>
                </a:lnTo>
                <a:lnTo>
                  <a:pt x="25" y="220"/>
                </a:lnTo>
                <a:lnTo>
                  <a:pt x="25" y="220"/>
                </a:lnTo>
                <a:lnTo>
                  <a:pt x="24" y="211"/>
                </a:lnTo>
                <a:lnTo>
                  <a:pt x="23" y="203"/>
                </a:lnTo>
                <a:lnTo>
                  <a:pt x="24" y="183"/>
                </a:lnTo>
                <a:lnTo>
                  <a:pt x="24" y="162"/>
                </a:lnTo>
                <a:lnTo>
                  <a:pt x="25" y="139"/>
                </a:lnTo>
                <a:lnTo>
                  <a:pt x="25" y="139"/>
                </a:lnTo>
                <a:lnTo>
                  <a:pt x="24" y="90"/>
                </a:lnTo>
                <a:lnTo>
                  <a:pt x="24" y="70"/>
                </a:lnTo>
                <a:lnTo>
                  <a:pt x="24" y="63"/>
                </a:lnTo>
                <a:lnTo>
                  <a:pt x="25" y="58"/>
                </a:lnTo>
                <a:lnTo>
                  <a:pt x="25" y="58"/>
                </a:lnTo>
                <a:lnTo>
                  <a:pt x="28" y="50"/>
                </a:lnTo>
                <a:lnTo>
                  <a:pt x="32" y="41"/>
                </a:lnTo>
                <a:lnTo>
                  <a:pt x="36" y="36"/>
                </a:lnTo>
                <a:lnTo>
                  <a:pt x="41" y="31"/>
                </a:lnTo>
                <a:lnTo>
                  <a:pt x="46" y="25"/>
                </a:lnTo>
                <a:lnTo>
                  <a:pt x="54" y="21"/>
                </a:lnTo>
                <a:lnTo>
                  <a:pt x="54" y="21"/>
                </a:lnTo>
                <a:lnTo>
                  <a:pt x="69" y="11"/>
                </a:lnTo>
                <a:lnTo>
                  <a:pt x="82" y="4"/>
                </a:lnTo>
                <a:lnTo>
                  <a:pt x="93" y="2"/>
                </a:lnTo>
                <a:lnTo>
                  <a:pt x="97" y="0"/>
                </a:lnTo>
                <a:lnTo>
                  <a:pt x="101" y="2"/>
                </a:lnTo>
                <a:lnTo>
                  <a:pt x="101" y="2"/>
                </a:lnTo>
                <a:lnTo>
                  <a:pt x="109" y="5"/>
                </a:lnTo>
                <a:lnTo>
                  <a:pt x="110" y="6"/>
                </a:lnTo>
                <a:lnTo>
                  <a:pt x="110" y="6"/>
                </a:lnTo>
                <a:lnTo>
                  <a:pt x="114" y="5"/>
                </a:lnTo>
                <a:lnTo>
                  <a:pt x="122" y="4"/>
                </a:lnTo>
                <a:lnTo>
                  <a:pt x="128" y="5"/>
                </a:lnTo>
                <a:lnTo>
                  <a:pt x="135" y="6"/>
                </a:lnTo>
                <a:lnTo>
                  <a:pt x="141" y="10"/>
                </a:lnTo>
                <a:lnTo>
                  <a:pt x="148" y="16"/>
                </a:lnTo>
                <a:lnTo>
                  <a:pt x="148" y="16"/>
                </a:lnTo>
                <a:lnTo>
                  <a:pt x="155" y="24"/>
                </a:lnTo>
                <a:lnTo>
                  <a:pt x="163" y="35"/>
                </a:lnTo>
                <a:lnTo>
                  <a:pt x="177" y="58"/>
                </a:lnTo>
                <a:lnTo>
                  <a:pt x="189" y="83"/>
                </a:lnTo>
                <a:lnTo>
                  <a:pt x="196" y="101"/>
                </a:lnTo>
                <a:lnTo>
                  <a:pt x="196" y="101"/>
                </a:lnTo>
                <a:lnTo>
                  <a:pt x="205" y="128"/>
                </a:lnTo>
                <a:lnTo>
                  <a:pt x="209" y="141"/>
                </a:lnTo>
                <a:lnTo>
                  <a:pt x="210" y="148"/>
                </a:lnTo>
                <a:lnTo>
                  <a:pt x="210" y="153"/>
                </a:lnTo>
                <a:lnTo>
                  <a:pt x="210" y="153"/>
                </a:lnTo>
                <a:lnTo>
                  <a:pt x="210" y="166"/>
                </a:lnTo>
                <a:lnTo>
                  <a:pt x="210" y="182"/>
                </a:lnTo>
                <a:lnTo>
                  <a:pt x="210" y="201"/>
                </a:lnTo>
                <a:lnTo>
                  <a:pt x="205" y="234"/>
                </a:lnTo>
                <a:lnTo>
                  <a:pt x="205" y="234"/>
                </a:lnTo>
                <a:lnTo>
                  <a:pt x="215" y="240"/>
                </a:lnTo>
                <a:lnTo>
                  <a:pt x="222" y="243"/>
                </a:lnTo>
                <a:lnTo>
                  <a:pt x="224" y="243"/>
                </a:lnTo>
                <a:lnTo>
                  <a:pt x="224" y="243"/>
                </a:lnTo>
                <a:lnTo>
                  <a:pt x="224" y="243"/>
                </a:lnTo>
                <a:lnTo>
                  <a:pt x="224" y="237"/>
                </a:lnTo>
                <a:lnTo>
                  <a:pt x="225" y="228"/>
                </a:lnTo>
                <a:lnTo>
                  <a:pt x="227" y="217"/>
                </a:lnTo>
                <a:lnTo>
                  <a:pt x="229" y="210"/>
                </a:lnTo>
                <a:lnTo>
                  <a:pt x="229" y="210"/>
                </a:lnTo>
                <a:lnTo>
                  <a:pt x="231" y="207"/>
                </a:lnTo>
                <a:lnTo>
                  <a:pt x="236" y="202"/>
                </a:lnTo>
                <a:lnTo>
                  <a:pt x="251" y="190"/>
                </a:lnTo>
                <a:lnTo>
                  <a:pt x="267" y="177"/>
                </a:lnTo>
                <a:lnTo>
                  <a:pt x="276" y="167"/>
                </a:lnTo>
                <a:lnTo>
                  <a:pt x="276" y="167"/>
                </a:lnTo>
                <a:lnTo>
                  <a:pt x="280" y="165"/>
                </a:lnTo>
                <a:lnTo>
                  <a:pt x="286" y="163"/>
                </a:lnTo>
                <a:lnTo>
                  <a:pt x="294" y="160"/>
                </a:lnTo>
                <a:lnTo>
                  <a:pt x="304" y="159"/>
                </a:lnTo>
                <a:lnTo>
                  <a:pt x="312" y="158"/>
                </a:lnTo>
                <a:lnTo>
                  <a:pt x="321" y="159"/>
                </a:lnTo>
                <a:lnTo>
                  <a:pt x="328" y="160"/>
                </a:lnTo>
                <a:lnTo>
                  <a:pt x="333" y="163"/>
                </a:lnTo>
                <a:lnTo>
                  <a:pt x="333" y="163"/>
                </a:lnTo>
                <a:lnTo>
                  <a:pt x="357" y="186"/>
                </a:lnTo>
                <a:lnTo>
                  <a:pt x="357" y="186"/>
                </a:lnTo>
                <a:lnTo>
                  <a:pt x="359" y="191"/>
                </a:lnTo>
                <a:lnTo>
                  <a:pt x="362" y="201"/>
                </a:lnTo>
                <a:lnTo>
                  <a:pt x="365" y="214"/>
                </a:lnTo>
                <a:lnTo>
                  <a:pt x="366" y="229"/>
                </a:lnTo>
                <a:lnTo>
                  <a:pt x="366" y="229"/>
                </a:lnTo>
                <a:lnTo>
                  <a:pt x="366" y="242"/>
                </a:lnTo>
                <a:lnTo>
                  <a:pt x="366" y="249"/>
                </a:lnTo>
                <a:lnTo>
                  <a:pt x="366" y="254"/>
                </a:lnTo>
                <a:lnTo>
                  <a:pt x="366" y="257"/>
                </a:lnTo>
                <a:lnTo>
                  <a:pt x="366" y="257"/>
                </a:lnTo>
                <a:lnTo>
                  <a:pt x="368" y="266"/>
                </a:lnTo>
                <a:lnTo>
                  <a:pt x="366" y="272"/>
                </a:lnTo>
                <a:lnTo>
                  <a:pt x="366" y="272"/>
                </a:lnTo>
                <a:lnTo>
                  <a:pt x="366" y="273"/>
                </a:lnTo>
                <a:lnTo>
                  <a:pt x="368" y="273"/>
                </a:lnTo>
                <a:lnTo>
                  <a:pt x="370" y="273"/>
                </a:lnTo>
                <a:lnTo>
                  <a:pt x="373" y="274"/>
                </a:lnTo>
                <a:lnTo>
                  <a:pt x="375" y="274"/>
                </a:lnTo>
                <a:lnTo>
                  <a:pt x="376" y="276"/>
                </a:lnTo>
                <a:lnTo>
                  <a:pt x="376" y="276"/>
                </a:lnTo>
                <a:lnTo>
                  <a:pt x="376" y="281"/>
                </a:lnTo>
                <a:lnTo>
                  <a:pt x="376" y="286"/>
                </a:lnTo>
                <a:lnTo>
                  <a:pt x="376" y="286"/>
                </a:lnTo>
                <a:lnTo>
                  <a:pt x="378" y="294"/>
                </a:lnTo>
                <a:lnTo>
                  <a:pt x="381" y="300"/>
                </a:lnTo>
                <a:lnTo>
                  <a:pt x="381" y="300"/>
                </a:lnTo>
                <a:lnTo>
                  <a:pt x="383" y="304"/>
                </a:lnTo>
                <a:lnTo>
                  <a:pt x="384" y="306"/>
                </a:lnTo>
                <a:lnTo>
                  <a:pt x="385" y="310"/>
                </a:lnTo>
                <a:lnTo>
                  <a:pt x="385" y="310"/>
                </a:lnTo>
                <a:lnTo>
                  <a:pt x="388" y="312"/>
                </a:lnTo>
                <a:lnTo>
                  <a:pt x="392" y="317"/>
                </a:lnTo>
                <a:lnTo>
                  <a:pt x="409" y="329"/>
                </a:lnTo>
                <a:lnTo>
                  <a:pt x="418" y="334"/>
                </a:lnTo>
                <a:lnTo>
                  <a:pt x="427" y="342"/>
                </a:lnTo>
                <a:lnTo>
                  <a:pt x="433" y="350"/>
                </a:lnTo>
                <a:lnTo>
                  <a:pt x="437" y="357"/>
                </a:lnTo>
                <a:lnTo>
                  <a:pt x="437" y="357"/>
                </a:lnTo>
                <a:lnTo>
                  <a:pt x="439" y="361"/>
                </a:lnTo>
                <a:lnTo>
                  <a:pt x="439" y="366"/>
                </a:lnTo>
                <a:lnTo>
                  <a:pt x="436" y="377"/>
                </a:lnTo>
                <a:lnTo>
                  <a:pt x="433" y="390"/>
                </a:lnTo>
                <a:lnTo>
                  <a:pt x="428" y="403"/>
                </a:lnTo>
                <a:lnTo>
                  <a:pt x="418" y="425"/>
                </a:lnTo>
                <a:lnTo>
                  <a:pt x="414" y="433"/>
                </a:lnTo>
                <a:lnTo>
                  <a:pt x="414" y="433"/>
                </a:lnTo>
                <a:lnTo>
                  <a:pt x="411" y="445"/>
                </a:lnTo>
                <a:lnTo>
                  <a:pt x="403" y="475"/>
                </a:lnTo>
                <a:lnTo>
                  <a:pt x="392" y="512"/>
                </a:lnTo>
                <a:lnTo>
                  <a:pt x="381" y="547"/>
                </a:lnTo>
                <a:lnTo>
                  <a:pt x="381" y="547"/>
                </a:lnTo>
                <a:lnTo>
                  <a:pt x="377" y="554"/>
                </a:lnTo>
                <a:lnTo>
                  <a:pt x="373" y="560"/>
                </a:lnTo>
                <a:lnTo>
                  <a:pt x="365" y="570"/>
                </a:lnTo>
                <a:lnTo>
                  <a:pt x="357" y="579"/>
                </a:lnTo>
                <a:lnTo>
                  <a:pt x="347" y="584"/>
                </a:lnTo>
                <a:lnTo>
                  <a:pt x="338" y="589"/>
                </a:lnTo>
                <a:lnTo>
                  <a:pt x="331" y="592"/>
                </a:lnTo>
                <a:lnTo>
                  <a:pt x="324" y="594"/>
                </a:lnTo>
                <a:lnTo>
                  <a:pt x="324" y="594"/>
                </a:lnTo>
                <a:lnTo>
                  <a:pt x="323" y="602"/>
                </a:lnTo>
                <a:lnTo>
                  <a:pt x="323" y="624"/>
                </a:lnTo>
                <a:lnTo>
                  <a:pt x="323" y="635"/>
                </a:lnTo>
                <a:lnTo>
                  <a:pt x="324" y="648"/>
                </a:lnTo>
                <a:lnTo>
                  <a:pt x="325" y="660"/>
                </a:lnTo>
                <a:lnTo>
                  <a:pt x="328" y="670"/>
                </a:lnTo>
                <a:lnTo>
                  <a:pt x="328" y="670"/>
                </a:lnTo>
                <a:lnTo>
                  <a:pt x="334" y="684"/>
                </a:lnTo>
                <a:lnTo>
                  <a:pt x="337" y="694"/>
                </a:lnTo>
                <a:lnTo>
                  <a:pt x="337" y="697"/>
                </a:lnTo>
                <a:lnTo>
                  <a:pt x="337" y="701"/>
                </a:lnTo>
                <a:lnTo>
                  <a:pt x="333" y="708"/>
                </a:lnTo>
                <a:lnTo>
                  <a:pt x="333" y="708"/>
                </a:lnTo>
                <a:lnTo>
                  <a:pt x="319" y="735"/>
                </a:lnTo>
                <a:lnTo>
                  <a:pt x="312" y="750"/>
                </a:lnTo>
                <a:lnTo>
                  <a:pt x="311" y="756"/>
                </a:lnTo>
                <a:lnTo>
                  <a:pt x="309" y="760"/>
                </a:lnTo>
                <a:lnTo>
                  <a:pt x="309" y="760"/>
                </a:lnTo>
                <a:lnTo>
                  <a:pt x="309" y="794"/>
                </a:lnTo>
                <a:lnTo>
                  <a:pt x="308" y="816"/>
                </a:lnTo>
                <a:lnTo>
                  <a:pt x="307" y="825"/>
                </a:lnTo>
                <a:lnTo>
                  <a:pt x="305" y="831"/>
                </a:lnTo>
                <a:lnTo>
                  <a:pt x="305" y="831"/>
                </a:lnTo>
                <a:lnTo>
                  <a:pt x="299" y="839"/>
                </a:lnTo>
                <a:lnTo>
                  <a:pt x="293" y="849"/>
                </a:lnTo>
                <a:lnTo>
                  <a:pt x="288" y="857"/>
                </a:lnTo>
                <a:lnTo>
                  <a:pt x="287" y="861"/>
                </a:lnTo>
                <a:lnTo>
                  <a:pt x="286" y="864"/>
                </a:lnTo>
                <a:lnTo>
                  <a:pt x="286" y="864"/>
                </a:lnTo>
                <a:lnTo>
                  <a:pt x="283" y="965"/>
                </a:lnTo>
                <a:lnTo>
                  <a:pt x="281" y="1036"/>
                </a:lnTo>
                <a:lnTo>
                  <a:pt x="279" y="1062"/>
                </a:lnTo>
                <a:lnTo>
                  <a:pt x="278" y="1071"/>
                </a:lnTo>
                <a:lnTo>
                  <a:pt x="276" y="1077"/>
                </a:lnTo>
                <a:lnTo>
                  <a:pt x="276" y="1077"/>
                </a:lnTo>
                <a:lnTo>
                  <a:pt x="269" y="1096"/>
                </a:lnTo>
                <a:lnTo>
                  <a:pt x="261" y="1114"/>
                </a:lnTo>
                <a:lnTo>
                  <a:pt x="255" y="1128"/>
                </a:lnTo>
                <a:lnTo>
                  <a:pt x="253" y="1134"/>
                </a:lnTo>
                <a:lnTo>
                  <a:pt x="253" y="1134"/>
                </a:lnTo>
                <a:lnTo>
                  <a:pt x="251" y="1135"/>
                </a:lnTo>
                <a:lnTo>
                  <a:pt x="248" y="1137"/>
                </a:lnTo>
                <a:lnTo>
                  <a:pt x="243" y="1139"/>
                </a:lnTo>
                <a:lnTo>
                  <a:pt x="243" y="1139"/>
                </a:lnTo>
                <a:lnTo>
                  <a:pt x="248" y="1159"/>
                </a:lnTo>
                <a:lnTo>
                  <a:pt x="251" y="1178"/>
                </a:lnTo>
                <a:lnTo>
                  <a:pt x="253" y="1188"/>
                </a:lnTo>
                <a:lnTo>
                  <a:pt x="253" y="1196"/>
                </a:lnTo>
                <a:lnTo>
                  <a:pt x="253" y="1196"/>
                </a:lnTo>
                <a:lnTo>
                  <a:pt x="253" y="1211"/>
                </a:lnTo>
                <a:lnTo>
                  <a:pt x="254" y="1226"/>
                </a:lnTo>
                <a:lnTo>
                  <a:pt x="254" y="1231"/>
                </a:lnTo>
                <a:lnTo>
                  <a:pt x="251" y="1236"/>
                </a:lnTo>
                <a:lnTo>
                  <a:pt x="249" y="1239"/>
                </a:lnTo>
                <a:lnTo>
                  <a:pt x="243" y="1239"/>
                </a:lnTo>
                <a:lnTo>
                  <a:pt x="243" y="1239"/>
                </a:lnTo>
                <a:lnTo>
                  <a:pt x="236" y="1239"/>
                </a:lnTo>
                <a:lnTo>
                  <a:pt x="227" y="1240"/>
                </a:lnTo>
                <a:lnTo>
                  <a:pt x="208" y="1243"/>
                </a:lnTo>
                <a:lnTo>
                  <a:pt x="198" y="1246"/>
                </a:lnTo>
                <a:lnTo>
                  <a:pt x="191" y="1244"/>
                </a:lnTo>
                <a:lnTo>
                  <a:pt x="187" y="1244"/>
                </a:lnTo>
                <a:lnTo>
                  <a:pt x="185" y="1243"/>
                </a:lnTo>
                <a:lnTo>
                  <a:pt x="183" y="1241"/>
                </a:lnTo>
                <a:lnTo>
                  <a:pt x="182" y="1239"/>
                </a:lnTo>
                <a:lnTo>
                  <a:pt x="182" y="1239"/>
                </a:lnTo>
                <a:lnTo>
                  <a:pt x="179" y="1228"/>
                </a:lnTo>
                <a:lnTo>
                  <a:pt x="179" y="1221"/>
                </a:lnTo>
                <a:lnTo>
                  <a:pt x="182" y="1205"/>
                </a:lnTo>
                <a:lnTo>
                  <a:pt x="182" y="1205"/>
                </a:lnTo>
                <a:lnTo>
                  <a:pt x="183" y="1191"/>
                </a:lnTo>
                <a:lnTo>
                  <a:pt x="184" y="1171"/>
                </a:lnTo>
                <a:lnTo>
                  <a:pt x="185" y="1153"/>
                </a:lnTo>
                <a:lnTo>
                  <a:pt x="186" y="1144"/>
                </a:lnTo>
                <a:lnTo>
                  <a:pt x="186" y="1144"/>
                </a:lnTo>
                <a:lnTo>
                  <a:pt x="187" y="1137"/>
                </a:lnTo>
                <a:lnTo>
                  <a:pt x="190" y="1126"/>
                </a:lnTo>
                <a:lnTo>
                  <a:pt x="191" y="1111"/>
                </a:lnTo>
                <a:lnTo>
                  <a:pt x="191" y="1111"/>
                </a:lnTo>
                <a:lnTo>
                  <a:pt x="191" y="1111"/>
                </a:lnTo>
                <a:lnTo>
                  <a:pt x="190" y="1109"/>
                </a:lnTo>
                <a:lnTo>
                  <a:pt x="187" y="1107"/>
                </a:lnTo>
                <a:lnTo>
                  <a:pt x="186" y="1101"/>
                </a:lnTo>
                <a:lnTo>
                  <a:pt x="186" y="1101"/>
                </a:lnTo>
                <a:lnTo>
                  <a:pt x="185" y="1092"/>
                </a:lnTo>
                <a:lnTo>
                  <a:pt x="186" y="1079"/>
                </a:lnTo>
                <a:lnTo>
                  <a:pt x="187" y="1066"/>
                </a:lnTo>
                <a:lnTo>
                  <a:pt x="191" y="1054"/>
                </a:lnTo>
                <a:lnTo>
                  <a:pt x="191" y="1054"/>
                </a:lnTo>
                <a:lnTo>
                  <a:pt x="192" y="1049"/>
                </a:lnTo>
                <a:lnTo>
                  <a:pt x="192" y="1039"/>
                </a:lnTo>
                <a:lnTo>
                  <a:pt x="192" y="1012"/>
                </a:lnTo>
                <a:lnTo>
                  <a:pt x="190" y="933"/>
                </a:lnTo>
                <a:lnTo>
                  <a:pt x="186" y="853"/>
                </a:lnTo>
                <a:lnTo>
                  <a:pt x="186" y="824"/>
                </a:lnTo>
                <a:lnTo>
                  <a:pt x="186" y="807"/>
                </a:lnTo>
                <a:lnTo>
                  <a:pt x="186" y="807"/>
                </a:lnTo>
                <a:lnTo>
                  <a:pt x="187" y="792"/>
                </a:lnTo>
                <a:lnTo>
                  <a:pt x="186" y="779"/>
                </a:lnTo>
                <a:lnTo>
                  <a:pt x="184" y="769"/>
                </a:lnTo>
                <a:lnTo>
                  <a:pt x="183" y="766"/>
                </a:lnTo>
                <a:lnTo>
                  <a:pt x="182" y="765"/>
                </a:lnTo>
                <a:lnTo>
                  <a:pt x="182" y="765"/>
                </a:lnTo>
                <a:lnTo>
                  <a:pt x="180" y="766"/>
                </a:lnTo>
                <a:lnTo>
                  <a:pt x="180" y="769"/>
                </a:lnTo>
                <a:lnTo>
                  <a:pt x="178" y="784"/>
                </a:lnTo>
                <a:lnTo>
                  <a:pt x="174" y="829"/>
                </a:lnTo>
                <a:lnTo>
                  <a:pt x="172" y="880"/>
                </a:lnTo>
                <a:lnTo>
                  <a:pt x="172" y="912"/>
                </a:lnTo>
                <a:lnTo>
                  <a:pt x="172" y="912"/>
                </a:lnTo>
                <a:lnTo>
                  <a:pt x="172" y="930"/>
                </a:lnTo>
                <a:lnTo>
                  <a:pt x="170" y="953"/>
                </a:lnTo>
                <a:lnTo>
                  <a:pt x="169" y="974"/>
                </a:lnTo>
                <a:lnTo>
                  <a:pt x="167" y="987"/>
                </a:lnTo>
                <a:lnTo>
                  <a:pt x="167" y="987"/>
                </a:lnTo>
                <a:lnTo>
                  <a:pt x="171" y="1069"/>
                </a:lnTo>
                <a:lnTo>
                  <a:pt x="173" y="1126"/>
                </a:lnTo>
                <a:lnTo>
                  <a:pt x="173" y="1148"/>
                </a:lnTo>
                <a:lnTo>
                  <a:pt x="172" y="1163"/>
                </a:lnTo>
                <a:lnTo>
                  <a:pt x="172" y="1163"/>
                </a:lnTo>
                <a:lnTo>
                  <a:pt x="171" y="1179"/>
                </a:lnTo>
                <a:lnTo>
                  <a:pt x="170" y="1191"/>
                </a:lnTo>
                <a:lnTo>
                  <a:pt x="169" y="1198"/>
                </a:lnTo>
                <a:lnTo>
                  <a:pt x="169" y="1201"/>
                </a:lnTo>
                <a:lnTo>
                  <a:pt x="167" y="1201"/>
                </a:lnTo>
                <a:lnTo>
                  <a:pt x="167" y="1201"/>
                </a:lnTo>
                <a:lnTo>
                  <a:pt x="166" y="1201"/>
                </a:lnTo>
                <a:lnTo>
                  <a:pt x="165" y="1202"/>
                </a:lnTo>
                <a:lnTo>
                  <a:pt x="163" y="1208"/>
                </a:lnTo>
                <a:lnTo>
                  <a:pt x="160" y="1218"/>
                </a:lnTo>
                <a:lnTo>
                  <a:pt x="158" y="1234"/>
                </a:lnTo>
                <a:lnTo>
                  <a:pt x="158" y="1234"/>
                </a:lnTo>
                <a:lnTo>
                  <a:pt x="157" y="1252"/>
                </a:lnTo>
                <a:lnTo>
                  <a:pt x="155" y="1266"/>
                </a:lnTo>
                <a:lnTo>
                  <a:pt x="154" y="1272"/>
                </a:lnTo>
                <a:lnTo>
                  <a:pt x="153" y="1276"/>
                </a:lnTo>
                <a:lnTo>
                  <a:pt x="151" y="1280"/>
                </a:lnTo>
                <a:lnTo>
                  <a:pt x="148" y="1281"/>
                </a:lnTo>
                <a:lnTo>
                  <a:pt x="148" y="1281"/>
                </a:lnTo>
                <a:lnTo>
                  <a:pt x="139" y="1282"/>
                </a:lnTo>
                <a:lnTo>
                  <a:pt x="126" y="1281"/>
                </a:lnTo>
                <a:lnTo>
                  <a:pt x="112" y="1280"/>
                </a:lnTo>
                <a:lnTo>
                  <a:pt x="101" y="1276"/>
                </a:lnTo>
                <a:lnTo>
                  <a:pt x="101" y="1276"/>
                </a:lnTo>
                <a:lnTo>
                  <a:pt x="93" y="1273"/>
                </a:lnTo>
                <a:lnTo>
                  <a:pt x="86" y="1268"/>
                </a:lnTo>
                <a:lnTo>
                  <a:pt x="81" y="1263"/>
                </a:lnTo>
                <a:lnTo>
                  <a:pt x="78" y="1261"/>
                </a:lnTo>
                <a:lnTo>
                  <a:pt x="77" y="1257"/>
                </a:lnTo>
                <a:lnTo>
                  <a:pt x="77" y="1257"/>
                </a:lnTo>
                <a:lnTo>
                  <a:pt x="77" y="1253"/>
                </a:lnTo>
                <a:lnTo>
                  <a:pt x="78" y="1247"/>
                </a:lnTo>
                <a:lnTo>
                  <a:pt x="86" y="1229"/>
                </a:lnTo>
                <a:lnTo>
                  <a:pt x="93" y="1212"/>
                </a:lnTo>
                <a:lnTo>
                  <a:pt x="96" y="1201"/>
                </a:lnTo>
                <a:lnTo>
                  <a:pt x="96" y="1201"/>
                </a:lnTo>
                <a:lnTo>
                  <a:pt x="97" y="1192"/>
                </a:lnTo>
                <a:lnTo>
                  <a:pt x="97" y="1184"/>
                </a:lnTo>
                <a:lnTo>
                  <a:pt x="96" y="1167"/>
                </a:lnTo>
                <a:lnTo>
                  <a:pt x="96" y="1167"/>
                </a:lnTo>
                <a:lnTo>
                  <a:pt x="93" y="1150"/>
                </a:lnTo>
                <a:lnTo>
                  <a:pt x="84" y="1118"/>
                </a:lnTo>
                <a:lnTo>
                  <a:pt x="76" y="1081"/>
                </a:lnTo>
                <a:lnTo>
                  <a:pt x="74" y="1062"/>
                </a:lnTo>
                <a:lnTo>
                  <a:pt x="73" y="1044"/>
                </a:lnTo>
                <a:lnTo>
                  <a:pt x="73" y="1044"/>
                </a:lnTo>
                <a:lnTo>
                  <a:pt x="71" y="955"/>
                </a:lnTo>
                <a:lnTo>
                  <a:pt x="71" y="915"/>
                </a:lnTo>
                <a:lnTo>
                  <a:pt x="73" y="897"/>
                </a:lnTo>
                <a:lnTo>
                  <a:pt x="73" y="897"/>
                </a:lnTo>
                <a:lnTo>
                  <a:pt x="73" y="894"/>
                </a:lnTo>
                <a:lnTo>
                  <a:pt x="71" y="884"/>
                </a:lnTo>
                <a:lnTo>
                  <a:pt x="68" y="857"/>
                </a:lnTo>
                <a:lnTo>
                  <a:pt x="58" y="803"/>
                </a:lnTo>
                <a:lnTo>
                  <a:pt x="58" y="803"/>
                </a:lnTo>
                <a:lnTo>
                  <a:pt x="55" y="774"/>
                </a:lnTo>
                <a:lnTo>
                  <a:pt x="51" y="731"/>
                </a:lnTo>
                <a:lnTo>
                  <a:pt x="46" y="692"/>
                </a:lnTo>
                <a:lnTo>
                  <a:pt x="45" y="679"/>
                </a:lnTo>
                <a:lnTo>
                  <a:pt x="44" y="675"/>
                </a:lnTo>
                <a:lnTo>
                  <a:pt x="44" y="675"/>
                </a:lnTo>
                <a:lnTo>
                  <a:pt x="42" y="667"/>
                </a:lnTo>
                <a:lnTo>
                  <a:pt x="37" y="652"/>
                </a:lnTo>
                <a:lnTo>
                  <a:pt x="35" y="643"/>
                </a:lnTo>
                <a:lnTo>
                  <a:pt x="30" y="634"/>
                </a:lnTo>
                <a:lnTo>
                  <a:pt x="26" y="627"/>
                </a:lnTo>
                <a:lnTo>
                  <a:pt x="20" y="622"/>
                </a:lnTo>
                <a:lnTo>
                  <a:pt x="20" y="622"/>
                </a:lnTo>
                <a:lnTo>
                  <a:pt x="14" y="618"/>
                </a:lnTo>
                <a:lnTo>
                  <a:pt x="10" y="613"/>
                </a:lnTo>
                <a:lnTo>
                  <a:pt x="6" y="608"/>
                </a:lnTo>
                <a:lnTo>
                  <a:pt x="4" y="602"/>
                </a:lnTo>
                <a:lnTo>
                  <a:pt x="1" y="598"/>
                </a:lnTo>
                <a:lnTo>
                  <a:pt x="0" y="592"/>
                </a:lnTo>
                <a:lnTo>
                  <a:pt x="0" y="586"/>
                </a:lnTo>
                <a:lnTo>
                  <a:pt x="1" y="580"/>
                </a:lnTo>
                <a:lnTo>
                  <a:pt x="1" y="580"/>
                </a:lnTo>
                <a:lnTo>
                  <a:pt x="9" y="555"/>
                </a:lnTo>
                <a:lnTo>
                  <a:pt x="12" y="544"/>
                </a:lnTo>
                <a:lnTo>
                  <a:pt x="16" y="537"/>
                </a:lnTo>
                <a:lnTo>
                  <a:pt x="16" y="537"/>
                </a:lnTo>
                <a:lnTo>
                  <a:pt x="18" y="532"/>
                </a:lnTo>
                <a:lnTo>
                  <a:pt x="20" y="525"/>
                </a:lnTo>
                <a:lnTo>
                  <a:pt x="28" y="505"/>
                </a:lnTo>
                <a:lnTo>
                  <a:pt x="32" y="483"/>
                </a:lnTo>
                <a:lnTo>
                  <a:pt x="35" y="461"/>
                </a:lnTo>
                <a:lnTo>
                  <a:pt x="35" y="461"/>
                </a:lnTo>
                <a:lnTo>
                  <a:pt x="35" y="452"/>
                </a:lnTo>
                <a:lnTo>
                  <a:pt x="32" y="441"/>
                </a:lnTo>
                <a:lnTo>
                  <a:pt x="28" y="419"/>
                </a:lnTo>
                <a:lnTo>
                  <a:pt x="20" y="395"/>
                </a:lnTo>
                <a:lnTo>
                  <a:pt x="16" y="371"/>
                </a:lnTo>
                <a:lnTo>
                  <a:pt x="16" y="371"/>
                </a:lnTo>
                <a:lnTo>
                  <a:pt x="12" y="348"/>
                </a:lnTo>
                <a:lnTo>
                  <a:pt x="11" y="321"/>
                </a:lnTo>
                <a:lnTo>
                  <a:pt x="10" y="310"/>
                </a:lnTo>
                <a:lnTo>
                  <a:pt x="11" y="299"/>
                </a:lnTo>
                <a:lnTo>
                  <a:pt x="13" y="289"/>
                </a:lnTo>
                <a:lnTo>
                  <a:pt x="16" y="281"/>
                </a:lnTo>
                <a:lnTo>
                  <a:pt x="16" y="281"/>
                </a:lnTo>
                <a:lnTo>
                  <a:pt x="19" y="274"/>
                </a:lnTo>
                <a:lnTo>
                  <a:pt x="24" y="268"/>
                </a:lnTo>
                <a:lnTo>
                  <a:pt x="33" y="257"/>
                </a:lnTo>
                <a:lnTo>
                  <a:pt x="44" y="248"/>
                </a:lnTo>
                <a:lnTo>
                  <a:pt x="44" y="24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F07929C7-1E3F-4DC6-BAB4-E8001E1F3168}"/>
              </a:ext>
            </a:extLst>
          </p:cNvPr>
          <p:cNvSpPr>
            <a:spLocks/>
          </p:cNvSpPr>
          <p:nvPr/>
        </p:nvSpPr>
        <p:spPr bwMode="auto">
          <a:xfrm>
            <a:off x="4630300" y="2749712"/>
            <a:ext cx="692662" cy="1652299"/>
          </a:xfrm>
          <a:custGeom>
            <a:avLst/>
            <a:gdLst>
              <a:gd name="T0" fmla="*/ 51 w 563"/>
              <a:gd name="T1" fmla="*/ 240 h 1343"/>
              <a:gd name="T2" fmla="*/ 57 w 563"/>
              <a:gd name="T3" fmla="*/ 198 h 1343"/>
              <a:gd name="T4" fmla="*/ 103 w 563"/>
              <a:gd name="T5" fmla="*/ 164 h 1343"/>
              <a:gd name="T6" fmla="*/ 180 w 563"/>
              <a:gd name="T7" fmla="*/ 182 h 1343"/>
              <a:gd name="T8" fmla="*/ 204 w 563"/>
              <a:gd name="T9" fmla="*/ 245 h 1343"/>
              <a:gd name="T10" fmla="*/ 204 w 563"/>
              <a:gd name="T11" fmla="*/ 277 h 1343"/>
              <a:gd name="T12" fmla="*/ 219 w 563"/>
              <a:gd name="T13" fmla="*/ 199 h 1343"/>
              <a:gd name="T14" fmla="*/ 202 w 563"/>
              <a:gd name="T15" fmla="*/ 200 h 1343"/>
              <a:gd name="T16" fmla="*/ 174 w 563"/>
              <a:gd name="T17" fmla="*/ 151 h 1343"/>
              <a:gd name="T18" fmla="*/ 159 w 563"/>
              <a:gd name="T19" fmla="*/ 131 h 1343"/>
              <a:gd name="T20" fmla="*/ 176 w 563"/>
              <a:gd name="T21" fmla="*/ 101 h 1343"/>
              <a:gd name="T22" fmla="*/ 163 w 563"/>
              <a:gd name="T23" fmla="*/ 62 h 1343"/>
              <a:gd name="T24" fmla="*/ 198 w 563"/>
              <a:gd name="T25" fmla="*/ 6 h 1343"/>
              <a:gd name="T26" fmla="*/ 273 w 563"/>
              <a:gd name="T27" fmla="*/ 0 h 1343"/>
              <a:gd name="T28" fmla="*/ 326 w 563"/>
              <a:gd name="T29" fmla="*/ 27 h 1343"/>
              <a:gd name="T30" fmla="*/ 380 w 563"/>
              <a:gd name="T31" fmla="*/ 157 h 1343"/>
              <a:gd name="T32" fmla="*/ 423 w 563"/>
              <a:gd name="T33" fmla="*/ 246 h 1343"/>
              <a:gd name="T34" fmla="*/ 436 w 563"/>
              <a:gd name="T35" fmla="*/ 297 h 1343"/>
              <a:gd name="T36" fmla="*/ 475 w 563"/>
              <a:gd name="T37" fmla="*/ 347 h 1343"/>
              <a:gd name="T38" fmla="*/ 474 w 563"/>
              <a:gd name="T39" fmla="*/ 385 h 1343"/>
              <a:gd name="T40" fmla="*/ 443 w 563"/>
              <a:gd name="T41" fmla="*/ 424 h 1343"/>
              <a:gd name="T42" fmla="*/ 468 w 563"/>
              <a:gd name="T43" fmla="*/ 511 h 1343"/>
              <a:gd name="T44" fmla="*/ 457 w 563"/>
              <a:gd name="T45" fmla="*/ 564 h 1343"/>
              <a:gd name="T46" fmla="*/ 477 w 563"/>
              <a:gd name="T47" fmla="*/ 760 h 1343"/>
              <a:gd name="T48" fmla="*/ 395 w 563"/>
              <a:gd name="T49" fmla="*/ 781 h 1343"/>
              <a:gd name="T50" fmla="*/ 399 w 563"/>
              <a:gd name="T51" fmla="*/ 938 h 1343"/>
              <a:gd name="T52" fmla="*/ 512 w 563"/>
              <a:gd name="T53" fmla="*/ 1124 h 1343"/>
              <a:gd name="T54" fmla="*/ 535 w 563"/>
              <a:gd name="T55" fmla="*/ 1182 h 1343"/>
              <a:gd name="T56" fmla="*/ 559 w 563"/>
              <a:gd name="T57" fmla="*/ 1271 h 1343"/>
              <a:gd name="T58" fmla="*/ 541 w 563"/>
              <a:gd name="T59" fmla="*/ 1299 h 1343"/>
              <a:gd name="T60" fmla="*/ 380 w 563"/>
              <a:gd name="T61" fmla="*/ 1323 h 1343"/>
              <a:gd name="T62" fmla="*/ 348 w 563"/>
              <a:gd name="T63" fmla="*/ 1304 h 1343"/>
              <a:gd name="T64" fmla="*/ 435 w 563"/>
              <a:gd name="T65" fmla="*/ 1246 h 1343"/>
              <a:gd name="T66" fmla="*/ 410 w 563"/>
              <a:gd name="T67" fmla="*/ 1183 h 1343"/>
              <a:gd name="T68" fmla="*/ 405 w 563"/>
              <a:gd name="T69" fmla="*/ 1142 h 1343"/>
              <a:gd name="T70" fmla="*/ 363 w 563"/>
              <a:gd name="T71" fmla="*/ 1049 h 1343"/>
              <a:gd name="T72" fmla="*/ 305 w 563"/>
              <a:gd name="T73" fmla="*/ 970 h 1343"/>
              <a:gd name="T74" fmla="*/ 277 w 563"/>
              <a:gd name="T75" fmla="*/ 974 h 1343"/>
              <a:gd name="T76" fmla="*/ 274 w 563"/>
              <a:gd name="T77" fmla="*/ 1095 h 1343"/>
              <a:gd name="T78" fmla="*/ 277 w 563"/>
              <a:gd name="T79" fmla="*/ 1191 h 1343"/>
              <a:gd name="T80" fmla="*/ 247 w 563"/>
              <a:gd name="T81" fmla="*/ 1281 h 1343"/>
              <a:gd name="T82" fmla="*/ 247 w 563"/>
              <a:gd name="T83" fmla="*/ 1341 h 1343"/>
              <a:gd name="T84" fmla="*/ 122 w 563"/>
              <a:gd name="T85" fmla="*/ 1320 h 1343"/>
              <a:gd name="T86" fmla="*/ 58 w 563"/>
              <a:gd name="T87" fmla="*/ 1304 h 1343"/>
              <a:gd name="T88" fmla="*/ 66 w 563"/>
              <a:gd name="T89" fmla="*/ 1282 h 1343"/>
              <a:gd name="T90" fmla="*/ 165 w 563"/>
              <a:gd name="T91" fmla="*/ 1201 h 1343"/>
              <a:gd name="T92" fmla="*/ 178 w 563"/>
              <a:gd name="T93" fmla="*/ 1152 h 1343"/>
              <a:gd name="T94" fmla="*/ 185 w 563"/>
              <a:gd name="T95" fmla="*/ 1069 h 1343"/>
              <a:gd name="T96" fmla="*/ 166 w 563"/>
              <a:gd name="T97" fmla="*/ 942 h 1343"/>
              <a:gd name="T98" fmla="*/ 215 w 563"/>
              <a:gd name="T99" fmla="*/ 823 h 1343"/>
              <a:gd name="T100" fmla="*/ 186 w 563"/>
              <a:gd name="T101" fmla="*/ 804 h 1343"/>
              <a:gd name="T102" fmla="*/ 182 w 563"/>
              <a:gd name="T103" fmla="*/ 775 h 1343"/>
              <a:gd name="T104" fmla="*/ 150 w 563"/>
              <a:gd name="T105" fmla="*/ 686 h 1343"/>
              <a:gd name="T106" fmla="*/ 121 w 563"/>
              <a:gd name="T107" fmla="*/ 638 h 1343"/>
              <a:gd name="T108" fmla="*/ 114 w 563"/>
              <a:gd name="T109" fmla="*/ 607 h 1343"/>
              <a:gd name="T110" fmla="*/ 98 w 563"/>
              <a:gd name="T111" fmla="*/ 573 h 1343"/>
              <a:gd name="T112" fmla="*/ 66 w 563"/>
              <a:gd name="T113" fmla="*/ 530 h 1343"/>
              <a:gd name="T114" fmla="*/ 54 w 563"/>
              <a:gd name="T115" fmla="*/ 450 h 1343"/>
              <a:gd name="T116" fmla="*/ 15 w 563"/>
              <a:gd name="T117" fmla="*/ 429 h 1343"/>
              <a:gd name="T118" fmla="*/ 2 w 563"/>
              <a:gd name="T119" fmla="*/ 367 h 1343"/>
              <a:gd name="T120" fmla="*/ 48 w 563"/>
              <a:gd name="T121" fmla="*/ 312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63" h="1343">
                <a:moveTo>
                  <a:pt x="69" y="289"/>
                </a:moveTo>
                <a:lnTo>
                  <a:pt x="69" y="289"/>
                </a:lnTo>
                <a:lnTo>
                  <a:pt x="63" y="277"/>
                </a:lnTo>
                <a:lnTo>
                  <a:pt x="58" y="267"/>
                </a:lnTo>
                <a:lnTo>
                  <a:pt x="56" y="260"/>
                </a:lnTo>
                <a:lnTo>
                  <a:pt x="56" y="260"/>
                </a:lnTo>
                <a:lnTo>
                  <a:pt x="53" y="246"/>
                </a:lnTo>
                <a:lnTo>
                  <a:pt x="51" y="240"/>
                </a:lnTo>
                <a:lnTo>
                  <a:pt x="49" y="235"/>
                </a:lnTo>
                <a:lnTo>
                  <a:pt x="49" y="235"/>
                </a:lnTo>
                <a:lnTo>
                  <a:pt x="49" y="234"/>
                </a:lnTo>
                <a:lnTo>
                  <a:pt x="48" y="231"/>
                </a:lnTo>
                <a:lnTo>
                  <a:pt x="49" y="220"/>
                </a:lnTo>
                <a:lnTo>
                  <a:pt x="51" y="208"/>
                </a:lnTo>
                <a:lnTo>
                  <a:pt x="54" y="204"/>
                </a:lnTo>
                <a:lnTo>
                  <a:pt x="57" y="198"/>
                </a:lnTo>
                <a:lnTo>
                  <a:pt x="57" y="198"/>
                </a:lnTo>
                <a:lnTo>
                  <a:pt x="63" y="189"/>
                </a:lnTo>
                <a:lnTo>
                  <a:pt x="71" y="182"/>
                </a:lnTo>
                <a:lnTo>
                  <a:pt x="82" y="175"/>
                </a:lnTo>
                <a:lnTo>
                  <a:pt x="95" y="168"/>
                </a:lnTo>
                <a:lnTo>
                  <a:pt x="95" y="168"/>
                </a:lnTo>
                <a:lnTo>
                  <a:pt x="99" y="166"/>
                </a:lnTo>
                <a:lnTo>
                  <a:pt x="103" y="164"/>
                </a:lnTo>
                <a:lnTo>
                  <a:pt x="114" y="163"/>
                </a:lnTo>
                <a:lnTo>
                  <a:pt x="125" y="163"/>
                </a:lnTo>
                <a:lnTo>
                  <a:pt x="135" y="166"/>
                </a:lnTo>
                <a:lnTo>
                  <a:pt x="153" y="169"/>
                </a:lnTo>
                <a:lnTo>
                  <a:pt x="160" y="172"/>
                </a:lnTo>
                <a:lnTo>
                  <a:pt x="160" y="172"/>
                </a:lnTo>
                <a:lnTo>
                  <a:pt x="172" y="178"/>
                </a:lnTo>
                <a:lnTo>
                  <a:pt x="180" y="182"/>
                </a:lnTo>
                <a:lnTo>
                  <a:pt x="183" y="185"/>
                </a:lnTo>
                <a:lnTo>
                  <a:pt x="184" y="186"/>
                </a:lnTo>
                <a:lnTo>
                  <a:pt x="184" y="186"/>
                </a:lnTo>
                <a:lnTo>
                  <a:pt x="196" y="214"/>
                </a:lnTo>
                <a:lnTo>
                  <a:pt x="203" y="233"/>
                </a:lnTo>
                <a:lnTo>
                  <a:pt x="204" y="240"/>
                </a:lnTo>
                <a:lnTo>
                  <a:pt x="204" y="245"/>
                </a:lnTo>
                <a:lnTo>
                  <a:pt x="204" y="245"/>
                </a:lnTo>
                <a:lnTo>
                  <a:pt x="198" y="264"/>
                </a:lnTo>
                <a:lnTo>
                  <a:pt x="193" y="277"/>
                </a:lnTo>
                <a:lnTo>
                  <a:pt x="193" y="277"/>
                </a:lnTo>
                <a:lnTo>
                  <a:pt x="193" y="277"/>
                </a:lnTo>
                <a:lnTo>
                  <a:pt x="195" y="277"/>
                </a:lnTo>
                <a:lnTo>
                  <a:pt x="198" y="277"/>
                </a:lnTo>
                <a:lnTo>
                  <a:pt x="204" y="277"/>
                </a:lnTo>
                <a:lnTo>
                  <a:pt x="204" y="277"/>
                </a:lnTo>
                <a:lnTo>
                  <a:pt x="204" y="272"/>
                </a:lnTo>
                <a:lnTo>
                  <a:pt x="206" y="264"/>
                </a:lnTo>
                <a:lnTo>
                  <a:pt x="211" y="248"/>
                </a:lnTo>
                <a:lnTo>
                  <a:pt x="211" y="248"/>
                </a:lnTo>
                <a:lnTo>
                  <a:pt x="216" y="231"/>
                </a:lnTo>
                <a:lnTo>
                  <a:pt x="219" y="214"/>
                </a:lnTo>
                <a:lnTo>
                  <a:pt x="219" y="202"/>
                </a:lnTo>
                <a:lnTo>
                  <a:pt x="219" y="199"/>
                </a:lnTo>
                <a:lnTo>
                  <a:pt x="218" y="198"/>
                </a:lnTo>
                <a:lnTo>
                  <a:pt x="218" y="198"/>
                </a:lnTo>
                <a:lnTo>
                  <a:pt x="215" y="198"/>
                </a:lnTo>
                <a:lnTo>
                  <a:pt x="210" y="200"/>
                </a:lnTo>
                <a:lnTo>
                  <a:pt x="204" y="201"/>
                </a:lnTo>
                <a:lnTo>
                  <a:pt x="203" y="201"/>
                </a:lnTo>
                <a:lnTo>
                  <a:pt x="202" y="200"/>
                </a:lnTo>
                <a:lnTo>
                  <a:pt x="202" y="200"/>
                </a:lnTo>
                <a:lnTo>
                  <a:pt x="192" y="189"/>
                </a:lnTo>
                <a:lnTo>
                  <a:pt x="187" y="180"/>
                </a:lnTo>
                <a:lnTo>
                  <a:pt x="185" y="176"/>
                </a:lnTo>
                <a:lnTo>
                  <a:pt x="185" y="173"/>
                </a:lnTo>
                <a:lnTo>
                  <a:pt x="185" y="173"/>
                </a:lnTo>
                <a:lnTo>
                  <a:pt x="185" y="162"/>
                </a:lnTo>
                <a:lnTo>
                  <a:pt x="185" y="159"/>
                </a:lnTo>
                <a:lnTo>
                  <a:pt x="174" y="151"/>
                </a:lnTo>
                <a:lnTo>
                  <a:pt x="172" y="141"/>
                </a:lnTo>
                <a:lnTo>
                  <a:pt x="172" y="141"/>
                </a:lnTo>
                <a:lnTo>
                  <a:pt x="164" y="140"/>
                </a:lnTo>
                <a:lnTo>
                  <a:pt x="159" y="138"/>
                </a:lnTo>
                <a:lnTo>
                  <a:pt x="158" y="136"/>
                </a:lnTo>
                <a:lnTo>
                  <a:pt x="158" y="134"/>
                </a:lnTo>
                <a:lnTo>
                  <a:pt x="158" y="134"/>
                </a:lnTo>
                <a:lnTo>
                  <a:pt x="159" y="131"/>
                </a:lnTo>
                <a:lnTo>
                  <a:pt x="161" y="130"/>
                </a:lnTo>
                <a:lnTo>
                  <a:pt x="167" y="128"/>
                </a:lnTo>
                <a:lnTo>
                  <a:pt x="170" y="127"/>
                </a:lnTo>
                <a:lnTo>
                  <a:pt x="172" y="123"/>
                </a:lnTo>
                <a:lnTo>
                  <a:pt x="174" y="120"/>
                </a:lnTo>
                <a:lnTo>
                  <a:pt x="176" y="114"/>
                </a:lnTo>
                <a:lnTo>
                  <a:pt x="176" y="114"/>
                </a:lnTo>
                <a:lnTo>
                  <a:pt x="176" y="101"/>
                </a:lnTo>
                <a:lnTo>
                  <a:pt x="176" y="92"/>
                </a:lnTo>
                <a:lnTo>
                  <a:pt x="173" y="88"/>
                </a:lnTo>
                <a:lnTo>
                  <a:pt x="172" y="85"/>
                </a:lnTo>
                <a:lnTo>
                  <a:pt x="172" y="85"/>
                </a:lnTo>
                <a:lnTo>
                  <a:pt x="171" y="83"/>
                </a:lnTo>
                <a:lnTo>
                  <a:pt x="167" y="78"/>
                </a:lnTo>
                <a:lnTo>
                  <a:pt x="164" y="70"/>
                </a:lnTo>
                <a:lnTo>
                  <a:pt x="163" y="62"/>
                </a:lnTo>
                <a:lnTo>
                  <a:pt x="163" y="62"/>
                </a:lnTo>
                <a:lnTo>
                  <a:pt x="164" y="56"/>
                </a:lnTo>
                <a:lnTo>
                  <a:pt x="166" y="47"/>
                </a:lnTo>
                <a:lnTo>
                  <a:pt x="171" y="38"/>
                </a:lnTo>
                <a:lnTo>
                  <a:pt x="177" y="28"/>
                </a:lnTo>
                <a:lnTo>
                  <a:pt x="184" y="20"/>
                </a:lnTo>
                <a:lnTo>
                  <a:pt x="191" y="12"/>
                </a:lnTo>
                <a:lnTo>
                  <a:pt x="198" y="6"/>
                </a:lnTo>
                <a:lnTo>
                  <a:pt x="205" y="4"/>
                </a:lnTo>
                <a:lnTo>
                  <a:pt x="205" y="4"/>
                </a:lnTo>
                <a:lnTo>
                  <a:pt x="221" y="1"/>
                </a:lnTo>
                <a:lnTo>
                  <a:pt x="236" y="0"/>
                </a:lnTo>
                <a:lnTo>
                  <a:pt x="254" y="0"/>
                </a:lnTo>
                <a:lnTo>
                  <a:pt x="254" y="0"/>
                </a:lnTo>
                <a:lnTo>
                  <a:pt x="258" y="0"/>
                </a:lnTo>
                <a:lnTo>
                  <a:pt x="273" y="0"/>
                </a:lnTo>
                <a:lnTo>
                  <a:pt x="281" y="0"/>
                </a:lnTo>
                <a:lnTo>
                  <a:pt x="290" y="1"/>
                </a:lnTo>
                <a:lnTo>
                  <a:pt x="300" y="5"/>
                </a:lnTo>
                <a:lnTo>
                  <a:pt x="308" y="8"/>
                </a:lnTo>
                <a:lnTo>
                  <a:pt x="308" y="8"/>
                </a:lnTo>
                <a:lnTo>
                  <a:pt x="313" y="12"/>
                </a:lnTo>
                <a:lnTo>
                  <a:pt x="316" y="15"/>
                </a:lnTo>
                <a:lnTo>
                  <a:pt x="326" y="27"/>
                </a:lnTo>
                <a:lnTo>
                  <a:pt x="334" y="41"/>
                </a:lnTo>
                <a:lnTo>
                  <a:pt x="342" y="58"/>
                </a:lnTo>
                <a:lnTo>
                  <a:pt x="357" y="90"/>
                </a:lnTo>
                <a:lnTo>
                  <a:pt x="365" y="114"/>
                </a:lnTo>
                <a:lnTo>
                  <a:pt x="365" y="114"/>
                </a:lnTo>
                <a:lnTo>
                  <a:pt x="370" y="128"/>
                </a:lnTo>
                <a:lnTo>
                  <a:pt x="376" y="144"/>
                </a:lnTo>
                <a:lnTo>
                  <a:pt x="380" y="157"/>
                </a:lnTo>
                <a:lnTo>
                  <a:pt x="385" y="169"/>
                </a:lnTo>
                <a:lnTo>
                  <a:pt x="385" y="169"/>
                </a:lnTo>
                <a:lnTo>
                  <a:pt x="405" y="201"/>
                </a:lnTo>
                <a:lnTo>
                  <a:pt x="416" y="221"/>
                </a:lnTo>
                <a:lnTo>
                  <a:pt x="419" y="230"/>
                </a:lnTo>
                <a:lnTo>
                  <a:pt x="422" y="235"/>
                </a:lnTo>
                <a:lnTo>
                  <a:pt x="422" y="235"/>
                </a:lnTo>
                <a:lnTo>
                  <a:pt x="423" y="246"/>
                </a:lnTo>
                <a:lnTo>
                  <a:pt x="423" y="248"/>
                </a:lnTo>
                <a:lnTo>
                  <a:pt x="422" y="248"/>
                </a:lnTo>
                <a:lnTo>
                  <a:pt x="422" y="248"/>
                </a:lnTo>
                <a:lnTo>
                  <a:pt x="421" y="251"/>
                </a:lnTo>
                <a:lnTo>
                  <a:pt x="422" y="257"/>
                </a:lnTo>
                <a:lnTo>
                  <a:pt x="428" y="276"/>
                </a:lnTo>
                <a:lnTo>
                  <a:pt x="431" y="286"/>
                </a:lnTo>
                <a:lnTo>
                  <a:pt x="436" y="297"/>
                </a:lnTo>
                <a:lnTo>
                  <a:pt x="442" y="306"/>
                </a:lnTo>
                <a:lnTo>
                  <a:pt x="448" y="315"/>
                </a:lnTo>
                <a:lnTo>
                  <a:pt x="448" y="315"/>
                </a:lnTo>
                <a:lnTo>
                  <a:pt x="458" y="327"/>
                </a:lnTo>
                <a:lnTo>
                  <a:pt x="467" y="335"/>
                </a:lnTo>
                <a:lnTo>
                  <a:pt x="473" y="341"/>
                </a:lnTo>
                <a:lnTo>
                  <a:pt x="474" y="343"/>
                </a:lnTo>
                <a:lnTo>
                  <a:pt x="475" y="347"/>
                </a:lnTo>
                <a:lnTo>
                  <a:pt x="475" y="347"/>
                </a:lnTo>
                <a:lnTo>
                  <a:pt x="475" y="350"/>
                </a:lnTo>
                <a:lnTo>
                  <a:pt x="477" y="355"/>
                </a:lnTo>
                <a:lnTo>
                  <a:pt x="481" y="363"/>
                </a:lnTo>
                <a:lnTo>
                  <a:pt x="481" y="368"/>
                </a:lnTo>
                <a:lnTo>
                  <a:pt x="481" y="374"/>
                </a:lnTo>
                <a:lnTo>
                  <a:pt x="479" y="379"/>
                </a:lnTo>
                <a:lnTo>
                  <a:pt x="474" y="385"/>
                </a:lnTo>
                <a:lnTo>
                  <a:pt x="474" y="385"/>
                </a:lnTo>
                <a:lnTo>
                  <a:pt x="463" y="396"/>
                </a:lnTo>
                <a:lnTo>
                  <a:pt x="455" y="408"/>
                </a:lnTo>
                <a:lnTo>
                  <a:pt x="449" y="415"/>
                </a:lnTo>
                <a:lnTo>
                  <a:pt x="445" y="419"/>
                </a:lnTo>
                <a:lnTo>
                  <a:pt x="445" y="419"/>
                </a:lnTo>
                <a:lnTo>
                  <a:pt x="444" y="420"/>
                </a:lnTo>
                <a:lnTo>
                  <a:pt x="443" y="424"/>
                </a:lnTo>
                <a:lnTo>
                  <a:pt x="442" y="429"/>
                </a:lnTo>
                <a:lnTo>
                  <a:pt x="442" y="429"/>
                </a:lnTo>
                <a:lnTo>
                  <a:pt x="447" y="445"/>
                </a:lnTo>
                <a:lnTo>
                  <a:pt x="451" y="464"/>
                </a:lnTo>
                <a:lnTo>
                  <a:pt x="451" y="464"/>
                </a:lnTo>
                <a:lnTo>
                  <a:pt x="463" y="492"/>
                </a:lnTo>
                <a:lnTo>
                  <a:pt x="466" y="502"/>
                </a:lnTo>
                <a:lnTo>
                  <a:pt x="468" y="511"/>
                </a:lnTo>
                <a:lnTo>
                  <a:pt x="469" y="518"/>
                </a:lnTo>
                <a:lnTo>
                  <a:pt x="468" y="523"/>
                </a:lnTo>
                <a:lnTo>
                  <a:pt x="468" y="523"/>
                </a:lnTo>
                <a:lnTo>
                  <a:pt x="464" y="530"/>
                </a:lnTo>
                <a:lnTo>
                  <a:pt x="461" y="536"/>
                </a:lnTo>
                <a:lnTo>
                  <a:pt x="458" y="547"/>
                </a:lnTo>
                <a:lnTo>
                  <a:pt x="457" y="564"/>
                </a:lnTo>
                <a:lnTo>
                  <a:pt x="457" y="564"/>
                </a:lnTo>
                <a:lnTo>
                  <a:pt x="457" y="593"/>
                </a:lnTo>
                <a:lnTo>
                  <a:pt x="460" y="628"/>
                </a:lnTo>
                <a:lnTo>
                  <a:pt x="466" y="686"/>
                </a:lnTo>
                <a:lnTo>
                  <a:pt x="466" y="686"/>
                </a:lnTo>
                <a:lnTo>
                  <a:pt x="468" y="707"/>
                </a:lnTo>
                <a:lnTo>
                  <a:pt x="473" y="732"/>
                </a:lnTo>
                <a:lnTo>
                  <a:pt x="477" y="752"/>
                </a:lnTo>
                <a:lnTo>
                  <a:pt x="477" y="760"/>
                </a:lnTo>
                <a:lnTo>
                  <a:pt x="477" y="762"/>
                </a:lnTo>
                <a:lnTo>
                  <a:pt x="477" y="762"/>
                </a:lnTo>
                <a:lnTo>
                  <a:pt x="469" y="764"/>
                </a:lnTo>
                <a:lnTo>
                  <a:pt x="449" y="768"/>
                </a:lnTo>
                <a:lnTo>
                  <a:pt x="416" y="775"/>
                </a:lnTo>
                <a:lnTo>
                  <a:pt x="416" y="775"/>
                </a:lnTo>
                <a:lnTo>
                  <a:pt x="406" y="777"/>
                </a:lnTo>
                <a:lnTo>
                  <a:pt x="395" y="781"/>
                </a:lnTo>
                <a:lnTo>
                  <a:pt x="384" y="786"/>
                </a:lnTo>
                <a:lnTo>
                  <a:pt x="380" y="789"/>
                </a:lnTo>
                <a:lnTo>
                  <a:pt x="377" y="791"/>
                </a:lnTo>
                <a:lnTo>
                  <a:pt x="363" y="812"/>
                </a:lnTo>
                <a:lnTo>
                  <a:pt x="363" y="812"/>
                </a:lnTo>
                <a:lnTo>
                  <a:pt x="379" y="873"/>
                </a:lnTo>
                <a:lnTo>
                  <a:pt x="393" y="919"/>
                </a:lnTo>
                <a:lnTo>
                  <a:pt x="399" y="938"/>
                </a:lnTo>
                <a:lnTo>
                  <a:pt x="405" y="951"/>
                </a:lnTo>
                <a:lnTo>
                  <a:pt x="405" y="951"/>
                </a:lnTo>
                <a:lnTo>
                  <a:pt x="462" y="1047"/>
                </a:lnTo>
                <a:lnTo>
                  <a:pt x="509" y="1126"/>
                </a:lnTo>
                <a:lnTo>
                  <a:pt x="509" y="1126"/>
                </a:lnTo>
                <a:lnTo>
                  <a:pt x="509" y="1125"/>
                </a:lnTo>
                <a:lnTo>
                  <a:pt x="509" y="1124"/>
                </a:lnTo>
                <a:lnTo>
                  <a:pt x="512" y="1124"/>
                </a:lnTo>
                <a:lnTo>
                  <a:pt x="516" y="1126"/>
                </a:lnTo>
                <a:lnTo>
                  <a:pt x="516" y="1126"/>
                </a:lnTo>
                <a:lnTo>
                  <a:pt x="519" y="1130"/>
                </a:lnTo>
                <a:lnTo>
                  <a:pt x="522" y="1134"/>
                </a:lnTo>
                <a:lnTo>
                  <a:pt x="528" y="1147"/>
                </a:lnTo>
                <a:lnTo>
                  <a:pt x="533" y="1164"/>
                </a:lnTo>
                <a:lnTo>
                  <a:pt x="535" y="1182"/>
                </a:lnTo>
                <a:lnTo>
                  <a:pt x="535" y="1182"/>
                </a:lnTo>
                <a:lnTo>
                  <a:pt x="539" y="1215"/>
                </a:lnTo>
                <a:lnTo>
                  <a:pt x="540" y="1228"/>
                </a:lnTo>
                <a:lnTo>
                  <a:pt x="541" y="1237"/>
                </a:lnTo>
                <a:lnTo>
                  <a:pt x="541" y="1237"/>
                </a:lnTo>
                <a:lnTo>
                  <a:pt x="544" y="1242"/>
                </a:lnTo>
                <a:lnTo>
                  <a:pt x="547" y="1248"/>
                </a:lnTo>
                <a:lnTo>
                  <a:pt x="554" y="1262"/>
                </a:lnTo>
                <a:lnTo>
                  <a:pt x="559" y="1271"/>
                </a:lnTo>
                <a:lnTo>
                  <a:pt x="561" y="1278"/>
                </a:lnTo>
                <a:lnTo>
                  <a:pt x="563" y="1285"/>
                </a:lnTo>
                <a:lnTo>
                  <a:pt x="563" y="1287"/>
                </a:lnTo>
                <a:lnTo>
                  <a:pt x="561" y="1289"/>
                </a:lnTo>
                <a:lnTo>
                  <a:pt x="561" y="1289"/>
                </a:lnTo>
                <a:lnTo>
                  <a:pt x="559" y="1292"/>
                </a:lnTo>
                <a:lnTo>
                  <a:pt x="555" y="1294"/>
                </a:lnTo>
                <a:lnTo>
                  <a:pt x="541" y="1299"/>
                </a:lnTo>
                <a:lnTo>
                  <a:pt x="524" y="1304"/>
                </a:lnTo>
                <a:lnTo>
                  <a:pt x="502" y="1308"/>
                </a:lnTo>
                <a:lnTo>
                  <a:pt x="457" y="1315"/>
                </a:lnTo>
                <a:lnTo>
                  <a:pt x="438" y="1318"/>
                </a:lnTo>
                <a:lnTo>
                  <a:pt x="423" y="1318"/>
                </a:lnTo>
                <a:lnTo>
                  <a:pt x="423" y="1318"/>
                </a:lnTo>
                <a:lnTo>
                  <a:pt x="399" y="1320"/>
                </a:lnTo>
                <a:lnTo>
                  <a:pt x="380" y="1323"/>
                </a:lnTo>
                <a:lnTo>
                  <a:pt x="366" y="1324"/>
                </a:lnTo>
                <a:lnTo>
                  <a:pt x="360" y="1323"/>
                </a:lnTo>
                <a:lnTo>
                  <a:pt x="358" y="1320"/>
                </a:lnTo>
                <a:lnTo>
                  <a:pt x="358" y="1320"/>
                </a:lnTo>
                <a:lnTo>
                  <a:pt x="353" y="1315"/>
                </a:lnTo>
                <a:lnTo>
                  <a:pt x="348" y="1310"/>
                </a:lnTo>
                <a:lnTo>
                  <a:pt x="348" y="1306"/>
                </a:lnTo>
                <a:lnTo>
                  <a:pt x="348" y="1304"/>
                </a:lnTo>
                <a:lnTo>
                  <a:pt x="351" y="1301"/>
                </a:lnTo>
                <a:lnTo>
                  <a:pt x="354" y="1300"/>
                </a:lnTo>
                <a:lnTo>
                  <a:pt x="354" y="1300"/>
                </a:lnTo>
                <a:lnTo>
                  <a:pt x="363" y="1297"/>
                </a:lnTo>
                <a:lnTo>
                  <a:pt x="374" y="1288"/>
                </a:lnTo>
                <a:lnTo>
                  <a:pt x="406" y="1267"/>
                </a:lnTo>
                <a:lnTo>
                  <a:pt x="422" y="1255"/>
                </a:lnTo>
                <a:lnTo>
                  <a:pt x="435" y="1246"/>
                </a:lnTo>
                <a:lnTo>
                  <a:pt x="443" y="1237"/>
                </a:lnTo>
                <a:lnTo>
                  <a:pt x="445" y="1234"/>
                </a:lnTo>
                <a:lnTo>
                  <a:pt x="445" y="1233"/>
                </a:lnTo>
                <a:lnTo>
                  <a:pt x="445" y="1233"/>
                </a:lnTo>
                <a:lnTo>
                  <a:pt x="434" y="1215"/>
                </a:lnTo>
                <a:lnTo>
                  <a:pt x="415" y="1190"/>
                </a:lnTo>
                <a:lnTo>
                  <a:pt x="415" y="1190"/>
                </a:lnTo>
                <a:lnTo>
                  <a:pt x="410" y="1183"/>
                </a:lnTo>
                <a:lnTo>
                  <a:pt x="408" y="1175"/>
                </a:lnTo>
                <a:lnTo>
                  <a:pt x="404" y="1166"/>
                </a:lnTo>
                <a:lnTo>
                  <a:pt x="403" y="1159"/>
                </a:lnTo>
                <a:lnTo>
                  <a:pt x="403" y="1152"/>
                </a:lnTo>
                <a:lnTo>
                  <a:pt x="403" y="1147"/>
                </a:lnTo>
                <a:lnTo>
                  <a:pt x="404" y="1143"/>
                </a:lnTo>
                <a:lnTo>
                  <a:pt x="405" y="1142"/>
                </a:lnTo>
                <a:lnTo>
                  <a:pt x="405" y="1142"/>
                </a:lnTo>
                <a:lnTo>
                  <a:pt x="416" y="1139"/>
                </a:lnTo>
                <a:lnTo>
                  <a:pt x="419" y="1138"/>
                </a:lnTo>
                <a:lnTo>
                  <a:pt x="419" y="1138"/>
                </a:lnTo>
                <a:lnTo>
                  <a:pt x="413" y="1131"/>
                </a:lnTo>
                <a:lnTo>
                  <a:pt x="402" y="1114"/>
                </a:lnTo>
                <a:lnTo>
                  <a:pt x="379" y="1079"/>
                </a:lnTo>
                <a:lnTo>
                  <a:pt x="379" y="1079"/>
                </a:lnTo>
                <a:lnTo>
                  <a:pt x="363" y="1049"/>
                </a:lnTo>
                <a:lnTo>
                  <a:pt x="346" y="1020"/>
                </a:lnTo>
                <a:lnTo>
                  <a:pt x="346" y="1020"/>
                </a:lnTo>
                <a:lnTo>
                  <a:pt x="341" y="1013"/>
                </a:lnTo>
                <a:lnTo>
                  <a:pt x="335" y="1006"/>
                </a:lnTo>
                <a:lnTo>
                  <a:pt x="322" y="990"/>
                </a:lnTo>
                <a:lnTo>
                  <a:pt x="311" y="977"/>
                </a:lnTo>
                <a:lnTo>
                  <a:pt x="305" y="970"/>
                </a:lnTo>
                <a:lnTo>
                  <a:pt x="305" y="970"/>
                </a:lnTo>
                <a:lnTo>
                  <a:pt x="299" y="955"/>
                </a:lnTo>
                <a:lnTo>
                  <a:pt x="294" y="948"/>
                </a:lnTo>
                <a:lnTo>
                  <a:pt x="293" y="945"/>
                </a:lnTo>
                <a:lnTo>
                  <a:pt x="292" y="946"/>
                </a:lnTo>
                <a:lnTo>
                  <a:pt x="292" y="946"/>
                </a:lnTo>
                <a:lnTo>
                  <a:pt x="284" y="958"/>
                </a:lnTo>
                <a:lnTo>
                  <a:pt x="280" y="965"/>
                </a:lnTo>
                <a:lnTo>
                  <a:pt x="277" y="974"/>
                </a:lnTo>
                <a:lnTo>
                  <a:pt x="277" y="974"/>
                </a:lnTo>
                <a:lnTo>
                  <a:pt x="276" y="984"/>
                </a:lnTo>
                <a:lnTo>
                  <a:pt x="276" y="1000"/>
                </a:lnTo>
                <a:lnTo>
                  <a:pt x="276" y="1035"/>
                </a:lnTo>
                <a:lnTo>
                  <a:pt x="276" y="1035"/>
                </a:lnTo>
                <a:lnTo>
                  <a:pt x="276" y="1054"/>
                </a:lnTo>
                <a:lnTo>
                  <a:pt x="276" y="1075"/>
                </a:lnTo>
                <a:lnTo>
                  <a:pt x="274" y="1095"/>
                </a:lnTo>
                <a:lnTo>
                  <a:pt x="271" y="1112"/>
                </a:lnTo>
                <a:lnTo>
                  <a:pt x="271" y="1112"/>
                </a:lnTo>
                <a:lnTo>
                  <a:pt x="262" y="1149"/>
                </a:lnTo>
                <a:lnTo>
                  <a:pt x="257" y="1174"/>
                </a:lnTo>
                <a:lnTo>
                  <a:pt x="257" y="1174"/>
                </a:lnTo>
                <a:lnTo>
                  <a:pt x="267" y="1182"/>
                </a:lnTo>
                <a:lnTo>
                  <a:pt x="277" y="1191"/>
                </a:lnTo>
                <a:lnTo>
                  <a:pt x="277" y="1191"/>
                </a:lnTo>
                <a:lnTo>
                  <a:pt x="277" y="1194"/>
                </a:lnTo>
                <a:lnTo>
                  <a:pt x="275" y="1198"/>
                </a:lnTo>
                <a:lnTo>
                  <a:pt x="269" y="1214"/>
                </a:lnTo>
                <a:lnTo>
                  <a:pt x="251" y="1249"/>
                </a:lnTo>
                <a:lnTo>
                  <a:pt x="251" y="1249"/>
                </a:lnTo>
                <a:lnTo>
                  <a:pt x="249" y="1259"/>
                </a:lnTo>
                <a:lnTo>
                  <a:pt x="247" y="1269"/>
                </a:lnTo>
                <a:lnTo>
                  <a:pt x="247" y="1281"/>
                </a:lnTo>
                <a:lnTo>
                  <a:pt x="245" y="1294"/>
                </a:lnTo>
                <a:lnTo>
                  <a:pt x="247" y="1317"/>
                </a:lnTo>
                <a:lnTo>
                  <a:pt x="247" y="1330"/>
                </a:lnTo>
                <a:lnTo>
                  <a:pt x="247" y="1330"/>
                </a:lnTo>
                <a:lnTo>
                  <a:pt x="248" y="1334"/>
                </a:lnTo>
                <a:lnTo>
                  <a:pt x="248" y="1338"/>
                </a:lnTo>
                <a:lnTo>
                  <a:pt x="248" y="1339"/>
                </a:lnTo>
                <a:lnTo>
                  <a:pt x="247" y="1341"/>
                </a:lnTo>
                <a:lnTo>
                  <a:pt x="240" y="1343"/>
                </a:lnTo>
                <a:lnTo>
                  <a:pt x="240" y="1343"/>
                </a:lnTo>
                <a:lnTo>
                  <a:pt x="232" y="1343"/>
                </a:lnTo>
                <a:lnTo>
                  <a:pt x="223" y="1341"/>
                </a:lnTo>
                <a:lnTo>
                  <a:pt x="197" y="1337"/>
                </a:lnTo>
                <a:lnTo>
                  <a:pt x="165" y="1328"/>
                </a:lnTo>
                <a:lnTo>
                  <a:pt x="165" y="1328"/>
                </a:lnTo>
                <a:lnTo>
                  <a:pt x="122" y="1320"/>
                </a:lnTo>
                <a:lnTo>
                  <a:pt x="94" y="1313"/>
                </a:lnTo>
                <a:lnTo>
                  <a:pt x="83" y="1311"/>
                </a:lnTo>
                <a:lnTo>
                  <a:pt x="79" y="1310"/>
                </a:lnTo>
                <a:lnTo>
                  <a:pt x="79" y="1310"/>
                </a:lnTo>
                <a:lnTo>
                  <a:pt x="76" y="1308"/>
                </a:lnTo>
                <a:lnTo>
                  <a:pt x="73" y="1307"/>
                </a:lnTo>
                <a:lnTo>
                  <a:pt x="63" y="1305"/>
                </a:lnTo>
                <a:lnTo>
                  <a:pt x="58" y="1304"/>
                </a:lnTo>
                <a:lnTo>
                  <a:pt x="55" y="1301"/>
                </a:lnTo>
                <a:lnTo>
                  <a:pt x="51" y="1299"/>
                </a:lnTo>
                <a:lnTo>
                  <a:pt x="51" y="1295"/>
                </a:lnTo>
                <a:lnTo>
                  <a:pt x="51" y="1295"/>
                </a:lnTo>
                <a:lnTo>
                  <a:pt x="51" y="1293"/>
                </a:lnTo>
                <a:lnTo>
                  <a:pt x="54" y="1291"/>
                </a:lnTo>
                <a:lnTo>
                  <a:pt x="58" y="1286"/>
                </a:lnTo>
                <a:lnTo>
                  <a:pt x="66" y="1282"/>
                </a:lnTo>
                <a:lnTo>
                  <a:pt x="75" y="1278"/>
                </a:lnTo>
                <a:lnTo>
                  <a:pt x="92" y="1272"/>
                </a:lnTo>
                <a:lnTo>
                  <a:pt x="103" y="1268"/>
                </a:lnTo>
                <a:lnTo>
                  <a:pt x="103" y="1268"/>
                </a:lnTo>
                <a:lnTo>
                  <a:pt x="148" y="1255"/>
                </a:lnTo>
                <a:lnTo>
                  <a:pt x="148" y="1255"/>
                </a:lnTo>
                <a:lnTo>
                  <a:pt x="158" y="1224"/>
                </a:lnTo>
                <a:lnTo>
                  <a:pt x="165" y="1201"/>
                </a:lnTo>
                <a:lnTo>
                  <a:pt x="166" y="1190"/>
                </a:lnTo>
                <a:lnTo>
                  <a:pt x="167" y="1183"/>
                </a:lnTo>
                <a:lnTo>
                  <a:pt x="167" y="1183"/>
                </a:lnTo>
                <a:lnTo>
                  <a:pt x="164" y="1151"/>
                </a:lnTo>
                <a:lnTo>
                  <a:pt x="164" y="1151"/>
                </a:lnTo>
                <a:lnTo>
                  <a:pt x="171" y="1152"/>
                </a:lnTo>
                <a:lnTo>
                  <a:pt x="176" y="1152"/>
                </a:lnTo>
                <a:lnTo>
                  <a:pt x="178" y="1152"/>
                </a:lnTo>
                <a:lnTo>
                  <a:pt x="178" y="1152"/>
                </a:lnTo>
                <a:lnTo>
                  <a:pt x="178" y="1152"/>
                </a:lnTo>
                <a:lnTo>
                  <a:pt x="179" y="1142"/>
                </a:lnTo>
                <a:lnTo>
                  <a:pt x="182" y="1123"/>
                </a:lnTo>
                <a:lnTo>
                  <a:pt x="184" y="1099"/>
                </a:lnTo>
                <a:lnTo>
                  <a:pt x="186" y="1079"/>
                </a:lnTo>
                <a:lnTo>
                  <a:pt x="186" y="1079"/>
                </a:lnTo>
                <a:lnTo>
                  <a:pt x="185" y="1069"/>
                </a:lnTo>
                <a:lnTo>
                  <a:pt x="183" y="1059"/>
                </a:lnTo>
                <a:lnTo>
                  <a:pt x="176" y="1032"/>
                </a:lnTo>
                <a:lnTo>
                  <a:pt x="169" y="1007"/>
                </a:lnTo>
                <a:lnTo>
                  <a:pt x="164" y="989"/>
                </a:lnTo>
                <a:lnTo>
                  <a:pt x="164" y="989"/>
                </a:lnTo>
                <a:lnTo>
                  <a:pt x="163" y="981"/>
                </a:lnTo>
                <a:lnTo>
                  <a:pt x="163" y="970"/>
                </a:lnTo>
                <a:lnTo>
                  <a:pt x="166" y="942"/>
                </a:lnTo>
                <a:lnTo>
                  <a:pt x="169" y="926"/>
                </a:lnTo>
                <a:lnTo>
                  <a:pt x="171" y="912"/>
                </a:lnTo>
                <a:lnTo>
                  <a:pt x="174" y="899"/>
                </a:lnTo>
                <a:lnTo>
                  <a:pt x="179" y="888"/>
                </a:lnTo>
                <a:lnTo>
                  <a:pt x="179" y="888"/>
                </a:lnTo>
                <a:lnTo>
                  <a:pt x="202" y="847"/>
                </a:lnTo>
                <a:lnTo>
                  <a:pt x="211" y="829"/>
                </a:lnTo>
                <a:lnTo>
                  <a:pt x="215" y="823"/>
                </a:lnTo>
                <a:lnTo>
                  <a:pt x="215" y="820"/>
                </a:lnTo>
                <a:lnTo>
                  <a:pt x="215" y="820"/>
                </a:lnTo>
                <a:lnTo>
                  <a:pt x="211" y="817"/>
                </a:lnTo>
                <a:lnTo>
                  <a:pt x="204" y="815"/>
                </a:lnTo>
                <a:lnTo>
                  <a:pt x="197" y="812"/>
                </a:lnTo>
                <a:lnTo>
                  <a:pt x="191" y="809"/>
                </a:lnTo>
                <a:lnTo>
                  <a:pt x="191" y="809"/>
                </a:lnTo>
                <a:lnTo>
                  <a:pt x="186" y="804"/>
                </a:lnTo>
                <a:lnTo>
                  <a:pt x="183" y="796"/>
                </a:lnTo>
                <a:lnTo>
                  <a:pt x="179" y="788"/>
                </a:lnTo>
                <a:lnTo>
                  <a:pt x="178" y="781"/>
                </a:lnTo>
                <a:lnTo>
                  <a:pt x="178" y="781"/>
                </a:lnTo>
                <a:lnTo>
                  <a:pt x="178" y="777"/>
                </a:lnTo>
                <a:lnTo>
                  <a:pt x="179" y="776"/>
                </a:lnTo>
                <a:lnTo>
                  <a:pt x="182" y="775"/>
                </a:lnTo>
                <a:lnTo>
                  <a:pt x="182" y="775"/>
                </a:lnTo>
                <a:lnTo>
                  <a:pt x="178" y="749"/>
                </a:lnTo>
                <a:lnTo>
                  <a:pt x="176" y="729"/>
                </a:lnTo>
                <a:lnTo>
                  <a:pt x="176" y="716"/>
                </a:lnTo>
                <a:lnTo>
                  <a:pt x="176" y="687"/>
                </a:lnTo>
                <a:lnTo>
                  <a:pt x="176" y="687"/>
                </a:lnTo>
                <a:lnTo>
                  <a:pt x="170" y="689"/>
                </a:lnTo>
                <a:lnTo>
                  <a:pt x="157" y="687"/>
                </a:lnTo>
                <a:lnTo>
                  <a:pt x="150" y="686"/>
                </a:lnTo>
                <a:lnTo>
                  <a:pt x="142" y="684"/>
                </a:lnTo>
                <a:lnTo>
                  <a:pt x="135" y="679"/>
                </a:lnTo>
                <a:lnTo>
                  <a:pt x="133" y="677"/>
                </a:lnTo>
                <a:lnTo>
                  <a:pt x="131" y="673"/>
                </a:lnTo>
                <a:lnTo>
                  <a:pt x="131" y="673"/>
                </a:lnTo>
                <a:lnTo>
                  <a:pt x="126" y="660"/>
                </a:lnTo>
                <a:lnTo>
                  <a:pt x="122" y="648"/>
                </a:lnTo>
                <a:lnTo>
                  <a:pt x="121" y="638"/>
                </a:lnTo>
                <a:lnTo>
                  <a:pt x="121" y="628"/>
                </a:lnTo>
                <a:lnTo>
                  <a:pt x="121" y="628"/>
                </a:lnTo>
                <a:lnTo>
                  <a:pt x="122" y="613"/>
                </a:lnTo>
                <a:lnTo>
                  <a:pt x="121" y="609"/>
                </a:lnTo>
                <a:lnTo>
                  <a:pt x="120" y="608"/>
                </a:lnTo>
                <a:lnTo>
                  <a:pt x="119" y="607"/>
                </a:lnTo>
                <a:lnTo>
                  <a:pt x="119" y="607"/>
                </a:lnTo>
                <a:lnTo>
                  <a:pt x="114" y="607"/>
                </a:lnTo>
                <a:lnTo>
                  <a:pt x="108" y="605"/>
                </a:lnTo>
                <a:lnTo>
                  <a:pt x="102" y="601"/>
                </a:lnTo>
                <a:lnTo>
                  <a:pt x="100" y="597"/>
                </a:lnTo>
                <a:lnTo>
                  <a:pt x="98" y="593"/>
                </a:lnTo>
                <a:lnTo>
                  <a:pt x="98" y="593"/>
                </a:lnTo>
                <a:lnTo>
                  <a:pt x="96" y="586"/>
                </a:lnTo>
                <a:lnTo>
                  <a:pt x="96" y="581"/>
                </a:lnTo>
                <a:lnTo>
                  <a:pt x="98" y="573"/>
                </a:lnTo>
                <a:lnTo>
                  <a:pt x="95" y="558"/>
                </a:lnTo>
                <a:lnTo>
                  <a:pt x="95" y="558"/>
                </a:lnTo>
                <a:lnTo>
                  <a:pt x="93" y="550"/>
                </a:lnTo>
                <a:lnTo>
                  <a:pt x="88" y="545"/>
                </a:lnTo>
                <a:lnTo>
                  <a:pt x="83" y="542"/>
                </a:lnTo>
                <a:lnTo>
                  <a:pt x="77" y="538"/>
                </a:lnTo>
                <a:lnTo>
                  <a:pt x="71" y="535"/>
                </a:lnTo>
                <a:lnTo>
                  <a:pt x="66" y="530"/>
                </a:lnTo>
                <a:lnTo>
                  <a:pt x="60" y="523"/>
                </a:lnTo>
                <a:lnTo>
                  <a:pt x="55" y="513"/>
                </a:lnTo>
                <a:lnTo>
                  <a:pt x="55" y="513"/>
                </a:lnTo>
                <a:lnTo>
                  <a:pt x="51" y="500"/>
                </a:lnTo>
                <a:lnTo>
                  <a:pt x="50" y="489"/>
                </a:lnTo>
                <a:lnTo>
                  <a:pt x="50" y="477"/>
                </a:lnTo>
                <a:lnTo>
                  <a:pt x="50" y="466"/>
                </a:lnTo>
                <a:lnTo>
                  <a:pt x="54" y="450"/>
                </a:lnTo>
                <a:lnTo>
                  <a:pt x="56" y="444"/>
                </a:lnTo>
                <a:lnTo>
                  <a:pt x="56" y="444"/>
                </a:lnTo>
                <a:lnTo>
                  <a:pt x="53" y="444"/>
                </a:lnTo>
                <a:lnTo>
                  <a:pt x="42" y="444"/>
                </a:lnTo>
                <a:lnTo>
                  <a:pt x="36" y="442"/>
                </a:lnTo>
                <a:lnTo>
                  <a:pt x="29" y="440"/>
                </a:lnTo>
                <a:lnTo>
                  <a:pt x="22" y="435"/>
                </a:lnTo>
                <a:lnTo>
                  <a:pt x="15" y="429"/>
                </a:lnTo>
                <a:lnTo>
                  <a:pt x="15" y="429"/>
                </a:lnTo>
                <a:lnTo>
                  <a:pt x="9" y="421"/>
                </a:lnTo>
                <a:lnTo>
                  <a:pt x="5" y="414"/>
                </a:lnTo>
                <a:lnTo>
                  <a:pt x="2" y="406"/>
                </a:lnTo>
                <a:lnTo>
                  <a:pt x="0" y="398"/>
                </a:lnTo>
                <a:lnTo>
                  <a:pt x="0" y="389"/>
                </a:lnTo>
                <a:lnTo>
                  <a:pt x="0" y="381"/>
                </a:lnTo>
                <a:lnTo>
                  <a:pt x="2" y="367"/>
                </a:lnTo>
                <a:lnTo>
                  <a:pt x="2" y="367"/>
                </a:lnTo>
                <a:lnTo>
                  <a:pt x="3" y="363"/>
                </a:lnTo>
                <a:lnTo>
                  <a:pt x="4" y="360"/>
                </a:lnTo>
                <a:lnTo>
                  <a:pt x="10" y="351"/>
                </a:lnTo>
                <a:lnTo>
                  <a:pt x="17" y="342"/>
                </a:lnTo>
                <a:lnTo>
                  <a:pt x="25" y="332"/>
                </a:lnTo>
                <a:lnTo>
                  <a:pt x="41" y="318"/>
                </a:lnTo>
                <a:lnTo>
                  <a:pt x="48" y="312"/>
                </a:lnTo>
                <a:lnTo>
                  <a:pt x="69" y="2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7DA6AB09-6D63-463A-93A3-484F28A19A6F}"/>
              </a:ext>
            </a:extLst>
          </p:cNvPr>
          <p:cNvSpPr>
            <a:spLocks/>
          </p:cNvSpPr>
          <p:nvPr/>
        </p:nvSpPr>
        <p:spPr bwMode="auto">
          <a:xfrm>
            <a:off x="6539918" y="2749712"/>
            <a:ext cx="615014" cy="1663024"/>
          </a:xfrm>
          <a:custGeom>
            <a:avLst/>
            <a:gdLst>
              <a:gd name="T0" fmla="*/ 30 w 544"/>
              <a:gd name="T1" fmla="*/ 67 h 1471"/>
              <a:gd name="T2" fmla="*/ 28 w 544"/>
              <a:gd name="T3" fmla="*/ 180 h 1471"/>
              <a:gd name="T4" fmla="*/ 66 w 544"/>
              <a:gd name="T5" fmla="*/ 238 h 1471"/>
              <a:gd name="T6" fmla="*/ 5 w 544"/>
              <a:gd name="T7" fmla="*/ 292 h 1471"/>
              <a:gd name="T8" fmla="*/ 19 w 544"/>
              <a:gd name="T9" fmla="*/ 394 h 1471"/>
              <a:gd name="T10" fmla="*/ 46 w 544"/>
              <a:gd name="T11" fmla="*/ 566 h 1471"/>
              <a:gd name="T12" fmla="*/ 12 w 544"/>
              <a:gd name="T13" fmla="*/ 635 h 1471"/>
              <a:gd name="T14" fmla="*/ 28 w 544"/>
              <a:gd name="T15" fmla="*/ 635 h 1471"/>
              <a:gd name="T16" fmla="*/ 31 w 544"/>
              <a:gd name="T17" fmla="*/ 802 h 1471"/>
              <a:gd name="T18" fmla="*/ 33 w 544"/>
              <a:gd name="T19" fmla="*/ 853 h 1471"/>
              <a:gd name="T20" fmla="*/ 80 w 544"/>
              <a:gd name="T21" fmla="*/ 873 h 1471"/>
              <a:gd name="T22" fmla="*/ 141 w 544"/>
              <a:gd name="T23" fmla="*/ 1034 h 1471"/>
              <a:gd name="T24" fmla="*/ 112 w 544"/>
              <a:gd name="T25" fmla="*/ 1135 h 1471"/>
              <a:gd name="T26" fmla="*/ 112 w 544"/>
              <a:gd name="T27" fmla="*/ 1192 h 1471"/>
              <a:gd name="T28" fmla="*/ 94 w 544"/>
              <a:gd name="T29" fmla="*/ 1223 h 1471"/>
              <a:gd name="T30" fmla="*/ 102 w 544"/>
              <a:gd name="T31" fmla="*/ 1302 h 1471"/>
              <a:gd name="T32" fmla="*/ 103 w 544"/>
              <a:gd name="T33" fmla="*/ 1341 h 1471"/>
              <a:gd name="T34" fmla="*/ 83 w 544"/>
              <a:gd name="T35" fmla="*/ 1432 h 1471"/>
              <a:gd name="T36" fmla="*/ 146 w 544"/>
              <a:gd name="T37" fmla="*/ 1446 h 1471"/>
              <a:gd name="T38" fmla="*/ 174 w 544"/>
              <a:gd name="T39" fmla="*/ 1358 h 1471"/>
              <a:gd name="T40" fmla="*/ 187 w 544"/>
              <a:gd name="T41" fmla="*/ 1329 h 1471"/>
              <a:gd name="T42" fmla="*/ 213 w 544"/>
              <a:gd name="T43" fmla="*/ 1235 h 1471"/>
              <a:gd name="T44" fmla="*/ 228 w 544"/>
              <a:gd name="T45" fmla="*/ 1127 h 1471"/>
              <a:gd name="T46" fmla="*/ 233 w 544"/>
              <a:gd name="T47" fmla="*/ 1163 h 1471"/>
              <a:gd name="T48" fmla="*/ 226 w 544"/>
              <a:gd name="T49" fmla="*/ 1200 h 1471"/>
              <a:gd name="T50" fmla="*/ 225 w 544"/>
              <a:gd name="T51" fmla="*/ 1261 h 1471"/>
              <a:gd name="T52" fmla="*/ 212 w 544"/>
              <a:gd name="T53" fmla="*/ 1290 h 1471"/>
              <a:gd name="T54" fmla="*/ 219 w 544"/>
              <a:gd name="T55" fmla="*/ 1457 h 1471"/>
              <a:gd name="T56" fmla="*/ 331 w 544"/>
              <a:gd name="T57" fmla="*/ 1471 h 1471"/>
              <a:gd name="T58" fmla="*/ 353 w 544"/>
              <a:gd name="T59" fmla="*/ 1454 h 1471"/>
              <a:gd name="T60" fmla="*/ 311 w 544"/>
              <a:gd name="T61" fmla="*/ 1386 h 1471"/>
              <a:gd name="T62" fmla="*/ 311 w 544"/>
              <a:gd name="T63" fmla="*/ 1348 h 1471"/>
              <a:gd name="T64" fmla="*/ 337 w 544"/>
              <a:gd name="T65" fmla="*/ 1297 h 1471"/>
              <a:gd name="T66" fmla="*/ 335 w 544"/>
              <a:gd name="T67" fmla="*/ 1230 h 1471"/>
              <a:gd name="T68" fmla="*/ 335 w 544"/>
              <a:gd name="T69" fmla="*/ 1129 h 1471"/>
              <a:gd name="T70" fmla="*/ 361 w 544"/>
              <a:gd name="T71" fmla="*/ 876 h 1471"/>
              <a:gd name="T72" fmla="*/ 374 w 544"/>
              <a:gd name="T73" fmla="*/ 837 h 1471"/>
              <a:gd name="T74" fmla="*/ 446 w 544"/>
              <a:gd name="T75" fmla="*/ 778 h 1471"/>
              <a:gd name="T76" fmla="*/ 399 w 544"/>
              <a:gd name="T77" fmla="*/ 629 h 1471"/>
              <a:gd name="T78" fmla="*/ 420 w 544"/>
              <a:gd name="T79" fmla="*/ 577 h 1471"/>
              <a:gd name="T80" fmla="*/ 430 w 544"/>
              <a:gd name="T81" fmla="*/ 545 h 1471"/>
              <a:gd name="T82" fmla="*/ 441 w 544"/>
              <a:gd name="T83" fmla="*/ 459 h 1471"/>
              <a:gd name="T84" fmla="*/ 467 w 544"/>
              <a:gd name="T85" fmla="*/ 385 h 1471"/>
              <a:gd name="T86" fmla="*/ 475 w 544"/>
              <a:gd name="T87" fmla="*/ 362 h 1471"/>
              <a:gd name="T88" fmla="*/ 518 w 544"/>
              <a:gd name="T89" fmla="*/ 363 h 1471"/>
              <a:gd name="T90" fmla="*/ 543 w 544"/>
              <a:gd name="T91" fmla="*/ 280 h 1471"/>
              <a:gd name="T92" fmla="*/ 495 w 544"/>
              <a:gd name="T93" fmla="*/ 214 h 1471"/>
              <a:gd name="T94" fmla="*/ 434 w 544"/>
              <a:gd name="T95" fmla="*/ 142 h 1471"/>
              <a:gd name="T96" fmla="*/ 445 w 544"/>
              <a:gd name="T97" fmla="*/ 74 h 1471"/>
              <a:gd name="T98" fmla="*/ 419 w 544"/>
              <a:gd name="T99" fmla="*/ 34 h 1471"/>
              <a:gd name="T100" fmla="*/ 353 w 544"/>
              <a:gd name="T101" fmla="*/ 14 h 1471"/>
              <a:gd name="T102" fmla="*/ 289 w 544"/>
              <a:gd name="T103" fmla="*/ 47 h 1471"/>
              <a:gd name="T104" fmla="*/ 269 w 544"/>
              <a:gd name="T105" fmla="*/ 117 h 1471"/>
              <a:gd name="T106" fmla="*/ 277 w 544"/>
              <a:gd name="T107" fmla="*/ 163 h 1471"/>
              <a:gd name="T108" fmla="*/ 303 w 544"/>
              <a:gd name="T109" fmla="*/ 178 h 1471"/>
              <a:gd name="T110" fmla="*/ 244 w 544"/>
              <a:gd name="T111" fmla="*/ 183 h 1471"/>
              <a:gd name="T112" fmla="*/ 213 w 544"/>
              <a:gd name="T113" fmla="*/ 70 h 1471"/>
              <a:gd name="T114" fmla="*/ 152 w 544"/>
              <a:gd name="T115" fmla="*/ 3 h 1471"/>
              <a:gd name="T116" fmla="*/ 89 w 544"/>
              <a:gd name="T117" fmla="*/ 10 h 1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44" h="1471">
                <a:moveTo>
                  <a:pt x="83" y="14"/>
                </a:moveTo>
                <a:lnTo>
                  <a:pt x="83" y="14"/>
                </a:lnTo>
                <a:lnTo>
                  <a:pt x="75" y="20"/>
                </a:lnTo>
                <a:lnTo>
                  <a:pt x="65" y="26"/>
                </a:lnTo>
                <a:lnTo>
                  <a:pt x="54" y="35"/>
                </a:lnTo>
                <a:lnTo>
                  <a:pt x="44" y="46"/>
                </a:lnTo>
                <a:lnTo>
                  <a:pt x="34" y="60"/>
                </a:lnTo>
                <a:lnTo>
                  <a:pt x="30" y="67"/>
                </a:lnTo>
                <a:lnTo>
                  <a:pt x="26" y="74"/>
                </a:lnTo>
                <a:lnTo>
                  <a:pt x="24" y="83"/>
                </a:lnTo>
                <a:lnTo>
                  <a:pt x="23" y="91"/>
                </a:lnTo>
                <a:lnTo>
                  <a:pt x="23" y="91"/>
                </a:lnTo>
                <a:lnTo>
                  <a:pt x="21" y="110"/>
                </a:lnTo>
                <a:lnTo>
                  <a:pt x="23" y="131"/>
                </a:lnTo>
                <a:lnTo>
                  <a:pt x="25" y="156"/>
                </a:lnTo>
                <a:lnTo>
                  <a:pt x="28" y="180"/>
                </a:lnTo>
                <a:lnTo>
                  <a:pt x="36" y="220"/>
                </a:lnTo>
                <a:lnTo>
                  <a:pt x="39" y="238"/>
                </a:lnTo>
                <a:lnTo>
                  <a:pt x="39" y="238"/>
                </a:lnTo>
                <a:lnTo>
                  <a:pt x="39" y="240"/>
                </a:lnTo>
                <a:lnTo>
                  <a:pt x="41" y="240"/>
                </a:lnTo>
                <a:lnTo>
                  <a:pt x="46" y="241"/>
                </a:lnTo>
                <a:lnTo>
                  <a:pt x="52" y="241"/>
                </a:lnTo>
                <a:lnTo>
                  <a:pt x="66" y="238"/>
                </a:lnTo>
                <a:lnTo>
                  <a:pt x="66" y="238"/>
                </a:lnTo>
                <a:lnTo>
                  <a:pt x="51" y="246"/>
                </a:lnTo>
                <a:lnTo>
                  <a:pt x="38" y="253"/>
                </a:lnTo>
                <a:lnTo>
                  <a:pt x="28" y="260"/>
                </a:lnTo>
                <a:lnTo>
                  <a:pt x="28" y="260"/>
                </a:lnTo>
                <a:lnTo>
                  <a:pt x="20" y="267"/>
                </a:lnTo>
                <a:lnTo>
                  <a:pt x="12" y="278"/>
                </a:lnTo>
                <a:lnTo>
                  <a:pt x="5" y="292"/>
                </a:lnTo>
                <a:lnTo>
                  <a:pt x="2" y="299"/>
                </a:lnTo>
                <a:lnTo>
                  <a:pt x="0" y="306"/>
                </a:lnTo>
                <a:lnTo>
                  <a:pt x="0" y="306"/>
                </a:lnTo>
                <a:lnTo>
                  <a:pt x="0" y="317"/>
                </a:lnTo>
                <a:lnTo>
                  <a:pt x="2" y="330"/>
                </a:lnTo>
                <a:lnTo>
                  <a:pt x="6" y="346"/>
                </a:lnTo>
                <a:lnTo>
                  <a:pt x="9" y="363"/>
                </a:lnTo>
                <a:lnTo>
                  <a:pt x="19" y="394"/>
                </a:lnTo>
                <a:lnTo>
                  <a:pt x="25" y="410"/>
                </a:lnTo>
                <a:lnTo>
                  <a:pt x="25" y="410"/>
                </a:lnTo>
                <a:lnTo>
                  <a:pt x="40" y="440"/>
                </a:lnTo>
                <a:lnTo>
                  <a:pt x="52" y="462"/>
                </a:lnTo>
                <a:lnTo>
                  <a:pt x="52" y="462"/>
                </a:lnTo>
                <a:lnTo>
                  <a:pt x="51" y="512"/>
                </a:lnTo>
                <a:lnTo>
                  <a:pt x="47" y="550"/>
                </a:lnTo>
                <a:lnTo>
                  <a:pt x="46" y="566"/>
                </a:lnTo>
                <a:lnTo>
                  <a:pt x="44" y="577"/>
                </a:lnTo>
                <a:lnTo>
                  <a:pt x="44" y="577"/>
                </a:lnTo>
                <a:lnTo>
                  <a:pt x="41" y="585"/>
                </a:lnTo>
                <a:lnTo>
                  <a:pt x="37" y="594"/>
                </a:lnTo>
                <a:lnTo>
                  <a:pt x="25" y="610"/>
                </a:lnTo>
                <a:lnTo>
                  <a:pt x="15" y="626"/>
                </a:lnTo>
                <a:lnTo>
                  <a:pt x="12" y="630"/>
                </a:lnTo>
                <a:lnTo>
                  <a:pt x="12" y="635"/>
                </a:lnTo>
                <a:lnTo>
                  <a:pt x="12" y="635"/>
                </a:lnTo>
                <a:lnTo>
                  <a:pt x="13" y="637"/>
                </a:lnTo>
                <a:lnTo>
                  <a:pt x="14" y="637"/>
                </a:lnTo>
                <a:lnTo>
                  <a:pt x="18" y="639"/>
                </a:lnTo>
                <a:lnTo>
                  <a:pt x="20" y="637"/>
                </a:lnTo>
                <a:lnTo>
                  <a:pt x="26" y="635"/>
                </a:lnTo>
                <a:lnTo>
                  <a:pt x="28" y="635"/>
                </a:lnTo>
                <a:lnTo>
                  <a:pt x="28" y="635"/>
                </a:lnTo>
                <a:lnTo>
                  <a:pt x="23" y="711"/>
                </a:lnTo>
                <a:lnTo>
                  <a:pt x="21" y="765"/>
                </a:lnTo>
                <a:lnTo>
                  <a:pt x="21" y="784"/>
                </a:lnTo>
                <a:lnTo>
                  <a:pt x="21" y="790"/>
                </a:lnTo>
                <a:lnTo>
                  <a:pt x="23" y="793"/>
                </a:lnTo>
                <a:lnTo>
                  <a:pt x="23" y="793"/>
                </a:lnTo>
                <a:lnTo>
                  <a:pt x="28" y="799"/>
                </a:lnTo>
                <a:lnTo>
                  <a:pt x="31" y="802"/>
                </a:lnTo>
                <a:lnTo>
                  <a:pt x="31" y="802"/>
                </a:lnTo>
                <a:lnTo>
                  <a:pt x="30" y="808"/>
                </a:lnTo>
                <a:lnTo>
                  <a:pt x="28" y="822"/>
                </a:lnTo>
                <a:lnTo>
                  <a:pt x="28" y="830"/>
                </a:lnTo>
                <a:lnTo>
                  <a:pt x="30" y="838"/>
                </a:lnTo>
                <a:lnTo>
                  <a:pt x="31" y="847"/>
                </a:lnTo>
                <a:lnTo>
                  <a:pt x="33" y="853"/>
                </a:lnTo>
                <a:lnTo>
                  <a:pt x="33" y="853"/>
                </a:lnTo>
                <a:lnTo>
                  <a:pt x="38" y="859"/>
                </a:lnTo>
                <a:lnTo>
                  <a:pt x="44" y="862"/>
                </a:lnTo>
                <a:lnTo>
                  <a:pt x="51" y="866"/>
                </a:lnTo>
                <a:lnTo>
                  <a:pt x="57" y="868"/>
                </a:lnTo>
                <a:lnTo>
                  <a:pt x="70" y="872"/>
                </a:lnTo>
                <a:lnTo>
                  <a:pt x="75" y="873"/>
                </a:lnTo>
                <a:lnTo>
                  <a:pt x="80" y="873"/>
                </a:lnTo>
                <a:lnTo>
                  <a:pt x="80" y="873"/>
                </a:lnTo>
                <a:lnTo>
                  <a:pt x="90" y="893"/>
                </a:lnTo>
                <a:lnTo>
                  <a:pt x="110" y="941"/>
                </a:lnTo>
                <a:lnTo>
                  <a:pt x="122" y="969"/>
                </a:lnTo>
                <a:lnTo>
                  <a:pt x="131" y="996"/>
                </a:lnTo>
                <a:lnTo>
                  <a:pt x="137" y="1018"/>
                </a:lnTo>
                <a:lnTo>
                  <a:pt x="140" y="1027"/>
                </a:lnTo>
                <a:lnTo>
                  <a:pt x="141" y="1034"/>
                </a:lnTo>
                <a:lnTo>
                  <a:pt x="141" y="1034"/>
                </a:lnTo>
                <a:lnTo>
                  <a:pt x="140" y="1045"/>
                </a:lnTo>
                <a:lnTo>
                  <a:pt x="137" y="1056"/>
                </a:lnTo>
                <a:lnTo>
                  <a:pt x="134" y="1068"/>
                </a:lnTo>
                <a:lnTo>
                  <a:pt x="129" y="1080"/>
                </a:lnTo>
                <a:lnTo>
                  <a:pt x="120" y="1105"/>
                </a:lnTo>
                <a:lnTo>
                  <a:pt x="116" y="1119"/>
                </a:lnTo>
                <a:lnTo>
                  <a:pt x="112" y="1135"/>
                </a:lnTo>
                <a:lnTo>
                  <a:pt x="112" y="1135"/>
                </a:lnTo>
                <a:lnTo>
                  <a:pt x="111" y="1150"/>
                </a:lnTo>
                <a:lnTo>
                  <a:pt x="111" y="1163"/>
                </a:lnTo>
                <a:lnTo>
                  <a:pt x="111" y="1172"/>
                </a:lnTo>
                <a:lnTo>
                  <a:pt x="112" y="1180"/>
                </a:lnTo>
                <a:lnTo>
                  <a:pt x="115" y="1190"/>
                </a:lnTo>
                <a:lnTo>
                  <a:pt x="116" y="1192"/>
                </a:lnTo>
                <a:lnTo>
                  <a:pt x="116" y="1192"/>
                </a:lnTo>
                <a:lnTo>
                  <a:pt x="112" y="1192"/>
                </a:lnTo>
                <a:lnTo>
                  <a:pt x="104" y="1192"/>
                </a:lnTo>
                <a:lnTo>
                  <a:pt x="99" y="1193"/>
                </a:lnTo>
                <a:lnTo>
                  <a:pt x="96" y="1196"/>
                </a:lnTo>
                <a:lnTo>
                  <a:pt x="92" y="1200"/>
                </a:lnTo>
                <a:lnTo>
                  <a:pt x="91" y="1206"/>
                </a:lnTo>
                <a:lnTo>
                  <a:pt x="91" y="1206"/>
                </a:lnTo>
                <a:lnTo>
                  <a:pt x="91" y="1213"/>
                </a:lnTo>
                <a:lnTo>
                  <a:pt x="94" y="1223"/>
                </a:lnTo>
                <a:lnTo>
                  <a:pt x="98" y="1243"/>
                </a:lnTo>
                <a:lnTo>
                  <a:pt x="103" y="1262"/>
                </a:lnTo>
                <a:lnTo>
                  <a:pt x="104" y="1270"/>
                </a:lnTo>
                <a:lnTo>
                  <a:pt x="105" y="1277"/>
                </a:lnTo>
                <a:lnTo>
                  <a:pt x="105" y="1277"/>
                </a:lnTo>
                <a:lnTo>
                  <a:pt x="104" y="1287"/>
                </a:lnTo>
                <a:lnTo>
                  <a:pt x="102" y="1294"/>
                </a:lnTo>
                <a:lnTo>
                  <a:pt x="102" y="1302"/>
                </a:lnTo>
                <a:lnTo>
                  <a:pt x="102" y="1313"/>
                </a:lnTo>
                <a:lnTo>
                  <a:pt x="102" y="1313"/>
                </a:lnTo>
                <a:lnTo>
                  <a:pt x="103" y="1321"/>
                </a:lnTo>
                <a:lnTo>
                  <a:pt x="104" y="1325"/>
                </a:lnTo>
                <a:lnTo>
                  <a:pt x="105" y="1327"/>
                </a:lnTo>
                <a:lnTo>
                  <a:pt x="105" y="1334"/>
                </a:lnTo>
                <a:lnTo>
                  <a:pt x="105" y="1334"/>
                </a:lnTo>
                <a:lnTo>
                  <a:pt x="103" y="1341"/>
                </a:lnTo>
                <a:lnTo>
                  <a:pt x="101" y="1353"/>
                </a:lnTo>
                <a:lnTo>
                  <a:pt x="91" y="1381"/>
                </a:lnTo>
                <a:lnTo>
                  <a:pt x="83" y="1410"/>
                </a:lnTo>
                <a:lnTo>
                  <a:pt x="80" y="1420"/>
                </a:lnTo>
                <a:lnTo>
                  <a:pt x="80" y="1428"/>
                </a:lnTo>
                <a:lnTo>
                  <a:pt x="80" y="1428"/>
                </a:lnTo>
                <a:lnTo>
                  <a:pt x="80" y="1430"/>
                </a:lnTo>
                <a:lnTo>
                  <a:pt x="83" y="1432"/>
                </a:lnTo>
                <a:lnTo>
                  <a:pt x="88" y="1438"/>
                </a:lnTo>
                <a:lnTo>
                  <a:pt x="96" y="1443"/>
                </a:lnTo>
                <a:lnTo>
                  <a:pt x="105" y="1446"/>
                </a:lnTo>
                <a:lnTo>
                  <a:pt x="116" y="1450"/>
                </a:lnTo>
                <a:lnTo>
                  <a:pt x="127" y="1451"/>
                </a:lnTo>
                <a:lnTo>
                  <a:pt x="137" y="1450"/>
                </a:lnTo>
                <a:lnTo>
                  <a:pt x="142" y="1449"/>
                </a:lnTo>
                <a:lnTo>
                  <a:pt x="146" y="1446"/>
                </a:lnTo>
                <a:lnTo>
                  <a:pt x="146" y="1446"/>
                </a:lnTo>
                <a:lnTo>
                  <a:pt x="150" y="1443"/>
                </a:lnTo>
                <a:lnTo>
                  <a:pt x="153" y="1438"/>
                </a:lnTo>
                <a:lnTo>
                  <a:pt x="156" y="1432"/>
                </a:lnTo>
                <a:lnTo>
                  <a:pt x="160" y="1425"/>
                </a:lnTo>
                <a:lnTo>
                  <a:pt x="165" y="1409"/>
                </a:lnTo>
                <a:lnTo>
                  <a:pt x="168" y="1390"/>
                </a:lnTo>
                <a:lnTo>
                  <a:pt x="174" y="1358"/>
                </a:lnTo>
                <a:lnTo>
                  <a:pt x="176" y="1347"/>
                </a:lnTo>
                <a:lnTo>
                  <a:pt x="178" y="1344"/>
                </a:lnTo>
                <a:lnTo>
                  <a:pt x="179" y="1342"/>
                </a:lnTo>
                <a:lnTo>
                  <a:pt x="179" y="1342"/>
                </a:lnTo>
                <a:lnTo>
                  <a:pt x="182" y="1340"/>
                </a:lnTo>
                <a:lnTo>
                  <a:pt x="185" y="1336"/>
                </a:lnTo>
                <a:lnTo>
                  <a:pt x="187" y="1329"/>
                </a:lnTo>
                <a:lnTo>
                  <a:pt x="187" y="1329"/>
                </a:lnTo>
                <a:lnTo>
                  <a:pt x="188" y="1320"/>
                </a:lnTo>
                <a:lnTo>
                  <a:pt x="189" y="1309"/>
                </a:lnTo>
                <a:lnTo>
                  <a:pt x="189" y="1309"/>
                </a:lnTo>
                <a:lnTo>
                  <a:pt x="209" y="1261"/>
                </a:lnTo>
                <a:lnTo>
                  <a:pt x="209" y="1261"/>
                </a:lnTo>
                <a:lnTo>
                  <a:pt x="211" y="1254"/>
                </a:lnTo>
                <a:lnTo>
                  <a:pt x="212" y="1248"/>
                </a:lnTo>
                <a:lnTo>
                  <a:pt x="213" y="1235"/>
                </a:lnTo>
                <a:lnTo>
                  <a:pt x="211" y="1224"/>
                </a:lnTo>
                <a:lnTo>
                  <a:pt x="209" y="1217"/>
                </a:lnTo>
                <a:lnTo>
                  <a:pt x="209" y="1217"/>
                </a:lnTo>
                <a:lnTo>
                  <a:pt x="204" y="1209"/>
                </a:lnTo>
                <a:lnTo>
                  <a:pt x="201" y="1206"/>
                </a:lnTo>
                <a:lnTo>
                  <a:pt x="201" y="1206"/>
                </a:lnTo>
                <a:lnTo>
                  <a:pt x="217" y="1159"/>
                </a:lnTo>
                <a:lnTo>
                  <a:pt x="228" y="1127"/>
                </a:lnTo>
                <a:lnTo>
                  <a:pt x="232" y="1118"/>
                </a:lnTo>
                <a:lnTo>
                  <a:pt x="233" y="1115"/>
                </a:lnTo>
                <a:lnTo>
                  <a:pt x="234" y="1115"/>
                </a:lnTo>
                <a:lnTo>
                  <a:pt x="234" y="1115"/>
                </a:lnTo>
                <a:lnTo>
                  <a:pt x="234" y="1125"/>
                </a:lnTo>
                <a:lnTo>
                  <a:pt x="234" y="1140"/>
                </a:lnTo>
                <a:lnTo>
                  <a:pt x="233" y="1157"/>
                </a:lnTo>
                <a:lnTo>
                  <a:pt x="233" y="1163"/>
                </a:lnTo>
                <a:lnTo>
                  <a:pt x="231" y="1167"/>
                </a:lnTo>
                <a:lnTo>
                  <a:pt x="231" y="1167"/>
                </a:lnTo>
                <a:lnTo>
                  <a:pt x="228" y="1172"/>
                </a:lnTo>
                <a:lnTo>
                  <a:pt x="226" y="1174"/>
                </a:lnTo>
                <a:lnTo>
                  <a:pt x="225" y="1180"/>
                </a:lnTo>
                <a:lnTo>
                  <a:pt x="226" y="1192"/>
                </a:lnTo>
                <a:lnTo>
                  <a:pt x="226" y="1192"/>
                </a:lnTo>
                <a:lnTo>
                  <a:pt x="226" y="1200"/>
                </a:lnTo>
                <a:lnTo>
                  <a:pt x="227" y="1206"/>
                </a:lnTo>
                <a:lnTo>
                  <a:pt x="231" y="1216"/>
                </a:lnTo>
                <a:lnTo>
                  <a:pt x="233" y="1224"/>
                </a:lnTo>
                <a:lnTo>
                  <a:pt x="232" y="1228"/>
                </a:lnTo>
                <a:lnTo>
                  <a:pt x="231" y="1234"/>
                </a:lnTo>
                <a:lnTo>
                  <a:pt x="231" y="1234"/>
                </a:lnTo>
                <a:lnTo>
                  <a:pt x="227" y="1247"/>
                </a:lnTo>
                <a:lnTo>
                  <a:pt x="225" y="1261"/>
                </a:lnTo>
                <a:lnTo>
                  <a:pt x="223" y="1277"/>
                </a:lnTo>
                <a:lnTo>
                  <a:pt x="223" y="1277"/>
                </a:lnTo>
                <a:lnTo>
                  <a:pt x="221" y="1277"/>
                </a:lnTo>
                <a:lnTo>
                  <a:pt x="218" y="1278"/>
                </a:lnTo>
                <a:lnTo>
                  <a:pt x="215" y="1281"/>
                </a:lnTo>
                <a:lnTo>
                  <a:pt x="214" y="1283"/>
                </a:lnTo>
                <a:lnTo>
                  <a:pt x="213" y="1286"/>
                </a:lnTo>
                <a:lnTo>
                  <a:pt x="212" y="1290"/>
                </a:lnTo>
                <a:lnTo>
                  <a:pt x="212" y="1290"/>
                </a:lnTo>
                <a:lnTo>
                  <a:pt x="212" y="1310"/>
                </a:lnTo>
                <a:lnTo>
                  <a:pt x="214" y="1342"/>
                </a:lnTo>
                <a:lnTo>
                  <a:pt x="218" y="1403"/>
                </a:lnTo>
                <a:lnTo>
                  <a:pt x="218" y="1403"/>
                </a:lnTo>
                <a:lnTo>
                  <a:pt x="218" y="1439"/>
                </a:lnTo>
                <a:lnTo>
                  <a:pt x="218" y="1452"/>
                </a:lnTo>
                <a:lnTo>
                  <a:pt x="219" y="1457"/>
                </a:lnTo>
                <a:lnTo>
                  <a:pt x="220" y="1461"/>
                </a:lnTo>
                <a:lnTo>
                  <a:pt x="220" y="1461"/>
                </a:lnTo>
                <a:lnTo>
                  <a:pt x="225" y="1462"/>
                </a:lnTo>
                <a:lnTo>
                  <a:pt x="234" y="1463"/>
                </a:lnTo>
                <a:lnTo>
                  <a:pt x="262" y="1467"/>
                </a:lnTo>
                <a:lnTo>
                  <a:pt x="322" y="1471"/>
                </a:lnTo>
                <a:lnTo>
                  <a:pt x="322" y="1471"/>
                </a:lnTo>
                <a:lnTo>
                  <a:pt x="331" y="1471"/>
                </a:lnTo>
                <a:lnTo>
                  <a:pt x="338" y="1470"/>
                </a:lnTo>
                <a:lnTo>
                  <a:pt x="344" y="1469"/>
                </a:lnTo>
                <a:lnTo>
                  <a:pt x="349" y="1467"/>
                </a:lnTo>
                <a:lnTo>
                  <a:pt x="352" y="1464"/>
                </a:lnTo>
                <a:lnTo>
                  <a:pt x="354" y="1462"/>
                </a:lnTo>
                <a:lnTo>
                  <a:pt x="355" y="1457"/>
                </a:lnTo>
                <a:lnTo>
                  <a:pt x="355" y="1457"/>
                </a:lnTo>
                <a:lnTo>
                  <a:pt x="353" y="1454"/>
                </a:lnTo>
                <a:lnTo>
                  <a:pt x="346" y="1446"/>
                </a:lnTo>
                <a:lnTo>
                  <a:pt x="328" y="1426"/>
                </a:lnTo>
                <a:lnTo>
                  <a:pt x="299" y="1400"/>
                </a:lnTo>
                <a:lnTo>
                  <a:pt x="299" y="1400"/>
                </a:lnTo>
                <a:lnTo>
                  <a:pt x="305" y="1397"/>
                </a:lnTo>
                <a:lnTo>
                  <a:pt x="309" y="1392"/>
                </a:lnTo>
                <a:lnTo>
                  <a:pt x="310" y="1390"/>
                </a:lnTo>
                <a:lnTo>
                  <a:pt x="311" y="1386"/>
                </a:lnTo>
                <a:lnTo>
                  <a:pt x="311" y="1386"/>
                </a:lnTo>
                <a:lnTo>
                  <a:pt x="309" y="1380"/>
                </a:lnTo>
                <a:lnTo>
                  <a:pt x="307" y="1373"/>
                </a:lnTo>
                <a:lnTo>
                  <a:pt x="305" y="1367"/>
                </a:lnTo>
                <a:lnTo>
                  <a:pt x="304" y="1365"/>
                </a:lnTo>
                <a:lnTo>
                  <a:pt x="305" y="1361"/>
                </a:lnTo>
                <a:lnTo>
                  <a:pt x="305" y="1361"/>
                </a:lnTo>
                <a:lnTo>
                  <a:pt x="311" y="1348"/>
                </a:lnTo>
                <a:lnTo>
                  <a:pt x="320" y="1334"/>
                </a:lnTo>
                <a:lnTo>
                  <a:pt x="320" y="1334"/>
                </a:lnTo>
                <a:lnTo>
                  <a:pt x="330" y="1316"/>
                </a:lnTo>
                <a:lnTo>
                  <a:pt x="336" y="1306"/>
                </a:lnTo>
                <a:lnTo>
                  <a:pt x="337" y="1301"/>
                </a:lnTo>
                <a:lnTo>
                  <a:pt x="338" y="1299"/>
                </a:lnTo>
                <a:lnTo>
                  <a:pt x="338" y="1299"/>
                </a:lnTo>
                <a:lnTo>
                  <a:pt x="337" y="1297"/>
                </a:lnTo>
                <a:lnTo>
                  <a:pt x="336" y="1295"/>
                </a:lnTo>
                <a:lnTo>
                  <a:pt x="331" y="1293"/>
                </a:lnTo>
                <a:lnTo>
                  <a:pt x="324" y="1290"/>
                </a:lnTo>
                <a:lnTo>
                  <a:pt x="324" y="1290"/>
                </a:lnTo>
                <a:lnTo>
                  <a:pt x="330" y="1265"/>
                </a:lnTo>
                <a:lnTo>
                  <a:pt x="334" y="1245"/>
                </a:lnTo>
                <a:lnTo>
                  <a:pt x="335" y="1230"/>
                </a:lnTo>
                <a:lnTo>
                  <a:pt x="335" y="1230"/>
                </a:lnTo>
                <a:lnTo>
                  <a:pt x="337" y="1202"/>
                </a:lnTo>
                <a:lnTo>
                  <a:pt x="338" y="1187"/>
                </a:lnTo>
                <a:lnTo>
                  <a:pt x="338" y="1178"/>
                </a:lnTo>
                <a:lnTo>
                  <a:pt x="338" y="1178"/>
                </a:lnTo>
                <a:lnTo>
                  <a:pt x="335" y="1154"/>
                </a:lnTo>
                <a:lnTo>
                  <a:pt x="335" y="1154"/>
                </a:lnTo>
                <a:lnTo>
                  <a:pt x="336" y="1145"/>
                </a:lnTo>
                <a:lnTo>
                  <a:pt x="335" y="1129"/>
                </a:lnTo>
                <a:lnTo>
                  <a:pt x="335" y="1129"/>
                </a:lnTo>
                <a:lnTo>
                  <a:pt x="333" y="1105"/>
                </a:lnTo>
                <a:lnTo>
                  <a:pt x="333" y="1105"/>
                </a:lnTo>
                <a:lnTo>
                  <a:pt x="344" y="998"/>
                </a:lnTo>
                <a:lnTo>
                  <a:pt x="353" y="926"/>
                </a:lnTo>
                <a:lnTo>
                  <a:pt x="357" y="892"/>
                </a:lnTo>
                <a:lnTo>
                  <a:pt x="357" y="892"/>
                </a:lnTo>
                <a:lnTo>
                  <a:pt x="361" y="876"/>
                </a:lnTo>
                <a:lnTo>
                  <a:pt x="363" y="868"/>
                </a:lnTo>
                <a:lnTo>
                  <a:pt x="363" y="861"/>
                </a:lnTo>
                <a:lnTo>
                  <a:pt x="363" y="861"/>
                </a:lnTo>
                <a:lnTo>
                  <a:pt x="363" y="859"/>
                </a:lnTo>
                <a:lnTo>
                  <a:pt x="365" y="855"/>
                </a:lnTo>
                <a:lnTo>
                  <a:pt x="368" y="847"/>
                </a:lnTo>
                <a:lnTo>
                  <a:pt x="374" y="837"/>
                </a:lnTo>
                <a:lnTo>
                  <a:pt x="374" y="837"/>
                </a:lnTo>
                <a:lnTo>
                  <a:pt x="383" y="828"/>
                </a:lnTo>
                <a:lnTo>
                  <a:pt x="394" y="820"/>
                </a:lnTo>
                <a:lnTo>
                  <a:pt x="409" y="809"/>
                </a:lnTo>
                <a:lnTo>
                  <a:pt x="409" y="809"/>
                </a:lnTo>
                <a:lnTo>
                  <a:pt x="419" y="803"/>
                </a:lnTo>
                <a:lnTo>
                  <a:pt x="428" y="796"/>
                </a:lnTo>
                <a:lnTo>
                  <a:pt x="437" y="786"/>
                </a:lnTo>
                <a:lnTo>
                  <a:pt x="446" y="778"/>
                </a:lnTo>
                <a:lnTo>
                  <a:pt x="459" y="762"/>
                </a:lnTo>
                <a:lnTo>
                  <a:pt x="463" y="756"/>
                </a:lnTo>
                <a:lnTo>
                  <a:pt x="465" y="752"/>
                </a:lnTo>
                <a:lnTo>
                  <a:pt x="465" y="752"/>
                </a:lnTo>
                <a:lnTo>
                  <a:pt x="462" y="745"/>
                </a:lnTo>
                <a:lnTo>
                  <a:pt x="454" y="731"/>
                </a:lnTo>
                <a:lnTo>
                  <a:pt x="432" y="688"/>
                </a:lnTo>
                <a:lnTo>
                  <a:pt x="399" y="629"/>
                </a:lnTo>
                <a:lnTo>
                  <a:pt x="399" y="607"/>
                </a:lnTo>
                <a:lnTo>
                  <a:pt x="399" y="607"/>
                </a:lnTo>
                <a:lnTo>
                  <a:pt x="405" y="602"/>
                </a:lnTo>
                <a:lnTo>
                  <a:pt x="411" y="597"/>
                </a:lnTo>
                <a:lnTo>
                  <a:pt x="415" y="591"/>
                </a:lnTo>
                <a:lnTo>
                  <a:pt x="415" y="591"/>
                </a:lnTo>
                <a:lnTo>
                  <a:pt x="418" y="584"/>
                </a:lnTo>
                <a:lnTo>
                  <a:pt x="420" y="577"/>
                </a:lnTo>
                <a:lnTo>
                  <a:pt x="420" y="569"/>
                </a:lnTo>
                <a:lnTo>
                  <a:pt x="426" y="558"/>
                </a:lnTo>
                <a:lnTo>
                  <a:pt x="426" y="547"/>
                </a:lnTo>
                <a:lnTo>
                  <a:pt x="426" y="547"/>
                </a:lnTo>
                <a:lnTo>
                  <a:pt x="427" y="549"/>
                </a:lnTo>
                <a:lnTo>
                  <a:pt x="428" y="549"/>
                </a:lnTo>
                <a:lnTo>
                  <a:pt x="428" y="547"/>
                </a:lnTo>
                <a:lnTo>
                  <a:pt x="430" y="545"/>
                </a:lnTo>
                <a:lnTo>
                  <a:pt x="428" y="533"/>
                </a:lnTo>
                <a:lnTo>
                  <a:pt x="428" y="533"/>
                </a:lnTo>
                <a:lnTo>
                  <a:pt x="424" y="456"/>
                </a:lnTo>
                <a:lnTo>
                  <a:pt x="424" y="456"/>
                </a:lnTo>
                <a:lnTo>
                  <a:pt x="426" y="459"/>
                </a:lnTo>
                <a:lnTo>
                  <a:pt x="433" y="460"/>
                </a:lnTo>
                <a:lnTo>
                  <a:pt x="437" y="460"/>
                </a:lnTo>
                <a:lnTo>
                  <a:pt x="441" y="459"/>
                </a:lnTo>
                <a:lnTo>
                  <a:pt x="445" y="456"/>
                </a:lnTo>
                <a:lnTo>
                  <a:pt x="449" y="452"/>
                </a:lnTo>
                <a:lnTo>
                  <a:pt x="449" y="452"/>
                </a:lnTo>
                <a:lnTo>
                  <a:pt x="454" y="434"/>
                </a:lnTo>
                <a:lnTo>
                  <a:pt x="460" y="413"/>
                </a:lnTo>
                <a:lnTo>
                  <a:pt x="466" y="395"/>
                </a:lnTo>
                <a:lnTo>
                  <a:pt x="467" y="385"/>
                </a:lnTo>
                <a:lnTo>
                  <a:pt x="467" y="385"/>
                </a:lnTo>
                <a:lnTo>
                  <a:pt x="449" y="320"/>
                </a:lnTo>
                <a:lnTo>
                  <a:pt x="459" y="317"/>
                </a:lnTo>
                <a:lnTo>
                  <a:pt x="459" y="317"/>
                </a:lnTo>
                <a:lnTo>
                  <a:pt x="460" y="325"/>
                </a:lnTo>
                <a:lnTo>
                  <a:pt x="463" y="333"/>
                </a:lnTo>
                <a:lnTo>
                  <a:pt x="465" y="344"/>
                </a:lnTo>
                <a:lnTo>
                  <a:pt x="469" y="353"/>
                </a:lnTo>
                <a:lnTo>
                  <a:pt x="475" y="362"/>
                </a:lnTo>
                <a:lnTo>
                  <a:pt x="477" y="365"/>
                </a:lnTo>
                <a:lnTo>
                  <a:pt x="481" y="368"/>
                </a:lnTo>
                <a:lnTo>
                  <a:pt x="485" y="369"/>
                </a:lnTo>
                <a:lnTo>
                  <a:pt x="489" y="369"/>
                </a:lnTo>
                <a:lnTo>
                  <a:pt x="489" y="369"/>
                </a:lnTo>
                <a:lnTo>
                  <a:pt x="505" y="369"/>
                </a:lnTo>
                <a:lnTo>
                  <a:pt x="512" y="366"/>
                </a:lnTo>
                <a:lnTo>
                  <a:pt x="518" y="363"/>
                </a:lnTo>
                <a:lnTo>
                  <a:pt x="524" y="357"/>
                </a:lnTo>
                <a:lnTo>
                  <a:pt x="530" y="346"/>
                </a:lnTo>
                <a:lnTo>
                  <a:pt x="536" y="332"/>
                </a:lnTo>
                <a:lnTo>
                  <a:pt x="542" y="312"/>
                </a:lnTo>
                <a:lnTo>
                  <a:pt x="542" y="312"/>
                </a:lnTo>
                <a:lnTo>
                  <a:pt x="543" y="300"/>
                </a:lnTo>
                <a:lnTo>
                  <a:pt x="544" y="290"/>
                </a:lnTo>
                <a:lnTo>
                  <a:pt x="543" y="280"/>
                </a:lnTo>
                <a:lnTo>
                  <a:pt x="542" y="271"/>
                </a:lnTo>
                <a:lnTo>
                  <a:pt x="538" y="262"/>
                </a:lnTo>
                <a:lnTo>
                  <a:pt x="535" y="254"/>
                </a:lnTo>
                <a:lnTo>
                  <a:pt x="530" y="247"/>
                </a:lnTo>
                <a:lnTo>
                  <a:pt x="525" y="240"/>
                </a:lnTo>
                <a:lnTo>
                  <a:pt x="515" y="228"/>
                </a:lnTo>
                <a:lnTo>
                  <a:pt x="504" y="220"/>
                </a:lnTo>
                <a:lnTo>
                  <a:pt x="495" y="214"/>
                </a:lnTo>
                <a:lnTo>
                  <a:pt x="489" y="210"/>
                </a:lnTo>
                <a:lnTo>
                  <a:pt x="489" y="210"/>
                </a:lnTo>
                <a:lnTo>
                  <a:pt x="471" y="203"/>
                </a:lnTo>
                <a:lnTo>
                  <a:pt x="459" y="200"/>
                </a:lnTo>
                <a:lnTo>
                  <a:pt x="409" y="178"/>
                </a:lnTo>
                <a:lnTo>
                  <a:pt x="409" y="178"/>
                </a:lnTo>
                <a:lnTo>
                  <a:pt x="424" y="158"/>
                </a:lnTo>
                <a:lnTo>
                  <a:pt x="434" y="142"/>
                </a:lnTo>
                <a:lnTo>
                  <a:pt x="439" y="133"/>
                </a:lnTo>
                <a:lnTo>
                  <a:pt x="443" y="126"/>
                </a:lnTo>
                <a:lnTo>
                  <a:pt x="443" y="126"/>
                </a:lnTo>
                <a:lnTo>
                  <a:pt x="446" y="111"/>
                </a:lnTo>
                <a:lnTo>
                  <a:pt x="449" y="96"/>
                </a:lnTo>
                <a:lnTo>
                  <a:pt x="449" y="87"/>
                </a:lnTo>
                <a:lnTo>
                  <a:pt x="447" y="80"/>
                </a:lnTo>
                <a:lnTo>
                  <a:pt x="445" y="74"/>
                </a:lnTo>
                <a:lnTo>
                  <a:pt x="443" y="68"/>
                </a:lnTo>
                <a:lnTo>
                  <a:pt x="443" y="68"/>
                </a:lnTo>
                <a:lnTo>
                  <a:pt x="437" y="60"/>
                </a:lnTo>
                <a:lnTo>
                  <a:pt x="433" y="53"/>
                </a:lnTo>
                <a:lnTo>
                  <a:pt x="431" y="47"/>
                </a:lnTo>
                <a:lnTo>
                  <a:pt x="426" y="41"/>
                </a:lnTo>
                <a:lnTo>
                  <a:pt x="426" y="41"/>
                </a:lnTo>
                <a:lnTo>
                  <a:pt x="419" y="34"/>
                </a:lnTo>
                <a:lnTo>
                  <a:pt x="407" y="26"/>
                </a:lnTo>
                <a:lnTo>
                  <a:pt x="400" y="22"/>
                </a:lnTo>
                <a:lnTo>
                  <a:pt x="392" y="19"/>
                </a:lnTo>
                <a:lnTo>
                  <a:pt x="383" y="15"/>
                </a:lnTo>
                <a:lnTo>
                  <a:pt x="374" y="14"/>
                </a:lnTo>
                <a:lnTo>
                  <a:pt x="374" y="14"/>
                </a:lnTo>
                <a:lnTo>
                  <a:pt x="363" y="13"/>
                </a:lnTo>
                <a:lnTo>
                  <a:pt x="353" y="14"/>
                </a:lnTo>
                <a:lnTo>
                  <a:pt x="342" y="15"/>
                </a:lnTo>
                <a:lnTo>
                  <a:pt x="331" y="17"/>
                </a:lnTo>
                <a:lnTo>
                  <a:pt x="314" y="22"/>
                </a:lnTo>
                <a:lnTo>
                  <a:pt x="305" y="25"/>
                </a:lnTo>
                <a:lnTo>
                  <a:pt x="305" y="25"/>
                </a:lnTo>
                <a:lnTo>
                  <a:pt x="301" y="29"/>
                </a:lnTo>
                <a:lnTo>
                  <a:pt x="296" y="36"/>
                </a:lnTo>
                <a:lnTo>
                  <a:pt x="289" y="47"/>
                </a:lnTo>
                <a:lnTo>
                  <a:pt x="289" y="47"/>
                </a:lnTo>
                <a:lnTo>
                  <a:pt x="284" y="58"/>
                </a:lnTo>
                <a:lnTo>
                  <a:pt x="281" y="66"/>
                </a:lnTo>
                <a:lnTo>
                  <a:pt x="278" y="74"/>
                </a:lnTo>
                <a:lnTo>
                  <a:pt x="278" y="74"/>
                </a:lnTo>
                <a:lnTo>
                  <a:pt x="272" y="106"/>
                </a:lnTo>
                <a:lnTo>
                  <a:pt x="272" y="106"/>
                </a:lnTo>
                <a:lnTo>
                  <a:pt x="269" y="117"/>
                </a:lnTo>
                <a:lnTo>
                  <a:pt x="269" y="125"/>
                </a:lnTo>
                <a:lnTo>
                  <a:pt x="269" y="129"/>
                </a:lnTo>
                <a:lnTo>
                  <a:pt x="270" y="135"/>
                </a:lnTo>
                <a:lnTo>
                  <a:pt x="270" y="135"/>
                </a:lnTo>
                <a:lnTo>
                  <a:pt x="272" y="144"/>
                </a:lnTo>
                <a:lnTo>
                  <a:pt x="275" y="155"/>
                </a:lnTo>
                <a:lnTo>
                  <a:pt x="276" y="159"/>
                </a:lnTo>
                <a:lnTo>
                  <a:pt x="277" y="163"/>
                </a:lnTo>
                <a:lnTo>
                  <a:pt x="279" y="167"/>
                </a:lnTo>
                <a:lnTo>
                  <a:pt x="283" y="170"/>
                </a:lnTo>
                <a:lnTo>
                  <a:pt x="283" y="170"/>
                </a:lnTo>
                <a:lnTo>
                  <a:pt x="291" y="172"/>
                </a:lnTo>
                <a:lnTo>
                  <a:pt x="297" y="175"/>
                </a:lnTo>
                <a:lnTo>
                  <a:pt x="303" y="175"/>
                </a:lnTo>
                <a:lnTo>
                  <a:pt x="303" y="178"/>
                </a:lnTo>
                <a:lnTo>
                  <a:pt x="303" y="178"/>
                </a:lnTo>
                <a:lnTo>
                  <a:pt x="266" y="202"/>
                </a:lnTo>
                <a:lnTo>
                  <a:pt x="266" y="202"/>
                </a:lnTo>
                <a:lnTo>
                  <a:pt x="239" y="225"/>
                </a:lnTo>
                <a:lnTo>
                  <a:pt x="239" y="225"/>
                </a:lnTo>
                <a:lnTo>
                  <a:pt x="240" y="220"/>
                </a:lnTo>
                <a:lnTo>
                  <a:pt x="243" y="206"/>
                </a:lnTo>
                <a:lnTo>
                  <a:pt x="244" y="195"/>
                </a:lnTo>
                <a:lnTo>
                  <a:pt x="244" y="183"/>
                </a:lnTo>
                <a:lnTo>
                  <a:pt x="241" y="170"/>
                </a:lnTo>
                <a:lnTo>
                  <a:pt x="239" y="156"/>
                </a:lnTo>
                <a:lnTo>
                  <a:pt x="239" y="156"/>
                </a:lnTo>
                <a:lnTo>
                  <a:pt x="233" y="128"/>
                </a:lnTo>
                <a:lnTo>
                  <a:pt x="226" y="103"/>
                </a:lnTo>
                <a:lnTo>
                  <a:pt x="223" y="91"/>
                </a:lnTo>
                <a:lnTo>
                  <a:pt x="218" y="80"/>
                </a:lnTo>
                <a:lnTo>
                  <a:pt x="213" y="70"/>
                </a:lnTo>
                <a:lnTo>
                  <a:pt x="206" y="60"/>
                </a:lnTo>
                <a:lnTo>
                  <a:pt x="206" y="60"/>
                </a:lnTo>
                <a:lnTo>
                  <a:pt x="194" y="42"/>
                </a:lnTo>
                <a:lnTo>
                  <a:pt x="183" y="26"/>
                </a:lnTo>
                <a:lnTo>
                  <a:pt x="178" y="19"/>
                </a:lnTo>
                <a:lnTo>
                  <a:pt x="170" y="13"/>
                </a:lnTo>
                <a:lnTo>
                  <a:pt x="162" y="7"/>
                </a:lnTo>
                <a:lnTo>
                  <a:pt x="152" y="3"/>
                </a:lnTo>
                <a:lnTo>
                  <a:pt x="152" y="3"/>
                </a:lnTo>
                <a:lnTo>
                  <a:pt x="146" y="1"/>
                </a:lnTo>
                <a:lnTo>
                  <a:pt x="140" y="0"/>
                </a:lnTo>
                <a:lnTo>
                  <a:pt x="128" y="0"/>
                </a:lnTo>
                <a:lnTo>
                  <a:pt x="116" y="1"/>
                </a:lnTo>
                <a:lnTo>
                  <a:pt x="105" y="4"/>
                </a:lnTo>
                <a:lnTo>
                  <a:pt x="96" y="7"/>
                </a:lnTo>
                <a:lnTo>
                  <a:pt x="89" y="10"/>
                </a:lnTo>
                <a:lnTo>
                  <a:pt x="83" y="14"/>
                </a:lnTo>
                <a:lnTo>
                  <a:pt x="83" y="1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id="{B8CEA618-0E6C-42FF-B4DB-36E29842DC30}"/>
              </a:ext>
            </a:extLst>
          </p:cNvPr>
          <p:cNvSpPr>
            <a:spLocks/>
          </p:cNvSpPr>
          <p:nvPr/>
        </p:nvSpPr>
        <p:spPr bwMode="auto">
          <a:xfrm>
            <a:off x="908666" y="756357"/>
            <a:ext cx="662155" cy="1709225"/>
          </a:xfrm>
          <a:custGeom>
            <a:avLst/>
            <a:gdLst>
              <a:gd name="T0" fmla="*/ 113 w 535"/>
              <a:gd name="T1" fmla="*/ 778 h 1381"/>
              <a:gd name="T2" fmla="*/ 127 w 535"/>
              <a:gd name="T3" fmla="*/ 815 h 1381"/>
              <a:gd name="T4" fmla="*/ 145 w 535"/>
              <a:gd name="T5" fmla="*/ 901 h 1381"/>
              <a:gd name="T6" fmla="*/ 135 w 535"/>
              <a:gd name="T7" fmla="*/ 1034 h 1381"/>
              <a:gd name="T8" fmla="*/ 172 w 535"/>
              <a:gd name="T9" fmla="*/ 1081 h 1381"/>
              <a:gd name="T10" fmla="*/ 197 w 535"/>
              <a:gd name="T11" fmla="*/ 1199 h 1381"/>
              <a:gd name="T12" fmla="*/ 214 w 535"/>
              <a:gd name="T13" fmla="*/ 1291 h 1381"/>
              <a:gd name="T14" fmla="*/ 139 w 535"/>
              <a:gd name="T15" fmla="*/ 1338 h 1381"/>
              <a:gd name="T16" fmla="*/ 110 w 535"/>
              <a:gd name="T17" fmla="*/ 1364 h 1381"/>
              <a:gd name="T18" fmla="*/ 229 w 535"/>
              <a:gd name="T19" fmla="*/ 1381 h 1381"/>
              <a:gd name="T20" fmla="*/ 335 w 535"/>
              <a:gd name="T21" fmla="*/ 1373 h 1381"/>
              <a:gd name="T22" fmla="*/ 329 w 535"/>
              <a:gd name="T23" fmla="*/ 1352 h 1381"/>
              <a:gd name="T24" fmla="*/ 321 w 535"/>
              <a:gd name="T25" fmla="*/ 1298 h 1381"/>
              <a:gd name="T26" fmla="*/ 321 w 535"/>
              <a:gd name="T27" fmla="*/ 1191 h 1381"/>
              <a:gd name="T28" fmla="*/ 304 w 535"/>
              <a:gd name="T29" fmla="*/ 1193 h 1381"/>
              <a:gd name="T30" fmla="*/ 326 w 535"/>
              <a:gd name="T31" fmla="*/ 1168 h 1381"/>
              <a:gd name="T32" fmla="*/ 350 w 535"/>
              <a:gd name="T33" fmla="*/ 1183 h 1381"/>
              <a:gd name="T34" fmla="*/ 394 w 535"/>
              <a:gd name="T35" fmla="*/ 1328 h 1381"/>
              <a:gd name="T36" fmla="*/ 405 w 535"/>
              <a:gd name="T37" fmla="*/ 1351 h 1381"/>
              <a:gd name="T38" fmla="*/ 464 w 535"/>
              <a:gd name="T39" fmla="*/ 1304 h 1381"/>
              <a:gd name="T40" fmla="*/ 511 w 535"/>
              <a:gd name="T41" fmla="*/ 1219 h 1381"/>
              <a:gd name="T42" fmla="*/ 531 w 535"/>
              <a:gd name="T43" fmla="*/ 1174 h 1381"/>
              <a:gd name="T44" fmla="*/ 453 w 535"/>
              <a:gd name="T45" fmla="*/ 1128 h 1381"/>
              <a:gd name="T46" fmla="*/ 410 w 535"/>
              <a:gd name="T47" fmla="*/ 1081 h 1381"/>
              <a:gd name="T48" fmla="*/ 362 w 535"/>
              <a:gd name="T49" fmla="*/ 1070 h 1381"/>
              <a:gd name="T50" fmla="*/ 294 w 535"/>
              <a:gd name="T51" fmla="*/ 915 h 1381"/>
              <a:gd name="T52" fmla="*/ 326 w 535"/>
              <a:gd name="T53" fmla="*/ 831 h 1381"/>
              <a:gd name="T54" fmla="*/ 353 w 535"/>
              <a:gd name="T55" fmla="*/ 823 h 1381"/>
              <a:gd name="T56" fmla="*/ 378 w 535"/>
              <a:gd name="T57" fmla="*/ 786 h 1381"/>
              <a:gd name="T58" fmla="*/ 420 w 535"/>
              <a:gd name="T59" fmla="*/ 640 h 1381"/>
              <a:gd name="T60" fmla="*/ 451 w 535"/>
              <a:gd name="T61" fmla="*/ 457 h 1381"/>
              <a:gd name="T62" fmla="*/ 487 w 535"/>
              <a:gd name="T63" fmla="*/ 423 h 1381"/>
              <a:gd name="T64" fmla="*/ 457 w 535"/>
              <a:gd name="T65" fmla="*/ 356 h 1381"/>
              <a:gd name="T66" fmla="*/ 452 w 535"/>
              <a:gd name="T67" fmla="*/ 305 h 1381"/>
              <a:gd name="T68" fmla="*/ 445 w 535"/>
              <a:gd name="T69" fmla="*/ 235 h 1381"/>
              <a:gd name="T70" fmla="*/ 423 w 535"/>
              <a:gd name="T71" fmla="*/ 156 h 1381"/>
              <a:gd name="T72" fmla="*/ 408 w 535"/>
              <a:gd name="T73" fmla="*/ 71 h 1381"/>
              <a:gd name="T74" fmla="*/ 348 w 535"/>
              <a:gd name="T75" fmla="*/ 7 h 1381"/>
              <a:gd name="T76" fmla="*/ 297 w 535"/>
              <a:gd name="T77" fmla="*/ 2 h 1381"/>
              <a:gd name="T78" fmla="*/ 234 w 535"/>
              <a:gd name="T79" fmla="*/ 42 h 1381"/>
              <a:gd name="T80" fmla="*/ 185 w 535"/>
              <a:gd name="T81" fmla="*/ 21 h 1381"/>
              <a:gd name="T82" fmla="*/ 129 w 535"/>
              <a:gd name="T83" fmla="*/ 36 h 1381"/>
              <a:gd name="T84" fmla="*/ 96 w 535"/>
              <a:gd name="T85" fmla="*/ 105 h 1381"/>
              <a:gd name="T86" fmla="*/ 107 w 535"/>
              <a:gd name="T87" fmla="*/ 149 h 1381"/>
              <a:gd name="T88" fmla="*/ 90 w 535"/>
              <a:gd name="T89" fmla="*/ 175 h 1381"/>
              <a:gd name="T90" fmla="*/ 37 w 535"/>
              <a:gd name="T91" fmla="*/ 174 h 1381"/>
              <a:gd name="T92" fmla="*/ 0 w 535"/>
              <a:gd name="T93" fmla="*/ 235 h 1381"/>
              <a:gd name="T94" fmla="*/ 23 w 535"/>
              <a:gd name="T95" fmla="*/ 291 h 1381"/>
              <a:gd name="T96" fmla="*/ 27 w 535"/>
              <a:gd name="T97" fmla="*/ 358 h 1381"/>
              <a:gd name="T98" fmla="*/ 40 w 535"/>
              <a:gd name="T99" fmla="*/ 398 h 1381"/>
              <a:gd name="T100" fmla="*/ 53 w 535"/>
              <a:gd name="T101" fmla="*/ 408 h 1381"/>
              <a:gd name="T102" fmla="*/ 66 w 535"/>
              <a:gd name="T103" fmla="*/ 443 h 1381"/>
              <a:gd name="T104" fmla="*/ 53 w 535"/>
              <a:gd name="T105" fmla="*/ 467 h 1381"/>
              <a:gd name="T106" fmla="*/ 65 w 535"/>
              <a:gd name="T107" fmla="*/ 489 h 1381"/>
              <a:gd name="T108" fmla="*/ 57 w 535"/>
              <a:gd name="T109" fmla="*/ 525 h 1381"/>
              <a:gd name="T110" fmla="*/ 62 w 535"/>
              <a:gd name="T111" fmla="*/ 566 h 1381"/>
              <a:gd name="T112" fmla="*/ 84 w 535"/>
              <a:gd name="T113" fmla="*/ 592 h 1381"/>
              <a:gd name="T114" fmla="*/ 90 w 535"/>
              <a:gd name="T115" fmla="*/ 630 h 1381"/>
              <a:gd name="T116" fmla="*/ 121 w 535"/>
              <a:gd name="T117" fmla="*/ 644 h 1381"/>
              <a:gd name="T118" fmla="*/ 134 w 535"/>
              <a:gd name="T119" fmla="*/ 649 h 1381"/>
              <a:gd name="T120" fmla="*/ 115 w 535"/>
              <a:gd name="T121" fmla="*/ 693 h 1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35" h="1381">
                <a:moveTo>
                  <a:pt x="133" y="750"/>
                </a:moveTo>
                <a:lnTo>
                  <a:pt x="118" y="764"/>
                </a:lnTo>
                <a:lnTo>
                  <a:pt x="118" y="764"/>
                </a:lnTo>
                <a:lnTo>
                  <a:pt x="117" y="765"/>
                </a:lnTo>
                <a:lnTo>
                  <a:pt x="115" y="767"/>
                </a:lnTo>
                <a:lnTo>
                  <a:pt x="114" y="772"/>
                </a:lnTo>
                <a:lnTo>
                  <a:pt x="113" y="778"/>
                </a:lnTo>
                <a:lnTo>
                  <a:pt x="113" y="778"/>
                </a:lnTo>
                <a:lnTo>
                  <a:pt x="114" y="790"/>
                </a:lnTo>
                <a:lnTo>
                  <a:pt x="116" y="799"/>
                </a:lnTo>
                <a:lnTo>
                  <a:pt x="116" y="799"/>
                </a:lnTo>
                <a:lnTo>
                  <a:pt x="118" y="805"/>
                </a:lnTo>
                <a:lnTo>
                  <a:pt x="121" y="810"/>
                </a:lnTo>
                <a:lnTo>
                  <a:pt x="127" y="815"/>
                </a:lnTo>
                <a:lnTo>
                  <a:pt x="135" y="821"/>
                </a:lnTo>
                <a:lnTo>
                  <a:pt x="135" y="821"/>
                </a:lnTo>
                <a:lnTo>
                  <a:pt x="145" y="828"/>
                </a:lnTo>
                <a:lnTo>
                  <a:pt x="154" y="831"/>
                </a:lnTo>
                <a:lnTo>
                  <a:pt x="161" y="836"/>
                </a:lnTo>
                <a:lnTo>
                  <a:pt x="161" y="836"/>
                </a:lnTo>
                <a:lnTo>
                  <a:pt x="145" y="901"/>
                </a:lnTo>
                <a:lnTo>
                  <a:pt x="133" y="950"/>
                </a:lnTo>
                <a:lnTo>
                  <a:pt x="128" y="968"/>
                </a:lnTo>
                <a:lnTo>
                  <a:pt x="127" y="980"/>
                </a:lnTo>
                <a:lnTo>
                  <a:pt x="127" y="980"/>
                </a:lnTo>
                <a:lnTo>
                  <a:pt x="128" y="996"/>
                </a:lnTo>
                <a:lnTo>
                  <a:pt x="130" y="1016"/>
                </a:lnTo>
                <a:lnTo>
                  <a:pt x="135" y="1034"/>
                </a:lnTo>
                <a:lnTo>
                  <a:pt x="137" y="1041"/>
                </a:lnTo>
                <a:lnTo>
                  <a:pt x="141" y="1047"/>
                </a:lnTo>
                <a:lnTo>
                  <a:pt x="141" y="1047"/>
                </a:lnTo>
                <a:lnTo>
                  <a:pt x="159" y="1068"/>
                </a:lnTo>
                <a:lnTo>
                  <a:pt x="167" y="1077"/>
                </a:lnTo>
                <a:lnTo>
                  <a:pt x="172" y="1081"/>
                </a:lnTo>
                <a:lnTo>
                  <a:pt x="172" y="1081"/>
                </a:lnTo>
                <a:lnTo>
                  <a:pt x="189" y="1089"/>
                </a:lnTo>
                <a:lnTo>
                  <a:pt x="212" y="1197"/>
                </a:lnTo>
                <a:lnTo>
                  <a:pt x="212" y="1197"/>
                </a:lnTo>
                <a:lnTo>
                  <a:pt x="205" y="1197"/>
                </a:lnTo>
                <a:lnTo>
                  <a:pt x="199" y="1197"/>
                </a:lnTo>
                <a:lnTo>
                  <a:pt x="197" y="1198"/>
                </a:lnTo>
                <a:lnTo>
                  <a:pt x="197" y="1199"/>
                </a:lnTo>
                <a:lnTo>
                  <a:pt x="197" y="1199"/>
                </a:lnTo>
                <a:lnTo>
                  <a:pt x="197" y="1204"/>
                </a:lnTo>
                <a:lnTo>
                  <a:pt x="199" y="1216"/>
                </a:lnTo>
                <a:lnTo>
                  <a:pt x="207" y="1248"/>
                </a:lnTo>
                <a:lnTo>
                  <a:pt x="211" y="1264"/>
                </a:lnTo>
                <a:lnTo>
                  <a:pt x="213" y="1280"/>
                </a:lnTo>
                <a:lnTo>
                  <a:pt x="214" y="1291"/>
                </a:lnTo>
                <a:lnTo>
                  <a:pt x="213" y="1295"/>
                </a:lnTo>
                <a:lnTo>
                  <a:pt x="212" y="1297"/>
                </a:lnTo>
                <a:lnTo>
                  <a:pt x="212" y="1297"/>
                </a:lnTo>
                <a:lnTo>
                  <a:pt x="199" y="1306"/>
                </a:lnTo>
                <a:lnTo>
                  <a:pt x="176" y="1317"/>
                </a:lnTo>
                <a:lnTo>
                  <a:pt x="139" y="1338"/>
                </a:lnTo>
                <a:lnTo>
                  <a:pt x="139" y="1338"/>
                </a:lnTo>
                <a:lnTo>
                  <a:pt x="130" y="1342"/>
                </a:lnTo>
                <a:lnTo>
                  <a:pt x="121" y="1348"/>
                </a:lnTo>
                <a:lnTo>
                  <a:pt x="116" y="1352"/>
                </a:lnTo>
                <a:lnTo>
                  <a:pt x="114" y="1356"/>
                </a:lnTo>
                <a:lnTo>
                  <a:pt x="111" y="1360"/>
                </a:lnTo>
                <a:lnTo>
                  <a:pt x="110" y="1364"/>
                </a:lnTo>
                <a:lnTo>
                  <a:pt x="110" y="1364"/>
                </a:lnTo>
                <a:lnTo>
                  <a:pt x="111" y="1372"/>
                </a:lnTo>
                <a:lnTo>
                  <a:pt x="113" y="1377"/>
                </a:lnTo>
                <a:lnTo>
                  <a:pt x="116" y="1379"/>
                </a:lnTo>
                <a:lnTo>
                  <a:pt x="121" y="1380"/>
                </a:lnTo>
                <a:lnTo>
                  <a:pt x="121" y="1380"/>
                </a:lnTo>
                <a:lnTo>
                  <a:pt x="156" y="1381"/>
                </a:lnTo>
                <a:lnTo>
                  <a:pt x="229" y="1381"/>
                </a:lnTo>
                <a:lnTo>
                  <a:pt x="298" y="1380"/>
                </a:lnTo>
                <a:lnTo>
                  <a:pt x="322" y="1380"/>
                </a:lnTo>
                <a:lnTo>
                  <a:pt x="329" y="1379"/>
                </a:lnTo>
                <a:lnTo>
                  <a:pt x="333" y="1378"/>
                </a:lnTo>
                <a:lnTo>
                  <a:pt x="333" y="1378"/>
                </a:lnTo>
                <a:lnTo>
                  <a:pt x="334" y="1375"/>
                </a:lnTo>
                <a:lnTo>
                  <a:pt x="335" y="1373"/>
                </a:lnTo>
                <a:lnTo>
                  <a:pt x="335" y="1365"/>
                </a:lnTo>
                <a:lnTo>
                  <a:pt x="335" y="1358"/>
                </a:lnTo>
                <a:lnTo>
                  <a:pt x="335" y="1354"/>
                </a:lnTo>
                <a:lnTo>
                  <a:pt x="335" y="1354"/>
                </a:lnTo>
                <a:lnTo>
                  <a:pt x="333" y="1353"/>
                </a:lnTo>
                <a:lnTo>
                  <a:pt x="331" y="1353"/>
                </a:lnTo>
                <a:lnTo>
                  <a:pt x="329" y="1352"/>
                </a:lnTo>
                <a:lnTo>
                  <a:pt x="328" y="1346"/>
                </a:lnTo>
                <a:lnTo>
                  <a:pt x="328" y="1346"/>
                </a:lnTo>
                <a:lnTo>
                  <a:pt x="327" y="1336"/>
                </a:lnTo>
                <a:lnTo>
                  <a:pt x="324" y="1325"/>
                </a:lnTo>
                <a:lnTo>
                  <a:pt x="322" y="1311"/>
                </a:lnTo>
                <a:lnTo>
                  <a:pt x="321" y="1298"/>
                </a:lnTo>
                <a:lnTo>
                  <a:pt x="321" y="1298"/>
                </a:lnTo>
                <a:lnTo>
                  <a:pt x="321" y="1276"/>
                </a:lnTo>
                <a:lnTo>
                  <a:pt x="322" y="1242"/>
                </a:lnTo>
                <a:lnTo>
                  <a:pt x="323" y="1210"/>
                </a:lnTo>
                <a:lnTo>
                  <a:pt x="323" y="1198"/>
                </a:lnTo>
                <a:lnTo>
                  <a:pt x="322" y="1193"/>
                </a:lnTo>
                <a:lnTo>
                  <a:pt x="322" y="1193"/>
                </a:lnTo>
                <a:lnTo>
                  <a:pt x="321" y="1191"/>
                </a:lnTo>
                <a:lnTo>
                  <a:pt x="317" y="1191"/>
                </a:lnTo>
                <a:lnTo>
                  <a:pt x="314" y="1191"/>
                </a:lnTo>
                <a:lnTo>
                  <a:pt x="310" y="1193"/>
                </a:lnTo>
                <a:lnTo>
                  <a:pt x="310" y="1193"/>
                </a:lnTo>
                <a:lnTo>
                  <a:pt x="307" y="1194"/>
                </a:lnTo>
                <a:lnTo>
                  <a:pt x="305" y="1194"/>
                </a:lnTo>
                <a:lnTo>
                  <a:pt x="304" y="1193"/>
                </a:lnTo>
                <a:lnTo>
                  <a:pt x="307" y="1140"/>
                </a:lnTo>
                <a:lnTo>
                  <a:pt x="333" y="1161"/>
                </a:lnTo>
                <a:lnTo>
                  <a:pt x="333" y="1161"/>
                </a:lnTo>
                <a:lnTo>
                  <a:pt x="330" y="1161"/>
                </a:lnTo>
                <a:lnTo>
                  <a:pt x="328" y="1165"/>
                </a:lnTo>
                <a:lnTo>
                  <a:pt x="327" y="1166"/>
                </a:lnTo>
                <a:lnTo>
                  <a:pt x="326" y="1168"/>
                </a:lnTo>
                <a:lnTo>
                  <a:pt x="327" y="1171"/>
                </a:lnTo>
                <a:lnTo>
                  <a:pt x="328" y="1173"/>
                </a:lnTo>
                <a:lnTo>
                  <a:pt x="328" y="1173"/>
                </a:lnTo>
                <a:lnTo>
                  <a:pt x="334" y="1177"/>
                </a:lnTo>
                <a:lnTo>
                  <a:pt x="340" y="1178"/>
                </a:lnTo>
                <a:lnTo>
                  <a:pt x="346" y="1179"/>
                </a:lnTo>
                <a:lnTo>
                  <a:pt x="350" y="1183"/>
                </a:lnTo>
                <a:lnTo>
                  <a:pt x="350" y="1183"/>
                </a:lnTo>
                <a:lnTo>
                  <a:pt x="414" y="1238"/>
                </a:lnTo>
                <a:lnTo>
                  <a:pt x="414" y="1238"/>
                </a:lnTo>
                <a:lnTo>
                  <a:pt x="410" y="1255"/>
                </a:lnTo>
                <a:lnTo>
                  <a:pt x="400" y="1290"/>
                </a:lnTo>
                <a:lnTo>
                  <a:pt x="397" y="1310"/>
                </a:lnTo>
                <a:lnTo>
                  <a:pt x="394" y="1328"/>
                </a:lnTo>
                <a:lnTo>
                  <a:pt x="393" y="1336"/>
                </a:lnTo>
                <a:lnTo>
                  <a:pt x="394" y="1342"/>
                </a:lnTo>
                <a:lnTo>
                  <a:pt x="395" y="1347"/>
                </a:lnTo>
                <a:lnTo>
                  <a:pt x="398" y="1349"/>
                </a:lnTo>
                <a:lnTo>
                  <a:pt x="398" y="1349"/>
                </a:lnTo>
                <a:lnTo>
                  <a:pt x="401" y="1351"/>
                </a:lnTo>
                <a:lnTo>
                  <a:pt x="405" y="1351"/>
                </a:lnTo>
                <a:lnTo>
                  <a:pt x="410" y="1349"/>
                </a:lnTo>
                <a:lnTo>
                  <a:pt x="414" y="1348"/>
                </a:lnTo>
                <a:lnTo>
                  <a:pt x="425" y="1341"/>
                </a:lnTo>
                <a:lnTo>
                  <a:pt x="436" y="1333"/>
                </a:lnTo>
                <a:lnTo>
                  <a:pt x="447" y="1323"/>
                </a:lnTo>
                <a:lnTo>
                  <a:pt x="457" y="1314"/>
                </a:lnTo>
                <a:lnTo>
                  <a:pt x="464" y="1304"/>
                </a:lnTo>
                <a:lnTo>
                  <a:pt x="469" y="1297"/>
                </a:lnTo>
                <a:lnTo>
                  <a:pt x="469" y="1297"/>
                </a:lnTo>
                <a:lnTo>
                  <a:pt x="487" y="1261"/>
                </a:lnTo>
                <a:lnTo>
                  <a:pt x="498" y="1238"/>
                </a:lnTo>
                <a:lnTo>
                  <a:pt x="505" y="1229"/>
                </a:lnTo>
                <a:lnTo>
                  <a:pt x="511" y="1219"/>
                </a:lnTo>
                <a:lnTo>
                  <a:pt x="511" y="1219"/>
                </a:lnTo>
                <a:lnTo>
                  <a:pt x="523" y="1205"/>
                </a:lnTo>
                <a:lnTo>
                  <a:pt x="531" y="1192"/>
                </a:lnTo>
                <a:lnTo>
                  <a:pt x="535" y="1183"/>
                </a:lnTo>
                <a:lnTo>
                  <a:pt x="535" y="1179"/>
                </a:lnTo>
                <a:lnTo>
                  <a:pt x="534" y="1177"/>
                </a:lnTo>
                <a:lnTo>
                  <a:pt x="534" y="1177"/>
                </a:lnTo>
                <a:lnTo>
                  <a:pt x="531" y="1174"/>
                </a:lnTo>
                <a:lnTo>
                  <a:pt x="527" y="1172"/>
                </a:lnTo>
                <a:lnTo>
                  <a:pt x="513" y="1165"/>
                </a:lnTo>
                <a:lnTo>
                  <a:pt x="496" y="1158"/>
                </a:lnTo>
                <a:lnTo>
                  <a:pt x="483" y="1151"/>
                </a:lnTo>
                <a:lnTo>
                  <a:pt x="483" y="1151"/>
                </a:lnTo>
                <a:lnTo>
                  <a:pt x="470" y="1141"/>
                </a:lnTo>
                <a:lnTo>
                  <a:pt x="453" y="1128"/>
                </a:lnTo>
                <a:lnTo>
                  <a:pt x="437" y="1112"/>
                </a:lnTo>
                <a:lnTo>
                  <a:pt x="430" y="1104"/>
                </a:lnTo>
                <a:lnTo>
                  <a:pt x="424" y="1097"/>
                </a:lnTo>
                <a:lnTo>
                  <a:pt x="424" y="1097"/>
                </a:lnTo>
                <a:lnTo>
                  <a:pt x="418" y="1088"/>
                </a:lnTo>
                <a:lnTo>
                  <a:pt x="413" y="1083"/>
                </a:lnTo>
                <a:lnTo>
                  <a:pt x="410" y="1081"/>
                </a:lnTo>
                <a:lnTo>
                  <a:pt x="406" y="1081"/>
                </a:lnTo>
                <a:lnTo>
                  <a:pt x="406" y="1081"/>
                </a:lnTo>
                <a:lnTo>
                  <a:pt x="401" y="1084"/>
                </a:lnTo>
                <a:lnTo>
                  <a:pt x="397" y="1088"/>
                </a:lnTo>
                <a:lnTo>
                  <a:pt x="392" y="1094"/>
                </a:lnTo>
                <a:lnTo>
                  <a:pt x="392" y="1094"/>
                </a:lnTo>
                <a:lnTo>
                  <a:pt x="362" y="1070"/>
                </a:lnTo>
                <a:lnTo>
                  <a:pt x="340" y="1051"/>
                </a:lnTo>
                <a:lnTo>
                  <a:pt x="324" y="1037"/>
                </a:lnTo>
                <a:lnTo>
                  <a:pt x="324" y="1037"/>
                </a:lnTo>
                <a:lnTo>
                  <a:pt x="315" y="1028"/>
                </a:lnTo>
                <a:lnTo>
                  <a:pt x="308" y="1022"/>
                </a:lnTo>
                <a:lnTo>
                  <a:pt x="300" y="1016"/>
                </a:lnTo>
                <a:lnTo>
                  <a:pt x="294" y="915"/>
                </a:lnTo>
                <a:lnTo>
                  <a:pt x="294" y="915"/>
                </a:lnTo>
                <a:lnTo>
                  <a:pt x="305" y="876"/>
                </a:lnTo>
                <a:lnTo>
                  <a:pt x="314" y="849"/>
                </a:lnTo>
                <a:lnTo>
                  <a:pt x="317" y="840"/>
                </a:lnTo>
                <a:lnTo>
                  <a:pt x="321" y="836"/>
                </a:lnTo>
                <a:lnTo>
                  <a:pt x="321" y="836"/>
                </a:lnTo>
                <a:lnTo>
                  <a:pt x="326" y="831"/>
                </a:lnTo>
                <a:lnTo>
                  <a:pt x="334" y="824"/>
                </a:lnTo>
                <a:lnTo>
                  <a:pt x="342" y="815"/>
                </a:lnTo>
                <a:lnTo>
                  <a:pt x="342" y="815"/>
                </a:lnTo>
                <a:lnTo>
                  <a:pt x="345" y="817"/>
                </a:lnTo>
                <a:lnTo>
                  <a:pt x="348" y="821"/>
                </a:lnTo>
                <a:lnTo>
                  <a:pt x="350" y="822"/>
                </a:lnTo>
                <a:lnTo>
                  <a:pt x="353" y="823"/>
                </a:lnTo>
                <a:lnTo>
                  <a:pt x="356" y="823"/>
                </a:lnTo>
                <a:lnTo>
                  <a:pt x="359" y="821"/>
                </a:lnTo>
                <a:lnTo>
                  <a:pt x="359" y="821"/>
                </a:lnTo>
                <a:lnTo>
                  <a:pt x="365" y="816"/>
                </a:lnTo>
                <a:lnTo>
                  <a:pt x="368" y="810"/>
                </a:lnTo>
                <a:lnTo>
                  <a:pt x="373" y="799"/>
                </a:lnTo>
                <a:lnTo>
                  <a:pt x="378" y="786"/>
                </a:lnTo>
                <a:lnTo>
                  <a:pt x="378" y="786"/>
                </a:lnTo>
                <a:lnTo>
                  <a:pt x="386" y="760"/>
                </a:lnTo>
                <a:lnTo>
                  <a:pt x="398" y="720"/>
                </a:lnTo>
                <a:lnTo>
                  <a:pt x="410" y="680"/>
                </a:lnTo>
                <a:lnTo>
                  <a:pt x="418" y="653"/>
                </a:lnTo>
                <a:lnTo>
                  <a:pt x="418" y="653"/>
                </a:lnTo>
                <a:lnTo>
                  <a:pt x="420" y="640"/>
                </a:lnTo>
                <a:lnTo>
                  <a:pt x="421" y="619"/>
                </a:lnTo>
                <a:lnTo>
                  <a:pt x="423" y="566"/>
                </a:lnTo>
                <a:lnTo>
                  <a:pt x="423" y="488"/>
                </a:lnTo>
                <a:lnTo>
                  <a:pt x="423" y="467"/>
                </a:lnTo>
                <a:lnTo>
                  <a:pt x="423" y="467"/>
                </a:lnTo>
                <a:lnTo>
                  <a:pt x="437" y="463"/>
                </a:lnTo>
                <a:lnTo>
                  <a:pt x="451" y="457"/>
                </a:lnTo>
                <a:lnTo>
                  <a:pt x="465" y="449"/>
                </a:lnTo>
                <a:lnTo>
                  <a:pt x="465" y="449"/>
                </a:lnTo>
                <a:lnTo>
                  <a:pt x="477" y="441"/>
                </a:lnTo>
                <a:lnTo>
                  <a:pt x="481" y="436"/>
                </a:lnTo>
                <a:lnTo>
                  <a:pt x="484" y="431"/>
                </a:lnTo>
                <a:lnTo>
                  <a:pt x="487" y="428"/>
                </a:lnTo>
                <a:lnTo>
                  <a:pt x="487" y="423"/>
                </a:lnTo>
                <a:lnTo>
                  <a:pt x="485" y="418"/>
                </a:lnTo>
                <a:lnTo>
                  <a:pt x="483" y="412"/>
                </a:lnTo>
                <a:lnTo>
                  <a:pt x="483" y="412"/>
                </a:lnTo>
                <a:lnTo>
                  <a:pt x="476" y="399"/>
                </a:lnTo>
                <a:lnTo>
                  <a:pt x="468" y="384"/>
                </a:lnTo>
                <a:lnTo>
                  <a:pt x="460" y="368"/>
                </a:lnTo>
                <a:lnTo>
                  <a:pt x="457" y="356"/>
                </a:lnTo>
                <a:lnTo>
                  <a:pt x="457" y="356"/>
                </a:lnTo>
                <a:lnTo>
                  <a:pt x="456" y="344"/>
                </a:lnTo>
                <a:lnTo>
                  <a:pt x="456" y="331"/>
                </a:lnTo>
                <a:lnTo>
                  <a:pt x="455" y="318"/>
                </a:lnTo>
                <a:lnTo>
                  <a:pt x="455" y="311"/>
                </a:lnTo>
                <a:lnTo>
                  <a:pt x="452" y="305"/>
                </a:lnTo>
                <a:lnTo>
                  <a:pt x="452" y="305"/>
                </a:lnTo>
                <a:lnTo>
                  <a:pt x="444" y="280"/>
                </a:lnTo>
                <a:lnTo>
                  <a:pt x="438" y="268"/>
                </a:lnTo>
                <a:lnTo>
                  <a:pt x="438" y="268"/>
                </a:lnTo>
                <a:lnTo>
                  <a:pt x="439" y="266"/>
                </a:lnTo>
                <a:lnTo>
                  <a:pt x="442" y="260"/>
                </a:lnTo>
                <a:lnTo>
                  <a:pt x="444" y="250"/>
                </a:lnTo>
                <a:lnTo>
                  <a:pt x="445" y="235"/>
                </a:lnTo>
                <a:lnTo>
                  <a:pt x="445" y="235"/>
                </a:lnTo>
                <a:lnTo>
                  <a:pt x="444" y="228"/>
                </a:lnTo>
                <a:lnTo>
                  <a:pt x="442" y="220"/>
                </a:lnTo>
                <a:lnTo>
                  <a:pt x="437" y="202"/>
                </a:lnTo>
                <a:lnTo>
                  <a:pt x="430" y="182"/>
                </a:lnTo>
                <a:lnTo>
                  <a:pt x="423" y="156"/>
                </a:lnTo>
                <a:lnTo>
                  <a:pt x="423" y="156"/>
                </a:lnTo>
                <a:lnTo>
                  <a:pt x="419" y="143"/>
                </a:lnTo>
                <a:lnTo>
                  <a:pt x="418" y="131"/>
                </a:lnTo>
                <a:lnTo>
                  <a:pt x="414" y="108"/>
                </a:lnTo>
                <a:lnTo>
                  <a:pt x="412" y="88"/>
                </a:lnTo>
                <a:lnTo>
                  <a:pt x="411" y="79"/>
                </a:lnTo>
                <a:lnTo>
                  <a:pt x="408" y="71"/>
                </a:lnTo>
                <a:lnTo>
                  <a:pt x="408" y="71"/>
                </a:lnTo>
                <a:lnTo>
                  <a:pt x="404" y="61"/>
                </a:lnTo>
                <a:lnTo>
                  <a:pt x="397" y="51"/>
                </a:lnTo>
                <a:lnTo>
                  <a:pt x="387" y="37"/>
                </a:lnTo>
                <a:lnTo>
                  <a:pt x="376" y="26"/>
                </a:lnTo>
                <a:lnTo>
                  <a:pt x="363" y="15"/>
                </a:lnTo>
                <a:lnTo>
                  <a:pt x="356" y="10"/>
                </a:lnTo>
                <a:lnTo>
                  <a:pt x="348" y="7"/>
                </a:lnTo>
                <a:lnTo>
                  <a:pt x="340" y="3"/>
                </a:lnTo>
                <a:lnTo>
                  <a:pt x="331" y="1"/>
                </a:lnTo>
                <a:lnTo>
                  <a:pt x="323" y="0"/>
                </a:lnTo>
                <a:lnTo>
                  <a:pt x="314" y="0"/>
                </a:lnTo>
                <a:lnTo>
                  <a:pt x="314" y="0"/>
                </a:lnTo>
                <a:lnTo>
                  <a:pt x="305" y="1"/>
                </a:lnTo>
                <a:lnTo>
                  <a:pt x="297" y="2"/>
                </a:lnTo>
                <a:lnTo>
                  <a:pt x="281" y="8"/>
                </a:lnTo>
                <a:lnTo>
                  <a:pt x="268" y="15"/>
                </a:lnTo>
                <a:lnTo>
                  <a:pt x="256" y="22"/>
                </a:lnTo>
                <a:lnTo>
                  <a:pt x="247" y="29"/>
                </a:lnTo>
                <a:lnTo>
                  <a:pt x="240" y="36"/>
                </a:lnTo>
                <a:lnTo>
                  <a:pt x="234" y="42"/>
                </a:lnTo>
                <a:lnTo>
                  <a:pt x="234" y="42"/>
                </a:lnTo>
                <a:lnTo>
                  <a:pt x="231" y="40"/>
                </a:lnTo>
                <a:lnTo>
                  <a:pt x="223" y="34"/>
                </a:lnTo>
                <a:lnTo>
                  <a:pt x="210" y="27"/>
                </a:lnTo>
                <a:lnTo>
                  <a:pt x="202" y="24"/>
                </a:lnTo>
                <a:lnTo>
                  <a:pt x="194" y="22"/>
                </a:lnTo>
                <a:lnTo>
                  <a:pt x="194" y="22"/>
                </a:lnTo>
                <a:lnTo>
                  <a:pt x="185" y="21"/>
                </a:lnTo>
                <a:lnTo>
                  <a:pt x="176" y="21"/>
                </a:lnTo>
                <a:lnTo>
                  <a:pt x="166" y="21"/>
                </a:lnTo>
                <a:lnTo>
                  <a:pt x="156" y="22"/>
                </a:lnTo>
                <a:lnTo>
                  <a:pt x="148" y="24"/>
                </a:lnTo>
                <a:lnTo>
                  <a:pt x="140" y="28"/>
                </a:lnTo>
                <a:lnTo>
                  <a:pt x="133" y="32"/>
                </a:lnTo>
                <a:lnTo>
                  <a:pt x="129" y="36"/>
                </a:lnTo>
                <a:lnTo>
                  <a:pt x="129" y="36"/>
                </a:lnTo>
                <a:lnTo>
                  <a:pt x="120" y="53"/>
                </a:lnTo>
                <a:lnTo>
                  <a:pt x="109" y="74"/>
                </a:lnTo>
                <a:lnTo>
                  <a:pt x="100" y="95"/>
                </a:lnTo>
                <a:lnTo>
                  <a:pt x="97" y="101"/>
                </a:lnTo>
                <a:lnTo>
                  <a:pt x="96" y="105"/>
                </a:lnTo>
                <a:lnTo>
                  <a:pt x="96" y="105"/>
                </a:lnTo>
                <a:lnTo>
                  <a:pt x="100" y="112"/>
                </a:lnTo>
                <a:lnTo>
                  <a:pt x="102" y="116"/>
                </a:lnTo>
                <a:lnTo>
                  <a:pt x="110" y="132"/>
                </a:lnTo>
                <a:lnTo>
                  <a:pt x="110" y="132"/>
                </a:lnTo>
                <a:lnTo>
                  <a:pt x="109" y="138"/>
                </a:lnTo>
                <a:lnTo>
                  <a:pt x="107" y="149"/>
                </a:lnTo>
                <a:lnTo>
                  <a:pt x="107" y="149"/>
                </a:lnTo>
                <a:lnTo>
                  <a:pt x="104" y="166"/>
                </a:lnTo>
                <a:lnTo>
                  <a:pt x="104" y="166"/>
                </a:lnTo>
                <a:lnTo>
                  <a:pt x="104" y="168"/>
                </a:lnTo>
                <a:lnTo>
                  <a:pt x="101" y="171"/>
                </a:lnTo>
                <a:lnTo>
                  <a:pt x="98" y="172"/>
                </a:lnTo>
                <a:lnTo>
                  <a:pt x="95" y="174"/>
                </a:lnTo>
                <a:lnTo>
                  <a:pt x="90" y="175"/>
                </a:lnTo>
                <a:lnTo>
                  <a:pt x="84" y="175"/>
                </a:lnTo>
                <a:lnTo>
                  <a:pt x="84" y="175"/>
                </a:lnTo>
                <a:lnTo>
                  <a:pt x="70" y="174"/>
                </a:lnTo>
                <a:lnTo>
                  <a:pt x="56" y="171"/>
                </a:lnTo>
                <a:lnTo>
                  <a:pt x="49" y="171"/>
                </a:lnTo>
                <a:lnTo>
                  <a:pt x="43" y="171"/>
                </a:lnTo>
                <a:lnTo>
                  <a:pt x="37" y="174"/>
                </a:lnTo>
                <a:lnTo>
                  <a:pt x="33" y="177"/>
                </a:lnTo>
                <a:lnTo>
                  <a:pt x="33" y="177"/>
                </a:lnTo>
                <a:lnTo>
                  <a:pt x="23" y="189"/>
                </a:lnTo>
                <a:lnTo>
                  <a:pt x="12" y="208"/>
                </a:lnTo>
                <a:lnTo>
                  <a:pt x="6" y="217"/>
                </a:lnTo>
                <a:lnTo>
                  <a:pt x="2" y="227"/>
                </a:lnTo>
                <a:lnTo>
                  <a:pt x="0" y="235"/>
                </a:lnTo>
                <a:lnTo>
                  <a:pt x="0" y="242"/>
                </a:lnTo>
                <a:lnTo>
                  <a:pt x="0" y="242"/>
                </a:lnTo>
                <a:lnTo>
                  <a:pt x="5" y="255"/>
                </a:lnTo>
                <a:lnTo>
                  <a:pt x="12" y="271"/>
                </a:lnTo>
                <a:lnTo>
                  <a:pt x="19" y="284"/>
                </a:lnTo>
                <a:lnTo>
                  <a:pt x="23" y="291"/>
                </a:lnTo>
                <a:lnTo>
                  <a:pt x="23" y="291"/>
                </a:lnTo>
                <a:lnTo>
                  <a:pt x="26" y="297"/>
                </a:lnTo>
                <a:lnTo>
                  <a:pt x="31" y="306"/>
                </a:lnTo>
                <a:lnTo>
                  <a:pt x="37" y="319"/>
                </a:lnTo>
                <a:lnTo>
                  <a:pt x="37" y="319"/>
                </a:lnTo>
                <a:lnTo>
                  <a:pt x="34" y="327"/>
                </a:lnTo>
                <a:lnTo>
                  <a:pt x="29" y="346"/>
                </a:lnTo>
                <a:lnTo>
                  <a:pt x="27" y="358"/>
                </a:lnTo>
                <a:lnTo>
                  <a:pt x="26" y="369"/>
                </a:lnTo>
                <a:lnTo>
                  <a:pt x="27" y="379"/>
                </a:lnTo>
                <a:lnTo>
                  <a:pt x="29" y="384"/>
                </a:lnTo>
                <a:lnTo>
                  <a:pt x="31" y="388"/>
                </a:lnTo>
                <a:lnTo>
                  <a:pt x="31" y="388"/>
                </a:lnTo>
                <a:lnTo>
                  <a:pt x="36" y="394"/>
                </a:lnTo>
                <a:lnTo>
                  <a:pt x="40" y="398"/>
                </a:lnTo>
                <a:lnTo>
                  <a:pt x="44" y="401"/>
                </a:lnTo>
                <a:lnTo>
                  <a:pt x="47" y="402"/>
                </a:lnTo>
                <a:lnTo>
                  <a:pt x="52" y="402"/>
                </a:lnTo>
                <a:lnTo>
                  <a:pt x="53" y="402"/>
                </a:lnTo>
                <a:lnTo>
                  <a:pt x="53" y="402"/>
                </a:lnTo>
                <a:lnTo>
                  <a:pt x="53" y="402"/>
                </a:lnTo>
                <a:lnTo>
                  <a:pt x="53" y="408"/>
                </a:lnTo>
                <a:lnTo>
                  <a:pt x="53" y="416"/>
                </a:lnTo>
                <a:lnTo>
                  <a:pt x="56" y="427"/>
                </a:lnTo>
                <a:lnTo>
                  <a:pt x="57" y="431"/>
                </a:lnTo>
                <a:lnTo>
                  <a:pt x="59" y="435"/>
                </a:lnTo>
                <a:lnTo>
                  <a:pt x="59" y="435"/>
                </a:lnTo>
                <a:lnTo>
                  <a:pt x="64" y="440"/>
                </a:lnTo>
                <a:lnTo>
                  <a:pt x="66" y="443"/>
                </a:lnTo>
                <a:lnTo>
                  <a:pt x="68" y="446"/>
                </a:lnTo>
                <a:lnTo>
                  <a:pt x="65" y="449"/>
                </a:lnTo>
                <a:lnTo>
                  <a:pt x="65" y="449"/>
                </a:lnTo>
                <a:lnTo>
                  <a:pt x="62" y="454"/>
                </a:lnTo>
                <a:lnTo>
                  <a:pt x="58" y="459"/>
                </a:lnTo>
                <a:lnTo>
                  <a:pt x="55" y="462"/>
                </a:lnTo>
                <a:lnTo>
                  <a:pt x="53" y="467"/>
                </a:lnTo>
                <a:lnTo>
                  <a:pt x="53" y="467"/>
                </a:lnTo>
                <a:lnTo>
                  <a:pt x="53" y="472"/>
                </a:lnTo>
                <a:lnTo>
                  <a:pt x="53" y="476"/>
                </a:lnTo>
                <a:lnTo>
                  <a:pt x="56" y="479"/>
                </a:lnTo>
                <a:lnTo>
                  <a:pt x="57" y="481"/>
                </a:lnTo>
                <a:lnTo>
                  <a:pt x="57" y="481"/>
                </a:lnTo>
                <a:lnTo>
                  <a:pt x="65" y="489"/>
                </a:lnTo>
                <a:lnTo>
                  <a:pt x="70" y="495"/>
                </a:lnTo>
                <a:lnTo>
                  <a:pt x="70" y="495"/>
                </a:lnTo>
                <a:lnTo>
                  <a:pt x="68" y="499"/>
                </a:lnTo>
                <a:lnTo>
                  <a:pt x="63" y="506"/>
                </a:lnTo>
                <a:lnTo>
                  <a:pt x="60" y="512"/>
                </a:lnTo>
                <a:lnTo>
                  <a:pt x="58" y="518"/>
                </a:lnTo>
                <a:lnTo>
                  <a:pt x="57" y="525"/>
                </a:lnTo>
                <a:lnTo>
                  <a:pt x="57" y="532"/>
                </a:lnTo>
                <a:lnTo>
                  <a:pt x="57" y="532"/>
                </a:lnTo>
                <a:lnTo>
                  <a:pt x="58" y="546"/>
                </a:lnTo>
                <a:lnTo>
                  <a:pt x="58" y="556"/>
                </a:lnTo>
                <a:lnTo>
                  <a:pt x="59" y="559"/>
                </a:lnTo>
                <a:lnTo>
                  <a:pt x="60" y="563"/>
                </a:lnTo>
                <a:lnTo>
                  <a:pt x="62" y="566"/>
                </a:lnTo>
                <a:lnTo>
                  <a:pt x="65" y="571"/>
                </a:lnTo>
                <a:lnTo>
                  <a:pt x="65" y="571"/>
                </a:lnTo>
                <a:lnTo>
                  <a:pt x="73" y="579"/>
                </a:lnTo>
                <a:lnTo>
                  <a:pt x="79" y="584"/>
                </a:lnTo>
                <a:lnTo>
                  <a:pt x="87" y="588"/>
                </a:lnTo>
                <a:lnTo>
                  <a:pt x="87" y="588"/>
                </a:lnTo>
                <a:lnTo>
                  <a:pt x="84" y="592"/>
                </a:lnTo>
                <a:lnTo>
                  <a:pt x="82" y="597"/>
                </a:lnTo>
                <a:lnTo>
                  <a:pt x="81" y="604"/>
                </a:lnTo>
                <a:lnTo>
                  <a:pt x="81" y="610"/>
                </a:lnTo>
                <a:lnTo>
                  <a:pt x="81" y="617"/>
                </a:lnTo>
                <a:lnTo>
                  <a:pt x="84" y="624"/>
                </a:lnTo>
                <a:lnTo>
                  <a:pt x="87" y="628"/>
                </a:lnTo>
                <a:lnTo>
                  <a:pt x="90" y="630"/>
                </a:lnTo>
                <a:lnTo>
                  <a:pt x="90" y="630"/>
                </a:lnTo>
                <a:lnTo>
                  <a:pt x="100" y="637"/>
                </a:lnTo>
                <a:lnTo>
                  <a:pt x="103" y="642"/>
                </a:lnTo>
                <a:lnTo>
                  <a:pt x="107" y="643"/>
                </a:lnTo>
                <a:lnTo>
                  <a:pt x="115" y="644"/>
                </a:lnTo>
                <a:lnTo>
                  <a:pt x="115" y="644"/>
                </a:lnTo>
                <a:lnTo>
                  <a:pt x="121" y="644"/>
                </a:lnTo>
                <a:lnTo>
                  <a:pt x="127" y="643"/>
                </a:lnTo>
                <a:lnTo>
                  <a:pt x="131" y="641"/>
                </a:lnTo>
                <a:lnTo>
                  <a:pt x="136" y="637"/>
                </a:lnTo>
                <a:lnTo>
                  <a:pt x="142" y="633"/>
                </a:lnTo>
                <a:lnTo>
                  <a:pt x="145" y="630"/>
                </a:lnTo>
                <a:lnTo>
                  <a:pt x="145" y="630"/>
                </a:lnTo>
                <a:lnTo>
                  <a:pt x="134" y="649"/>
                </a:lnTo>
                <a:lnTo>
                  <a:pt x="126" y="666"/>
                </a:lnTo>
                <a:lnTo>
                  <a:pt x="123" y="674"/>
                </a:lnTo>
                <a:lnTo>
                  <a:pt x="121" y="681"/>
                </a:lnTo>
                <a:lnTo>
                  <a:pt x="121" y="681"/>
                </a:lnTo>
                <a:lnTo>
                  <a:pt x="120" y="686"/>
                </a:lnTo>
                <a:lnTo>
                  <a:pt x="117" y="689"/>
                </a:lnTo>
                <a:lnTo>
                  <a:pt x="115" y="693"/>
                </a:lnTo>
                <a:lnTo>
                  <a:pt x="114" y="694"/>
                </a:lnTo>
                <a:lnTo>
                  <a:pt x="114" y="695"/>
                </a:lnTo>
                <a:lnTo>
                  <a:pt x="116" y="701"/>
                </a:lnTo>
                <a:lnTo>
                  <a:pt x="116" y="701"/>
                </a:lnTo>
                <a:lnTo>
                  <a:pt x="130" y="732"/>
                </a:lnTo>
                <a:lnTo>
                  <a:pt x="133" y="7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>
            <a:extLst>
              <a:ext uri="{FF2B5EF4-FFF2-40B4-BE49-F238E27FC236}">
                <a16:creationId xmlns:a16="http://schemas.microsoft.com/office/drawing/2014/main" id="{1B8B2344-C510-4A1E-87C3-E7CCD20ED021}"/>
              </a:ext>
            </a:extLst>
          </p:cNvPr>
          <p:cNvSpPr>
            <a:spLocks/>
          </p:cNvSpPr>
          <p:nvPr/>
        </p:nvSpPr>
        <p:spPr bwMode="auto">
          <a:xfrm>
            <a:off x="908837" y="4674360"/>
            <a:ext cx="696794" cy="1660230"/>
          </a:xfrm>
          <a:custGeom>
            <a:avLst/>
            <a:gdLst>
              <a:gd name="T0" fmla="*/ 235 w 554"/>
              <a:gd name="T1" fmla="*/ 945 h 1320"/>
              <a:gd name="T2" fmla="*/ 216 w 554"/>
              <a:gd name="T3" fmla="*/ 1006 h 1320"/>
              <a:gd name="T4" fmla="*/ 244 w 554"/>
              <a:gd name="T5" fmla="*/ 1138 h 1320"/>
              <a:gd name="T6" fmla="*/ 237 w 554"/>
              <a:gd name="T7" fmla="*/ 1213 h 1320"/>
              <a:gd name="T8" fmla="*/ 202 w 554"/>
              <a:gd name="T9" fmla="*/ 1300 h 1320"/>
              <a:gd name="T10" fmla="*/ 119 w 554"/>
              <a:gd name="T11" fmla="*/ 1301 h 1320"/>
              <a:gd name="T12" fmla="*/ 136 w 554"/>
              <a:gd name="T13" fmla="*/ 1241 h 1320"/>
              <a:gd name="T14" fmla="*/ 139 w 554"/>
              <a:gd name="T15" fmla="*/ 1201 h 1320"/>
              <a:gd name="T16" fmla="*/ 126 w 554"/>
              <a:gd name="T17" fmla="*/ 1146 h 1320"/>
              <a:gd name="T18" fmla="*/ 112 w 554"/>
              <a:gd name="T19" fmla="*/ 1113 h 1320"/>
              <a:gd name="T20" fmla="*/ 126 w 554"/>
              <a:gd name="T21" fmla="*/ 1068 h 1320"/>
              <a:gd name="T22" fmla="*/ 115 w 554"/>
              <a:gd name="T23" fmla="*/ 996 h 1320"/>
              <a:gd name="T24" fmla="*/ 132 w 554"/>
              <a:gd name="T25" fmla="*/ 924 h 1320"/>
              <a:gd name="T26" fmla="*/ 87 w 554"/>
              <a:gd name="T27" fmla="*/ 701 h 1320"/>
              <a:gd name="T28" fmla="*/ 0 w 554"/>
              <a:gd name="T29" fmla="*/ 654 h 1320"/>
              <a:gd name="T30" fmla="*/ 70 w 554"/>
              <a:gd name="T31" fmla="*/ 640 h 1320"/>
              <a:gd name="T32" fmla="*/ 111 w 554"/>
              <a:gd name="T33" fmla="*/ 589 h 1320"/>
              <a:gd name="T34" fmla="*/ 111 w 554"/>
              <a:gd name="T35" fmla="*/ 534 h 1320"/>
              <a:gd name="T36" fmla="*/ 100 w 554"/>
              <a:gd name="T37" fmla="*/ 463 h 1320"/>
              <a:gd name="T38" fmla="*/ 70 w 554"/>
              <a:gd name="T39" fmla="*/ 329 h 1320"/>
              <a:gd name="T40" fmla="*/ 93 w 554"/>
              <a:gd name="T41" fmla="*/ 233 h 1320"/>
              <a:gd name="T42" fmla="*/ 149 w 554"/>
              <a:gd name="T43" fmla="*/ 222 h 1320"/>
              <a:gd name="T44" fmla="*/ 100 w 554"/>
              <a:gd name="T45" fmla="*/ 182 h 1320"/>
              <a:gd name="T46" fmla="*/ 113 w 554"/>
              <a:gd name="T47" fmla="*/ 67 h 1320"/>
              <a:gd name="T48" fmla="*/ 157 w 554"/>
              <a:gd name="T49" fmla="*/ 11 h 1320"/>
              <a:gd name="T50" fmla="*/ 207 w 554"/>
              <a:gd name="T51" fmla="*/ 1 h 1320"/>
              <a:gd name="T52" fmla="*/ 274 w 554"/>
              <a:gd name="T53" fmla="*/ 57 h 1320"/>
              <a:gd name="T54" fmla="*/ 297 w 554"/>
              <a:gd name="T55" fmla="*/ 112 h 1320"/>
              <a:gd name="T56" fmla="*/ 366 w 554"/>
              <a:gd name="T57" fmla="*/ 97 h 1320"/>
              <a:gd name="T58" fmla="*/ 421 w 554"/>
              <a:gd name="T59" fmla="*/ 129 h 1320"/>
              <a:gd name="T60" fmla="*/ 427 w 554"/>
              <a:gd name="T61" fmla="*/ 209 h 1320"/>
              <a:gd name="T62" fmla="*/ 434 w 554"/>
              <a:gd name="T63" fmla="*/ 252 h 1320"/>
              <a:gd name="T64" fmla="*/ 517 w 554"/>
              <a:gd name="T65" fmla="*/ 297 h 1320"/>
              <a:gd name="T66" fmla="*/ 552 w 554"/>
              <a:gd name="T67" fmla="*/ 355 h 1320"/>
              <a:gd name="T68" fmla="*/ 528 w 554"/>
              <a:gd name="T69" fmla="*/ 428 h 1320"/>
              <a:gd name="T70" fmla="*/ 496 w 554"/>
              <a:gd name="T71" fmla="*/ 409 h 1320"/>
              <a:gd name="T72" fmla="*/ 477 w 554"/>
              <a:gd name="T73" fmla="*/ 400 h 1320"/>
              <a:gd name="T74" fmla="*/ 477 w 554"/>
              <a:gd name="T75" fmla="*/ 451 h 1320"/>
              <a:gd name="T76" fmla="*/ 457 w 554"/>
              <a:gd name="T77" fmla="*/ 474 h 1320"/>
              <a:gd name="T78" fmla="*/ 444 w 554"/>
              <a:gd name="T79" fmla="*/ 560 h 1320"/>
              <a:gd name="T80" fmla="*/ 422 w 554"/>
              <a:gd name="T81" fmla="*/ 635 h 1320"/>
              <a:gd name="T82" fmla="*/ 396 w 554"/>
              <a:gd name="T83" fmla="*/ 658 h 1320"/>
              <a:gd name="T84" fmla="*/ 468 w 554"/>
              <a:gd name="T85" fmla="*/ 769 h 1320"/>
              <a:gd name="T86" fmla="*/ 457 w 554"/>
              <a:gd name="T87" fmla="*/ 796 h 1320"/>
              <a:gd name="T88" fmla="*/ 395 w 554"/>
              <a:gd name="T89" fmla="*/ 858 h 1320"/>
              <a:gd name="T90" fmla="*/ 396 w 554"/>
              <a:gd name="T91" fmla="*/ 927 h 1320"/>
              <a:gd name="T92" fmla="*/ 407 w 554"/>
              <a:gd name="T93" fmla="*/ 987 h 1320"/>
              <a:gd name="T94" fmla="*/ 410 w 554"/>
              <a:gd name="T95" fmla="*/ 1134 h 1320"/>
              <a:gd name="T96" fmla="*/ 419 w 554"/>
              <a:gd name="T97" fmla="*/ 1156 h 1320"/>
              <a:gd name="T98" fmla="*/ 396 w 554"/>
              <a:gd name="T99" fmla="*/ 1241 h 1320"/>
              <a:gd name="T100" fmla="*/ 459 w 554"/>
              <a:gd name="T101" fmla="*/ 1293 h 1320"/>
              <a:gd name="T102" fmla="*/ 396 w 554"/>
              <a:gd name="T103" fmla="*/ 1320 h 1320"/>
              <a:gd name="T104" fmla="*/ 311 w 554"/>
              <a:gd name="T105" fmla="*/ 1297 h 1320"/>
              <a:gd name="T106" fmla="*/ 306 w 554"/>
              <a:gd name="T107" fmla="*/ 1184 h 1320"/>
              <a:gd name="T108" fmla="*/ 296 w 554"/>
              <a:gd name="T109" fmla="*/ 1137 h 1320"/>
              <a:gd name="T110" fmla="*/ 305 w 554"/>
              <a:gd name="T111" fmla="*/ 1084 h 1320"/>
              <a:gd name="T112" fmla="*/ 298 w 554"/>
              <a:gd name="T113" fmla="*/ 1020 h 1320"/>
              <a:gd name="T114" fmla="*/ 287 w 554"/>
              <a:gd name="T115" fmla="*/ 907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4" h="1320">
                <a:moveTo>
                  <a:pt x="250" y="746"/>
                </a:moveTo>
                <a:lnTo>
                  <a:pt x="250" y="746"/>
                </a:lnTo>
                <a:lnTo>
                  <a:pt x="242" y="798"/>
                </a:lnTo>
                <a:lnTo>
                  <a:pt x="234" y="866"/>
                </a:lnTo>
                <a:lnTo>
                  <a:pt x="234" y="866"/>
                </a:lnTo>
                <a:lnTo>
                  <a:pt x="234" y="877"/>
                </a:lnTo>
                <a:lnTo>
                  <a:pt x="234" y="892"/>
                </a:lnTo>
                <a:lnTo>
                  <a:pt x="235" y="927"/>
                </a:lnTo>
                <a:lnTo>
                  <a:pt x="235" y="945"/>
                </a:lnTo>
                <a:lnTo>
                  <a:pt x="234" y="961"/>
                </a:lnTo>
                <a:lnTo>
                  <a:pt x="233" y="972"/>
                </a:lnTo>
                <a:lnTo>
                  <a:pt x="232" y="977"/>
                </a:lnTo>
                <a:lnTo>
                  <a:pt x="229" y="979"/>
                </a:lnTo>
                <a:lnTo>
                  <a:pt x="229" y="979"/>
                </a:lnTo>
                <a:lnTo>
                  <a:pt x="222" y="988"/>
                </a:lnTo>
                <a:lnTo>
                  <a:pt x="219" y="994"/>
                </a:lnTo>
                <a:lnTo>
                  <a:pt x="218" y="1000"/>
                </a:lnTo>
                <a:lnTo>
                  <a:pt x="216" y="1006"/>
                </a:lnTo>
                <a:lnTo>
                  <a:pt x="216" y="1006"/>
                </a:lnTo>
                <a:lnTo>
                  <a:pt x="221" y="1055"/>
                </a:lnTo>
                <a:lnTo>
                  <a:pt x="225" y="1097"/>
                </a:lnTo>
                <a:lnTo>
                  <a:pt x="225" y="1097"/>
                </a:lnTo>
                <a:lnTo>
                  <a:pt x="232" y="1107"/>
                </a:lnTo>
                <a:lnTo>
                  <a:pt x="238" y="1118"/>
                </a:lnTo>
                <a:lnTo>
                  <a:pt x="242" y="1131"/>
                </a:lnTo>
                <a:lnTo>
                  <a:pt x="242" y="1131"/>
                </a:lnTo>
                <a:lnTo>
                  <a:pt x="244" y="1138"/>
                </a:lnTo>
                <a:lnTo>
                  <a:pt x="244" y="1144"/>
                </a:lnTo>
                <a:lnTo>
                  <a:pt x="244" y="1155"/>
                </a:lnTo>
                <a:lnTo>
                  <a:pt x="238" y="1177"/>
                </a:lnTo>
                <a:lnTo>
                  <a:pt x="238" y="1177"/>
                </a:lnTo>
                <a:lnTo>
                  <a:pt x="233" y="1196"/>
                </a:lnTo>
                <a:lnTo>
                  <a:pt x="232" y="1207"/>
                </a:lnTo>
                <a:lnTo>
                  <a:pt x="232" y="1207"/>
                </a:lnTo>
                <a:lnTo>
                  <a:pt x="233" y="1209"/>
                </a:lnTo>
                <a:lnTo>
                  <a:pt x="237" y="1213"/>
                </a:lnTo>
                <a:lnTo>
                  <a:pt x="238" y="1218"/>
                </a:lnTo>
                <a:lnTo>
                  <a:pt x="238" y="1222"/>
                </a:lnTo>
                <a:lnTo>
                  <a:pt x="237" y="1227"/>
                </a:lnTo>
                <a:lnTo>
                  <a:pt x="237" y="1227"/>
                </a:lnTo>
                <a:lnTo>
                  <a:pt x="231" y="1242"/>
                </a:lnTo>
                <a:lnTo>
                  <a:pt x="220" y="1266"/>
                </a:lnTo>
                <a:lnTo>
                  <a:pt x="209" y="1288"/>
                </a:lnTo>
                <a:lnTo>
                  <a:pt x="202" y="1300"/>
                </a:lnTo>
                <a:lnTo>
                  <a:pt x="202" y="1300"/>
                </a:lnTo>
                <a:lnTo>
                  <a:pt x="200" y="1302"/>
                </a:lnTo>
                <a:lnTo>
                  <a:pt x="194" y="1304"/>
                </a:lnTo>
                <a:lnTo>
                  <a:pt x="179" y="1306"/>
                </a:lnTo>
                <a:lnTo>
                  <a:pt x="160" y="1307"/>
                </a:lnTo>
                <a:lnTo>
                  <a:pt x="142" y="1306"/>
                </a:lnTo>
                <a:lnTo>
                  <a:pt x="142" y="1306"/>
                </a:lnTo>
                <a:lnTo>
                  <a:pt x="130" y="1304"/>
                </a:lnTo>
                <a:lnTo>
                  <a:pt x="122" y="1302"/>
                </a:lnTo>
                <a:lnTo>
                  <a:pt x="119" y="1301"/>
                </a:lnTo>
                <a:lnTo>
                  <a:pt x="118" y="1300"/>
                </a:lnTo>
                <a:lnTo>
                  <a:pt x="116" y="1295"/>
                </a:lnTo>
                <a:lnTo>
                  <a:pt x="116" y="1295"/>
                </a:lnTo>
                <a:lnTo>
                  <a:pt x="116" y="1289"/>
                </a:lnTo>
                <a:lnTo>
                  <a:pt x="116" y="1286"/>
                </a:lnTo>
                <a:lnTo>
                  <a:pt x="119" y="1273"/>
                </a:lnTo>
                <a:lnTo>
                  <a:pt x="119" y="1273"/>
                </a:lnTo>
                <a:lnTo>
                  <a:pt x="125" y="1260"/>
                </a:lnTo>
                <a:lnTo>
                  <a:pt x="136" y="1241"/>
                </a:lnTo>
                <a:lnTo>
                  <a:pt x="144" y="1223"/>
                </a:lnTo>
                <a:lnTo>
                  <a:pt x="148" y="1216"/>
                </a:lnTo>
                <a:lnTo>
                  <a:pt x="149" y="1211"/>
                </a:lnTo>
                <a:lnTo>
                  <a:pt x="149" y="1211"/>
                </a:lnTo>
                <a:lnTo>
                  <a:pt x="148" y="1208"/>
                </a:lnTo>
                <a:lnTo>
                  <a:pt x="148" y="1205"/>
                </a:lnTo>
                <a:lnTo>
                  <a:pt x="144" y="1203"/>
                </a:lnTo>
                <a:lnTo>
                  <a:pt x="142" y="1202"/>
                </a:lnTo>
                <a:lnTo>
                  <a:pt x="139" y="1201"/>
                </a:lnTo>
                <a:lnTo>
                  <a:pt x="138" y="1200"/>
                </a:lnTo>
                <a:lnTo>
                  <a:pt x="138" y="1200"/>
                </a:lnTo>
                <a:lnTo>
                  <a:pt x="137" y="1196"/>
                </a:lnTo>
                <a:lnTo>
                  <a:pt x="137" y="1196"/>
                </a:lnTo>
                <a:lnTo>
                  <a:pt x="136" y="1191"/>
                </a:lnTo>
                <a:lnTo>
                  <a:pt x="135" y="1177"/>
                </a:lnTo>
                <a:lnTo>
                  <a:pt x="135" y="1177"/>
                </a:lnTo>
                <a:lnTo>
                  <a:pt x="131" y="1160"/>
                </a:lnTo>
                <a:lnTo>
                  <a:pt x="126" y="1146"/>
                </a:lnTo>
                <a:lnTo>
                  <a:pt x="123" y="1136"/>
                </a:lnTo>
                <a:lnTo>
                  <a:pt x="121" y="1130"/>
                </a:lnTo>
                <a:lnTo>
                  <a:pt x="121" y="1130"/>
                </a:lnTo>
                <a:lnTo>
                  <a:pt x="118" y="1129"/>
                </a:lnTo>
                <a:lnTo>
                  <a:pt x="115" y="1126"/>
                </a:lnTo>
                <a:lnTo>
                  <a:pt x="113" y="1124"/>
                </a:lnTo>
                <a:lnTo>
                  <a:pt x="112" y="1121"/>
                </a:lnTo>
                <a:lnTo>
                  <a:pt x="112" y="1118"/>
                </a:lnTo>
                <a:lnTo>
                  <a:pt x="112" y="1113"/>
                </a:lnTo>
                <a:lnTo>
                  <a:pt x="112" y="1113"/>
                </a:lnTo>
                <a:lnTo>
                  <a:pt x="115" y="1108"/>
                </a:lnTo>
                <a:lnTo>
                  <a:pt x="117" y="1104"/>
                </a:lnTo>
                <a:lnTo>
                  <a:pt x="124" y="1094"/>
                </a:lnTo>
                <a:lnTo>
                  <a:pt x="129" y="1085"/>
                </a:lnTo>
                <a:lnTo>
                  <a:pt x="130" y="1081"/>
                </a:lnTo>
                <a:lnTo>
                  <a:pt x="130" y="1076"/>
                </a:lnTo>
                <a:lnTo>
                  <a:pt x="130" y="1076"/>
                </a:lnTo>
                <a:lnTo>
                  <a:pt x="126" y="1068"/>
                </a:lnTo>
                <a:lnTo>
                  <a:pt x="123" y="1060"/>
                </a:lnTo>
                <a:lnTo>
                  <a:pt x="115" y="1042"/>
                </a:lnTo>
                <a:lnTo>
                  <a:pt x="115" y="1042"/>
                </a:lnTo>
                <a:lnTo>
                  <a:pt x="112" y="1037"/>
                </a:lnTo>
                <a:lnTo>
                  <a:pt x="111" y="1032"/>
                </a:lnTo>
                <a:lnTo>
                  <a:pt x="111" y="1017"/>
                </a:lnTo>
                <a:lnTo>
                  <a:pt x="112" y="1004"/>
                </a:lnTo>
                <a:lnTo>
                  <a:pt x="115" y="996"/>
                </a:lnTo>
                <a:lnTo>
                  <a:pt x="115" y="996"/>
                </a:lnTo>
                <a:lnTo>
                  <a:pt x="121" y="983"/>
                </a:lnTo>
                <a:lnTo>
                  <a:pt x="124" y="977"/>
                </a:lnTo>
                <a:lnTo>
                  <a:pt x="124" y="975"/>
                </a:lnTo>
                <a:lnTo>
                  <a:pt x="124" y="975"/>
                </a:lnTo>
                <a:lnTo>
                  <a:pt x="125" y="969"/>
                </a:lnTo>
                <a:lnTo>
                  <a:pt x="128" y="958"/>
                </a:lnTo>
                <a:lnTo>
                  <a:pt x="132" y="931"/>
                </a:lnTo>
                <a:lnTo>
                  <a:pt x="132" y="931"/>
                </a:lnTo>
                <a:lnTo>
                  <a:pt x="132" y="924"/>
                </a:lnTo>
                <a:lnTo>
                  <a:pt x="131" y="917"/>
                </a:lnTo>
                <a:lnTo>
                  <a:pt x="124" y="898"/>
                </a:lnTo>
                <a:lnTo>
                  <a:pt x="117" y="877"/>
                </a:lnTo>
                <a:lnTo>
                  <a:pt x="109" y="852"/>
                </a:lnTo>
                <a:lnTo>
                  <a:pt x="109" y="852"/>
                </a:lnTo>
                <a:lnTo>
                  <a:pt x="105" y="835"/>
                </a:lnTo>
                <a:lnTo>
                  <a:pt x="102" y="814"/>
                </a:lnTo>
                <a:lnTo>
                  <a:pt x="94" y="764"/>
                </a:lnTo>
                <a:lnTo>
                  <a:pt x="87" y="701"/>
                </a:lnTo>
                <a:lnTo>
                  <a:pt x="87" y="701"/>
                </a:lnTo>
                <a:lnTo>
                  <a:pt x="58" y="688"/>
                </a:lnTo>
                <a:lnTo>
                  <a:pt x="34" y="678"/>
                </a:lnTo>
                <a:lnTo>
                  <a:pt x="25" y="673"/>
                </a:lnTo>
                <a:lnTo>
                  <a:pt x="18" y="668"/>
                </a:lnTo>
                <a:lnTo>
                  <a:pt x="18" y="668"/>
                </a:lnTo>
                <a:lnTo>
                  <a:pt x="8" y="661"/>
                </a:lnTo>
                <a:lnTo>
                  <a:pt x="1" y="657"/>
                </a:lnTo>
                <a:lnTo>
                  <a:pt x="0" y="654"/>
                </a:lnTo>
                <a:lnTo>
                  <a:pt x="0" y="653"/>
                </a:lnTo>
                <a:lnTo>
                  <a:pt x="2" y="651"/>
                </a:lnTo>
                <a:lnTo>
                  <a:pt x="6" y="648"/>
                </a:lnTo>
                <a:lnTo>
                  <a:pt x="6" y="648"/>
                </a:lnTo>
                <a:lnTo>
                  <a:pt x="12" y="646"/>
                </a:lnTo>
                <a:lnTo>
                  <a:pt x="20" y="645"/>
                </a:lnTo>
                <a:lnTo>
                  <a:pt x="39" y="642"/>
                </a:lnTo>
                <a:lnTo>
                  <a:pt x="70" y="640"/>
                </a:lnTo>
                <a:lnTo>
                  <a:pt x="70" y="640"/>
                </a:lnTo>
                <a:lnTo>
                  <a:pt x="77" y="638"/>
                </a:lnTo>
                <a:lnTo>
                  <a:pt x="85" y="634"/>
                </a:lnTo>
                <a:lnTo>
                  <a:pt x="92" y="629"/>
                </a:lnTo>
                <a:lnTo>
                  <a:pt x="98" y="625"/>
                </a:lnTo>
                <a:lnTo>
                  <a:pt x="98" y="625"/>
                </a:lnTo>
                <a:lnTo>
                  <a:pt x="100" y="621"/>
                </a:lnTo>
                <a:lnTo>
                  <a:pt x="103" y="616"/>
                </a:lnTo>
                <a:lnTo>
                  <a:pt x="108" y="605"/>
                </a:lnTo>
                <a:lnTo>
                  <a:pt x="111" y="589"/>
                </a:lnTo>
                <a:lnTo>
                  <a:pt x="111" y="589"/>
                </a:lnTo>
                <a:lnTo>
                  <a:pt x="109" y="586"/>
                </a:lnTo>
                <a:lnTo>
                  <a:pt x="106" y="575"/>
                </a:lnTo>
                <a:lnTo>
                  <a:pt x="105" y="569"/>
                </a:lnTo>
                <a:lnTo>
                  <a:pt x="104" y="562"/>
                </a:lnTo>
                <a:lnTo>
                  <a:pt x="104" y="555"/>
                </a:lnTo>
                <a:lnTo>
                  <a:pt x="106" y="548"/>
                </a:lnTo>
                <a:lnTo>
                  <a:pt x="106" y="548"/>
                </a:lnTo>
                <a:lnTo>
                  <a:pt x="111" y="534"/>
                </a:lnTo>
                <a:lnTo>
                  <a:pt x="115" y="522"/>
                </a:lnTo>
                <a:lnTo>
                  <a:pt x="118" y="506"/>
                </a:lnTo>
                <a:lnTo>
                  <a:pt x="118" y="506"/>
                </a:lnTo>
                <a:lnTo>
                  <a:pt x="116" y="491"/>
                </a:lnTo>
                <a:lnTo>
                  <a:pt x="115" y="480"/>
                </a:lnTo>
                <a:lnTo>
                  <a:pt x="115" y="480"/>
                </a:lnTo>
                <a:lnTo>
                  <a:pt x="112" y="479"/>
                </a:lnTo>
                <a:lnTo>
                  <a:pt x="108" y="474"/>
                </a:lnTo>
                <a:lnTo>
                  <a:pt x="100" y="463"/>
                </a:lnTo>
                <a:lnTo>
                  <a:pt x="96" y="453"/>
                </a:lnTo>
                <a:lnTo>
                  <a:pt x="91" y="441"/>
                </a:lnTo>
                <a:lnTo>
                  <a:pt x="91" y="441"/>
                </a:lnTo>
                <a:lnTo>
                  <a:pt x="81" y="413"/>
                </a:lnTo>
                <a:lnTo>
                  <a:pt x="74" y="387"/>
                </a:lnTo>
                <a:lnTo>
                  <a:pt x="70" y="366"/>
                </a:lnTo>
                <a:lnTo>
                  <a:pt x="68" y="349"/>
                </a:lnTo>
                <a:lnTo>
                  <a:pt x="68" y="349"/>
                </a:lnTo>
                <a:lnTo>
                  <a:pt x="70" y="329"/>
                </a:lnTo>
                <a:lnTo>
                  <a:pt x="72" y="298"/>
                </a:lnTo>
                <a:lnTo>
                  <a:pt x="76" y="267"/>
                </a:lnTo>
                <a:lnTo>
                  <a:pt x="78" y="251"/>
                </a:lnTo>
                <a:lnTo>
                  <a:pt x="78" y="251"/>
                </a:lnTo>
                <a:lnTo>
                  <a:pt x="78" y="245"/>
                </a:lnTo>
                <a:lnTo>
                  <a:pt x="79" y="241"/>
                </a:lnTo>
                <a:lnTo>
                  <a:pt x="80" y="239"/>
                </a:lnTo>
                <a:lnTo>
                  <a:pt x="83" y="238"/>
                </a:lnTo>
                <a:lnTo>
                  <a:pt x="93" y="233"/>
                </a:lnTo>
                <a:lnTo>
                  <a:pt x="93" y="233"/>
                </a:lnTo>
                <a:lnTo>
                  <a:pt x="106" y="228"/>
                </a:lnTo>
                <a:lnTo>
                  <a:pt x="118" y="226"/>
                </a:lnTo>
                <a:lnTo>
                  <a:pt x="126" y="226"/>
                </a:lnTo>
                <a:lnTo>
                  <a:pt x="131" y="226"/>
                </a:lnTo>
                <a:lnTo>
                  <a:pt x="131" y="226"/>
                </a:lnTo>
                <a:lnTo>
                  <a:pt x="141" y="224"/>
                </a:lnTo>
                <a:lnTo>
                  <a:pt x="149" y="222"/>
                </a:lnTo>
                <a:lnTo>
                  <a:pt x="149" y="222"/>
                </a:lnTo>
                <a:lnTo>
                  <a:pt x="143" y="220"/>
                </a:lnTo>
                <a:lnTo>
                  <a:pt x="136" y="217"/>
                </a:lnTo>
                <a:lnTo>
                  <a:pt x="129" y="213"/>
                </a:lnTo>
                <a:lnTo>
                  <a:pt x="119" y="207"/>
                </a:lnTo>
                <a:lnTo>
                  <a:pt x="112" y="201"/>
                </a:lnTo>
                <a:lnTo>
                  <a:pt x="105" y="193"/>
                </a:lnTo>
                <a:lnTo>
                  <a:pt x="102" y="188"/>
                </a:lnTo>
                <a:lnTo>
                  <a:pt x="100" y="182"/>
                </a:lnTo>
                <a:lnTo>
                  <a:pt x="100" y="182"/>
                </a:lnTo>
                <a:lnTo>
                  <a:pt x="97" y="172"/>
                </a:lnTo>
                <a:lnTo>
                  <a:pt x="97" y="159"/>
                </a:lnTo>
                <a:lnTo>
                  <a:pt x="97" y="146"/>
                </a:lnTo>
                <a:lnTo>
                  <a:pt x="98" y="131"/>
                </a:lnTo>
                <a:lnTo>
                  <a:pt x="100" y="117"/>
                </a:lnTo>
                <a:lnTo>
                  <a:pt x="103" y="105"/>
                </a:lnTo>
                <a:lnTo>
                  <a:pt x="109" y="84"/>
                </a:lnTo>
                <a:lnTo>
                  <a:pt x="109" y="84"/>
                </a:lnTo>
                <a:lnTo>
                  <a:pt x="113" y="67"/>
                </a:lnTo>
                <a:lnTo>
                  <a:pt x="117" y="51"/>
                </a:lnTo>
                <a:lnTo>
                  <a:pt x="121" y="44"/>
                </a:lnTo>
                <a:lnTo>
                  <a:pt x="124" y="37"/>
                </a:lnTo>
                <a:lnTo>
                  <a:pt x="129" y="30"/>
                </a:lnTo>
                <a:lnTo>
                  <a:pt x="135" y="23"/>
                </a:lnTo>
                <a:lnTo>
                  <a:pt x="135" y="23"/>
                </a:lnTo>
                <a:lnTo>
                  <a:pt x="143" y="17"/>
                </a:lnTo>
                <a:lnTo>
                  <a:pt x="150" y="13"/>
                </a:lnTo>
                <a:lnTo>
                  <a:pt x="157" y="11"/>
                </a:lnTo>
                <a:lnTo>
                  <a:pt x="164" y="8"/>
                </a:lnTo>
                <a:lnTo>
                  <a:pt x="175" y="7"/>
                </a:lnTo>
                <a:lnTo>
                  <a:pt x="180" y="7"/>
                </a:lnTo>
                <a:lnTo>
                  <a:pt x="180" y="7"/>
                </a:lnTo>
                <a:lnTo>
                  <a:pt x="182" y="5"/>
                </a:lnTo>
                <a:lnTo>
                  <a:pt x="186" y="2"/>
                </a:lnTo>
                <a:lnTo>
                  <a:pt x="192" y="1"/>
                </a:lnTo>
                <a:lnTo>
                  <a:pt x="199" y="0"/>
                </a:lnTo>
                <a:lnTo>
                  <a:pt x="207" y="1"/>
                </a:lnTo>
                <a:lnTo>
                  <a:pt x="218" y="5"/>
                </a:lnTo>
                <a:lnTo>
                  <a:pt x="231" y="13"/>
                </a:lnTo>
                <a:lnTo>
                  <a:pt x="231" y="13"/>
                </a:lnTo>
                <a:lnTo>
                  <a:pt x="242" y="21"/>
                </a:lnTo>
                <a:lnTo>
                  <a:pt x="252" y="30"/>
                </a:lnTo>
                <a:lnTo>
                  <a:pt x="260" y="37"/>
                </a:lnTo>
                <a:lnTo>
                  <a:pt x="266" y="44"/>
                </a:lnTo>
                <a:lnTo>
                  <a:pt x="270" y="51"/>
                </a:lnTo>
                <a:lnTo>
                  <a:pt x="274" y="57"/>
                </a:lnTo>
                <a:lnTo>
                  <a:pt x="280" y="70"/>
                </a:lnTo>
                <a:lnTo>
                  <a:pt x="280" y="70"/>
                </a:lnTo>
                <a:lnTo>
                  <a:pt x="283" y="77"/>
                </a:lnTo>
                <a:lnTo>
                  <a:pt x="285" y="85"/>
                </a:lnTo>
                <a:lnTo>
                  <a:pt x="289" y="102"/>
                </a:lnTo>
                <a:lnTo>
                  <a:pt x="291" y="121"/>
                </a:lnTo>
                <a:lnTo>
                  <a:pt x="291" y="121"/>
                </a:lnTo>
                <a:lnTo>
                  <a:pt x="293" y="117"/>
                </a:lnTo>
                <a:lnTo>
                  <a:pt x="297" y="112"/>
                </a:lnTo>
                <a:lnTo>
                  <a:pt x="302" y="109"/>
                </a:lnTo>
                <a:lnTo>
                  <a:pt x="309" y="104"/>
                </a:lnTo>
                <a:lnTo>
                  <a:pt x="317" y="99"/>
                </a:lnTo>
                <a:lnTo>
                  <a:pt x="328" y="96"/>
                </a:lnTo>
                <a:lnTo>
                  <a:pt x="341" y="95"/>
                </a:lnTo>
                <a:lnTo>
                  <a:pt x="341" y="95"/>
                </a:lnTo>
                <a:lnTo>
                  <a:pt x="347" y="93"/>
                </a:lnTo>
                <a:lnTo>
                  <a:pt x="354" y="95"/>
                </a:lnTo>
                <a:lnTo>
                  <a:pt x="366" y="97"/>
                </a:lnTo>
                <a:lnTo>
                  <a:pt x="377" y="101"/>
                </a:lnTo>
                <a:lnTo>
                  <a:pt x="388" y="105"/>
                </a:lnTo>
                <a:lnTo>
                  <a:pt x="396" y="111"/>
                </a:lnTo>
                <a:lnTo>
                  <a:pt x="402" y="116"/>
                </a:lnTo>
                <a:lnTo>
                  <a:pt x="407" y="121"/>
                </a:lnTo>
                <a:lnTo>
                  <a:pt x="407" y="121"/>
                </a:lnTo>
                <a:lnTo>
                  <a:pt x="410" y="122"/>
                </a:lnTo>
                <a:lnTo>
                  <a:pt x="418" y="125"/>
                </a:lnTo>
                <a:lnTo>
                  <a:pt x="421" y="129"/>
                </a:lnTo>
                <a:lnTo>
                  <a:pt x="425" y="135"/>
                </a:lnTo>
                <a:lnTo>
                  <a:pt x="428" y="141"/>
                </a:lnTo>
                <a:lnTo>
                  <a:pt x="431" y="149"/>
                </a:lnTo>
                <a:lnTo>
                  <a:pt x="431" y="149"/>
                </a:lnTo>
                <a:lnTo>
                  <a:pt x="433" y="159"/>
                </a:lnTo>
                <a:lnTo>
                  <a:pt x="433" y="168"/>
                </a:lnTo>
                <a:lnTo>
                  <a:pt x="432" y="187"/>
                </a:lnTo>
                <a:lnTo>
                  <a:pt x="429" y="201"/>
                </a:lnTo>
                <a:lnTo>
                  <a:pt x="427" y="209"/>
                </a:lnTo>
                <a:lnTo>
                  <a:pt x="427" y="209"/>
                </a:lnTo>
                <a:lnTo>
                  <a:pt x="427" y="218"/>
                </a:lnTo>
                <a:lnTo>
                  <a:pt x="427" y="225"/>
                </a:lnTo>
                <a:lnTo>
                  <a:pt x="427" y="225"/>
                </a:lnTo>
                <a:lnTo>
                  <a:pt x="434" y="247"/>
                </a:lnTo>
                <a:lnTo>
                  <a:pt x="434" y="247"/>
                </a:lnTo>
                <a:lnTo>
                  <a:pt x="434" y="248"/>
                </a:lnTo>
                <a:lnTo>
                  <a:pt x="433" y="250"/>
                </a:lnTo>
                <a:lnTo>
                  <a:pt x="434" y="252"/>
                </a:lnTo>
                <a:lnTo>
                  <a:pt x="435" y="253"/>
                </a:lnTo>
                <a:lnTo>
                  <a:pt x="438" y="256"/>
                </a:lnTo>
                <a:lnTo>
                  <a:pt x="442" y="259"/>
                </a:lnTo>
                <a:lnTo>
                  <a:pt x="451" y="261"/>
                </a:lnTo>
                <a:lnTo>
                  <a:pt x="451" y="261"/>
                </a:lnTo>
                <a:lnTo>
                  <a:pt x="471" y="270"/>
                </a:lnTo>
                <a:lnTo>
                  <a:pt x="491" y="280"/>
                </a:lnTo>
                <a:lnTo>
                  <a:pt x="508" y="291"/>
                </a:lnTo>
                <a:lnTo>
                  <a:pt x="517" y="297"/>
                </a:lnTo>
                <a:lnTo>
                  <a:pt x="517" y="297"/>
                </a:lnTo>
                <a:lnTo>
                  <a:pt x="523" y="303"/>
                </a:lnTo>
                <a:lnTo>
                  <a:pt x="530" y="309"/>
                </a:lnTo>
                <a:lnTo>
                  <a:pt x="536" y="316"/>
                </a:lnTo>
                <a:lnTo>
                  <a:pt x="542" y="324"/>
                </a:lnTo>
                <a:lnTo>
                  <a:pt x="542" y="324"/>
                </a:lnTo>
                <a:lnTo>
                  <a:pt x="548" y="335"/>
                </a:lnTo>
                <a:lnTo>
                  <a:pt x="550" y="342"/>
                </a:lnTo>
                <a:lnTo>
                  <a:pt x="552" y="355"/>
                </a:lnTo>
                <a:lnTo>
                  <a:pt x="552" y="355"/>
                </a:lnTo>
                <a:lnTo>
                  <a:pt x="554" y="371"/>
                </a:lnTo>
                <a:lnTo>
                  <a:pt x="554" y="388"/>
                </a:lnTo>
                <a:lnTo>
                  <a:pt x="551" y="401"/>
                </a:lnTo>
                <a:lnTo>
                  <a:pt x="550" y="407"/>
                </a:lnTo>
                <a:lnTo>
                  <a:pt x="548" y="411"/>
                </a:lnTo>
                <a:lnTo>
                  <a:pt x="548" y="411"/>
                </a:lnTo>
                <a:lnTo>
                  <a:pt x="539" y="419"/>
                </a:lnTo>
                <a:lnTo>
                  <a:pt x="528" y="428"/>
                </a:lnTo>
                <a:lnTo>
                  <a:pt x="521" y="433"/>
                </a:lnTo>
                <a:lnTo>
                  <a:pt x="515" y="435"/>
                </a:lnTo>
                <a:lnTo>
                  <a:pt x="510" y="438"/>
                </a:lnTo>
                <a:lnTo>
                  <a:pt x="508" y="437"/>
                </a:lnTo>
                <a:lnTo>
                  <a:pt x="506" y="437"/>
                </a:lnTo>
                <a:lnTo>
                  <a:pt x="506" y="437"/>
                </a:lnTo>
                <a:lnTo>
                  <a:pt x="504" y="433"/>
                </a:lnTo>
                <a:lnTo>
                  <a:pt x="502" y="426"/>
                </a:lnTo>
                <a:lnTo>
                  <a:pt x="496" y="409"/>
                </a:lnTo>
                <a:lnTo>
                  <a:pt x="491" y="394"/>
                </a:lnTo>
                <a:lnTo>
                  <a:pt x="489" y="386"/>
                </a:lnTo>
                <a:lnTo>
                  <a:pt x="489" y="386"/>
                </a:lnTo>
                <a:lnTo>
                  <a:pt x="485" y="383"/>
                </a:lnTo>
                <a:lnTo>
                  <a:pt x="479" y="382"/>
                </a:lnTo>
                <a:lnTo>
                  <a:pt x="472" y="382"/>
                </a:lnTo>
                <a:lnTo>
                  <a:pt x="472" y="382"/>
                </a:lnTo>
                <a:lnTo>
                  <a:pt x="474" y="392"/>
                </a:lnTo>
                <a:lnTo>
                  <a:pt x="477" y="400"/>
                </a:lnTo>
                <a:lnTo>
                  <a:pt x="478" y="408"/>
                </a:lnTo>
                <a:lnTo>
                  <a:pt x="478" y="408"/>
                </a:lnTo>
                <a:lnTo>
                  <a:pt x="477" y="422"/>
                </a:lnTo>
                <a:lnTo>
                  <a:pt x="474" y="434"/>
                </a:lnTo>
                <a:lnTo>
                  <a:pt x="474" y="434"/>
                </a:lnTo>
                <a:lnTo>
                  <a:pt x="474" y="437"/>
                </a:lnTo>
                <a:lnTo>
                  <a:pt x="476" y="439"/>
                </a:lnTo>
                <a:lnTo>
                  <a:pt x="477" y="445"/>
                </a:lnTo>
                <a:lnTo>
                  <a:pt x="477" y="451"/>
                </a:lnTo>
                <a:lnTo>
                  <a:pt x="477" y="454"/>
                </a:lnTo>
                <a:lnTo>
                  <a:pt x="474" y="457"/>
                </a:lnTo>
                <a:lnTo>
                  <a:pt x="474" y="457"/>
                </a:lnTo>
                <a:lnTo>
                  <a:pt x="468" y="463"/>
                </a:lnTo>
                <a:lnTo>
                  <a:pt x="463" y="467"/>
                </a:lnTo>
                <a:lnTo>
                  <a:pt x="458" y="472"/>
                </a:lnTo>
                <a:lnTo>
                  <a:pt x="457" y="473"/>
                </a:lnTo>
                <a:lnTo>
                  <a:pt x="457" y="474"/>
                </a:lnTo>
                <a:lnTo>
                  <a:pt x="457" y="474"/>
                </a:lnTo>
                <a:lnTo>
                  <a:pt x="457" y="478"/>
                </a:lnTo>
                <a:lnTo>
                  <a:pt x="459" y="480"/>
                </a:lnTo>
                <a:lnTo>
                  <a:pt x="460" y="484"/>
                </a:lnTo>
                <a:lnTo>
                  <a:pt x="460" y="484"/>
                </a:lnTo>
                <a:lnTo>
                  <a:pt x="459" y="494"/>
                </a:lnTo>
                <a:lnTo>
                  <a:pt x="454" y="521"/>
                </a:lnTo>
                <a:lnTo>
                  <a:pt x="452" y="535"/>
                </a:lnTo>
                <a:lnTo>
                  <a:pt x="447" y="549"/>
                </a:lnTo>
                <a:lnTo>
                  <a:pt x="444" y="560"/>
                </a:lnTo>
                <a:lnTo>
                  <a:pt x="440" y="564"/>
                </a:lnTo>
                <a:lnTo>
                  <a:pt x="438" y="568"/>
                </a:lnTo>
                <a:lnTo>
                  <a:pt x="438" y="568"/>
                </a:lnTo>
                <a:lnTo>
                  <a:pt x="422" y="586"/>
                </a:lnTo>
                <a:lnTo>
                  <a:pt x="419" y="591"/>
                </a:lnTo>
                <a:lnTo>
                  <a:pt x="419" y="591"/>
                </a:lnTo>
                <a:lnTo>
                  <a:pt x="421" y="612"/>
                </a:lnTo>
                <a:lnTo>
                  <a:pt x="423" y="627"/>
                </a:lnTo>
                <a:lnTo>
                  <a:pt x="422" y="635"/>
                </a:lnTo>
                <a:lnTo>
                  <a:pt x="422" y="640"/>
                </a:lnTo>
                <a:lnTo>
                  <a:pt x="422" y="640"/>
                </a:lnTo>
                <a:lnTo>
                  <a:pt x="420" y="645"/>
                </a:lnTo>
                <a:lnTo>
                  <a:pt x="416" y="648"/>
                </a:lnTo>
                <a:lnTo>
                  <a:pt x="412" y="652"/>
                </a:lnTo>
                <a:lnTo>
                  <a:pt x="407" y="654"/>
                </a:lnTo>
                <a:lnTo>
                  <a:pt x="400" y="657"/>
                </a:lnTo>
                <a:lnTo>
                  <a:pt x="396" y="658"/>
                </a:lnTo>
                <a:lnTo>
                  <a:pt x="396" y="658"/>
                </a:lnTo>
                <a:lnTo>
                  <a:pt x="408" y="690"/>
                </a:lnTo>
                <a:lnTo>
                  <a:pt x="419" y="716"/>
                </a:lnTo>
                <a:lnTo>
                  <a:pt x="423" y="728"/>
                </a:lnTo>
                <a:lnTo>
                  <a:pt x="429" y="736"/>
                </a:lnTo>
                <a:lnTo>
                  <a:pt x="429" y="736"/>
                </a:lnTo>
                <a:lnTo>
                  <a:pt x="434" y="743"/>
                </a:lnTo>
                <a:lnTo>
                  <a:pt x="441" y="749"/>
                </a:lnTo>
                <a:lnTo>
                  <a:pt x="457" y="761"/>
                </a:lnTo>
                <a:lnTo>
                  <a:pt x="468" y="769"/>
                </a:lnTo>
                <a:lnTo>
                  <a:pt x="472" y="772"/>
                </a:lnTo>
                <a:lnTo>
                  <a:pt x="474" y="775"/>
                </a:lnTo>
                <a:lnTo>
                  <a:pt x="474" y="775"/>
                </a:lnTo>
                <a:lnTo>
                  <a:pt x="474" y="780"/>
                </a:lnTo>
                <a:lnTo>
                  <a:pt x="472" y="783"/>
                </a:lnTo>
                <a:lnTo>
                  <a:pt x="467" y="788"/>
                </a:lnTo>
                <a:lnTo>
                  <a:pt x="460" y="793"/>
                </a:lnTo>
                <a:lnTo>
                  <a:pt x="460" y="793"/>
                </a:lnTo>
                <a:lnTo>
                  <a:pt x="457" y="796"/>
                </a:lnTo>
                <a:lnTo>
                  <a:pt x="452" y="802"/>
                </a:lnTo>
                <a:lnTo>
                  <a:pt x="441" y="817"/>
                </a:lnTo>
                <a:lnTo>
                  <a:pt x="432" y="832"/>
                </a:lnTo>
                <a:lnTo>
                  <a:pt x="427" y="838"/>
                </a:lnTo>
                <a:lnTo>
                  <a:pt x="423" y="841"/>
                </a:lnTo>
                <a:lnTo>
                  <a:pt x="423" y="841"/>
                </a:lnTo>
                <a:lnTo>
                  <a:pt x="408" y="851"/>
                </a:lnTo>
                <a:lnTo>
                  <a:pt x="395" y="858"/>
                </a:lnTo>
                <a:lnTo>
                  <a:pt x="395" y="858"/>
                </a:lnTo>
                <a:lnTo>
                  <a:pt x="388" y="861"/>
                </a:lnTo>
                <a:lnTo>
                  <a:pt x="388" y="861"/>
                </a:lnTo>
                <a:lnTo>
                  <a:pt x="389" y="874"/>
                </a:lnTo>
                <a:lnTo>
                  <a:pt x="392" y="886"/>
                </a:lnTo>
                <a:lnTo>
                  <a:pt x="395" y="898"/>
                </a:lnTo>
                <a:lnTo>
                  <a:pt x="395" y="898"/>
                </a:lnTo>
                <a:lnTo>
                  <a:pt x="396" y="904"/>
                </a:lnTo>
                <a:lnTo>
                  <a:pt x="397" y="911"/>
                </a:lnTo>
                <a:lnTo>
                  <a:pt x="396" y="927"/>
                </a:lnTo>
                <a:lnTo>
                  <a:pt x="393" y="948"/>
                </a:lnTo>
                <a:lnTo>
                  <a:pt x="393" y="948"/>
                </a:lnTo>
                <a:lnTo>
                  <a:pt x="395" y="951"/>
                </a:lnTo>
                <a:lnTo>
                  <a:pt x="401" y="961"/>
                </a:lnTo>
                <a:lnTo>
                  <a:pt x="403" y="966"/>
                </a:lnTo>
                <a:lnTo>
                  <a:pt x="406" y="972"/>
                </a:lnTo>
                <a:lnTo>
                  <a:pt x="407" y="979"/>
                </a:lnTo>
                <a:lnTo>
                  <a:pt x="407" y="987"/>
                </a:lnTo>
                <a:lnTo>
                  <a:pt x="407" y="987"/>
                </a:lnTo>
                <a:lnTo>
                  <a:pt x="401" y="1016"/>
                </a:lnTo>
                <a:lnTo>
                  <a:pt x="399" y="1028"/>
                </a:lnTo>
                <a:lnTo>
                  <a:pt x="397" y="1034"/>
                </a:lnTo>
                <a:lnTo>
                  <a:pt x="397" y="1034"/>
                </a:lnTo>
                <a:lnTo>
                  <a:pt x="402" y="1062"/>
                </a:lnTo>
                <a:lnTo>
                  <a:pt x="406" y="1085"/>
                </a:lnTo>
                <a:lnTo>
                  <a:pt x="407" y="1106"/>
                </a:lnTo>
                <a:lnTo>
                  <a:pt x="407" y="1106"/>
                </a:lnTo>
                <a:lnTo>
                  <a:pt x="410" y="1134"/>
                </a:lnTo>
                <a:lnTo>
                  <a:pt x="410" y="1134"/>
                </a:lnTo>
                <a:lnTo>
                  <a:pt x="413" y="1134"/>
                </a:lnTo>
                <a:lnTo>
                  <a:pt x="418" y="1137"/>
                </a:lnTo>
                <a:lnTo>
                  <a:pt x="420" y="1139"/>
                </a:lnTo>
                <a:lnTo>
                  <a:pt x="422" y="1142"/>
                </a:lnTo>
                <a:lnTo>
                  <a:pt x="423" y="1144"/>
                </a:lnTo>
                <a:lnTo>
                  <a:pt x="422" y="1147"/>
                </a:lnTo>
                <a:lnTo>
                  <a:pt x="422" y="1147"/>
                </a:lnTo>
                <a:lnTo>
                  <a:pt x="419" y="1156"/>
                </a:lnTo>
                <a:lnTo>
                  <a:pt x="412" y="1169"/>
                </a:lnTo>
                <a:lnTo>
                  <a:pt x="405" y="1182"/>
                </a:lnTo>
                <a:lnTo>
                  <a:pt x="400" y="1196"/>
                </a:lnTo>
                <a:lnTo>
                  <a:pt x="400" y="1196"/>
                </a:lnTo>
                <a:lnTo>
                  <a:pt x="396" y="1208"/>
                </a:lnTo>
                <a:lnTo>
                  <a:pt x="395" y="1221"/>
                </a:lnTo>
                <a:lnTo>
                  <a:pt x="395" y="1231"/>
                </a:lnTo>
                <a:lnTo>
                  <a:pt x="395" y="1237"/>
                </a:lnTo>
                <a:lnTo>
                  <a:pt x="396" y="1241"/>
                </a:lnTo>
                <a:lnTo>
                  <a:pt x="396" y="1241"/>
                </a:lnTo>
                <a:lnTo>
                  <a:pt x="401" y="1247"/>
                </a:lnTo>
                <a:lnTo>
                  <a:pt x="408" y="1253"/>
                </a:lnTo>
                <a:lnTo>
                  <a:pt x="429" y="1267"/>
                </a:lnTo>
                <a:lnTo>
                  <a:pt x="450" y="1282"/>
                </a:lnTo>
                <a:lnTo>
                  <a:pt x="457" y="1288"/>
                </a:lnTo>
                <a:lnTo>
                  <a:pt x="458" y="1291"/>
                </a:lnTo>
                <a:lnTo>
                  <a:pt x="459" y="1293"/>
                </a:lnTo>
                <a:lnTo>
                  <a:pt x="459" y="1293"/>
                </a:lnTo>
                <a:lnTo>
                  <a:pt x="458" y="1297"/>
                </a:lnTo>
                <a:lnTo>
                  <a:pt x="454" y="1301"/>
                </a:lnTo>
                <a:lnTo>
                  <a:pt x="448" y="1306"/>
                </a:lnTo>
                <a:lnTo>
                  <a:pt x="441" y="1310"/>
                </a:lnTo>
                <a:lnTo>
                  <a:pt x="433" y="1314"/>
                </a:lnTo>
                <a:lnTo>
                  <a:pt x="422" y="1318"/>
                </a:lnTo>
                <a:lnTo>
                  <a:pt x="410" y="1319"/>
                </a:lnTo>
                <a:lnTo>
                  <a:pt x="396" y="1320"/>
                </a:lnTo>
                <a:lnTo>
                  <a:pt x="396" y="1320"/>
                </a:lnTo>
                <a:lnTo>
                  <a:pt x="370" y="1319"/>
                </a:lnTo>
                <a:lnTo>
                  <a:pt x="347" y="1317"/>
                </a:lnTo>
                <a:lnTo>
                  <a:pt x="337" y="1314"/>
                </a:lnTo>
                <a:lnTo>
                  <a:pt x="328" y="1312"/>
                </a:lnTo>
                <a:lnTo>
                  <a:pt x="321" y="1310"/>
                </a:lnTo>
                <a:lnTo>
                  <a:pt x="316" y="1306"/>
                </a:lnTo>
                <a:lnTo>
                  <a:pt x="316" y="1306"/>
                </a:lnTo>
                <a:lnTo>
                  <a:pt x="312" y="1301"/>
                </a:lnTo>
                <a:lnTo>
                  <a:pt x="311" y="1297"/>
                </a:lnTo>
                <a:lnTo>
                  <a:pt x="311" y="1289"/>
                </a:lnTo>
                <a:lnTo>
                  <a:pt x="311" y="1282"/>
                </a:lnTo>
                <a:lnTo>
                  <a:pt x="312" y="1265"/>
                </a:lnTo>
                <a:lnTo>
                  <a:pt x="313" y="1255"/>
                </a:lnTo>
                <a:lnTo>
                  <a:pt x="312" y="1244"/>
                </a:lnTo>
                <a:lnTo>
                  <a:pt x="312" y="1244"/>
                </a:lnTo>
                <a:lnTo>
                  <a:pt x="310" y="1222"/>
                </a:lnTo>
                <a:lnTo>
                  <a:pt x="309" y="1202"/>
                </a:lnTo>
                <a:lnTo>
                  <a:pt x="306" y="1184"/>
                </a:lnTo>
                <a:lnTo>
                  <a:pt x="305" y="1176"/>
                </a:lnTo>
                <a:lnTo>
                  <a:pt x="303" y="1170"/>
                </a:lnTo>
                <a:lnTo>
                  <a:pt x="303" y="1170"/>
                </a:lnTo>
                <a:lnTo>
                  <a:pt x="299" y="1159"/>
                </a:lnTo>
                <a:lnTo>
                  <a:pt x="296" y="1150"/>
                </a:lnTo>
                <a:lnTo>
                  <a:pt x="295" y="1143"/>
                </a:lnTo>
                <a:lnTo>
                  <a:pt x="295" y="1139"/>
                </a:lnTo>
                <a:lnTo>
                  <a:pt x="296" y="1137"/>
                </a:lnTo>
                <a:lnTo>
                  <a:pt x="296" y="1137"/>
                </a:lnTo>
                <a:lnTo>
                  <a:pt x="299" y="1132"/>
                </a:lnTo>
                <a:lnTo>
                  <a:pt x="302" y="1130"/>
                </a:lnTo>
                <a:lnTo>
                  <a:pt x="304" y="1127"/>
                </a:lnTo>
                <a:lnTo>
                  <a:pt x="306" y="1124"/>
                </a:lnTo>
                <a:lnTo>
                  <a:pt x="306" y="1124"/>
                </a:lnTo>
                <a:lnTo>
                  <a:pt x="308" y="1116"/>
                </a:lnTo>
                <a:lnTo>
                  <a:pt x="308" y="1104"/>
                </a:lnTo>
                <a:lnTo>
                  <a:pt x="306" y="1089"/>
                </a:lnTo>
                <a:lnTo>
                  <a:pt x="305" y="1084"/>
                </a:lnTo>
                <a:lnTo>
                  <a:pt x="303" y="1079"/>
                </a:lnTo>
                <a:lnTo>
                  <a:pt x="303" y="1079"/>
                </a:lnTo>
                <a:lnTo>
                  <a:pt x="299" y="1069"/>
                </a:lnTo>
                <a:lnTo>
                  <a:pt x="297" y="1061"/>
                </a:lnTo>
                <a:lnTo>
                  <a:pt x="295" y="1053"/>
                </a:lnTo>
                <a:lnTo>
                  <a:pt x="295" y="1045"/>
                </a:lnTo>
                <a:lnTo>
                  <a:pt x="295" y="1045"/>
                </a:lnTo>
                <a:lnTo>
                  <a:pt x="296" y="1028"/>
                </a:lnTo>
                <a:lnTo>
                  <a:pt x="298" y="1020"/>
                </a:lnTo>
                <a:lnTo>
                  <a:pt x="298" y="1020"/>
                </a:lnTo>
                <a:lnTo>
                  <a:pt x="297" y="1013"/>
                </a:lnTo>
                <a:lnTo>
                  <a:pt x="296" y="998"/>
                </a:lnTo>
                <a:lnTo>
                  <a:pt x="292" y="975"/>
                </a:lnTo>
                <a:lnTo>
                  <a:pt x="292" y="975"/>
                </a:lnTo>
                <a:lnTo>
                  <a:pt x="291" y="951"/>
                </a:lnTo>
                <a:lnTo>
                  <a:pt x="291" y="930"/>
                </a:lnTo>
                <a:lnTo>
                  <a:pt x="291" y="930"/>
                </a:lnTo>
                <a:lnTo>
                  <a:pt x="287" y="907"/>
                </a:lnTo>
                <a:lnTo>
                  <a:pt x="279" y="861"/>
                </a:lnTo>
                <a:lnTo>
                  <a:pt x="270" y="815"/>
                </a:lnTo>
                <a:lnTo>
                  <a:pt x="266" y="791"/>
                </a:lnTo>
                <a:lnTo>
                  <a:pt x="266" y="791"/>
                </a:lnTo>
                <a:lnTo>
                  <a:pt x="264" y="781"/>
                </a:lnTo>
                <a:lnTo>
                  <a:pt x="258" y="767"/>
                </a:lnTo>
                <a:lnTo>
                  <a:pt x="250" y="746"/>
                </a:lnTo>
                <a:lnTo>
                  <a:pt x="250" y="7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E67188A3-E492-43D4-AEF7-3AC783310276}"/>
              </a:ext>
            </a:extLst>
          </p:cNvPr>
          <p:cNvSpPr>
            <a:spLocks noEditPoints="1"/>
          </p:cNvSpPr>
          <p:nvPr/>
        </p:nvSpPr>
        <p:spPr bwMode="auto">
          <a:xfrm>
            <a:off x="6585131" y="4689136"/>
            <a:ext cx="510011" cy="1656285"/>
          </a:xfrm>
          <a:custGeom>
            <a:avLst/>
            <a:gdLst>
              <a:gd name="T0" fmla="*/ 75 w 408"/>
              <a:gd name="T1" fmla="*/ 163 h 1325"/>
              <a:gd name="T2" fmla="*/ 55 w 408"/>
              <a:gd name="T3" fmla="*/ 218 h 1325"/>
              <a:gd name="T4" fmla="*/ 52 w 408"/>
              <a:gd name="T5" fmla="*/ 303 h 1325"/>
              <a:gd name="T6" fmla="*/ 26 w 408"/>
              <a:gd name="T7" fmla="*/ 381 h 1325"/>
              <a:gd name="T8" fmla="*/ 0 w 408"/>
              <a:gd name="T9" fmla="*/ 415 h 1325"/>
              <a:gd name="T10" fmla="*/ 14 w 408"/>
              <a:gd name="T11" fmla="*/ 517 h 1325"/>
              <a:gd name="T12" fmla="*/ 32 w 408"/>
              <a:gd name="T13" fmla="*/ 617 h 1325"/>
              <a:gd name="T14" fmla="*/ 18 w 408"/>
              <a:gd name="T15" fmla="*/ 673 h 1325"/>
              <a:gd name="T16" fmla="*/ 11 w 408"/>
              <a:gd name="T17" fmla="*/ 720 h 1325"/>
              <a:gd name="T18" fmla="*/ 1 w 408"/>
              <a:gd name="T19" fmla="*/ 786 h 1325"/>
              <a:gd name="T20" fmla="*/ 24 w 408"/>
              <a:gd name="T21" fmla="*/ 804 h 1325"/>
              <a:gd name="T22" fmla="*/ 52 w 408"/>
              <a:gd name="T23" fmla="*/ 870 h 1325"/>
              <a:gd name="T24" fmla="*/ 101 w 408"/>
              <a:gd name="T25" fmla="*/ 963 h 1325"/>
              <a:gd name="T26" fmla="*/ 94 w 408"/>
              <a:gd name="T27" fmla="*/ 1154 h 1325"/>
              <a:gd name="T28" fmla="*/ 123 w 408"/>
              <a:gd name="T29" fmla="*/ 1243 h 1325"/>
              <a:gd name="T30" fmla="*/ 106 w 408"/>
              <a:gd name="T31" fmla="*/ 1289 h 1325"/>
              <a:gd name="T32" fmla="*/ 140 w 408"/>
              <a:gd name="T33" fmla="*/ 1312 h 1325"/>
              <a:gd name="T34" fmla="*/ 198 w 408"/>
              <a:gd name="T35" fmla="*/ 1302 h 1325"/>
              <a:gd name="T36" fmla="*/ 228 w 408"/>
              <a:gd name="T37" fmla="*/ 1315 h 1325"/>
              <a:gd name="T38" fmla="*/ 278 w 408"/>
              <a:gd name="T39" fmla="*/ 1325 h 1325"/>
              <a:gd name="T40" fmla="*/ 294 w 408"/>
              <a:gd name="T41" fmla="*/ 1309 h 1325"/>
              <a:gd name="T42" fmla="*/ 334 w 408"/>
              <a:gd name="T43" fmla="*/ 1303 h 1325"/>
              <a:gd name="T44" fmla="*/ 320 w 408"/>
              <a:gd name="T45" fmla="*/ 1275 h 1325"/>
              <a:gd name="T46" fmla="*/ 306 w 408"/>
              <a:gd name="T47" fmla="*/ 1242 h 1325"/>
              <a:gd name="T48" fmla="*/ 314 w 408"/>
              <a:gd name="T49" fmla="*/ 1101 h 1325"/>
              <a:gd name="T50" fmla="*/ 353 w 408"/>
              <a:gd name="T51" fmla="*/ 885 h 1325"/>
              <a:gd name="T52" fmla="*/ 375 w 408"/>
              <a:gd name="T53" fmla="*/ 860 h 1325"/>
              <a:gd name="T54" fmla="*/ 343 w 408"/>
              <a:gd name="T55" fmla="*/ 613 h 1325"/>
              <a:gd name="T56" fmla="*/ 397 w 408"/>
              <a:gd name="T57" fmla="*/ 527 h 1325"/>
              <a:gd name="T58" fmla="*/ 406 w 408"/>
              <a:gd name="T59" fmla="*/ 478 h 1325"/>
              <a:gd name="T60" fmla="*/ 377 w 408"/>
              <a:gd name="T61" fmla="*/ 386 h 1325"/>
              <a:gd name="T62" fmla="*/ 371 w 408"/>
              <a:gd name="T63" fmla="*/ 347 h 1325"/>
              <a:gd name="T64" fmla="*/ 331 w 408"/>
              <a:gd name="T65" fmla="*/ 323 h 1325"/>
              <a:gd name="T66" fmla="*/ 285 w 408"/>
              <a:gd name="T67" fmla="*/ 311 h 1325"/>
              <a:gd name="T68" fmla="*/ 262 w 408"/>
              <a:gd name="T69" fmla="*/ 266 h 1325"/>
              <a:gd name="T70" fmla="*/ 296 w 408"/>
              <a:gd name="T71" fmla="*/ 223 h 1325"/>
              <a:gd name="T72" fmla="*/ 319 w 408"/>
              <a:gd name="T73" fmla="*/ 169 h 1325"/>
              <a:gd name="T74" fmla="*/ 316 w 408"/>
              <a:gd name="T75" fmla="*/ 120 h 1325"/>
              <a:gd name="T76" fmla="*/ 265 w 408"/>
              <a:gd name="T77" fmla="*/ 74 h 1325"/>
              <a:gd name="T78" fmla="*/ 236 w 408"/>
              <a:gd name="T79" fmla="*/ 65 h 1325"/>
              <a:gd name="T80" fmla="*/ 208 w 408"/>
              <a:gd name="T81" fmla="*/ 45 h 1325"/>
              <a:gd name="T82" fmla="*/ 191 w 408"/>
              <a:gd name="T83" fmla="*/ 19 h 1325"/>
              <a:gd name="T84" fmla="*/ 161 w 408"/>
              <a:gd name="T85" fmla="*/ 7 h 1325"/>
              <a:gd name="T86" fmla="*/ 144 w 408"/>
              <a:gd name="T87" fmla="*/ 1 h 1325"/>
              <a:gd name="T88" fmla="*/ 42 w 408"/>
              <a:gd name="T89" fmla="*/ 13 h 1325"/>
              <a:gd name="T90" fmla="*/ 48 w 408"/>
              <a:gd name="T91" fmla="*/ 86 h 1325"/>
              <a:gd name="T92" fmla="*/ 82 w 408"/>
              <a:gd name="T93" fmla="*/ 133 h 1325"/>
              <a:gd name="T94" fmla="*/ 103 w 408"/>
              <a:gd name="T95" fmla="*/ 150 h 1325"/>
              <a:gd name="T96" fmla="*/ 236 w 408"/>
              <a:gd name="T97" fmla="*/ 1032 h 1325"/>
              <a:gd name="T98" fmla="*/ 228 w 408"/>
              <a:gd name="T99" fmla="*/ 1104 h 1325"/>
              <a:gd name="T100" fmla="*/ 228 w 408"/>
              <a:gd name="T101" fmla="*/ 1179 h 1325"/>
              <a:gd name="T102" fmla="*/ 232 w 408"/>
              <a:gd name="T103" fmla="*/ 1240 h 1325"/>
              <a:gd name="T104" fmla="*/ 212 w 408"/>
              <a:gd name="T105" fmla="*/ 1220 h 1325"/>
              <a:gd name="T106" fmla="*/ 167 w 408"/>
              <a:gd name="T107" fmla="*/ 1078 h 1325"/>
              <a:gd name="T108" fmla="*/ 187 w 408"/>
              <a:gd name="T109" fmla="*/ 982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08" h="1325">
                <a:moveTo>
                  <a:pt x="103" y="150"/>
                </a:moveTo>
                <a:lnTo>
                  <a:pt x="103" y="157"/>
                </a:lnTo>
                <a:lnTo>
                  <a:pt x="103" y="157"/>
                </a:lnTo>
                <a:lnTo>
                  <a:pt x="90" y="159"/>
                </a:lnTo>
                <a:lnTo>
                  <a:pt x="81" y="160"/>
                </a:lnTo>
                <a:lnTo>
                  <a:pt x="77" y="162"/>
                </a:lnTo>
                <a:lnTo>
                  <a:pt x="75" y="163"/>
                </a:lnTo>
                <a:lnTo>
                  <a:pt x="75" y="163"/>
                </a:lnTo>
                <a:lnTo>
                  <a:pt x="69" y="177"/>
                </a:lnTo>
                <a:lnTo>
                  <a:pt x="61" y="195"/>
                </a:lnTo>
                <a:lnTo>
                  <a:pt x="61" y="195"/>
                </a:lnTo>
                <a:lnTo>
                  <a:pt x="57" y="208"/>
                </a:lnTo>
                <a:lnTo>
                  <a:pt x="55" y="213"/>
                </a:lnTo>
                <a:lnTo>
                  <a:pt x="55" y="218"/>
                </a:lnTo>
                <a:lnTo>
                  <a:pt x="55" y="218"/>
                </a:lnTo>
                <a:lnTo>
                  <a:pt x="54" y="236"/>
                </a:lnTo>
                <a:lnTo>
                  <a:pt x="52" y="259"/>
                </a:lnTo>
                <a:lnTo>
                  <a:pt x="52" y="259"/>
                </a:lnTo>
                <a:lnTo>
                  <a:pt x="51" y="271"/>
                </a:lnTo>
                <a:lnTo>
                  <a:pt x="51" y="286"/>
                </a:lnTo>
                <a:lnTo>
                  <a:pt x="52" y="303"/>
                </a:lnTo>
                <a:lnTo>
                  <a:pt x="52" y="303"/>
                </a:lnTo>
                <a:lnTo>
                  <a:pt x="53" y="311"/>
                </a:lnTo>
                <a:lnTo>
                  <a:pt x="55" y="320"/>
                </a:lnTo>
                <a:lnTo>
                  <a:pt x="55" y="320"/>
                </a:lnTo>
                <a:lnTo>
                  <a:pt x="41" y="351"/>
                </a:lnTo>
                <a:lnTo>
                  <a:pt x="31" y="373"/>
                </a:lnTo>
                <a:lnTo>
                  <a:pt x="26" y="381"/>
                </a:lnTo>
                <a:lnTo>
                  <a:pt x="24" y="385"/>
                </a:lnTo>
                <a:lnTo>
                  <a:pt x="24" y="385"/>
                </a:lnTo>
                <a:lnTo>
                  <a:pt x="19" y="389"/>
                </a:lnTo>
                <a:lnTo>
                  <a:pt x="12" y="396"/>
                </a:lnTo>
                <a:lnTo>
                  <a:pt x="5" y="404"/>
                </a:lnTo>
                <a:lnTo>
                  <a:pt x="2" y="409"/>
                </a:lnTo>
                <a:lnTo>
                  <a:pt x="0" y="415"/>
                </a:lnTo>
                <a:lnTo>
                  <a:pt x="0" y="415"/>
                </a:lnTo>
                <a:lnTo>
                  <a:pt x="0" y="424"/>
                </a:lnTo>
                <a:lnTo>
                  <a:pt x="0" y="436"/>
                </a:lnTo>
                <a:lnTo>
                  <a:pt x="3" y="470"/>
                </a:lnTo>
                <a:lnTo>
                  <a:pt x="8" y="501"/>
                </a:lnTo>
                <a:lnTo>
                  <a:pt x="12" y="512"/>
                </a:lnTo>
                <a:lnTo>
                  <a:pt x="14" y="517"/>
                </a:lnTo>
                <a:lnTo>
                  <a:pt x="14" y="517"/>
                </a:lnTo>
                <a:lnTo>
                  <a:pt x="23" y="522"/>
                </a:lnTo>
                <a:lnTo>
                  <a:pt x="36" y="529"/>
                </a:lnTo>
                <a:lnTo>
                  <a:pt x="55" y="538"/>
                </a:lnTo>
                <a:lnTo>
                  <a:pt x="55" y="538"/>
                </a:lnTo>
                <a:lnTo>
                  <a:pt x="42" y="582"/>
                </a:lnTo>
                <a:lnTo>
                  <a:pt x="32" y="617"/>
                </a:lnTo>
                <a:lnTo>
                  <a:pt x="24" y="639"/>
                </a:lnTo>
                <a:lnTo>
                  <a:pt x="24" y="639"/>
                </a:lnTo>
                <a:lnTo>
                  <a:pt x="20" y="650"/>
                </a:lnTo>
                <a:lnTo>
                  <a:pt x="19" y="660"/>
                </a:lnTo>
                <a:lnTo>
                  <a:pt x="18" y="668"/>
                </a:lnTo>
                <a:lnTo>
                  <a:pt x="18" y="673"/>
                </a:lnTo>
                <a:lnTo>
                  <a:pt x="18" y="673"/>
                </a:lnTo>
                <a:lnTo>
                  <a:pt x="15" y="686"/>
                </a:lnTo>
                <a:lnTo>
                  <a:pt x="14" y="697"/>
                </a:lnTo>
                <a:lnTo>
                  <a:pt x="18" y="703"/>
                </a:lnTo>
                <a:lnTo>
                  <a:pt x="18" y="703"/>
                </a:lnTo>
                <a:lnTo>
                  <a:pt x="15" y="709"/>
                </a:lnTo>
                <a:lnTo>
                  <a:pt x="11" y="720"/>
                </a:lnTo>
                <a:lnTo>
                  <a:pt x="11" y="720"/>
                </a:lnTo>
                <a:lnTo>
                  <a:pt x="7" y="731"/>
                </a:lnTo>
                <a:lnTo>
                  <a:pt x="3" y="746"/>
                </a:lnTo>
                <a:lnTo>
                  <a:pt x="1" y="760"/>
                </a:lnTo>
                <a:lnTo>
                  <a:pt x="0" y="771"/>
                </a:lnTo>
                <a:lnTo>
                  <a:pt x="0" y="771"/>
                </a:lnTo>
                <a:lnTo>
                  <a:pt x="1" y="780"/>
                </a:lnTo>
                <a:lnTo>
                  <a:pt x="1" y="786"/>
                </a:lnTo>
                <a:lnTo>
                  <a:pt x="2" y="789"/>
                </a:lnTo>
                <a:lnTo>
                  <a:pt x="3" y="793"/>
                </a:lnTo>
                <a:lnTo>
                  <a:pt x="7" y="795"/>
                </a:lnTo>
                <a:lnTo>
                  <a:pt x="11" y="799"/>
                </a:lnTo>
                <a:lnTo>
                  <a:pt x="11" y="799"/>
                </a:lnTo>
                <a:lnTo>
                  <a:pt x="17" y="801"/>
                </a:lnTo>
                <a:lnTo>
                  <a:pt x="24" y="804"/>
                </a:lnTo>
                <a:lnTo>
                  <a:pt x="41" y="808"/>
                </a:lnTo>
                <a:lnTo>
                  <a:pt x="61" y="809"/>
                </a:lnTo>
                <a:lnTo>
                  <a:pt x="61" y="809"/>
                </a:lnTo>
                <a:lnTo>
                  <a:pt x="55" y="838"/>
                </a:lnTo>
                <a:lnTo>
                  <a:pt x="52" y="858"/>
                </a:lnTo>
                <a:lnTo>
                  <a:pt x="51" y="866"/>
                </a:lnTo>
                <a:lnTo>
                  <a:pt x="52" y="870"/>
                </a:lnTo>
                <a:lnTo>
                  <a:pt x="52" y="870"/>
                </a:lnTo>
                <a:lnTo>
                  <a:pt x="54" y="873"/>
                </a:lnTo>
                <a:lnTo>
                  <a:pt x="61" y="878"/>
                </a:lnTo>
                <a:lnTo>
                  <a:pt x="81" y="887"/>
                </a:lnTo>
                <a:lnTo>
                  <a:pt x="110" y="901"/>
                </a:lnTo>
                <a:lnTo>
                  <a:pt x="110" y="901"/>
                </a:lnTo>
                <a:lnTo>
                  <a:pt x="101" y="963"/>
                </a:lnTo>
                <a:lnTo>
                  <a:pt x="95" y="1011"/>
                </a:lnTo>
                <a:lnTo>
                  <a:pt x="92" y="1047"/>
                </a:lnTo>
                <a:lnTo>
                  <a:pt x="92" y="1047"/>
                </a:lnTo>
                <a:lnTo>
                  <a:pt x="92" y="1075"/>
                </a:lnTo>
                <a:lnTo>
                  <a:pt x="92" y="1110"/>
                </a:lnTo>
                <a:lnTo>
                  <a:pt x="93" y="1142"/>
                </a:lnTo>
                <a:lnTo>
                  <a:pt x="94" y="1154"/>
                </a:lnTo>
                <a:lnTo>
                  <a:pt x="95" y="1162"/>
                </a:lnTo>
                <a:lnTo>
                  <a:pt x="95" y="1162"/>
                </a:lnTo>
                <a:lnTo>
                  <a:pt x="100" y="1180"/>
                </a:lnTo>
                <a:lnTo>
                  <a:pt x="105" y="1207"/>
                </a:lnTo>
                <a:lnTo>
                  <a:pt x="110" y="1240"/>
                </a:lnTo>
                <a:lnTo>
                  <a:pt x="123" y="1243"/>
                </a:lnTo>
                <a:lnTo>
                  <a:pt x="123" y="1243"/>
                </a:lnTo>
                <a:lnTo>
                  <a:pt x="118" y="1251"/>
                </a:lnTo>
                <a:lnTo>
                  <a:pt x="115" y="1258"/>
                </a:lnTo>
                <a:lnTo>
                  <a:pt x="112" y="1264"/>
                </a:lnTo>
                <a:lnTo>
                  <a:pt x="112" y="1264"/>
                </a:lnTo>
                <a:lnTo>
                  <a:pt x="111" y="1272"/>
                </a:lnTo>
                <a:lnTo>
                  <a:pt x="107" y="1283"/>
                </a:lnTo>
                <a:lnTo>
                  <a:pt x="106" y="1289"/>
                </a:lnTo>
                <a:lnTo>
                  <a:pt x="107" y="1295"/>
                </a:lnTo>
                <a:lnTo>
                  <a:pt x="109" y="1300"/>
                </a:lnTo>
                <a:lnTo>
                  <a:pt x="112" y="1305"/>
                </a:lnTo>
                <a:lnTo>
                  <a:pt x="112" y="1305"/>
                </a:lnTo>
                <a:lnTo>
                  <a:pt x="122" y="1310"/>
                </a:lnTo>
                <a:lnTo>
                  <a:pt x="130" y="1312"/>
                </a:lnTo>
                <a:lnTo>
                  <a:pt x="140" y="1312"/>
                </a:lnTo>
                <a:lnTo>
                  <a:pt x="153" y="1311"/>
                </a:lnTo>
                <a:lnTo>
                  <a:pt x="153" y="1311"/>
                </a:lnTo>
                <a:lnTo>
                  <a:pt x="168" y="1310"/>
                </a:lnTo>
                <a:lnTo>
                  <a:pt x="179" y="1306"/>
                </a:lnTo>
                <a:lnTo>
                  <a:pt x="189" y="1304"/>
                </a:lnTo>
                <a:lnTo>
                  <a:pt x="198" y="1302"/>
                </a:lnTo>
                <a:lnTo>
                  <a:pt x="198" y="1302"/>
                </a:lnTo>
                <a:lnTo>
                  <a:pt x="215" y="1299"/>
                </a:lnTo>
                <a:lnTo>
                  <a:pt x="221" y="1298"/>
                </a:lnTo>
                <a:lnTo>
                  <a:pt x="228" y="1302"/>
                </a:lnTo>
                <a:lnTo>
                  <a:pt x="228" y="1302"/>
                </a:lnTo>
                <a:lnTo>
                  <a:pt x="228" y="1304"/>
                </a:lnTo>
                <a:lnTo>
                  <a:pt x="228" y="1311"/>
                </a:lnTo>
                <a:lnTo>
                  <a:pt x="228" y="1315"/>
                </a:lnTo>
                <a:lnTo>
                  <a:pt x="230" y="1318"/>
                </a:lnTo>
                <a:lnTo>
                  <a:pt x="232" y="1321"/>
                </a:lnTo>
                <a:lnTo>
                  <a:pt x="236" y="1322"/>
                </a:lnTo>
                <a:lnTo>
                  <a:pt x="236" y="1322"/>
                </a:lnTo>
                <a:lnTo>
                  <a:pt x="248" y="1323"/>
                </a:lnTo>
                <a:lnTo>
                  <a:pt x="264" y="1325"/>
                </a:lnTo>
                <a:lnTo>
                  <a:pt x="278" y="1325"/>
                </a:lnTo>
                <a:lnTo>
                  <a:pt x="284" y="1323"/>
                </a:lnTo>
                <a:lnTo>
                  <a:pt x="287" y="1322"/>
                </a:lnTo>
                <a:lnTo>
                  <a:pt x="287" y="1322"/>
                </a:lnTo>
                <a:lnTo>
                  <a:pt x="289" y="1317"/>
                </a:lnTo>
                <a:lnTo>
                  <a:pt x="290" y="1312"/>
                </a:lnTo>
                <a:lnTo>
                  <a:pt x="293" y="1309"/>
                </a:lnTo>
                <a:lnTo>
                  <a:pt x="294" y="1309"/>
                </a:lnTo>
                <a:lnTo>
                  <a:pt x="296" y="1309"/>
                </a:lnTo>
                <a:lnTo>
                  <a:pt x="296" y="1309"/>
                </a:lnTo>
                <a:lnTo>
                  <a:pt x="306" y="1309"/>
                </a:lnTo>
                <a:lnTo>
                  <a:pt x="319" y="1309"/>
                </a:lnTo>
                <a:lnTo>
                  <a:pt x="325" y="1308"/>
                </a:lnTo>
                <a:lnTo>
                  <a:pt x="330" y="1306"/>
                </a:lnTo>
                <a:lnTo>
                  <a:pt x="334" y="1303"/>
                </a:lnTo>
                <a:lnTo>
                  <a:pt x="334" y="1300"/>
                </a:lnTo>
                <a:lnTo>
                  <a:pt x="334" y="1298"/>
                </a:lnTo>
                <a:lnTo>
                  <a:pt x="334" y="1298"/>
                </a:lnTo>
                <a:lnTo>
                  <a:pt x="333" y="1289"/>
                </a:lnTo>
                <a:lnTo>
                  <a:pt x="330" y="1285"/>
                </a:lnTo>
                <a:lnTo>
                  <a:pt x="327" y="1281"/>
                </a:lnTo>
                <a:lnTo>
                  <a:pt x="320" y="1275"/>
                </a:lnTo>
                <a:lnTo>
                  <a:pt x="320" y="1275"/>
                </a:lnTo>
                <a:lnTo>
                  <a:pt x="316" y="1266"/>
                </a:lnTo>
                <a:lnTo>
                  <a:pt x="314" y="1259"/>
                </a:lnTo>
                <a:lnTo>
                  <a:pt x="313" y="1253"/>
                </a:lnTo>
                <a:lnTo>
                  <a:pt x="311" y="1247"/>
                </a:lnTo>
                <a:lnTo>
                  <a:pt x="311" y="1247"/>
                </a:lnTo>
                <a:lnTo>
                  <a:pt x="306" y="1242"/>
                </a:lnTo>
                <a:lnTo>
                  <a:pt x="300" y="1239"/>
                </a:lnTo>
                <a:lnTo>
                  <a:pt x="294" y="1237"/>
                </a:lnTo>
                <a:lnTo>
                  <a:pt x="294" y="1237"/>
                </a:lnTo>
                <a:lnTo>
                  <a:pt x="304" y="1180"/>
                </a:lnTo>
                <a:lnTo>
                  <a:pt x="310" y="1134"/>
                </a:lnTo>
                <a:lnTo>
                  <a:pt x="314" y="1101"/>
                </a:lnTo>
                <a:lnTo>
                  <a:pt x="314" y="1101"/>
                </a:lnTo>
                <a:lnTo>
                  <a:pt x="317" y="1039"/>
                </a:lnTo>
                <a:lnTo>
                  <a:pt x="320" y="986"/>
                </a:lnTo>
                <a:lnTo>
                  <a:pt x="320" y="986"/>
                </a:lnTo>
                <a:lnTo>
                  <a:pt x="328" y="897"/>
                </a:lnTo>
                <a:lnTo>
                  <a:pt x="328" y="897"/>
                </a:lnTo>
                <a:lnTo>
                  <a:pt x="342" y="891"/>
                </a:lnTo>
                <a:lnTo>
                  <a:pt x="353" y="885"/>
                </a:lnTo>
                <a:lnTo>
                  <a:pt x="362" y="880"/>
                </a:lnTo>
                <a:lnTo>
                  <a:pt x="362" y="880"/>
                </a:lnTo>
                <a:lnTo>
                  <a:pt x="365" y="878"/>
                </a:lnTo>
                <a:lnTo>
                  <a:pt x="369" y="875"/>
                </a:lnTo>
                <a:lnTo>
                  <a:pt x="371" y="870"/>
                </a:lnTo>
                <a:lnTo>
                  <a:pt x="375" y="860"/>
                </a:lnTo>
                <a:lnTo>
                  <a:pt x="375" y="860"/>
                </a:lnTo>
                <a:lnTo>
                  <a:pt x="376" y="847"/>
                </a:lnTo>
                <a:lnTo>
                  <a:pt x="375" y="828"/>
                </a:lnTo>
                <a:lnTo>
                  <a:pt x="369" y="776"/>
                </a:lnTo>
                <a:lnTo>
                  <a:pt x="362" y="720"/>
                </a:lnTo>
                <a:lnTo>
                  <a:pt x="354" y="680"/>
                </a:lnTo>
                <a:lnTo>
                  <a:pt x="354" y="680"/>
                </a:lnTo>
                <a:lnTo>
                  <a:pt x="343" y="613"/>
                </a:lnTo>
                <a:lnTo>
                  <a:pt x="337" y="571"/>
                </a:lnTo>
                <a:lnTo>
                  <a:pt x="337" y="571"/>
                </a:lnTo>
                <a:lnTo>
                  <a:pt x="346" y="567"/>
                </a:lnTo>
                <a:lnTo>
                  <a:pt x="365" y="554"/>
                </a:lnTo>
                <a:lnTo>
                  <a:pt x="376" y="546"/>
                </a:lnTo>
                <a:lnTo>
                  <a:pt x="387" y="536"/>
                </a:lnTo>
                <a:lnTo>
                  <a:pt x="397" y="527"/>
                </a:lnTo>
                <a:lnTo>
                  <a:pt x="399" y="522"/>
                </a:lnTo>
                <a:lnTo>
                  <a:pt x="403" y="517"/>
                </a:lnTo>
                <a:lnTo>
                  <a:pt x="403" y="517"/>
                </a:lnTo>
                <a:lnTo>
                  <a:pt x="406" y="507"/>
                </a:lnTo>
                <a:lnTo>
                  <a:pt x="408" y="498"/>
                </a:lnTo>
                <a:lnTo>
                  <a:pt x="408" y="488"/>
                </a:lnTo>
                <a:lnTo>
                  <a:pt x="406" y="478"/>
                </a:lnTo>
                <a:lnTo>
                  <a:pt x="403" y="461"/>
                </a:lnTo>
                <a:lnTo>
                  <a:pt x="399" y="449"/>
                </a:lnTo>
                <a:lnTo>
                  <a:pt x="399" y="449"/>
                </a:lnTo>
                <a:lnTo>
                  <a:pt x="392" y="427"/>
                </a:lnTo>
                <a:lnTo>
                  <a:pt x="386" y="408"/>
                </a:lnTo>
                <a:lnTo>
                  <a:pt x="386" y="408"/>
                </a:lnTo>
                <a:lnTo>
                  <a:pt x="377" y="386"/>
                </a:lnTo>
                <a:lnTo>
                  <a:pt x="373" y="373"/>
                </a:lnTo>
                <a:lnTo>
                  <a:pt x="369" y="361"/>
                </a:lnTo>
                <a:lnTo>
                  <a:pt x="369" y="361"/>
                </a:lnTo>
                <a:lnTo>
                  <a:pt x="368" y="356"/>
                </a:lnTo>
                <a:lnTo>
                  <a:pt x="369" y="354"/>
                </a:lnTo>
                <a:lnTo>
                  <a:pt x="370" y="349"/>
                </a:lnTo>
                <a:lnTo>
                  <a:pt x="371" y="347"/>
                </a:lnTo>
                <a:lnTo>
                  <a:pt x="371" y="345"/>
                </a:lnTo>
                <a:lnTo>
                  <a:pt x="369" y="343"/>
                </a:lnTo>
                <a:lnTo>
                  <a:pt x="365" y="340"/>
                </a:lnTo>
                <a:lnTo>
                  <a:pt x="365" y="340"/>
                </a:lnTo>
                <a:lnTo>
                  <a:pt x="347" y="329"/>
                </a:lnTo>
                <a:lnTo>
                  <a:pt x="340" y="326"/>
                </a:lnTo>
                <a:lnTo>
                  <a:pt x="331" y="323"/>
                </a:lnTo>
                <a:lnTo>
                  <a:pt x="331" y="323"/>
                </a:lnTo>
                <a:lnTo>
                  <a:pt x="308" y="320"/>
                </a:lnTo>
                <a:lnTo>
                  <a:pt x="299" y="318"/>
                </a:lnTo>
                <a:lnTo>
                  <a:pt x="294" y="317"/>
                </a:lnTo>
                <a:lnTo>
                  <a:pt x="294" y="317"/>
                </a:lnTo>
                <a:lnTo>
                  <a:pt x="290" y="314"/>
                </a:lnTo>
                <a:lnTo>
                  <a:pt x="285" y="311"/>
                </a:lnTo>
                <a:lnTo>
                  <a:pt x="277" y="306"/>
                </a:lnTo>
                <a:lnTo>
                  <a:pt x="277" y="306"/>
                </a:lnTo>
                <a:lnTo>
                  <a:pt x="249" y="303"/>
                </a:lnTo>
                <a:lnTo>
                  <a:pt x="249" y="272"/>
                </a:lnTo>
                <a:lnTo>
                  <a:pt x="249" y="272"/>
                </a:lnTo>
                <a:lnTo>
                  <a:pt x="253" y="271"/>
                </a:lnTo>
                <a:lnTo>
                  <a:pt x="262" y="266"/>
                </a:lnTo>
                <a:lnTo>
                  <a:pt x="268" y="261"/>
                </a:lnTo>
                <a:lnTo>
                  <a:pt x="274" y="257"/>
                </a:lnTo>
                <a:lnTo>
                  <a:pt x="281" y="249"/>
                </a:lnTo>
                <a:lnTo>
                  <a:pt x="287" y="242"/>
                </a:lnTo>
                <a:lnTo>
                  <a:pt x="287" y="242"/>
                </a:lnTo>
                <a:lnTo>
                  <a:pt x="291" y="232"/>
                </a:lnTo>
                <a:lnTo>
                  <a:pt x="296" y="223"/>
                </a:lnTo>
                <a:lnTo>
                  <a:pt x="302" y="203"/>
                </a:lnTo>
                <a:lnTo>
                  <a:pt x="306" y="188"/>
                </a:lnTo>
                <a:lnTo>
                  <a:pt x="307" y="180"/>
                </a:lnTo>
                <a:lnTo>
                  <a:pt x="307" y="180"/>
                </a:lnTo>
                <a:lnTo>
                  <a:pt x="310" y="179"/>
                </a:lnTo>
                <a:lnTo>
                  <a:pt x="316" y="174"/>
                </a:lnTo>
                <a:lnTo>
                  <a:pt x="319" y="169"/>
                </a:lnTo>
                <a:lnTo>
                  <a:pt x="322" y="165"/>
                </a:lnTo>
                <a:lnTo>
                  <a:pt x="324" y="159"/>
                </a:lnTo>
                <a:lnTo>
                  <a:pt x="324" y="150"/>
                </a:lnTo>
                <a:lnTo>
                  <a:pt x="324" y="150"/>
                </a:lnTo>
                <a:lnTo>
                  <a:pt x="323" y="137"/>
                </a:lnTo>
                <a:lnTo>
                  <a:pt x="320" y="127"/>
                </a:lnTo>
                <a:lnTo>
                  <a:pt x="316" y="120"/>
                </a:lnTo>
                <a:lnTo>
                  <a:pt x="307" y="109"/>
                </a:lnTo>
                <a:lnTo>
                  <a:pt x="307" y="109"/>
                </a:lnTo>
                <a:lnTo>
                  <a:pt x="293" y="92"/>
                </a:lnTo>
                <a:lnTo>
                  <a:pt x="287" y="87"/>
                </a:lnTo>
                <a:lnTo>
                  <a:pt x="279" y="82"/>
                </a:lnTo>
                <a:lnTo>
                  <a:pt x="279" y="82"/>
                </a:lnTo>
                <a:lnTo>
                  <a:pt x="265" y="74"/>
                </a:lnTo>
                <a:lnTo>
                  <a:pt x="259" y="73"/>
                </a:lnTo>
                <a:lnTo>
                  <a:pt x="256" y="73"/>
                </a:lnTo>
                <a:lnTo>
                  <a:pt x="256" y="73"/>
                </a:lnTo>
                <a:lnTo>
                  <a:pt x="253" y="71"/>
                </a:lnTo>
                <a:lnTo>
                  <a:pt x="245" y="69"/>
                </a:lnTo>
                <a:lnTo>
                  <a:pt x="239" y="67"/>
                </a:lnTo>
                <a:lnTo>
                  <a:pt x="236" y="65"/>
                </a:lnTo>
                <a:lnTo>
                  <a:pt x="236" y="65"/>
                </a:lnTo>
                <a:lnTo>
                  <a:pt x="212" y="62"/>
                </a:lnTo>
                <a:lnTo>
                  <a:pt x="212" y="62"/>
                </a:lnTo>
                <a:lnTo>
                  <a:pt x="212" y="57"/>
                </a:lnTo>
                <a:lnTo>
                  <a:pt x="210" y="52"/>
                </a:lnTo>
                <a:lnTo>
                  <a:pt x="208" y="45"/>
                </a:lnTo>
                <a:lnTo>
                  <a:pt x="208" y="45"/>
                </a:lnTo>
                <a:lnTo>
                  <a:pt x="204" y="37"/>
                </a:lnTo>
                <a:lnTo>
                  <a:pt x="198" y="33"/>
                </a:lnTo>
                <a:lnTo>
                  <a:pt x="191" y="28"/>
                </a:lnTo>
                <a:lnTo>
                  <a:pt x="191" y="28"/>
                </a:lnTo>
                <a:lnTo>
                  <a:pt x="192" y="27"/>
                </a:lnTo>
                <a:lnTo>
                  <a:pt x="192" y="23"/>
                </a:lnTo>
                <a:lnTo>
                  <a:pt x="191" y="19"/>
                </a:lnTo>
                <a:lnTo>
                  <a:pt x="190" y="17"/>
                </a:lnTo>
                <a:lnTo>
                  <a:pt x="187" y="14"/>
                </a:lnTo>
                <a:lnTo>
                  <a:pt x="187" y="14"/>
                </a:lnTo>
                <a:lnTo>
                  <a:pt x="185" y="12"/>
                </a:lnTo>
                <a:lnTo>
                  <a:pt x="180" y="11"/>
                </a:lnTo>
                <a:lnTo>
                  <a:pt x="172" y="8"/>
                </a:lnTo>
                <a:lnTo>
                  <a:pt x="161" y="7"/>
                </a:lnTo>
                <a:lnTo>
                  <a:pt x="161" y="7"/>
                </a:lnTo>
                <a:lnTo>
                  <a:pt x="161" y="7"/>
                </a:lnTo>
                <a:lnTo>
                  <a:pt x="161" y="6"/>
                </a:lnTo>
                <a:lnTo>
                  <a:pt x="161" y="5"/>
                </a:lnTo>
                <a:lnTo>
                  <a:pt x="156" y="2"/>
                </a:lnTo>
                <a:lnTo>
                  <a:pt x="144" y="1"/>
                </a:lnTo>
                <a:lnTo>
                  <a:pt x="144" y="1"/>
                </a:lnTo>
                <a:lnTo>
                  <a:pt x="126" y="0"/>
                </a:lnTo>
                <a:lnTo>
                  <a:pt x="106" y="1"/>
                </a:lnTo>
                <a:lnTo>
                  <a:pt x="72" y="5"/>
                </a:lnTo>
                <a:lnTo>
                  <a:pt x="72" y="5"/>
                </a:lnTo>
                <a:lnTo>
                  <a:pt x="59" y="6"/>
                </a:lnTo>
                <a:lnTo>
                  <a:pt x="49" y="10"/>
                </a:lnTo>
                <a:lnTo>
                  <a:pt x="42" y="13"/>
                </a:lnTo>
                <a:lnTo>
                  <a:pt x="37" y="18"/>
                </a:lnTo>
                <a:lnTo>
                  <a:pt x="37" y="18"/>
                </a:lnTo>
                <a:lnTo>
                  <a:pt x="37" y="22"/>
                </a:lnTo>
                <a:lnTo>
                  <a:pt x="37" y="29"/>
                </a:lnTo>
                <a:lnTo>
                  <a:pt x="41" y="50"/>
                </a:lnTo>
                <a:lnTo>
                  <a:pt x="48" y="86"/>
                </a:lnTo>
                <a:lnTo>
                  <a:pt x="48" y="86"/>
                </a:lnTo>
                <a:lnTo>
                  <a:pt x="49" y="90"/>
                </a:lnTo>
                <a:lnTo>
                  <a:pt x="53" y="94"/>
                </a:lnTo>
                <a:lnTo>
                  <a:pt x="63" y="105"/>
                </a:lnTo>
                <a:lnTo>
                  <a:pt x="75" y="116"/>
                </a:lnTo>
                <a:lnTo>
                  <a:pt x="75" y="116"/>
                </a:lnTo>
                <a:lnTo>
                  <a:pt x="77" y="122"/>
                </a:lnTo>
                <a:lnTo>
                  <a:pt x="82" y="133"/>
                </a:lnTo>
                <a:lnTo>
                  <a:pt x="82" y="133"/>
                </a:lnTo>
                <a:lnTo>
                  <a:pt x="87" y="142"/>
                </a:lnTo>
                <a:lnTo>
                  <a:pt x="89" y="144"/>
                </a:lnTo>
                <a:lnTo>
                  <a:pt x="92" y="146"/>
                </a:lnTo>
                <a:lnTo>
                  <a:pt x="92" y="146"/>
                </a:lnTo>
                <a:lnTo>
                  <a:pt x="99" y="150"/>
                </a:lnTo>
                <a:lnTo>
                  <a:pt x="103" y="150"/>
                </a:lnTo>
                <a:lnTo>
                  <a:pt x="103" y="150"/>
                </a:lnTo>
                <a:close/>
                <a:moveTo>
                  <a:pt x="202" y="908"/>
                </a:moveTo>
                <a:lnTo>
                  <a:pt x="225" y="908"/>
                </a:lnTo>
                <a:lnTo>
                  <a:pt x="225" y="908"/>
                </a:lnTo>
                <a:lnTo>
                  <a:pt x="231" y="971"/>
                </a:lnTo>
                <a:lnTo>
                  <a:pt x="235" y="1016"/>
                </a:lnTo>
                <a:lnTo>
                  <a:pt x="236" y="1032"/>
                </a:lnTo>
                <a:lnTo>
                  <a:pt x="236" y="1040"/>
                </a:lnTo>
                <a:lnTo>
                  <a:pt x="236" y="1040"/>
                </a:lnTo>
                <a:lnTo>
                  <a:pt x="233" y="1051"/>
                </a:lnTo>
                <a:lnTo>
                  <a:pt x="230" y="1070"/>
                </a:lnTo>
                <a:lnTo>
                  <a:pt x="228" y="1090"/>
                </a:lnTo>
                <a:lnTo>
                  <a:pt x="228" y="1098"/>
                </a:lnTo>
                <a:lnTo>
                  <a:pt x="228" y="1104"/>
                </a:lnTo>
                <a:lnTo>
                  <a:pt x="228" y="1104"/>
                </a:lnTo>
                <a:lnTo>
                  <a:pt x="231" y="1121"/>
                </a:lnTo>
                <a:lnTo>
                  <a:pt x="231" y="1144"/>
                </a:lnTo>
                <a:lnTo>
                  <a:pt x="231" y="1166"/>
                </a:lnTo>
                <a:lnTo>
                  <a:pt x="230" y="1174"/>
                </a:lnTo>
                <a:lnTo>
                  <a:pt x="228" y="1179"/>
                </a:lnTo>
                <a:lnTo>
                  <a:pt x="228" y="1179"/>
                </a:lnTo>
                <a:lnTo>
                  <a:pt x="226" y="1187"/>
                </a:lnTo>
                <a:lnTo>
                  <a:pt x="226" y="1193"/>
                </a:lnTo>
                <a:lnTo>
                  <a:pt x="225" y="1206"/>
                </a:lnTo>
                <a:lnTo>
                  <a:pt x="225" y="1206"/>
                </a:lnTo>
                <a:lnTo>
                  <a:pt x="226" y="1216"/>
                </a:lnTo>
                <a:lnTo>
                  <a:pt x="228" y="1229"/>
                </a:lnTo>
                <a:lnTo>
                  <a:pt x="232" y="1240"/>
                </a:lnTo>
                <a:lnTo>
                  <a:pt x="232" y="1243"/>
                </a:lnTo>
                <a:lnTo>
                  <a:pt x="232" y="1243"/>
                </a:lnTo>
                <a:lnTo>
                  <a:pt x="222" y="1230"/>
                </a:lnTo>
                <a:lnTo>
                  <a:pt x="216" y="1223"/>
                </a:lnTo>
                <a:lnTo>
                  <a:pt x="214" y="1220"/>
                </a:lnTo>
                <a:lnTo>
                  <a:pt x="212" y="1220"/>
                </a:lnTo>
                <a:lnTo>
                  <a:pt x="212" y="1220"/>
                </a:lnTo>
                <a:lnTo>
                  <a:pt x="187" y="1226"/>
                </a:lnTo>
                <a:lnTo>
                  <a:pt x="187" y="1226"/>
                </a:lnTo>
                <a:lnTo>
                  <a:pt x="179" y="1177"/>
                </a:lnTo>
                <a:lnTo>
                  <a:pt x="172" y="1133"/>
                </a:lnTo>
                <a:lnTo>
                  <a:pt x="167" y="1094"/>
                </a:lnTo>
                <a:lnTo>
                  <a:pt x="167" y="1094"/>
                </a:lnTo>
                <a:lnTo>
                  <a:pt x="167" y="1078"/>
                </a:lnTo>
                <a:lnTo>
                  <a:pt x="169" y="1061"/>
                </a:lnTo>
                <a:lnTo>
                  <a:pt x="172" y="1044"/>
                </a:lnTo>
                <a:lnTo>
                  <a:pt x="176" y="1028"/>
                </a:lnTo>
                <a:lnTo>
                  <a:pt x="184" y="1000"/>
                </a:lnTo>
                <a:lnTo>
                  <a:pt x="186" y="989"/>
                </a:lnTo>
                <a:lnTo>
                  <a:pt x="187" y="982"/>
                </a:lnTo>
                <a:lnTo>
                  <a:pt x="187" y="982"/>
                </a:lnTo>
                <a:lnTo>
                  <a:pt x="190" y="964"/>
                </a:lnTo>
                <a:lnTo>
                  <a:pt x="195" y="940"/>
                </a:lnTo>
                <a:lnTo>
                  <a:pt x="202" y="908"/>
                </a:lnTo>
                <a:lnTo>
                  <a:pt x="202" y="90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D15AEE56-491E-4905-9964-1B4656DEE39F}"/>
              </a:ext>
            </a:extLst>
          </p:cNvPr>
          <p:cNvSpPr>
            <a:spLocks/>
          </p:cNvSpPr>
          <p:nvPr/>
        </p:nvSpPr>
        <p:spPr bwMode="auto">
          <a:xfrm>
            <a:off x="4651300" y="4674359"/>
            <a:ext cx="780016" cy="1731287"/>
          </a:xfrm>
          <a:custGeom>
            <a:avLst/>
            <a:gdLst>
              <a:gd name="T0" fmla="*/ 65 w 624"/>
              <a:gd name="T1" fmla="*/ 94 h 1385"/>
              <a:gd name="T2" fmla="*/ 83 w 624"/>
              <a:gd name="T3" fmla="*/ 36 h 1385"/>
              <a:gd name="T4" fmla="*/ 175 w 624"/>
              <a:gd name="T5" fmla="*/ 0 h 1385"/>
              <a:gd name="T6" fmla="*/ 256 w 624"/>
              <a:gd name="T7" fmla="*/ 47 h 1385"/>
              <a:gd name="T8" fmla="*/ 249 w 624"/>
              <a:gd name="T9" fmla="*/ 92 h 1385"/>
              <a:gd name="T10" fmla="*/ 252 w 624"/>
              <a:gd name="T11" fmla="*/ 144 h 1385"/>
              <a:gd name="T12" fmla="*/ 235 w 624"/>
              <a:gd name="T13" fmla="*/ 178 h 1385"/>
              <a:gd name="T14" fmla="*/ 230 w 624"/>
              <a:gd name="T15" fmla="*/ 205 h 1385"/>
              <a:gd name="T16" fmla="*/ 190 w 624"/>
              <a:gd name="T17" fmla="*/ 226 h 1385"/>
              <a:gd name="T18" fmla="*/ 249 w 624"/>
              <a:gd name="T19" fmla="*/ 278 h 1385"/>
              <a:gd name="T20" fmla="*/ 253 w 624"/>
              <a:gd name="T21" fmla="*/ 249 h 1385"/>
              <a:gd name="T22" fmla="*/ 235 w 624"/>
              <a:gd name="T23" fmla="*/ 211 h 1385"/>
              <a:gd name="T24" fmla="*/ 247 w 624"/>
              <a:gd name="T25" fmla="*/ 168 h 1385"/>
              <a:gd name="T26" fmla="*/ 316 w 624"/>
              <a:gd name="T27" fmla="*/ 133 h 1385"/>
              <a:gd name="T28" fmla="*/ 380 w 624"/>
              <a:gd name="T29" fmla="*/ 178 h 1385"/>
              <a:gd name="T30" fmla="*/ 388 w 624"/>
              <a:gd name="T31" fmla="*/ 256 h 1385"/>
              <a:gd name="T32" fmla="*/ 409 w 624"/>
              <a:gd name="T33" fmla="*/ 301 h 1385"/>
              <a:gd name="T34" fmla="*/ 426 w 624"/>
              <a:gd name="T35" fmla="*/ 352 h 1385"/>
              <a:gd name="T36" fmla="*/ 452 w 624"/>
              <a:gd name="T37" fmla="*/ 387 h 1385"/>
              <a:gd name="T38" fmla="*/ 425 w 624"/>
              <a:gd name="T39" fmla="*/ 435 h 1385"/>
              <a:gd name="T40" fmla="*/ 415 w 624"/>
              <a:gd name="T41" fmla="*/ 460 h 1385"/>
              <a:gd name="T42" fmla="*/ 410 w 624"/>
              <a:gd name="T43" fmla="*/ 510 h 1385"/>
              <a:gd name="T44" fmla="*/ 425 w 624"/>
              <a:gd name="T45" fmla="*/ 549 h 1385"/>
              <a:gd name="T46" fmla="*/ 410 w 624"/>
              <a:gd name="T47" fmla="*/ 578 h 1385"/>
              <a:gd name="T48" fmla="*/ 386 w 624"/>
              <a:gd name="T49" fmla="*/ 628 h 1385"/>
              <a:gd name="T50" fmla="*/ 351 w 624"/>
              <a:gd name="T51" fmla="*/ 639 h 1385"/>
              <a:gd name="T52" fmla="*/ 365 w 624"/>
              <a:gd name="T53" fmla="*/ 720 h 1385"/>
              <a:gd name="T54" fmla="*/ 376 w 624"/>
              <a:gd name="T55" fmla="*/ 790 h 1385"/>
              <a:gd name="T56" fmla="*/ 414 w 624"/>
              <a:gd name="T57" fmla="*/ 845 h 1385"/>
              <a:gd name="T58" fmla="*/ 399 w 624"/>
              <a:gd name="T59" fmla="*/ 957 h 1385"/>
              <a:gd name="T60" fmla="*/ 402 w 624"/>
              <a:gd name="T61" fmla="*/ 1032 h 1385"/>
              <a:gd name="T62" fmla="*/ 431 w 624"/>
              <a:gd name="T63" fmla="*/ 1135 h 1385"/>
              <a:gd name="T64" fmla="*/ 505 w 624"/>
              <a:gd name="T65" fmla="*/ 1230 h 1385"/>
              <a:gd name="T66" fmla="*/ 547 w 624"/>
              <a:gd name="T67" fmla="*/ 1243 h 1385"/>
              <a:gd name="T68" fmla="*/ 610 w 624"/>
              <a:gd name="T69" fmla="*/ 1235 h 1385"/>
              <a:gd name="T70" fmla="*/ 604 w 624"/>
              <a:gd name="T71" fmla="*/ 1284 h 1385"/>
              <a:gd name="T72" fmla="*/ 502 w 624"/>
              <a:gd name="T73" fmla="*/ 1333 h 1385"/>
              <a:gd name="T74" fmla="*/ 436 w 624"/>
              <a:gd name="T75" fmla="*/ 1346 h 1385"/>
              <a:gd name="T76" fmla="*/ 427 w 624"/>
              <a:gd name="T77" fmla="*/ 1322 h 1385"/>
              <a:gd name="T78" fmla="*/ 413 w 624"/>
              <a:gd name="T79" fmla="*/ 1279 h 1385"/>
              <a:gd name="T80" fmla="*/ 371 w 624"/>
              <a:gd name="T81" fmla="*/ 1219 h 1385"/>
              <a:gd name="T82" fmla="*/ 333 w 624"/>
              <a:gd name="T83" fmla="*/ 1136 h 1385"/>
              <a:gd name="T84" fmla="*/ 275 w 624"/>
              <a:gd name="T85" fmla="*/ 1035 h 1385"/>
              <a:gd name="T86" fmla="*/ 221 w 624"/>
              <a:gd name="T87" fmla="*/ 1011 h 1385"/>
              <a:gd name="T88" fmla="*/ 192 w 624"/>
              <a:gd name="T89" fmla="*/ 1070 h 1385"/>
              <a:gd name="T90" fmla="*/ 129 w 624"/>
              <a:gd name="T91" fmla="*/ 1170 h 1385"/>
              <a:gd name="T92" fmla="*/ 109 w 624"/>
              <a:gd name="T93" fmla="*/ 1277 h 1385"/>
              <a:gd name="T94" fmla="*/ 193 w 624"/>
              <a:gd name="T95" fmla="*/ 1341 h 1385"/>
              <a:gd name="T96" fmla="*/ 225 w 624"/>
              <a:gd name="T97" fmla="*/ 1368 h 1385"/>
              <a:gd name="T98" fmla="*/ 162 w 624"/>
              <a:gd name="T99" fmla="*/ 1383 h 1385"/>
              <a:gd name="T100" fmla="*/ 0 w 624"/>
              <a:gd name="T101" fmla="*/ 1356 h 1385"/>
              <a:gd name="T102" fmla="*/ 8 w 624"/>
              <a:gd name="T103" fmla="*/ 1324 h 1385"/>
              <a:gd name="T104" fmla="*/ 5 w 624"/>
              <a:gd name="T105" fmla="*/ 1289 h 1385"/>
              <a:gd name="T106" fmla="*/ 7 w 624"/>
              <a:gd name="T107" fmla="*/ 1225 h 1385"/>
              <a:gd name="T108" fmla="*/ 60 w 624"/>
              <a:gd name="T109" fmla="*/ 1073 h 1385"/>
              <a:gd name="T110" fmla="*/ 115 w 624"/>
              <a:gd name="T111" fmla="*/ 858 h 1385"/>
              <a:gd name="T112" fmla="*/ 121 w 624"/>
              <a:gd name="T113" fmla="*/ 782 h 1385"/>
              <a:gd name="T114" fmla="*/ 72 w 624"/>
              <a:gd name="T115" fmla="*/ 756 h 1385"/>
              <a:gd name="T116" fmla="*/ 28 w 624"/>
              <a:gd name="T117" fmla="*/ 365 h 1385"/>
              <a:gd name="T118" fmla="*/ 70 w 624"/>
              <a:gd name="T119" fmla="*/ 210 h 1385"/>
              <a:gd name="T120" fmla="*/ 78 w 624"/>
              <a:gd name="T121" fmla="*/ 190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4" h="1385">
                <a:moveTo>
                  <a:pt x="78" y="190"/>
                </a:moveTo>
                <a:lnTo>
                  <a:pt x="78" y="190"/>
                </a:lnTo>
                <a:lnTo>
                  <a:pt x="76" y="187"/>
                </a:lnTo>
                <a:lnTo>
                  <a:pt x="70" y="179"/>
                </a:lnTo>
                <a:lnTo>
                  <a:pt x="64" y="168"/>
                </a:lnTo>
                <a:lnTo>
                  <a:pt x="63" y="162"/>
                </a:lnTo>
                <a:lnTo>
                  <a:pt x="61" y="156"/>
                </a:lnTo>
                <a:lnTo>
                  <a:pt x="61" y="156"/>
                </a:lnTo>
                <a:lnTo>
                  <a:pt x="64" y="123"/>
                </a:lnTo>
                <a:lnTo>
                  <a:pt x="65" y="94"/>
                </a:lnTo>
                <a:lnTo>
                  <a:pt x="65" y="94"/>
                </a:lnTo>
                <a:lnTo>
                  <a:pt x="64" y="87"/>
                </a:lnTo>
                <a:lnTo>
                  <a:pt x="63" y="79"/>
                </a:lnTo>
                <a:lnTo>
                  <a:pt x="61" y="75"/>
                </a:lnTo>
                <a:lnTo>
                  <a:pt x="63" y="71"/>
                </a:lnTo>
                <a:lnTo>
                  <a:pt x="63" y="66"/>
                </a:lnTo>
                <a:lnTo>
                  <a:pt x="65" y="61"/>
                </a:lnTo>
                <a:lnTo>
                  <a:pt x="65" y="61"/>
                </a:lnTo>
                <a:lnTo>
                  <a:pt x="74" y="50"/>
                </a:lnTo>
                <a:lnTo>
                  <a:pt x="83" y="36"/>
                </a:lnTo>
                <a:lnTo>
                  <a:pt x="95" y="21"/>
                </a:lnTo>
                <a:lnTo>
                  <a:pt x="100" y="17"/>
                </a:lnTo>
                <a:lnTo>
                  <a:pt x="106" y="13"/>
                </a:lnTo>
                <a:lnTo>
                  <a:pt x="106" y="13"/>
                </a:lnTo>
                <a:lnTo>
                  <a:pt x="118" y="8"/>
                </a:lnTo>
                <a:lnTo>
                  <a:pt x="132" y="3"/>
                </a:lnTo>
                <a:lnTo>
                  <a:pt x="144" y="1"/>
                </a:lnTo>
                <a:lnTo>
                  <a:pt x="153" y="0"/>
                </a:lnTo>
                <a:lnTo>
                  <a:pt x="153" y="0"/>
                </a:lnTo>
                <a:lnTo>
                  <a:pt x="175" y="0"/>
                </a:lnTo>
                <a:lnTo>
                  <a:pt x="186" y="0"/>
                </a:lnTo>
                <a:lnTo>
                  <a:pt x="196" y="2"/>
                </a:lnTo>
                <a:lnTo>
                  <a:pt x="196" y="2"/>
                </a:lnTo>
                <a:lnTo>
                  <a:pt x="209" y="8"/>
                </a:lnTo>
                <a:lnTo>
                  <a:pt x="226" y="18"/>
                </a:lnTo>
                <a:lnTo>
                  <a:pt x="243" y="27"/>
                </a:lnTo>
                <a:lnTo>
                  <a:pt x="252" y="33"/>
                </a:lnTo>
                <a:lnTo>
                  <a:pt x="252" y="33"/>
                </a:lnTo>
                <a:lnTo>
                  <a:pt x="254" y="40"/>
                </a:lnTo>
                <a:lnTo>
                  <a:pt x="256" y="47"/>
                </a:lnTo>
                <a:lnTo>
                  <a:pt x="259" y="58"/>
                </a:lnTo>
                <a:lnTo>
                  <a:pt x="259" y="58"/>
                </a:lnTo>
                <a:lnTo>
                  <a:pt x="258" y="61"/>
                </a:lnTo>
                <a:lnTo>
                  <a:pt x="256" y="64"/>
                </a:lnTo>
                <a:lnTo>
                  <a:pt x="254" y="69"/>
                </a:lnTo>
                <a:lnTo>
                  <a:pt x="241" y="66"/>
                </a:lnTo>
                <a:lnTo>
                  <a:pt x="241" y="66"/>
                </a:lnTo>
                <a:lnTo>
                  <a:pt x="245" y="77"/>
                </a:lnTo>
                <a:lnTo>
                  <a:pt x="248" y="86"/>
                </a:lnTo>
                <a:lnTo>
                  <a:pt x="249" y="92"/>
                </a:lnTo>
                <a:lnTo>
                  <a:pt x="249" y="92"/>
                </a:lnTo>
                <a:lnTo>
                  <a:pt x="250" y="100"/>
                </a:lnTo>
                <a:lnTo>
                  <a:pt x="249" y="109"/>
                </a:lnTo>
                <a:lnTo>
                  <a:pt x="249" y="109"/>
                </a:lnTo>
                <a:lnTo>
                  <a:pt x="245" y="128"/>
                </a:lnTo>
                <a:lnTo>
                  <a:pt x="245" y="128"/>
                </a:lnTo>
                <a:lnTo>
                  <a:pt x="247" y="132"/>
                </a:lnTo>
                <a:lnTo>
                  <a:pt x="249" y="136"/>
                </a:lnTo>
                <a:lnTo>
                  <a:pt x="252" y="141"/>
                </a:lnTo>
                <a:lnTo>
                  <a:pt x="252" y="144"/>
                </a:lnTo>
                <a:lnTo>
                  <a:pt x="252" y="145"/>
                </a:lnTo>
                <a:lnTo>
                  <a:pt x="252" y="145"/>
                </a:lnTo>
                <a:lnTo>
                  <a:pt x="247" y="152"/>
                </a:lnTo>
                <a:lnTo>
                  <a:pt x="243" y="156"/>
                </a:lnTo>
                <a:lnTo>
                  <a:pt x="243" y="156"/>
                </a:lnTo>
                <a:lnTo>
                  <a:pt x="243" y="163"/>
                </a:lnTo>
                <a:lnTo>
                  <a:pt x="241" y="170"/>
                </a:lnTo>
                <a:lnTo>
                  <a:pt x="241" y="170"/>
                </a:lnTo>
                <a:lnTo>
                  <a:pt x="237" y="175"/>
                </a:lnTo>
                <a:lnTo>
                  <a:pt x="235" y="178"/>
                </a:lnTo>
                <a:lnTo>
                  <a:pt x="235" y="179"/>
                </a:lnTo>
                <a:lnTo>
                  <a:pt x="235" y="179"/>
                </a:lnTo>
                <a:lnTo>
                  <a:pt x="237" y="184"/>
                </a:lnTo>
                <a:lnTo>
                  <a:pt x="237" y="186"/>
                </a:lnTo>
                <a:lnTo>
                  <a:pt x="235" y="187"/>
                </a:lnTo>
                <a:lnTo>
                  <a:pt x="235" y="187"/>
                </a:lnTo>
                <a:lnTo>
                  <a:pt x="233" y="188"/>
                </a:lnTo>
                <a:lnTo>
                  <a:pt x="232" y="191"/>
                </a:lnTo>
                <a:lnTo>
                  <a:pt x="231" y="198"/>
                </a:lnTo>
                <a:lnTo>
                  <a:pt x="230" y="205"/>
                </a:lnTo>
                <a:lnTo>
                  <a:pt x="229" y="211"/>
                </a:lnTo>
                <a:lnTo>
                  <a:pt x="229" y="211"/>
                </a:lnTo>
                <a:lnTo>
                  <a:pt x="225" y="219"/>
                </a:lnTo>
                <a:lnTo>
                  <a:pt x="222" y="221"/>
                </a:lnTo>
                <a:lnTo>
                  <a:pt x="218" y="222"/>
                </a:lnTo>
                <a:lnTo>
                  <a:pt x="218" y="222"/>
                </a:lnTo>
                <a:lnTo>
                  <a:pt x="203" y="219"/>
                </a:lnTo>
                <a:lnTo>
                  <a:pt x="193" y="215"/>
                </a:lnTo>
                <a:lnTo>
                  <a:pt x="190" y="226"/>
                </a:lnTo>
                <a:lnTo>
                  <a:pt x="190" y="226"/>
                </a:lnTo>
                <a:lnTo>
                  <a:pt x="197" y="237"/>
                </a:lnTo>
                <a:lnTo>
                  <a:pt x="204" y="247"/>
                </a:lnTo>
                <a:lnTo>
                  <a:pt x="213" y="256"/>
                </a:lnTo>
                <a:lnTo>
                  <a:pt x="213" y="256"/>
                </a:lnTo>
                <a:lnTo>
                  <a:pt x="218" y="260"/>
                </a:lnTo>
                <a:lnTo>
                  <a:pt x="221" y="265"/>
                </a:lnTo>
                <a:lnTo>
                  <a:pt x="225" y="273"/>
                </a:lnTo>
                <a:lnTo>
                  <a:pt x="229" y="282"/>
                </a:lnTo>
                <a:lnTo>
                  <a:pt x="229" y="282"/>
                </a:lnTo>
                <a:lnTo>
                  <a:pt x="249" y="278"/>
                </a:lnTo>
                <a:lnTo>
                  <a:pt x="249" y="278"/>
                </a:lnTo>
                <a:lnTo>
                  <a:pt x="248" y="273"/>
                </a:lnTo>
                <a:lnTo>
                  <a:pt x="245" y="270"/>
                </a:lnTo>
                <a:lnTo>
                  <a:pt x="245" y="267"/>
                </a:lnTo>
                <a:lnTo>
                  <a:pt x="245" y="267"/>
                </a:lnTo>
                <a:lnTo>
                  <a:pt x="247" y="265"/>
                </a:lnTo>
                <a:lnTo>
                  <a:pt x="250" y="261"/>
                </a:lnTo>
                <a:lnTo>
                  <a:pt x="256" y="259"/>
                </a:lnTo>
                <a:lnTo>
                  <a:pt x="256" y="259"/>
                </a:lnTo>
                <a:lnTo>
                  <a:pt x="253" y="249"/>
                </a:lnTo>
                <a:lnTo>
                  <a:pt x="248" y="239"/>
                </a:lnTo>
                <a:lnTo>
                  <a:pt x="248" y="239"/>
                </a:lnTo>
                <a:lnTo>
                  <a:pt x="247" y="239"/>
                </a:lnTo>
                <a:lnTo>
                  <a:pt x="244" y="242"/>
                </a:lnTo>
                <a:lnTo>
                  <a:pt x="243" y="242"/>
                </a:lnTo>
                <a:lnTo>
                  <a:pt x="242" y="240"/>
                </a:lnTo>
                <a:lnTo>
                  <a:pt x="239" y="233"/>
                </a:lnTo>
                <a:lnTo>
                  <a:pt x="239" y="233"/>
                </a:lnTo>
                <a:lnTo>
                  <a:pt x="235" y="215"/>
                </a:lnTo>
                <a:lnTo>
                  <a:pt x="235" y="211"/>
                </a:lnTo>
                <a:lnTo>
                  <a:pt x="236" y="210"/>
                </a:lnTo>
                <a:lnTo>
                  <a:pt x="237" y="209"/>
                </a:lnTo>
                <a:lnTo>
                  <a:pt x="237" y="209"/>
                </a:lnTo>
                <a:lnTo>
                  <a:pt x="241" y="208"/>
                </a:lnTo>
                <a:lnTo>
                  <a:pt x="241" y="207"/>
                </a:lnTo>
                <a:lnTo>
                  <a:pt x="241" y="207"/>
                </a:lnTo>
                <a:lnTo>
                  <a:pt x="241" y="201"/>
                </a:lnTo>
                <a:lnTo>
                  <a:pt x="242" y="186"/>
                </a:lnTo>
                <a:lnTo>
                  <a:pt x="244" y="178"/>
                </a:lnTo>
                <a:lnTo>
                  <a:pt x="247" y="168"/>
                </a:lnTo>
                <a:lnTo>
                  <a:pt x="252" y="158"/>
                </a:lnTo>
                <a:lnTo>
                  <a:pt x="259" y="150"/>
                </a:lnTo>
                <a:lnTo>
                  <a:pt x="259" y="150"/>
                </a:lnTo>
                <a:lnTo>
                  <a:pt x="266" y="142"/>
                </a:lnTo>
                <a:lnTo>
                  <a:pt x="276" y="138"/>
                </a:lnTo>
                <a:lnTo>
                  <a:pt x="285" y="134"/>
                </a:lnTo>
                <a:lnTo>
                  <a:pt x="295" y="133"/>
                </a:lnTo>
                <a:lnTo>
                  <a:pt x="310" y="132"/>
                </a:lnTo>
                <a:lnTo>
                  <a:pt x="316" y="133"/>
                </a:lnTo>
                <a:lnTo>
                  <a:pt x="316" y="133"/>
                </a:lnTo>
                <a:lnTo>
                  <a:pt x="321" y="132"/>
                </a:lnTo>
                <a:lnTo>
                  <a:pt x="333" y="133"/>
                </a:lnTo>
                <a:lnTo>
                  <a:pt x="341" y="135"/>
                </a:lnTo>
                <a:lnTo>
                  <a:pt x="350" y="138"/>
                </a:lnTo>
                <a:lnTo>
                  <a:pt x="357" y="142"/>
                </a:lnTo>
                <a:lnTo>
                  <a:pt x="365" y="150"/>
                </a:lnTo>
                <a:lnTo>
                  <a:pt x="365" y="150"/>
                </a:lnTo>
                <a:lnTo>
                  <a:pt x="371" y="158"/>
                </a:lnTo>
                <a:lnTo>
                  <a:pt x="376" y="168"/>
                </a:lnTo>
                <a:lnTo>
                  <a:pt x="380" y="178"/>
                </a:lnTo>
                <a:lnTo>
                  <a:pt x="382" y="188"/>
                </a:lnTo>
                <a:lnTo>
                  <a:pt x="383" y="198"/>
                </a:lnTo>
                <a:lnTo>
                  <a:pt x="383" y="208"/>
                </a:lnTo>
                <a:lnTo>
                  <a:pt x="382" y="222"/>
                </a:lnTo>
                <a:lnTo>
                  <a:pt x="382" y="222"/>
                </a:lnTo>
                <a:lnTo>
                  <a:pt x="380" y="237"/>
                </a:lnTo>
                <a:lnTo>
                  <a:pt x="380" y="242"/>
                </a:lnTo>
                <a:lnTo>
                  <a:pt x="380" y="242"/>
                </a:lnTo>
                <a:lnTo>
                  <a:pt x="381" y="243"/>
                </a:lnTo>
                <a:lnTo>
                  <a:pt x="388" y="256"/>
                </a:lnTo>
                <a:lnTo>
                  <a:pt x="388" y="256"/>
                </a:lnTo>
                <a:lnTo>
                  <a:pt x="394" y="267"/>
                </a:lnTo>
                <a:lnTo>
                  <a:pt x="399" y="278"/>
                </a:lnTo>
                <a:lnTo>
                  <a:pt x="402" y="288"/>
                </a:lnTo>
                <a:lnTo>
                  <a:pt x="402" y="288"/>
                </a:lnTo>
                <a:lnTo>
                  <a:pt x="404" y="290"/>
                </a:lnTo>
                <a:lnTo>
                  <a:pt x="406" y="291"/>
                </a:lnTo>
                <a:lnTo>
                  <a:pt x="408" y="295"/>
                </a:lnTo>
                <a:lnTo>
                  <a:pt x="408" y="295"/>
                </a:lnTo>
                <a:lnTo>
                  <a:pt x="409" y="301"/>
                </a:lnTo>
                <a:lnTo>
                  <a:pt x="409" y="302"/>
                </a:lnTo>
                <a:lnTo>
                  <a:pt x="408" y="303"/>
                </a:lnTo>
                <a:lnTo>
                  <a:pt x="408" y="303"/>
                </a:lnTo>
                <a:lnTo>
                  <a:pt x="410" y="310"/>
                </a:lnTo>
                <a:lnTo>
                  <a:pt x="416" y="323"/>
                </a:lnTo>
                <a:lnTo>
                  <a:pt x="422" y="337"/>
                </a:lnTo>
                <a:lnTo>
                  <a:pt x="425" y="346"/>
                </a:lnTo>
                <a:lnTo>
                  <a:pt x="425" y="346"/>
                </a:lnTo>
                <a:lnTo>
                  <a:pt x="425" y="351"/>
                </a:lnTo>
                <a:lnTo>
                  <a:pt x="426" y="352"/>
                </a:lnTo>
                <a:lnTo>
                  <a:pt x="429" y="354"/>
                </a:lnTo>
                <a:lnTo>
                  <a:pt x="429" y="354"/>
                </a:lnTo>
                <a:lnTo>
                  <a:pt x="434" y="358"/>
                </a:lnTo>
                <a:lnTo>
                  <a:pt x="440" y="363"/>
                </a:lnTo>
                <a:lnTo>
                  <a:pt x="446" y="371"/>
                </a:lnTo>
                <a:lnTo>
                  <a:pt x="446" y="371"/>
                </a:lnTo>
                <a:lnTo>
                  <a:pt x="451" y="377"/>
                </a:lnTo>
                <a:lnTo>
                  <a:pt x="454" y="381"/>
                </a:lnTo>
                <a:lnTo>
                  <a:pt x="452" y="387"/>
                </a:lnTo>
                <a:lnTo>
                  <a:pt x="452" y="387"/>
                </a:lnTo>
                <a:lnTo>
                  <a:pt x="450" y="403"/>
                </a:lnTo>
                <a:lnTo>
                  <a:pt x="449" y="412"/>
                </a:lnTo>
                <a:lnTo>
                  <a:pt x="446" y="416"/>
                </a:lnTo>
                <a:lnTo>
                  <a:pt x="444" y="418"/>
                </a:lnTo>
                <a:lnTo>
                  <a:pt x="444" y="418"/>
                </a:lnTo>
                <a:lnTo>
                  <a:pt x="440" y="425"/>
                </a:lnTo>
                <a:lnTo>
                  <a:pt x="436" y="429"/>
                </a:lnTo>
                <a:lnTo>
                  <a:pt x="432" y="434"/>
                </a:lnTo>
                <a:lnTo>
                  <a:pt x="428" y="435"/>
                </a:lnTo>
                <a:lnTo>
                  <a:pt x="425" y="435"/>
                </a:lnTo>
                <a:lnTo>
                  <a:pt x="425" y="435"/>
                </a:lnTo>
                <a:lnTo>
                  <a:pt x="409" y="434"/>
                </a:lnTo>
                <a:lnTo>
                  <a:pt x="402" y="433"/>
                </a:lnTo>
                <a:lnTo>
                  <a:pt x="402" y="433"/>
                </a:lnTo>
                <a:lnTo>
                  <a:pt x="404" y="435"/>
                </a:lnTo>
                <a:lnTo>
                  <a:pt x="409" y="441"/>
                </a:lnTo>
                <a:lnTo>
                  <a:pt x="411" y="446"/>
                </a:lnTo>
                <a:lnTo>
                  <a:pt x="414" y="450"/>
                </a:lnTo>
                <a:lnTo>
                  <a:pt x="415" y="455"/>
                </a:lnTo>
                <a:lnTo>
                  <a:pt x="415" y="460"/>
                </a:lnTo>
                <a:lnTo>
                  <a:pt x="415" y="460"/>
                </a:lnTo>
                <a:lnTo>
                  <a:pt x="411" y="467"/>
                </a:lnTo>
                <a:lnTo>
                  <a:pt x="408" y="474"/>
                </a:lnTo>
                <a:lnTo>
                  <a:pt x="405" y="478"/>
                </a:lnTo>
                <a:lnTo>
                  <a:pt x="404" y="480"/>
                </a:lnTo>
                <a:lnTo>
                  <a:pt x="404" y="480"/>
                </a:lnTo>
                <a:lnTo>
                  <a:pt x="405" y="494"/>
                </a:lnTo>
                <a:lnTo>
                  <a:pt x="408" y="503"/>
                </a:lnTo>
                <a:lnTo>
                  <a:pt x="409" y="508"/>
                </a:lnTo>
                <a:lnTo>
                  <a:pt x="410" y="510"/>
                </a:lnTo>
                <a:lnTo>
                  <a:pt x="410" y="510"/>
                </a:lnTo>
                <a:lnTo>
                  <a:pt x="421" y="523"/>
                </a:lnTo>
                <a:lnTo>
                  <a:pt x="427" y="530"/>
                </a:lnTo>
                <a:lnTo>
                  <a:pt x="432" y="536"/>
                </a:lnTo>
                <a:lnTo>
                  <a:pt x="432" y="536"/>
                </a:lnTo>
                <a:lnTo>
                  <a:pt x="432" y="538"/>
                </a:lnTo>
                <a:lnTo>
                  <a:pt x="432" y="541"/>
                </a:lnTo>
                <a:lnTo>
                  <a:pt x="429" y="544"/>
                </a:lnTo>
                <a:lnTo>
                  <a:pt x="426" y="547"/>
                </a:lnTo>
                <a:lnTo>
                  <a:pt x="425" y="549"/>
                </a:lnTo>
                <a:lnTo>
                  <a:pt x="425" y="549"/>
                </a:lnTo>
                <a:lnTo>
                  <a:pt x="425" y="555"/>
                </a:lnTo>
                <a:lnTo>
                  <a:pt x="423" y="564"/>
                </a:lnTo>
                <a:lnTo>
                  <a:pt x="423" y="564"/>
                </a:lnTo>
                <a:lnTo>
                  <a:pt x="421" y="566"/>
                </a:lnTo>
                <a:lnTo>
                  <a:pt x="417" y="569"/>
                </a:lnTo>
                <a:lnTo>
                  <a:pt x="414" y="570"/>
                </a:lnTo>
                <a:lnTo>
                  <a:pt x="413" y="570"/>
                </a:lnTo>
                <a:lnTo>
                  <a:pt x="413" y="570"/>
                </a:lnTo>
                <a:lnTo>
                  <a:pt x="410" y="578"/>
                </a:lnTo>
                <a:lnTo>
                  <a:pt x="409" y="586"/>
                </a:lnTo>
                <a:lnTo>
                  <a:pt x="408" y="594"/>
                </a:lnTo>
                <a:lnTo>
                  <a:pt x="408" y="594"/>
                </a:lnTo>
                <a:lnTo>
                  <a:pt x="408" y="599"/>
                </a:lnTo>
                <a:lnTo>
                  <a:pt x="408" y="604"/>
                </a:lnTo>
                <a:lnTo>
                  <a:pt x="406" y="609"/>
                </a:lnTo>
                <a:lnTo>
                  <a:pt x="402" y="613"/>
                </a:lnTo>
                <a:lnTo>
                  <a:pt x="402" y="613"/>
                </a:lnTo>
                <a:lnTo>
                  <a:pt x="391" y="623"/>
                </a:lnTo>
                <a:lnTo>
                  <a:pt x="386" y="628"/>
                </a:lnTo>
                <a:lnTo>
                  <a:pt x="377" y="632"/>
                </a:lnTo>
                <a:lnTo>
                  <a:pt x="377" y="632"/>
                </a:lnTo>
                <a:lnTo>
                  <a:pt x="365" y="638"/>
                </a:lnTo>
                <a:lnTo>
                  <a:pt x="359" y="640"/>
                </a:lnTo>
                <a:lnTo>
                  <a:pt x="359" y="640"/>
                </a:lnTo>
                <a:lnTo>
                  <a:pt x="357" y="640"/>
                </a:lnTo>
                <a:lnTo>
                  <a:pt x="354" y="638"/>
                </a:lnTo>
                <a:lnTo>
                  <a:pt x="352" y="634"/>
                </a:lnTo>
                <a:lnTo>
                  <a:pt x="352" y="634"/>
                </a:lnTo>
                <a:lnTo>
                  <a:pt x="351" y="639"/>
                </a:lnTo>
                <a:lnTo>
                  <a:pt x="351" y="645"/>
                </a:lnTo>
                <a:lnTo>
                  <a:pt x="351" y="653"/>
                </a:lnTo>
                <a:lnTo>
                  <a:pt x="351" y="653"/>
                </a:lnTo>
                <a:lnTo>
                  <a:pt x="351" y="675"/>
                </a:lnTo>
                <a:lnTo>
                  <a:pt x="352" y="695"/>
                </a:lnTo>
                <a:lnTo>
                  <a:pt x="352" y="695"/>
                </a:lnTo>
                <a:lnTo>
                  <a:pt x="354" y="703"/>
                </a:lnTo>
                <a:lnTo>
                  <a:pt x="359" y="710"/>
                </a:lnTo>
                <a:lnTo>
                  <a:pt x="365" y="720"/>
                </a:lnTo>
                <a:lnTo>
                  <a:pt x="365" y="720"/>
                </a:lnTo>
                <a:lnTo>
                  <a:pt x="367" y="721"/>
                </a:lnTo>
                <a:lnTo>
                  <a:pt x="369" y="728"/>
                </a:lnTo>
                <a:lnTo>
                  <a:pt x="373" y="741"/>
                </a:lnTo>
                <a:lnTo>
                  <a:pt x="374" y="748"/>
                </a:lnTo>
                <a:lnTo>
                  <a:pt x="374" y="759"/>
                </a:lnTo>
                <a:lnTo>
                  <a:pt x="374" y="759"/>
                </a:lnTo>
                <a:lnTo>
                  <a:pt x="374" y="774"/>
                </a:lnTo>
                <a:lnTo>
                  <a:pt x="375" y="784"/>
                </a:lnTo>
                <a:lnTo>
                  <a:pt x="376" y="790"/>
                </a:lnTo>
                <a:lnTo>
                  <a:pt x="376" y="790"/>
                </a:lnTo>
                <a:lnTo>
                  <a:pt x="376" y="795"/>
                </a:lnTo>
                <a:lnTo>
                  <a:pt x="377" y="801"/>
                </a:lnTo>
                <a:lnTo>
                  <a:pt x="380" y="807"/>
                </a:lnTo>
                <a:lnTo>
                  <a:pt x="380" y="807"/>
                </a:lnTo>
                <a:lnTo>
                  <a:pt x="386" y="818"/>
                </a:lnTo>
                <a:lnTo>
                  <a:pt x="391" y="824"/>
                </a:lnTo>
                <a:lnTo>
                  <a:pt x="391" y="824"/>
                </a:lnTo>
                <a:lnTo>
                  <a:pt x="403" y="835"/>
                </a:lnTo>
                <a:lnTo>
                  <a:pt x="411" y="842"/>
                </a:lnTo>
                <a:lnTo>
                  <a:pt x="414" y="845"/>
                </a:lnTo>
                <a:lnTo>
                  <a:pt x="415" y="848"/>
                </a:lnTo>
                <a:lnTo>
                  <a:pt x="415" y="848"/>
                </a:lnTo>
                <a:lnTo>
                  <a:pt x="415" y="853"/>
                </a:lnTo>
                <a:lnTo>
                  <a:pt x="415" y="856"/>
                </a:lnTo>
                <a:lnTo>
                  <a:pt x="415" y="857"/>
                </a:lnTo>
                <a:lnTo>
                  <a:pt x="415" y="857"/>
                </a:lnTo>
                <a:lnTo>
                  <a:pt x="365" y="897"/>
                </a:lnTo>
                <a:lnTo>
                  <a:pt x="396" y="949"/>
                </a:lnTo>
                <a:lnTo>
                  <a:pt x="396" y="949"/>
                </a:lnTo>
                <a:lnTo>
                  <a:pt x="399" y="957"/>
                </a:lnTo>
                <a:lnTo>
                  <a:pt x="403" y="971"/>
                </a:lnTo>
                <a:lnTo>
                  <a:pt x="405" y="984"/>
                </a:lnTo>
                <a:lnTo>
                  <a:pt x="405" y="995"/>
                </a:lnTo>
                <a:lnTo>
                  <a:pt x="405" y="995"/>
                </a:lnTo>
                <a:lnTo>
                  <a:pt x="406" y="1003"/>
                </a:lnTo>
                <a:lnTo>
                  <a:pt x="408" y="1011"/>
                </a:lnTo>
                <a:lnTo>
                  <a:pt x="408" y="1017"/>
                </a:lnTo>
                <a:lnTo>
                  <a:pt x="405" y="1023"/>
                </a:lnTo>
                <a:lnTo>
                  <a:pt x="405" y="1023"/>
                </a:lnTo>
                <a:lnTo>
                  <a:pt x="402" y="1032"/>
                </a:lnTo>
                <a:lnTo>
                  <a:pt x="399" y="1038"/>
                </a:lnTo>
                <a:lnTo>
                  <a:pt x="399" y="1038"/>
                </a:lnTo>
                <a:lnTo>
                  <a:pt x="399" y="1042"/>
                </a:lnTo>
                <a:lnTo>
                  <a:pt x="402" y="1052"/>
                </a:lnTo>
                <a:lnTo>
                  <a:pt x="409" y="1080"/>
                </a:lnTo>
                <a:lnTo>
                  <a:pt x="417" y="1109"/>
                </a:lnTo>
                <a:lnTo>
                  <a:pt x="423" y="1126"/>
                </a:lnTo>
                <a:lnTo>
                  <a:pt x="423" y="1126"/>
                </a:lnTo>
                <a:lnTo>
                  <a:pt x="426" y="1129"/>
                </a:lnTo>
                <a:lnTo>
                  <a:pt x="431" y="1135"/>
                </a:lnTo>
                <a:lnTo>
                  <a:pt x="445" y="1149"/>
                </a:lnTo>
                <a:lnTo>
                  <a:pt x="460" y="1162"/>
                </a:lnTo>
                <a:lnTo>
                  <a:pt x="468" y="1170"/>
                </a:lnTo>
                <a:lnTo>
                  <a:pt x="468" y="1170"/>
                </a:lnTo>
                <a:lnTo>
                  <a:pt x="475" y="1184"/>
                </a:lnTo>
                <a:lnTo>
                  <a:pt x="483" y="1198"/>
                </a:lnTo>
                <a:lnTo>
                  <a:pt x="483" y="1198"/>
                </a:lnTo>
                <a:lnTo>
                  <a:pt x="492" y="1215"/>
                </a:lnTo>
                <a:lnTo>
                  <a:pt x="498" y="1224"/>
                </a:lnTo>
                <a:lnTo>
                  <a:pt x="505" y="1230"/>
                </a:lnTo>
                <a:lnTo>
                  <a:pt x="505" y="1230"/>
                </a:lnTo>
                <a:lnTo>
                  <a:pt x="511" y="1236"/>
                </a:lnTo>
                <a:lnTo>
                  <a:pt x="515" y="1237"/>
                </a:lnTo>
                <a:lnTo>
                  <a:pt x="515" y="1237"/>
                </a:lnTo>
                <a:lnTo>
                  <a:pt x="523" y="1237"/>
                </a:lnTo>
                <a:lnTo>
                  <a:pt x="528" y="1237"/>
                </a:lnTo>
                <a:lnTo>
                  <a:pt x="535" y="1238"/>
                </a:lnTo>
                <a:lnTo>
                  <a:pt x="535" y="1238"/>
                </a:lnTo>
                <a:lnTo>
                  <a:pt x="542" y="1242"/>
                </a:lnTo>
                <a:lnTo>
                  <a:pt x="547" y="1243"/>
                </a:lnTo>
                <a:lnTo>
                  <a:pt x="566" y="1243"/>
                </a:lnTo>
                <a:lnTo>
                  <a:pt x="566" y="1243"/>
                </a:lnTo>
                <a:lnTo>
                  <a:pt x="570" y="1243"/>
                </a:lnTo>
                <a:lnTo>
                  <a:pt x="575" y="1241"/>
                </a:lnTo>
                <a:lnTo>
                  <a:pt x="584" y="1237"/>
                </a:lnTo>
                <a:lnTo>
                  <a:pt x="594" y="1233"/>
                </a:lnTo>
                <a:lnTo>
                  <a:pt x="598" y="1232"/>
                </a:lnTo>
                <a:lnTo>
                  <a:pt x="603" y="1232"/>
                </a:lnTo>
                <a:lnTo>
                  <a:pt x="603" y="1232"/>
                </a:lnTo>
                <a:lnTo>
                  <a:pt x="610" y="1235"/>
                </a:lnTo>
                <a:lnTo>
                  <a:pt x="617" y="1237"/>
                </a:lnTo>
                <a:lnTo>
                  <a:pt x="622" y="1242"/>
                </a:lnTo>
                <a:lnTo>
                  <a:pt x="624" y="1248"/>
                </a:lnTo>
                <a:lnTo>
                  <a:pt x="624" y="1248"/>
                </a:lnTo>
                <a:lnTo>
                  <a:pt x="624" y="1253"/>
                </a:lnTo>
                <a:lnTo>
                  <a:pt x="622" y="1258"/>
                </a:lnTo>
                <a:lnTo>
                  <a:pt x="617" y="1265"/>
                </a:lnTo>
                <a:lnTo>
                  <a:pt x="617" y="1265"/>
                </a:lnTo>
                <a:lnTo>
                  <a:pt x="609" y="1277"/>
                </a:lnTo>
                <a:lnTo>
                  <a:pt x="604" y="1284"/>
                </a:lnTo>
                <a:lnTo>
                  <a:pt x="599" y="1290"/>
                </a:lnTo>
                <a:lnTo>
                  <a:pt x="599" y="1290"/>
                </a:lnTo>
                <a:lnTo>
                  <a:pt x="594" y="1293"/>
                </a:lnTo>
                <a:lnTo>
                  <a:pt x="587" y="1296"/>
                </a:lnTo>
                <a:lnTo>
                  <a:pt x="564" y="1304"/>
                </a:lnTo>
                <a:lnTo>
                  <a:pt x="540" y="1313"/>
                </a:lnTo>
                <a:lnTo>
                  <a:pt x="521" y="1319"/>
                </a:lnTo>
                <a:lnTo>
                  <a:pt x="521" y="1319"/>
                </a:lnTo>
                <a:lnTo>
                  <a:pt x="511" y="1325"/>
                </a:lnTo>
                <a:lnTo>
                  <a:pt x="502" y="1333"/>
                </a:lnTo>
                <a:lnTo>
                  <a:pt x="492" y="1339"/>
                </a:lnTo>
                <a:lnTo>
                  <a:pt x="486" y="1341"/>
                </a:lnTo>
                <a:lnTo>
                  <a:pt x="479" y="1343"/>
                </a:lnTo>
                <a:lnTo>
                  <a:pt x="479" y="1343"/>
                </a:lnTo>
                <a:lnTo>
                  <a:pt x="465" y="1347"/>
                </a:lnTo>
                <a:lnTo>
                  <a:pt x="452" y="1348"/>
                </a:lnTo>
                <a:lnTo>
                  <a:pt x="444" y="1350"/>
                </a:lnTo>
                <a:lnTo>
                  <a:pt x="438" y="1347"/>
                </a:lnTo>
                <a:lnTo>
                  <a:pt x="438" y="1347"/>
                </a:lnTo>
                <a:lnTo>
                  <a:pt x="436" y="1346"/>
                </a:lnTo>
                <a:lnTo>
                  <a:pt x="432" y="1343"/>
                </a:lnTo>
                <a:lnTo>
                  <a:pt x="428" y="1339"/>
                </a:lnTo>
                <a:lnTo>
                  <a:pt x="426" y="1333"/>
                </a:lnTo>
                <a:lnTo>
                  <a:pt x="425" y="1330"/>
                </a:lnTo>
                <a:lnTo>
                  <a:pt x="425" y="1330"/>
                </a:lnTo>
                <a:lnTo>
                  <a:pt x="426" y="1329"/>
                </a:lnTo>
                <a:lnTo>
                  <a:pt x="427" y="1328"/>
                </a:lnTo>
                <a:lnTo>
                  <a:pt x="428" y="1325"/>
                </a:lnTo>
                <a:lnTo>
                  <a:pt x="427" y="1322"/>
                </a:lnTo>
                <a:lnTo>
                  <a:pt x="427" y="1322"/>
                </a:lnTo>
                <a:lnTo>
                  <a:pt x="423" y="1310"/>
                </a:lnTo>
                <a:lnTo>
                  <a:pt x="421" y="1299"/>
                </a:lnTo>
                <a:lnTo>
                  <a:pt x="423" y="1282"/>
                </a:lnTo>
                <a:lnTo>
                  <a:pt x="423" y="1282"/>
                </a:lnTo>
                <a:lnTo>
                  <a:pt x="422" y="1283"/>
                </a:lnTo>
                <a:lnTo>
                  <a:pt x="421" y="1285"/>
                </a:lnTo>
                <a:lnTo>
                  <a:pt x="420" y="1285"/>
                </a:lnTo>
                <a:lnTo>
                  <a:pt x="417" y="1285"/>
                </a:lnTo>
                <a:lnTo>
                  <a:pt x="415" y="1283"/>
                </a:lnTo>
                <a:lnTo>
                  <a:pt x="413" y="1279"/>
                </a:lnTo>
                <a:lnTo>
                  <a:pt x="413" y="1279"/>
                </a:lnTo>
                <a:lnTo>
                  <a:pt x="408" y="1271"/>
                </a:lnTo>
                <a:lnTo>
                  <a:pt x="404" y="1264"/>
                </a:lnTo>
                <a:lnTo>
                  <a:pt x="402" y="1258"/>
                </a:lnTo>
                <a:lnTo>
                  <a:pt x="397" y="1251"/>
                </a:lnTo>
                <a:lnTo>
                  <a:pt x="397" y="1251"/>
                </a:lnTo>
                <a:lnTo>
                  <a:pt x="391" y="1244"/>
                </a:lnTo>
                <a:lnTo>
                  <a:pt x="382" y="1236"/>
                </a:lnTo>
                <a:lnTo>
                  <a:pt x="375" y="1225"/>
                </a:lnTo>
                <a:lnTo>
                  <a:pt x="371" y="1219"/>
                </a:lnTo>
                <a:lnTo>
                  <a:pt x="369" y="1213"/>
                </a:lnTo>
                <a:lnTo>
                  <a:pt x="369" y="1213"/>
                </a:lnTo>
                <a:lnTo>
                  <a:pt x="365" y="1201"/>
                </a:lnTo>
                <a:lnTo>
                  <a:pt x="360" y="1187"/>
                </a:lnTo>
                <a:lnTo>
                  <a:pt x="351" y="1164"/>
                </a:lnTo>
                <a:lnTo>
                  <a:pt x="351" y="1164"/>
                </a:lnTo>
                <a:lnTo>
                  <a:pt x="345" y="1155"/>
                </a:lnTo>
                <a:lnTo>
                  <a:pt x="340" y="1147"/>
                </a:lnTo>
                <a:lnTo>
                  <a:pt x="335" y="1141"/>
                </a:lnTo>
                <a:lnTo>
                  <a:pt x="333" y="1136"/>
                </a:lnTo>
                <a:lnTo>
                  <a:pt x="333" y="1136"/>
                </a:lnTo>
                <a:lnTo>
                  <a:pt x="329" y="1124"/>
                </a:lnTo>
                <a:lnTo>
                  <a:pt x="321" y="1106"/>
                </a:lnTo>
                <a:lnTo>
                  <a:pt x="304" y="1072"/>
                </a:lnTo>
                <a:lnTo>
                  <a:pt x="304" y="1072"/>
                </a:lnTo>
                <a:lnTo>
                  <a:pt x="296" y="1064"/>
                </a:lnTo>
                <a:lnTo>
                  <a:pt x="289" y="1057"/>
                </a:lnTo>
                <a:lnTo>
                  <a:pt x="279" y="1048"/>
                </a:lnTo>
                <a:lnTo>
                  <a:pt x="279" y="1048"/>
                </a:lnTo>
                <a:lnTo>
                  <a:pt x="275" y="1035"/>
                </a:lnTo>
                <a:lnTo>
                  <a:pt x="265" y="1006"/>
                </a:lnTo>
                <a:lnTo>
                  <a:pt x="255" y="975"/>
                </a:lnTo>
                <a:lnTo>
                  <a:pt x="249" y="961"/>
                </a:lnTo>
                <a:lnTo>
                  <a:pt x="249" y="961"/>
                </a:lnTo>
                <a:lnTo>
                  <a:pt x="247" y="958"/>
                </a:lnTo>
                <a:lnTo>
                  <a:pt x="244" y="957"/>
                </a:lnTo>
                <a:lnTo>
                  <a:pt x="241" y="957"/>
                </a:lnTo>
                <a:lnTo>
                  <a:pt x="241" y="957"/>
                </a:lnTo>
                <a:lnTo>
                  <a:pt x="233" y="977"/>
                </a:lnTo>
                <a:lnTo>
                  <a:pt x="221" y="1011"/>
                </a:lnTo>
                <a:lnTo>
                  <a:pt x="221" y="1011"/>
                </a:lnTo>
                <a:lnTo>
                  <a:pt x="216" y="1024"/>
                </a:lnTo>
                <a:lnTo>
                  <a:pt x="209" y="1036"/>
                </a:lnTo>
                <a:lnTo>
                  <a:pt x="203" y="1046"/>
                </a:lnTo>
                <a:lnTo>
                  <a:pt x="201" y="1050"/>
                </a:lnTo>
                <a:lnTo>
                  <a:pt x="201" y="1050"/>
                </a:lnTo>
                <a:lnTo>
                  <a:pt x="201" y="1053"/>
                </a:lnTo>
                <a:lnTo>
                  <a:pt x="201" y="1057"/>
                </a:lnTo>
                <a:lnTo>
                  <a:pt x="199" y="1061"/>
                </a:lnTo>
                <a:lnTo>
                  <a:pt x="192" y="1070"/>
                </a:lnTo>
                <a:lnTo>
                  <a:pt x="192" y="1070"/>
                </a:lnTo>
                <a:lnTo>
                  <a:pt x="178" y="1084"/>
                </a:lnTo>
                <a:lnTo>
                  <a:pt x="168" y="1092"/>
                </a:lnTo>
                <a:lnTo>
                  <a:pt x="168" y="1092"/>
                </a:lnTo>
                <a:lnTo>
                  <a:pt x="164" y="1095"/>
                </a:lnTo>
                <a:lnTo>
                  <a:pt x="160" y="1104"/>
                </a:lnTo>
                <a:lnTo>
                  <a:pt x="145" y="1128"/>
                </a:lnTo>
                <a:lnTo>
                  <a:pt x="139" y="1143"/>
                </a:lnTo>
                <a:lnTo>
                  <a:pt x="133" y="1157"/>
                </a:lnTo>
                <a:lnTo>
                  <a:pt x="129" y="1170"/>
                </a:lnTo>
                <a:lnTo>
                  <a:pt x="128" y="1181"/>
                </a:lnTo>
                <a:lnTo>
                  <a:pt x="128" y="1181"/>
                </a:lnTo>
                <a:lnTo>
                  <a:pt x="127" y="1191"/>
                </a:lnTo>
                <a:lnTo>
                  <a:pt x="126" y="1202"/>
                </a:lnTo>
                <a:lnTo>
                  <a:pt x="120" y="1221"/>
                </a:lnTo>
                <a:lnTo>
                  <a:pt x="114" y="1238"/>
                </a:lnTo>
                <a:lnTo>
                  <a:pt x="111" y="1249"/>
                </a:lnTo>
                <a:lnTo>
                  <a:pt x="111" y="1249"/>
                </a:lnTo>
                <a:lnTo>
                  <a:pt x="109" y="1264"/>
                </a:lnTo>
                <a:lnTo>
                  <a:pt x="109" y="1277"/>
                </a:lnTo>
                <a:lnTo>
                  <a:pt x="109" y="1277"/>
                </a:lnTo>
                <a:lnTo>
                  <a:pt x="111" y="1285"/>
                </a:lnTo>
                <a:lnTo>
                  <a:pt x="116" y="1296"/>
                </a:lnTo>
                <a:lnTo>
                  <a:pt x="123" y="1310"/>
                </a:lnTo>
                <a:lnTo>
                  <a:pt x="123" y="1310"/>
                </a:lnTo>
                <a:lnTo>
                  <a:pt x="151" y="1324"/>
                </a:lnTo>
                <a:lnTo>
                  <a:pt x="174" y="1335"/>
                </a:lnTo>
                <a:lnTo>
                  <a:pt x="185" y="1339"/>
                </a:lnTo>
                <a:lnTo>
                  <a:pt x="193" y="1341"/>
                </a:lnTo>
                <a:lnTo>
                  <a:pt x="193" y="1341"/>
                </a:lnTo>
                <a:lnTo>
                  <a:pt x="215" y="1343"/>
                </a:lnTo>
                <a:lnTo>
                  <a:pt x="219" y="1345"/>
                </a:lnTo>
                <a:lnTo>
                  <a:pt x="221" y="1346"/>
                </a:lnTo>
                <a:lnTo>
                  <a:pt x="224" y="1348"/>
                </a:lnTo>
                <a:lnTo>
                  <a:pt x="226" y="1352"/>
                </a:lnTo>
                <a:lnTo>
                  <a:pt x="226" y="1352"/>
                </a:lnTo>
                <a:lnTo>
                  <a:pt x="227" y="1356"/>
                </a:lnTo>
                <a:lnTo>
                  <a:pt x="229" y="1360"/>
                </a:lnTo>
                <a:lnTo>
                  <a:pt x="227" y="1364"/>
                </a:lnTo>
                <a:lnTo>
                  <a:pt x="225" y="1368"/>
                </a:lnTo>
                <a:lnTo>
                  <a:pt x="222" y="1371"/>
                </a:lnTo>
                <a:lnTo>
                  <a:pt x="218" y="1375"/>
                </a:lnTo>
                <a:lnTo>
                  <a:pt x="213" y="1377"/>
                </a:lnTo>
                <a:lnTo>
                  <a:pt x="207" y="1380"/>
                </a:lnTo>
                <a:lnTo>
                  <a:pt x="207" y="1380"/>
                </a:lnTo>
                <a:lnTo>
                  <a:pt x="197" y="1382"/>
                </a:lnTo>
                <a:lnTo>
                  <a:pt x="191" y="1385"/>
                </a:lnTo>
                <a:lnTo>
                  <a:pt x="181" y="1385"/>
                </a:lnTo>
                <a:lnTo>
                  <a:pt x="162" y="1383"/>
                </a:lnTo>
                <a:lnTo>
                  <a:pt x="162" y="1383"/>
                </a:lnTo>
                <a:lnTo>
                  <a:pt x="89" y="1380"/>
                </a:lnTo>
                <a:lnTo>
                  <a:pt x="31" y="1375"/>
                </a:lnTo>
                <a:lnTo>
                  <a:pt x="31" y="1375"/>
                </a:lnTo>
                <a:lnTo>
                  <a:pt x="26" y="1375"/>
                </a:lnTo>
                <a:lnTo>
                  <a:pt x="20" y="1373"/>
                </a:lnTo>
                <a:lnTo>
                  <a:pt x="12" y="1369"/>
                </a:lnTo>
                <a:lnTo>
                  <a:pt x="5" y="1363"/>
                </a:lnTo>
                <a:lnTo>
                  <a:pt x="1" y="1358"/>
                </a:lnTo>
                <a:lnTo>
                  <a:pt x="1" y="1358"/>
                </a:lnTo>
                <a:lnTo>
                  <a:pt x="0" y="1356"/>
                </a:lnTo>
                <a:lnTo>
                  <a:pt x="0" y="1352"/>
                </a:lnTo>
                <a:lnTo>
                  <a:pt x="0" y="1350"/>
                </a:lnTo>
                <a:lnTo>
                  <a:pt x="1" y="1347"/>
                </a:lnTo>
                <a:lnTo>
                  <a:pt x="1" y="1347"/>
                </a:lnTo>
                <a:lnTo>
                  <a:pt x="5" y="1343"/>
                </a:lnTo>
                <a:lnTo>
                  <a:pt x="6" y="1341"/>
                </a:lnTo>
                <a:lnTo>
                  <a:pt x="6" y="1337"/>
                </a:lnTo>
                <a:lnTo>
                  <a:pt x="6" y="1337"/>
                </a:lnTo>
                <a:lnTo>
                  <a:pt x="7" y="1329"/>
                </a:lnTo>
                <a:lnTo>
                  <a:pt x="8" y="1324"/>
                </a:lnTo>
                <a:lnTo>
                  <a:pt x="8" y="1324"/>
                </a:lnTo>
                <a:lnTo>
                  <a:pt x="5" y="1325"/>
                </a:lnTo>
                <a:lnTo>
                  <a:pt x="2" y="1324"/>
                </a:lnTo>
                <a:lnTo>
                  <a:pt x="1" y="1319"/>
                </a:lnTo>
                <a:lnTo>
                  <a:pt x="1" y="1319"/>
                </a:lnTo>
                <a:lnTo>
                  <a:pt x="1" y="1308"/>
                </a:lnTo>
                <a:lnTo>
                  <a:pt x="1" y="1302"/>
                </a:lnTo>
                <a:lnTo>
                  <a:pt x="1" y="1299"/>
                </a:lnTo>
                <a:lnTo>
                  <a:pt x="1" y="1299"/>
                </a:lnTo>
                <a:lnTo>
                  <a:pt x="5" y="1289"/>
                </a:lnTo>
                <a:lnTo>
                  <a:pt x="6" y="1282"/>
                </a:lnTo>
                <a:lnTo>
                  <a:pt x="6" y="1271"/>
                </a:lnTo>
                <a:lnTo>
                  <a:pt x="6" y="1271"/>
                </a:lnTo>
                <a:lnTo>
                  <a:pt x="6" y="1259"/>
                </a:lnTo>
                <a:lnTo>
                  <a:pt x="5" y="1249"/>
                </a:lnTo>
                <a:lnTo>
                  <a:pt x="3" y="1239"/>
                </a:lnTo>
                <a:lnTo>
                  <a:pt x="5" y="1235"/>
                </a:lnTo>
                <a:lnTo>
                  <a:pt x="6" y="1230"/>
                </a:lnTo>
                <a:lnTo>
                  <a:pt x="6" y="1230"/>
                </a:lnTo>
                <a:lnTo>
                  <a:pt x="7" y="1225"/>
                </a:lnTo>
                <a:lnTo>
                  <a:pt x="9" y="1216"/>
                </a:lnTo>
                <a:lnTo>
                  <a:pt x="13" y="1195"/>
                </a:lnTo>
                <a:lnTo>
                  <a:pt x="15" y="1182"/>
                </a:lnTo>
                <a:lnTo>
                  <a:pt x="20" y="1169"/>
                </a:lnTo>
                <a:lnTo>
                  <a:pt x="25" y="1156"/>
                </a:lnTo>
                <a:lnTo>
                  <a:pt x="31" y="1143"/>
                </a:lnTo>
                <a:lnTo>
                  <a:pt x="31" y="1143"/>
                </a:lnTo>
                <a:lnTo>
                  <a:pt x="38" y="1128"/>
                </a:lnTo>
                <a:lnTo>
                  <a:pt x="46" y="1111"/>
                </a:lnTo>
                <a:lnTo>
                  <a:pt x="60" y="1073"/>
                </a:lnTo>
                <a:lnTo>
                  <a:pt x="75" y="1030"/>
                </a:lnTo>
                <a:lnTo>
                  <a:pt x="75" y="1030"/>
                </a:lnTo>
                <a:lnTo>
                  <a:pt x="87" y="985"/>
                </a:lnTo>
                <a:lnTo>
                  <a:pt x="98" y="951"/>
                </a:lnTo>
                <a:lnTo>
                  <a:pt x="106" y="925"/>
                </a:lnTo>
                <a:lnTo>
                  <a:pt x="106" y="925"/>
                </a:lnTo>
                <a:lnTo>
                  <a:pt x="110" y="915"/>
                </a:lnTo>
                <a:lnTo>
                  <a:pt x="111" y="904"/>
                </a:lnTo>
                <a:lnTo>
                  <a:pt x="114" y="880"/>
                </a:lnTo>
                <a:lnTo>
                  <a:pt x="115" y="858"/>
                </a:lnTo>
                <a:lnTo>
                  <a:pt x="116" y="848"/>
                </a:lnTo>
                <a:lnTo>
                  <a:pt x="117" y="841"/>
                </a:lnTo>
                <a:lnTo>
                  <a:pt x="117" y="841"/>
                </a:lnTo>
                <a:lnTo>
                  <a:pt x="123" y="823"/>
                </a:lnTo>
                <a:lnTo>
                  <a:pt x="124" y="817"/>
                </a:lnTo>
                <a:lnTo>
                  <a:pt x="126" y="810"/>
                </a:lnTo>
                <a:lnTo>
                  <a:pt x="126" y="810"/>
                </a:lnTo>
                <a:lnTo>
                  <a:pt x="124" y="800"/>
                </a:lnTo>
                <a:lnTo>
                  <a:pt x="123" y="790"/>
                </a:lnTo>
                <a:lnTo>
                  <a:pt x="121" y="782"/>
                </a:lnTo>
                <a:lnTo>
                  <a:pt x="120" y="777"/>
                </a:lnTo>
                <a:lnTo>
                  <a:pt x="120" y="777"/>
                </a:lnTo>
                <a:lnTo>
                  <a:pt x="95" y="777"/>
                </a:lnTo>
                <a:lnTo>
                  <a:pt x="80" y="776"/>
                </a:lnTo>
                <a:lnTo>
                  <a:pt x="75" y="773"/>
                </a:lnTo>
                <a:lnTo>
                  <a:pt x="72" y="772"/>
                </a:lnTo>
                <a:lnTo>
                  <a:pt x="72" y="771"/>
                </a:lnTo>
                <a:lnTo>
                  <a:pt x="72" y="771"/>
                </a:lnTo>
                <a:lnTo>
                  <a:pt x="72" y="764"/>
                </a:lnTo>
                <a:lnTo>
                  <a:pt x="72" y="756"/>
                </a:lnTo>
                <a:lnTo>
                  <a:pt x="72" y="756"/>
                </a:lnTo>
                <a:lnTo>
                  <a:pt x="68" y="681"/>
                </a:lnTo>
                <a:lnTo>
                  <a:pt x="64" y="630"/>
                </a:lnTo>
                <a:lnTo>
                  <a:pt x="61" y="598"/>
                </a:lnTo>
                <a:lnTo>
                  <a:pt x="61" y="598"/>
                </a:lnTo>
                <a:lnTo>
                  <a:pt x="43" y="495"/>
                </a:lnTo>
                <a:lnTo>
                  <a:pt x="37" y="457"/>
                </a:lnTo>
                <a:lnTo>
                  <a:pt x="31" y="422"/>
                </a:lnTo>
                <a:lnTo>
                  <a:pt x="29" y="391"/>
                </a:lnTo>
                <a:lnTo>
                  <a:pt x="28" y="365"/>
                </a:lnTo>
                <a:lnTo>
                  <a:pt x="28" y="365"/>
                </a:lnTo>
                <a:lnTo>
                  <a:pt x="29" y="343"/>
                </a:lnTo>
                <a:lnTo>
                  <a:pt x="32" y="322"/>
                </a:lnTo>
                <a:lnTo>
                  <a:pt x="37" y="300"/>
                </a:lnTo>
                <a:lnTo>
                  <a:pt x="42" y="279"/>
                </a:lnTo>
                <a:lnTo>
                  <a:pt x="54" y="245"/>
                </a:lnTo>
                <a:lnTo>
                  <a:pt x="61" y="226"/>
                </a:lnTo>
                <a:lnTo>
                  <a:pt x="61" y="226"/>
                </a:lnTo>
                <a:lnTo>
                  <a:pt x="65" y="217"/>
                </a:lnTo>
                <a:lnTo>
                  <a:pt x="70" y="210"/>
                </a:lnTo>
                <a:lnTo>
                  <a:pt x="75" y="205"/>
                </a:lnTo>
                <a:lnTo>
                  <a:pt x="75" y="205"/>
                </a:lnTo>
                <a:lnTo>
                  <a:pt x="72" y="205"/>
                </a:lnTo>
                <a:lnTo>
                  <a:pt x="71" y="204"/>
                </a:lnTo>
                <a:lnTo>
                  <a:pt x="70" y="203"/>
                </a:lnTo>
                <a:lnTo>
                  <a:pt x="70" y="203"/>
                </a:lnTo>
                <a:lnTo>
                  <a:pt x="71" y="199"/>
                </a:lnTo>
                <a:lnTo>
                  <a:pt x="74" y="196"/>
                </a:lnTo>
                <a:lnTo>
                  <a:pt x="78" y="190"/>
                </a:lnTo>
                <a:lnTo>
                  <a:pt x="78" y="1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82CB7CE0-8923-44E8-BAD4-C675AAADD010}"/>
              </a:ext>
            </a:extLst>
          </p:cNvPr>
          <p:cNvSpPr>
            <a:spLocks/>
          </p:cNvSpPr>
          <p:nvPr/>
        </p:nvSpPr>
        <p:spPr bwMode="auto">
          <a:xfrm>
            <a:off x="8465762" y="4684419"/>
            <a:ext cx="518698" cy="1650171"/>
          </a:xfrm>
          <a:custGeom>
            <a:avLst/>
            <a:gdLst>
              <a:gd name="T0" fmla="*/ 272 w 408"/>
              <a:gd name="T1" fmla="*/ 43 h 1298"/>
              <a:gd name="T2" fmla="*/ 264 w 408"/>
              <a:gd name="T3" fmla="*/ 26 h 1298"/>
              <a:gd name="T4" fmla="*/ 213 w 408"/>
              <a:gd name="T5" fmla="*/ 2 h 1298"/>
              <a:gd name="T6" fmla="*/ 163 w 408"/>
              <a:gd name="T7" fmla="*/ 10 h 1298"/>
              <a:gd name="T8" fmla="*/ 84 w 408"/>
              <a:gd name="T9" fmla="*/ 120 h 1298"/>
              <a:gd name="T10" fmla="*/ 52 w 408"/>
              <a:gd name="T11" fmla="*/ 220 h 1298"/>
              <a:gd name="T12" fmla="*/ 22 w 408"/>
              <a:gd name="T13" fmla="*/ 332 h 1298"/>
              <a:gd name="T14" fmla="*/ 6 w 408"/>
              <a:gd name="T15" fmla="*/ 379 h 1298"/>
              <a:gd name="T16" fmla="*/ 2 w 408"/>
              <a:gd name="T17" fmla="*/ 407 h 1298"/>
              <a:gd name="T18" fmla="*/ 11 w 408"/>
              <a:gd name="T19" fmla="*/ 419 h 1298"/>
              <a:gd name="T20" fmla="*/ 33 w 408"/>
              <a:gd name="T21" fmla="*/ 427 h 1298"/>
              <a:gd name="T22" fmla="*/ 43 w 408"/>
              <a:gd name="T23" fmla="*/ 432 h 1298"/>
              <a:gd name="T24" fmla="*/ 74 w 408"/>
              <a:gd name="T25" fmla="*/ 433 h 1298"/>
              <a:gd name="T26" fmla="*/ 97 w 408"/>
              <a:gd name="T27" fmla="*/ 448 h 1298"/>
              <a:gd name="T28" fmla="*/ 34 w 408"/>
              <a:gd name="T29" fmla="*/ 527 h 1298"/>
              <a:gd name="T30" fmla="*/ 34 w 408"/>
              <a:gd name="T31" fmla="*/ 589 h 1298"/>
              <a:gd name="T32" fmla="*/ 26 w 408"/>
              <a:gd name="T33" fmla="*/ 689 h 1298"/>
              <a:gd name="T34" fmla="*/ 29 w 408"/>
              <a:gd name="T35" fmla="*/ 749 h 1298"/>
              <a:gd name="T36" fmla="*/ 33 w 408"/>
              <a:gd name="T37" fmla="*/ 783 h 1298"/>
              <a:gd name="T38" fmla="*/ 86 w 408"/>
              <a:gd name="T39" fmla="*/ 765 h 1298"/>
              <a:gd name="T40" fmla="*/ 88 w 408"/>
              <a:gd name="T41" fmla="*/ 702 h 1298"/>
              <a:gd name="T42" fmla="*/ 91 w 408"/>
              <a:gd name="T43" fmla="*/ 655 h 1298"/>
              <a:gd name="T44" fmla="*/ 115 w 408"/>
              <a:gd name="T45" fmla="*/ 599 h 1298"/>
              <a:gd name="T46" fmla="*/ 126 w 408"/>
              <a:gd name="T47" fmla="*/ 642 h 1298"/>
              <a:gd name="T48" fmla="*/ 151 w 408"/>
              <a:gd name="T49" fmla="*/ 708 h 1298"/>
              <a:gd name="T50" fmla="*/ 170 w 408"/>
              <a:gd name="T51" fmla="*/ 887 h 1298"/>
              <a:gd name="T52" fmla="*/ 143 w 408"/>
              <a:gd name="T53" fmla="*/ 1040 h 1298"/>
              <a:gd name="T54" fmla="*/ 151 w 408"/>
              <a:gd name="T55" fmla="*/ 1218 h 1298"/>
              <a:gd name="T56" fmla="*/ 137 w 408"/>
              <a:gd name="T57" fmla="*/ 1278 h 1298"/>
              <a:gd name="T58" fmla="*/ 154 w 408"/>
              <a:gd name="T59" fmla="*/ 1295 h 1298"/>
              <a:gd name="T60" fmla="*/ 272 w 408"/>
              <a:gd name="T61" fmla="*/ 1298 h 1298"/>
              <a:gd name="T62" fmla="*/ 333 w 408"/>
              <a:gd name="T63" fmla="*/ 1281 h 1298"/>
              <a:gd name="T64" fmla="*/ 359 w 408"/>
              <a:gd name="T65" fmla="*/ 1259 h 1298"/>
              <a:gd name="T66" fmla="*/ 368 w 408"/>
              <a:gd name="T67" fmla="*/ 1242 h 1298"/>
              <a:gd name="T68" fmla="*/ 310 w 408"/>
              <a:gd name="T69" fmla="*/ 1223 h 1298"/>
              <a:gd name="T70" fmla="*/ 285 w 408"/>
              <a:gd name="T71" fmla="*/ 1199 h 1298"/>
              <a:gd name="T72" fmla="*/ 258 w 408"/>
              <a:gd name="T73" fmla="*/ 1138 h 1298"/>
              <a:gd name="T74" fmla="*/ 302 w 408"/>
              <a:gd name="T75" fmla="*/ 916 h 1298"/>
              <a:gd name="T76" fmla="*/ 331 w 408"/>
              <a:gd name="T77" fmla="*/ 781 h 1298"/>
              <a:gd name="T78" fmla="*/ 326 w 408"/>
              <a:gd name="T79" fmla="*/ 604 h 1298"/>
              <a:gd name="T80" fmla="*/ 332 w 408"/>
              <a:gd name="T81" fmla="*/ 649 h 1298"/>
              <a:gd name="T82" fmla="*/ 351 w 408"/>
              <a:gd name="T83" fmla="*/ 672 h 1298"/>
              <a:gd name="T84" fmla="*/ 401 w 408"/>
              <a:gd name="T85" fmla="*/ 672 h 1298"/>
              <a:gd name="T86" fmla="*/ 405 w 408"/>
              <a:gd name="T87" fmla="*/ 648 h 1298"/>
              <a:gd name="T88" fmla="*/ 399 w 408"/>
              <a:gd name="T89" fmla="*/ 627 h 1298"/>
              <a:gd name="T90" fmla="*/ 399 w 408"/>
              <a:gd name="T91" fmla="*/ 543 h 1298"/>
              <a:gd name="T92" fmla="*/ 377 w 408"/>
              <a:gd name="T93" fmla="*/ 458 h 1298"/>
              <a:gd name="T94" fmla="*/ 360 w 408"/>
              <a:gd name="T95" fmla="*/ 420 h 1298"/>
              <a:gd name="T96" fmla="*/ 381 w 408"/>
              <a:gd name="T97" fmla="*/ 386 h 1298"/>
              <a:gd name="T98" fmla="*/ 362 w 408"/>
              <a:gd name="T99" fmla="*/ 356 h 1298"/>
              <a:gd name="T100" fmla="*/ 336 w 408"/>
              <a:gd name="T101" fmla="*/ 328 h 1298"/>
              <a:gd name="T102" fmla="*/ 322 w 408"/>
              <a:gd name="T103" fmla="*/ 280 h 1298"/>
              <a:gd name="T104" fmla="*/ 303 w 408"/>
              <a:gd name="T105" fmla="*/ 250 h 1298"/>
              <a:gd name="T106" fmla="*/ 312 w 408"/>
              <a:gd name="T107" fmla="*/ 211 h 1298"/>
              <a:gd name="T108" fmla="*/ 315 w 408"/>
              <a:gd name="T109" fmla="*/ 175 h 1298"/>
              <a:gd name="T110" fmla="*/ 337 w 408"/>
              <a:gd name="T111" fmla="*/ 173 h 1298"/>
              <a:gd name="T112" fmla="*/ 337 w 408"/>
              <a:gd name="T113" fmla="*/ 128 h 1298"/>
              <a:gd name="T114" fmla="*/ 326 w 408"/>
              <a:gd name="T115" fmla="*/ 108 h 1298"/>
              <a:gd name="T116" fmla="*/ 291 w 408"/>
              <a:gd name="T117" fmla="*/ 77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8" h="1298">
                <a:moveTo>
                  <a:pt x="278" y="68"/>
                </a:moveTo>
                <a:lnTo>
                  <a:pt x="278" y="68"/>
                </a:lnTo>
                <a:lnTo>
                  <a:pt x="278" y="60"/>
                </a:lnTo>
                <a:lnTo>
                  <a:pt x="276" y="56"/>
                </a:lnTo>
                <a:lnTo>
                  <a:pt x="275" y="51"/>
                </a:lnTo>
                <a:lnTo>
                  <a:pt x="275" y="51"/>
                </a:lnTo>
                <a:lnTo>
                  <a:pt x="272" y="43"/>
                </a:lnTo>
                <a:lnTo>
                  <a:pt x="272" y="40"/>
                </a:lnTo>
                <a:lnTo>
                  <a:pt x="272" y="40"/>
                </a:lnTo>
                <a:lnTo>
                  <a:pt x="272" y="39"/>
                </a:lnTo>
                <a:lnTo>
                  <a:pt x="272" y="36"/>
                </a:lnTo>
                <a:lnTo>
                  <a:pt x="270" y="31"/>
                </a:lnTo>
                <a:lnTo>
                  <a:pt x="264" y="26"/>
                </a:lnTo>
                <a:lnTo>
                  <a:pt x="264" y="26"/>
                </a:lnTo>
                <a:lnTo>
                  <a:pt x="256" y="20"/>
                </a:lnTo>
                <a:lnTo>
                  <a:pt x="246" y="13"/>
                </a:lnTo>
                <a:lnTo>
                  <a:pt x="240" y="10"/>
                </a:lnTo>
                <a:lnTo>
                  <a:pt x="233" y="7"/>
                </a:lnTo>
                <a:lnTo>
                  <a:pt x="223" y="5"/>
                </a:lnTo>
                <a:lnTo>
                  <a:pt x="213" y="2"/>
                </a:lnTo>
                <a:lnTo>
                  <a:pt x="213" y="2"/>
                </a:lnTo>
                <a:lnTo>
                  <a:pt x="195" y="0"/>
                </a:lnTo>
                <a:lnTo>
                  <a:pt x="183" y="0"/>
                </a:lnTo>
                <a:lnTo>
                  <a:pt x="178" y="1"/>
                </a:lnTo>
                <a:lnTo>
                  <a:pt x="174" y="2"/>
                </a:lnTo>
                <a:lnTo>
                  <a:pt x="169" y="6"/>
                </a:lnTo>
                <a:lnTo>
                  <a:pt x="163" y="10"/>
                </a:lnTo>
                <a:lnTo>
                  <a:pt x="163" y="10"/>
                </a:lnTo>
                <a:lnTo>
                  <a:pt x="155" y="16"/>
                </a:lnTo>
                <a:lnTo>
                  <a:pt x="147" y="26"/>
                </a:lnTo>
                <a:lnTo>
                  <a:pt x="128" y="53"/>
                </a:lnTo>
                <a:lnTo>
                  <a:pt x="107" y="82"/>
                </a:lnTo>
                <a:lnTo>
                  <a:pt x="91" y="108"/>
                </a:lnTo>
                <a:lnTo>
                  <a:pt x="91" y="108"/>
                </a:lnTo>
                <a:lnTo>
                  <a:pt x="84" y="120"/>
                </a:lnTo>
                <a:lnTo>
                  <a:pt x="78" y="132"/>
                </a:lnTo>
                <a:lnTo>
                  <a:pt x="66" y="160"/>
                </a:lnTo>
                <a:lnTo>
                  <a:pt x="59" y="186"/>
                </a:lnTo>
                <a:lnTo>
                  <a:pt x="55" y="198"/>
                </a:lnTo>
                <a:lnTo>
                  <a:pt x="54" y="209"/>
                </a:lnTo>
                <a:lnTo>
                  <a:pt x="54" y="209"/>
                </a:lnTo>
                <a:lnTo>
                  <a:pt x="52" y="220"/>
                </a:lnTo>
                <a:lnTo>
                  <a:pt x="52" y="232"/>
                </a:lnTo>
                <a:lnTo>
                  <a:pt x="54" y="255"/>
                </a:lnTo>
                <a:lnTo>
                  <a:pt x="56" y="281"/>
                </a:lnTo>
                <a:lnTo>
                  <a:pt x="56" y="281"/>
                </a:lnTo>
                <a:lnTo>
                  <a:pt x="40" y="304"/>
                </a:lnTo>
                <a:lnTo>
                  <a:pt x="28" y="322"/>
                </a:lnTo>
                <a:lnTo>
                  <a:pt x="22" y="332"/>
                </a:lnTo>
                <a:lnTo>
                  <a:pt x="20" y="339"/>
                </a:lnTo>
                <a:lnTo>
                  <a:pt x="20" y="339"/>
                </a:lnTo>
                <a:lnTo>
                  <a:pt x="13" y="355"/>
                </a:lnTo>
                <a:lnTo>
                  <a:pt x="10" y="361"/>
                </a:lnTo>
                <a:lnTo>
                  <a:pt x="9" y="369"/>
                </a:lnTo>
                <a:lnTo>
                  <a:pt x="9" y="369"/>
                </a:lnTo>
                <a:lnTo>
                  <a:pt x="6" y="379"/>
                </a:lnTo>
                <a:lnTo>
                  <a:pt x="5" y="384"/>
                </a:lnTo>
                <a:lnTo>
                  <a:pt x="3" y="389"/>
                </a:lnTo>
                <a:lnTo>
                  <a:pt x="2" y="393"/>
                </a:lnTo>
                <a:lnTo>
                  <a:pt x="2" y="393"/>
                </a:lnTo>
                <a:lnTo>
                  <a:pt x="0" y="402"/>
                </a:lnTo>
                <a:lnTo>
                  <a:pt x="0" y="404"/>
                </a:lnTo>
                <a:lnTo>
                  <a:pt x="2" y="407"/>
                </a:lnTo>
                <a:lnTo>
                  <a:pt x="2" y="407"/>
                </a:lnTo>
                <a:lnTo>
                  <a:pt x="9" y="410"/>
                </a:lnTo>
                <a:lnTo>
                  <a:pt x="11" y="412"/>
                </a:lnTo>
                <a:lnTo>
                  <a:pt x="13" y="414"/>
                </a:lnTo>
                <a:lnTo>
                  <a:pt x="13" y="414"/>
                </a:lnTo>
                <a:lnTo>
                  <a:pt x="11" y="416"/>
                </a:lnTo>
                <a:lnTo>
                  <a:pt x="11" y="419"/>
                </a:lnTo>
                <a:lnTo>
                  <a:pt x="11" y="421"/>
                </a:lnTo>
                <a:lnTo>
                  <a:pt x="16" y="424"/>
                </a:lnTo>
                <a:lnTo>
                  <a:pt x="16" y="424"/>
                </a:lnTo>
                <a:lnTo>
                  <a:pt x="27" y="425"/>
                </a:lnTo>
                <a:lnTo>
                  <a:pt x="31" y="426"/>
                </a:lnTo>
                <a:lnTo>
                  <a:pt x="33" y="427"/>
                </a:lnTo>
                <a:lnTo>
                  <a:pt x="33" y="427"/>
                </a:lnTo>
                <a:lnTo>
                  <a:pt x="34" y="433"/>
                </a:lnTo>
                <a:lnTo>
                  <a:pt x="37" y="437"/>
                </a:lnTo>
                <a:lnTo>
                  <a:pt x="38" y="438"/>
                </a:lnTo>
                <a:lnTo>
                  <a:pt x="39" y="437"/>
                </a:lnTo>
                <a:lnTo>
                  <a:pt x="39" y="437"/>
                </a:lnTo>
                <a:lnTo>
                  <a:pt x="42" y="436"/>
                </a:lnTo>
                <a:lnTo>
                  <a:pt x="43" y="432"/>
                </a:lnTo>
                <a:lnTo>
                  <a:pt x="45" y="425"/>
                </a:lnTo>
                <a:lnTo>
                  <a:pt x="46" y="414"/>
                </a:lnTo>
                <a:lnTo>
                  <a:pt x="54" y="407"/>
                </a:lnTo>
                <a:lnTo>
                  <a:pt x="56" y="380"/>
                </a:lnTo>
                <a:lnTo>
                  <a:pt x="56" y="380"/>
                </a:lnTo>
                <a:lnTo>
                  <a:pt x="63" y="401"/>
                </a:lnTo>
                <a:lnTo>
                  <a:pt x="74" y="433"/>
                </a:lnTo>
                <a:lnTo>
                  <a:pt x="74" y="433"/>
                </a:lnTo>
                <a:lnTo>
                  <a:pt x="79" y="448"/>
                </a:lnTo>
                <a:lnTo>
                  <a:pt x="82" y="450"/>
                </a:lnTo>
                <a:lnTo>
                  <a:pt x="84" y="451"/>
                </a:lnTo>
                <a:lnTo>
                  <a:pt x="84" y="451"/>
                </a:lnTo>
                <a:lnTo>
                  <a:pt x="92" y="449"/>
                </a:lnTo>
                <a:lnTo>
                  <a:pt x="97" y="448"/>
                </a:lnTo>
                <a:lnTo>
                  <a:pt x="97" y="448"/>
                </a:lnTo>
                <a:lnTo>
                  <a:pt x="79" y="474"/>
                </a:lnTo>
                <a:lnTo>
                  <a:pt x="63" y="496"/>
                </a:lnTo>
                <a:lnTo>
                  <a:pt x="50" y="512"/>
                </a:lnTo>
                <a:lnTo>
                  <a:pt x="50" y="512"/>
                </a:lnTo>
                <a:lnTo>
                  <a:pt x="40" y="520"/>
                </a:lnTo>
                <a:lnTo>
                  <a:pt x="34" y="527"/>
                </a:lnTo>
                <a:lnTo>
                  <a:pt x="32" y="530"/>
                </a:lnTo>
                <a:lnTo>
                  <a:pt x="31" y="534"/>
                </a:lnTo>
                <a:lnTo>
                  <a:pt x="29" y="546"/>
                </a:lnTo>
                <a:lnTo>
                  <a:pt x="29" y="546"/>
                </a:lnTo>
                <a:lnTo>
                  <a:pt x="29" y="560"/>
                </a:lnTo>
                <a:lnTo>
                  <a:pt x="32" y="574"/>
                </a:lnTo>
                <a:lnTo>
                  <a:pt x="34" y="589"/>
                </a:lnTo>
                <a:lnTo>
                  <a:pt x="37" y="610"/>
                </a:lnTo>
                <a:lnTo>
                  <a:pt x="37" y="610"/>
                </a:lnTo>
                <a:lnTo>
                  <a:pt x="37" y="623"/>
                </a:lnTo>
                <a:lnTo>
                  <a:pt x="36" y="637"/>
                </a:lnTo>
                <a:lnTo>
                  <a:pt x="32" y="662"/>
                </a:lnTo>
                <a:lnTo>
                  <a:pt x="28" y="682"/>
                </a:lnTo>
                <a:lnTo>
                  <a:pt x="26" y="689"/>
                </a:lnTo>
                <a:lnTo>
                  <a:pt x="37" y="695"/>
                </a:lnTo>
                <a:lnTo>
                  <a:pt x="37" y="695"/>
                </a:lnTo>
                <a:lnTo>
                  <a:pt x="34" y="719"/>
                </a:lnTo>
                <a:lnTo>
                  <a:pt x="32" y="737"/>
                </a:lnTo>
                <a:lnTo>
                  <a:pt x="31" y="744"/>
                </a:lnTo>
                <a:lnTo>
                  <a:pt x="29" y="749"/>
                </a:lnTo>
                <a:lnTo>
                  <a:pt x="29" y="749"/>
                </a:lnTo>
                <a:lnTo>
                  <a:pt x="26" y="758"/>
                </a:lnTo>
                <a:lnTo>
                  <a:pt x="23" y="764"/>
                </a:lnTo>
                <a:lnTo>
                  <a:pt x="22" y="769"/>
                </a:lnTo>
                <a:lnTo>
                  <a:pt x="22" y="775"/>
                </a:lnTo>
                <a:lnTo>
                  <a:pt x="23" y="778"/>
                </a:lnTo>
                <a:lnTo>
                  <a:pt x="27" y="782"/>
                </a:lnTo>
                <a:lnTo>
                  <a:pt x="33" y="783"/>
                </a:lnTo>
                <a:lnTo>
                  <a:pt x="33" y="783"/>
                </a:lnTo>
                <a:lnTo>
                  <a:pt x="46" y="784"/>
                </a:lnTo>
                <a:lnTo>
                  <a:pt x="59" y="783"/>
                </a:lnTo>
                <a:lnTo>
                  <a:pt x="68" y="780"/>
                </a:lnTo>
                <a:lnTo>
                  <a:pt x="77" y="774"/>
                </a:lnTo>
                <a:lnTo>
                  <a:pt x="77" y="774"/>
                </a:lnTo>
                <a:lnTo>
                  <a:pt x="86" y="765"/>
                </a:lnTo>
                <a:lnTo>
                  <a:pt x="94" y="757"/>
                </a:lnTo>
                <a:lnTo>
                  <a:pt x="100" y="748"/>
                </a:lnTo>
                <a:lnTo>
                  <a:pt x="101" y="744"/>
                </a:lnTo>
                <a:lnTo>
                  <a:pt x="101" y="743"/>
                </a:lnTo>
                <a:lnTo>
                  <a:pt x="101" y="743"/>
                </a:lnTo>
                <a:lnTo>
                  <a:pt x="88" y="702"/>
                </a:lnTo>
                <a:lnTo>
                  <a:pt x="88" y="702"/>
                </a:lnTo>
                <a:lnTo>
                  <a:pt x="89" y="700"/>
                </a:lnTo>
                <a:lnTo>
                  <a:pt x="90" y="698"/>
                </a:lnTo>
                <a:lnTo>
                  <a:pt x="91" y="695"/>
                </a:lnTo>
                <a:lnTo>
                  <a:pt x="91" y="695"/>
                </a:lnTo>
                <a:lnTo>
                  <a:pt x="91" y="680"/>
                </a:lnTo>
                <a:lnTo>
                  <a:pt x="91" y="655"/>
                </a:lnTo>
                <a:lnTo>
                  <a:pt x="91" y="655"/>
                </a:lnTo>
                <a:lnTo>
                  <a:pt x="91" y="637"/>
                </a:lnTo>
                <a:lnTo>
                  <a:pt x="94" y="616"/>
                </a:lnTo>
                <a:lnTo>
                  <a:pt x="97" y="591"/>
                </a:lnTo>
                <a:lnTo>
                  <a:pt x="114" y="546"/>
                </a:lnTo>
                <a:lnTo>
                  <a:pt x="114" y="546"/>
                </a:lnTo>
                <a:lnTo>
                  <a:pt x="114" y="577"/>
                </a:lnTo>
                <a:lnTo>
                  <a:pt x="115" y="599"/>
                </a:lnTo>
                <a:lnTo>
                  <a:pt x="117" y="606"/>
                </a:lnTo>
                <a:lnTo>
                  <a:pt x="118" y="610"/>
                </a:lnTo>
                <a:lnTo>
                  <a:pt x="118" y="610"/>
                </a:lnTo>
                <a:lnTo>
                  <a:pt x="125" y="614"/>
                </a:lnTo>
                <a:lnTo>
                  <a:pt x="125" y="614"/>
                </a:lnTo>
                <a:lnTo>
                  <a:pt x="125" y="622"/>
                </a:lnTo>
                <a:lnTo>
                  <a:pt x="126" y="642"/>
                </a:lnTo>
                <a:lnTo>
                  <a:pt x="129" y="654"/>
                </a:lnTo>
                <a:lnTo>
                  <a:pt x="131" y="666"/>
                </a:lnTo>
                <a:lnTo>
                  <a:pt x="135" y="678"/>
                </a:lnTo>
                <a:lnTo>
                  <a:pt x="138" y="689"/>
                </a:lnTo>
                <a:lnTo>
                  <a:pt x="138" y="689"/>
                </a:lnTo>
                <a:lnTo>
                  <a:pt x="146" y="702"/>
                </a:lnTo>
                <a:lnTo>
                  <a:pt x="151" y="708"/>
                </a:lnTo>
                <a:lnTo>
                  <a:pt x="154" y="715"/>
                </a:lnTo>
                <a:lnTo>
                  <a:pt x="155" y="730"/>
                </a:lnTo>
                <a:lnTo>
                  <a:pt x="155" y="730"/>
                </a:lnTo>
                <a:lnTo>
                  <a:pt x="165" y="813"/>
                </a:lnTo>
                <a:lnTo>
                  <a:pt x="169" y="841"/>
                </a:lnTo>
                <a:lnTo>
                  <a:pt x="170" y="866"/>
                </a:lnTo>
                <a:lnTo>
                  <a:pt x="170" y="887"/>
                </a:lnTo>
                <a:lnTo>
                  <a:pt x="169" y="903"/>
                </a:lnTo>
                <a:lnTo>
                  <a:pt x="169" y="903"/>
                </a:lnTo>
                <a:lnTo>
                  <a:pt x="158" y="961"/>
                </a:lnTo>
                <a:lnTo>
                  <a:pt x="146" y="1022"/>
                </a:lnTo>
                <a:lnTo>
                  <a:pt x="146" y="1022"/>
                </a:lnTo>
                <a:lnTo>
                  <a:pt x="144" y="1029"/>
                </a:lnTo>
                <a:lnTo>
                  <a:pt x="143" y="1040"/>
                </a:lnTo>
                <a:lnTo>
                  <a:pt x="143" y="1067"/>
                </a:lnTo>
                <a:lnTo>
                  <a:pt x="144" y="1098"/>
                </a:lnTo>
                <a:lnTo>
                  <a:pt x="146" y="1131"/>
                </a:lnTo>
                <a:lnTo>
                  <a:pt x="151" y="1190"/>
                </a:lnTo>
                <a:lnTo>
                  <a:pt x="152" y="1215"/>
                </a:lnTo>
                <a:lnTo>
                  <a:pt x="152" y="1215"/>
                </a:lnTo>
                <a:lnTo>
                  <a:pt x="151" y="1218"/>
                </a:lnTo>
                <a:lnTo>
                  <a:pt x="146" y="1225"/>
                </a:lnTo>
                <a:lnTo>
                  <a:pt x="146" y="1225"/>
                </a:lnTo>
                <a:lnTo>
                  <a:pt x="143" y="1236"/>
                </a:lnTo>
                <a:lnTo>
                  <a:pt x="141" y="1253"/>
                </a:lnTo>
                <a:lnTo>
                  <a:pt x="138" y="1276"/>
                </a:lnTo>
                <a:lnTo>
                  <a:pt x="138" y="1276"/>
                </a:lnTo>
                <a:lnTo>
                  <a:pt x="137" y="1278"/>
                </a:lnTo>
                <a:lnTo>
                  <a:pt x="137" y="1283"/>
                </a:lnTo>
                <a:lnTo>
                  <a:pt x="137" y="1288"/>
                </a:lnTo>
                <a:lnTo>
                  <a:pt x="140" y="1291"/>
                </a:lnTo>
                <a:lnTo>
                  <a:pt x="142" y="1293"/>
                </a:lnTo>
                <a:lnTo>
                  <a:pt x="142" y="1293"/>
                </a:lnTo>
                <a:lnTo>
                  <a:pt x="147" y="1294"/>
                </a:lnTo>
                <a:lnTo>
                  <a:pt x="154" y="1295"/>
                </a:lnTo>
                <a:lnTo>
                  <a:pt x="176" y="1294"/>
                </a:lnTo>
                <a:lnTo>
                  <a:pt x="201" y="1293"/>
                </a:lnTo>
                <a:lnTo>
                  <a:pt x="215" y="1293"/>
                </a:lnTo>
                <a:lnTo>
                  <a:pt x="227" y="1293"/>
                </a:lnTo>
                <a:lnTo>
                  <a:pt x="227" y="1293"/>
                </a:lnTo>
                <a:lnTo>
                  <a:pt x="261" y="1297"/>
                </a:lnTo>
                <a:lnTo>
                  <a:pt x="272" y="1298"/>
                </a:lnTo>
                <a:lnTo>
                  <a:pt x="281" y="1297"/>
                </a:lnTo>
                <a:lnTo>
                  <a:pt x="281" y="1297"/>
                </a:lnTo>
                <a:lnTo>
                  <a:pt x="307" y="1291"/>
                </a:lnTo>
                <a:lnTo>
                  <a:pt x="319" y="1287"/>
                </a:lnTo>
                <a:lnTo>
                  <a:pt x="330" y="1283"/>
                </a:lnTo>
                <a:lnTo>
                  <a:pt x="330" y="1283"/>
                </a:lnTo>
                <a:lnTo>
                  <a:pt x="333" y="1281"/>
                </a:lnTo>
                <a:lnTo>
                  <a:pt x="337" y="1277"/>
                </a:lnTo>
                <a:lnTo>
                  <a:pt x="342" y="1270"/>
                </a:lnTo>
                <a:lnTo>
                  <a:pt x="345" y="1265"/>
                </a:lnTo>
                <a:lnTo>
                  <a:pt x="347" y="1263"/>
                </a:lnTo>
                <a:lnTo>
                  <a:pt x="347" y="1263"/>
                </a:lnTo>
                <a:lnTo>
                  <a:pt x="350" y="1261"/>
                </a:lnTo>
                <a:lnTo>
                  <a:pt x="359" y="1259"/>
                </a:lnTo>
                <a:lnTo>
                  <a:pt x="364" y="1257"/>
                </a:lnTo>
                <a:lnTo>
                  <a:pt x="367" y="1254"/>
                </a:lnTo>
                <a:lnTo>
                  <a:pt x="370" y="1252"/>
                </a:lnTo>
                <a:lnTo>
                  <a:pt x="371" y="1249"/>
                </a:lnTo>
                <a:lnTo>
                  <a:pt x="371" y="1249"/>
                </a:lnTo>
                <a:lnTo>
                  <a:pt x="370" y="1243"/>
                </a:lnTo>
                <a:lnTo>
                  <a:pt x="368" y="1242"/>
                </a:lnTo>
                <a:lnTo>
                  <a:pt x="367" y="1241"/>
                </a:lnTo>
                <a:lnTo>
                  <a:pt x="361" y="1237"/>
                </a:lnTo>
                <a:lnTo>
                  <a:pt x="347" y="1232"/>
                </a:lnTo>
                <a:lnTo>
                  <a:pt x="347" y="1232"/>
                </a:lnTo>
                <a:lnTo>
                  <a:pt x="330" y="1228"/>
                </a:lnTo>
                <a:lnTo>
                  <a:pt x="319" y="1225"/>
                </a:lnTo>
                <a:lnTo>
                  <a:pt x="310" y="1223"/>
                </a:lnTo>
                <a:lnTo>
                  <a:pt x="307" y="1222"/>
                </a:lnTo>
                <a:lnTo>
                  <a:pt x="302" y="1218"/>
                </a:lnTo>
                <a:lnTo>
                  <a:pt x="302" y="1218"/>
                </a:lnTo>
                <a:lnTo>
                  <a:pt x="296" y="1213"/>
                </a:lnTo>
                <a:lnTo>
                  <a:pt x="291" y="1207"/>
                </a:lnTo>
                <a:lnTo>
                  <a:pt x="285" y="1199"/>
                </a:lnTo>
                <a:lnTo>
                  <a:pt x="285" y="1199"/>
                </a:lnTo>
                <a:lnTo>
                  <a:pt x="281" y="1190"/>
                </a:lnTo>
                <a:lnTo>
                  <a:pt x="279" y="1186"/>
                </a:lnTo>
                <a:lnTo>
                  <a:pt x="275" y="1184"/>
                </a:lnTo>
                <a:lnTo>
                  <a:pt x="275" y="1184"/>
                </a:lnTo>
                <a:lnTo>
                  <a:pt x="255" y="1178"/>
                </a:lnTo>
                <a:lnTo>
                  <a:pt x="255" y="1178"/>
                </a:lnTo>
                <a:lnTo>
                  <a:pt x="258" y="1138"/>
                </a:lnTo>
                <a:lnTo>
                  <a:pt x="261" y="1105"/>
                </a:lnTo>
                <a:lnTo>
                  <a:pt x="264" y="1082"/>
                </a:lnTo>
                <a:lnTo>
                  <a:pt x="264" y="1082"/>
                </a:lnTo>
                <a:lnTo>
                  <a:pt x="292" y="967"/>
                </a:lnTo>
                <a:lnTo>
                  <a:pt x="292" y="967"/>
                </a:lnTo>
                <a:lnTo>
                  <a:pt x="298" y="938"/>
                </a:lnTo>
                <a:lnTo>
                  <a:pt x="302" y="916"/>
                </a:lnTo>
                <a:lnTo>
                  <a:pt x="302" y="916"/>
                </a:lnTo>
                <a:lnTo>
                  <a:pt x="314" y="855"/>
                </a:lnTo>
                <a:lnTo>
                  <a:pt x="322" y="815"/>
                </a:lnTo>
                <a:lnTo>
                  <a:pt x="326" y="800"/>
                </a:lnTo>
                <a:lnTo>
                  <a:pt x="330" y="790"/>
                </a:lnTo>
                <a:lnTo>
                  <a:pt x="330" y="790"/>
                </a:lnTo>
                <a:lnTo>
                  <a:pt x="331" y="781"/>
                </a:lnTo>
                <a:lnTo>
                  <a:pt x="332" y="765"/>
                </a:lnTo>
                <a:lnTo>
                  <a:pt x="330" y="724"/>
                </a:lnTo>
                <a:lnTo>
                  <a:pt x="327" y="684"/>
                </a:lnTo>
                <a:lnTo>
                  <a:pt x="326" y="665"/>
                </a:lnTo>
                <a:lnTo>
                  <a:pt x="326" y="665"/>
                </a:lnTo>
                <a:lnTo>
                  <a:pt x="326" y="632"/>
                </a:lnTo>
                <a:lnTo>
                  <a:pt x="326" y="604"/>
                </a:lnTo>
                <a:lnTo>
                  <a:pt x="336" y="608"/>
                </a:lnTo>
                <a:lnTo>
                  <a:pt x="339" y="617"/>
                </a:lnTo>
                <a:lnTo>
                  <a:pt x="339" y="617"/>
                </a:lnTo>
                <a:lnTo>
                  <a:pt x="338" y="621"/>
                </a:lnTo>
                <a:lnTo>
                  <a:pt x="335" y="631"/>
                </a:lnTo>
                <a:lnTo>
                  <a:pt x="332" y="643"/>
                </a:lnTo>
                <a:lnTo>
                  <a:pt x="332" y="649"/>
                </a:lnTo>
                <a:lnTo>
                  <a:pt x="333" y="655"/>
                </a:lnTo>
                <a:lnTo>
                  <a:pt x="333" y="655"/>
                </a:lnTo>
                <a:lnTo>
                  <a:pt x="335" y="660"/>
                </a:lnTo>
                <a:lnTo>
                  <a:pt x="337" y="663"/>
                </a:lnTo>
                <a:lnTo>
                  <a:pt x="339" y="667"/>
                </a:lnTo>
                <a:lnTo>
                  <a:pt x="343" y="669"/>
                </a:lnTo>
                <a:lnTo>
                  <a:pt x="351" y="672"/>
                </a:lnTo>
                <a:lnTo>
                  <a:pt x="364" y="675"/>
                </a:lnTo>
                <a:lnTo>
                  <a:pt x="364" y="675"/>
                </a:lnTo>
                <a:lnTo>
                  <a:pt x="376" y="678"/>
                </a:lnTo>
                <a:lnTo>
                  <a:pt x="384" y="678"/>
                </a:lnTo>
                <a:lnTo>
                  <a:pt x="393" y="675"/>
                </a:lnTo>
                <a:lnTo>
                  <a:pt x="401" y="672"/>
                </a:lnTo>
                <a:lnTo>
                  <a:pt x="401" y="672"/>
                </a:lnTo>
                <a:lnTo>
                  <a:pt x="405" y="668"/>
                </a:lnTo>
                <a:lnTo>
                  <a:pt x="407" y="665"/>
                </a:lnTo>
                <a:lnTo>
                  <a:pt x="408" y="661"/>
                </a:lnTo>
                <a:lnTo>
                  <a:pt x="408" y="657"/>
                </a:lnTo>
                <a:lnTo>
                  <a:pt x="407" y="651"/>
                </a:lnTo>
                <a:lnTo>
                  <a:pt x="405" y="648"/>
                </a:lnTo>
                <a:lnTo>
                  <a:pt x="405" y="648"/>
                </a:lnTo>
                <a:lnTo>
                  <a:pt x="404" y="645"/>
                </a:lnTo>
                <a:lnTo>
                  <a:pt x="402" y="642"/>
                </a:lnTo>
                <a:lnTo>
                  <a:pt x="402" y="638"/>
                </a:lnTo>
                <a:lnTo>
                  <a:pt x="401" y="634"/>
                </a:lnTo>
                <a:lnTo>
                  <a:pt x="401" y="634"/>
                </a:lnTo>
                <a:lnTo>
                  <a:pt x="400" y="631"/>
                </a:lnTo>
                <a:lnTo>
                  <a:pt x="399" y="627"/>
                </a:lnTo>
                <a:lnTo>
                  <a:pt x="397" y="621"/>
                </a:lnTo>
                <a:lnTo>
                  <a:pt x="397" y="621"/>
                </a:lnTo>
                <a:lnTo>
                  <a:pt x="400" y="609"/>
                </a:lnTo>
                <a:lnTo>
                  <a:pt x="401" y="599"/>
                </a:lnTo>
                <a:lnTo>
                  <a:pt x="401" y="591"/>
                </a:lnTo>
                <a:lnTo>
                  <a:pt x="401" y="591"/>
                </a:lnTo>
                <a:lnTo>
                  <a:pt x="399" y="543"/>
                </a:lnTo>
                <a:lnTo>
                  <a:pt x="396" y="512"/>
                </a:lnTo>
                <a:lnTo>
                  <a:pt x="394" y="499"/>
                </a:lnTo>
                <a:lnTo>
                  <a:pt x="390" y="488"/>
                </a:lnTo>
                <a:lnTo>
                  <a:pt x="390" y="488"/>
                </a:lnTo>
                <a:lnTo>
                  <a:pt x="383" y="466"/>
                </a:lnTo>
                <a:lnTo>
                  <a:pt x="381" y="461"/>
                </a:lnTo>
                <a:lnTo>
                  <a:pt x="377" y="458"/>
                </a:lnTo>
                <a:lnTo>
                  <a:pt x="377" y="458"/>
                </a:lnTo>
                <a:lnTo>
                  <a:pt x="356" y="444"/>
                </a:lnTo>
                <a:lnTo>
                  <a:pt x="350" y="420"/>
                </a:lnTo>
                <a:lnTo>
                  <a:pt x="350" y="420"/>
                </a:lnTo>
                <a:lnTo>
                  <a:pt x="351" y="421"/>
                </a:lnTo>
                <a:lnTo>
                  <a:pt x="356" y="421"/>
                </a:lnTo>
                <a:lnTo>
                  <a:pt x="360" y="420"/>
                </a:lnTo>
                <a:lnTo>
                  <a:pt x="364" y="419"/>
                </a:lnTo>
                <a:lnTo>
                  <a:pt x="367" y="415"/>
                </a:lnTo>
                <a:lnTo>
                  <a:pt x="371" y="410"/>
                </a:lnTo>
                <a:lnTo>
                  <a:pt x="371" y="410"/>
                </a:lnTo>
                <a:lnTo>
                  <a:pt x="377" y="398"/>
                </a:lnTo>
                <a:lnTo>
                  <a:pt x="379" y="392"/>
                </a:lnTo>
                <a:lnTo>
                  <a:pt x="381" y="386"/>
                </a:lnTo>
                <a:lnTo>
                  <a:pt x="381" y="380"/>
                </a:lnTo>
                <a:lnTo>
                  <a:pt x="379" y="374"/>
                </a:lnTo>
                <a:lnTo>
                  <a:pt x="378" y="369"/>
                </a:lnTo>
                <a:lnTo>
                  <a:pt x="373" y="366"/>
                </a:lnTo>
                <a:lnTo>
                  <a:pt x="373" y="366"/>
                </a:lnTo>
                <a:lnTo>
                  <a:pt x="366" y="361"/>
                </a:lnTo>
                <a:lnTo>
                  <a:pt x="362" y="356"/>
                </a:lnTo>
                <a:lnTo>
                  <a:pt x="359" y="353"/>
                </a:lnTo>
                <a:lnTo>
                  <a:pt x="356" y="352"/>
                </a:lnTo>
                <a:lnTo>
                  <a:pt x="356" y="352"/>
                </a:lnTo>
                <a:lnTo>
                  <a:pt x="355" y="351"/>
                </a:lnTo>
                <a:lnTo>
                  <a:pt x="351" y="349"/>
                </a:lnTo>
                <a:lnTo>
                  <a:pt x="344" y="339"/>
                </a:lnTo>
                <a:lnTo>
                  <a:pt x="336" y="328"/>
                </a:lnTo>
                <a:lnTo>
                  <a:pt x="330" y="315"/>
                </a:lnTo>
                <a:lnTo>
                  <a:pt x="330" y="315"/>
                </a:lnTo>
                <a:lnTo>
                  <a:pt x="325" y="306"/>
                </a:lnTo>
                <a:lnTo>
                  <a:pt x="324" y="300"/>
                </a:lnTo>
                <a:lnTo>
                  <a:pt x="322" y="288"/>
                </a:lnTo>
                <a:lnTo>
                  <a:pt x="322" y="288"/>
                </a:lnTo>
                <a:lnTo>
                  <a:pt x="322" y="280"/>
                </a:lnTo>
                <a:lnTo>
                  <a:pt x="324" y="273"/>
                </a:lnTo>
                <a:lnTo>
                  <a:pt x="325" y="269"/>
                </a:lnTo>
                <a:lnTo>
                  <a:pt x="324" y="266"/>
                </a:lnTo>
                <a:lnTo>
                  <a:pt x="322" y="264"/>
                </a:lnTo>
                <a:lnTo>
                  <a:pt x="322" y="264"/>
                </a:lnTo>
                <a:lnTo>
                  <a:pt x="315" y="258"/>
                </a:lnTo>
                <a:lnTo>
                  <a:pt x="303" y="250"/>
                </a:lnTo>
                <a:lnTo>
                  <a:pt x="289" y="241"/>
                </a:lnTo>
                <a:lnTo>
                  <a:pt x="289" y="241"/>
                </a:lnTo>
                <a:lnTo>
                  <a:pt x="297" y="234"/>
                </a:lnTo>
                <a:lnTo>
                  <a:pt x="304" y="227"/>
                </a:lnTo>
                <a:lnTo>
                  <a:pt x="309" y="220"/>
                </a:lnTo>
                <a:lnTo>
                  <a:pt x="309" y="220"/>
                </a:lnTo>
                <a:lnTo>
                  <a:pt x="312" y="211"/>
                </a:lnTo>
                <a:lnTo>
                  <a:pt x="315" y="200"/>
                </a:lnTo>
                <a:lnTo>
                  <a:pt x="316" y="190"/>
                </a:lnTo>
                <a:lnTo>
                  <a:pt x="315" y="186"/>
                </a:lnTo>
                <a:lnTo>
                  <a:pt x="315" y="186"/>
                </a:lnTo>
                <a:lnTo>
                  <a:pt x="315" y="184"/>
                </a:lnTo>
                <a:lnTo>
                  <a:pt x="315" y="180"/>
                </a:lnTo>
                <a:lnTo>
                  <a:pt x="315" y="175"/>
                </a:lnTo>
                <a:lnTo>
                  <a:pt x="315" y="175"/>
                </a:lnTo>
                <a:lnTo>
                  <a:pt x="325" y="178"/>
                </a:lnTo>
                <a:lnTo>
                  <a:pt x="332" y="178"/>
                </a:lnTo>
                <a:lnTo>
                  <a:pt x="335" y="177"/>
                </a:lnTo>
                <a:lnTo>
                  <a:pt x="336" y="175"/>
                </a:lnTo>
                <a:lnTo>
                  <a:pt x="336" y="175"/>
                </a:lnTo>
                <a:lnTo>
                  <a:pt x="337" y="173"/>
                </a:lnTo>
                <a:lnTo>
                  <a:pt x="338" y="168"/>
                </a:lnTo>
                <a:lnTo>
                  <a:pt x="341" y="155"/>
                </a:lnTo>
                <a:lnTo>
                  <a:pt x="341" y="140"/>
                </a:lnTo>
                <a:lnTo>
                  <a:pt x="341" y="135"/>
                </a:lnTo>
                <a:lnTo>
                  <a:pt x="339" y="132"/>
                </a:lnTo>
                <a:lnTo>
                  <a:pt x="339" y="132"/>
                </a:lnTo>
                <a:lnTo>
                  <a:pt x="337" y="128"/>
                </a:lnTo>
                <a:lnTo>
                  <a:pt x="333" y="127"/>
                </a:lnTo>
                <a:lnTo>
                  <a:pt x="331" y="127"/>
                </a:lnTo>
                <a:lnTo>
                  <a:pt x="330" y="125"/>
                </a:lnTo>
                <a:lnTo>
                  <a:pt x="330" y="125"/>
                </a:lnTo>
                <a:lnTo>
                  <a:pt x="328" y="121"/>
                </a:lnTo>
                <a:lnTo>
                  <a:pt x="328" y="115"/>
                </a:lnTo>
                <a:lnTo>
                  <a:pt x="326" y="108"/>
                </a:lnTo>
                <a:lnTo>
                  <a:pt x="322" y="103"/>
                </a:lnTo>
                <a:lnTo>
                  <a:pt x="319" y="98"/>
                </a:lnTo>
                <a:lnTo>
                  <a:pt x="319" y="98"/>
                </a:lnTo>
                <a:lnTo>
                  <a:pt x="314" y="93"/>
                </a:lnTo>
                <a:lnTo>
                  <a:pt x="309" y="88"/>
                </a:lnTo>
                <a:lnTo>
                  <a:pt x="299" y="82"/>
                </a:lnTo>
                <a:lnTo>
                  <a:pt x="291" y="77"/>
                </a:lnTo>
                <a:lnTo>
                  <a:pt x="285" y="74"/>
                </a:lnTo>
                <a:lnTo>
                  <a:pt x="278" y="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35">
            <a:extLst>
              <a:ext uri="{FF2B5EF4-FFF2-40B4-BE49-F238E27FC236}">
                <a16:creationId xmlns:a16="http://schemas.microsoft.com/office/drawing/2014/main" id="{07FD3E69-9CB4-41C4-9349-81AC786B8514}"/>
              </a:ext>
            </a:extLst>
          </p:cNvPr>
          <p:cNvSpPr>
            <a:spLocks/>
          </p:cNvSpPr>
          <p:nvPr/>
        </p:nvSpPr>
        <p:spPr bwMode="auto">
          <a:xfrm>
            <a:off x="1010357" y="2753925"/>
            <a:ext cx="574409" cy="1652299"/>
          </a:xfrm>
          <a:custGeom>
            <a:avLst/>
            <a:gdLst>
              <a:gd name="T0" fmla="*/ 82 w 494"/>
              <a:gd name="T1" fmla="*/ 258 h 1421"/>
              <a:gd name="T2" fmla="*/ 31 w 494"/>
              <a:gd name="T3" fmla="*/ 371 h 1421"/>
              <a:gd name="T4" fmla="*/ 5 w 494"/>
              <a:gd name="T5" fmla="*/ 539 h 1421"/>
              <a:gd name="T6" fmla="*/ 55 w 494"/>
              <a:gd name="T7" fmla="*/ 580 h 1421"/>
              <a:gd name="T8" fmla="*/ 75 w 494"/>
              <a:gd name="T9" fmla="*/ 649 h 1421"/>
              <a:gd name="T10" fmla="*/ 93 w 494"/>
              <a:gd name="T11" fmla="*/ 701 h 1421"/>
              <a:gd name="T12" fmla="*/ 127 w 494"/>
              <a:gd name="T13" fmla="*/ 996 h 1421"/>
              <a:gd name="T14" fmla="*/ 146 w 494"/>
              <a:gd name="T15" fmla="*/ 1156 h 1421"/>
              <a:gd name="T16" fmla="*/ 175 w 494"/>
              <a:gd name="T17" fmla="*/ 1297 h 1421"/>
              <a:gd name="T18" fmla="*/ 186 w 494"/>
              <a:gd name="T19" fmla="*/ 1313 h 1421"/>
              <a:gd name="T20" fmla="*/ 169 w 494"/>
              <a:gd name="T21" fmla="*/ 1321 h 1421"/>
              <a:gd name="T22" fmla="*/ 137 w 494"/>
              <a:gd name="T23" fmla="*/ 1334 h 1421"/>
              <a:gd name="T24" fmla="*/ 142 w 494"/>
              <a:gd name="T25" fmla="*/ 1369 h 1421"/>
              <a:gd name="T26" fmla="*/ 209 w 494"/>
              <a:gd name="T27" fmla="*/ 1394 h 1421"/>
              <a:gd name="T28" fmla="*/ 271 w 494"/>
              <a:gd name="T29" fmla="*/ 1390 h 1421"/>
              <a:gd name="T30" fmla="*/ 271 w 494"/>
              <a:gd name="T31" fmla="*/ 1359 h 1421"/>
              <a:gd name="T32" fmla="*/ 259 w 494"/>
              <a:gd name="T33" fmla="*/ 1295 h 1421"/>
              <a:gd name="T34" fmla="*/ 251 w 494"/>
              <a:gd name="T35" fmla="*/ 1277 h 1421"/>
              <a:gd name="T36" fmla="*/ 259 w 494"/>
              <a:gd name="T37" fmla="*/ 1229 h 1421"/>
              <a:gd name="T38" fmla="*/ 229 w 494"/>
              <a:gd name="T39" fmla="*/ 1059 h 1421"/>
              <a:gd name="T40" fmla="*/ 234 w 494"/>
              <a:gd name="T41" fmla="*/ 830 h 1421"/>
              <a:gd name="T42" fmla="*/ 253 w 494"/>
              <a:gd name="T43" fmla="*/ 872 h 1421"/>
              <a:gd name="T44" fmla="*/ 271 w 494"/>
              <a:gd name="T45" fmla="*/ 991 h 1421"/>
              <a:gd name="T46" fmla="*/ 285 w 494"/>
              <a:gd name="T47" fmla="*/ 1080 h 1421"/>
              <a:gd name="T48" fmla="*/ 286 w 494"/>
              <a:gd name="T49" fmla="*/ 1164 h 1421"/>
              <a:gd name="T50" fmla="*/ 297 w 494"/>
              <a:gd name="T51" fmla="*/ 1339 h 1421"/>
              <a:gd name="T52" fmla="*/ 300 w 494"/>
              <a:gd name="T53" fmla="*/ 1406 h 1421"/>
              <a:gd name="T54" fmla="*/ 343 w 494"/>
              <a:gd name="T55" fmla="*/ 1420 h 1421"/>
              <a:gd name="T56" fmla="*/ 401 w 494"/>
              <a:gd name="T57" fmla="*/ 1400 h 1421"/>
              <a:gd name="T58" fmla="*/ 435 w 494"/>
              <a:gd name="T59" fmla="*/ 1371 h 1421"/>
              <a:gd name="T60" fmla="*/ 424 w 494"/>
              <a:gd name="T61" fmla="*/ 1332 h 1421"/>
              <a:gd name="T62" fmla="*/ 386 w 494"/>
              <a:gd name="T63" fmla="*/ 1325 h 1421"/>
              <a:gd name="T64" fmla="*/ 386 w 494"/>
              <a:gd name="T65" fmla="*/ 1219 h 1421"/>
              <a:gd name="T66" fmla="*/ 366 w 494"/>
              <a:gd name="T67" fmla="*/ 1000 h 1421"/>
              <a:gd name="T68" fmla="*/ 372 w 494"/>
              <a:gd name="T69" fmla="*/ 823 h 1421"/>
              <a:gd name="T70" fmla="*/ 374 w 494"/>
              <a:gd name="T71" fmla="*/ 710 h 1421"/>
              <a:gd name="T72" fmla="*/ 430 w 494"/>
              <a:gd name="T73" fmla="*/ 721 h 1421"/>
              <a:gd name="T74" fmla="*/ 482 w 494"/>
              <a:gd name="T75" fmla="*/ 687 h 1421"/>
              <a:gd name="T76" fmla="*/ 494 w 494"/>
              <a:gd name="T77" fmla="*/ 633 h 1421"/>
              <a:gd name="T78" fmla="*/ 445 w 494"/>
              <a:gd name="T79" fmla="*/ 531 h 1421"/>
              <a:gd name="T80" fmla="*/ 452 w 494"/>
              <a:gd name="T81" fmla="*/ 495 h 1421"/>
              <a:gd name="T82" fmla="*/ 450 w 494"/>
              <a:gd name="T83" fmla="*/ 384 h 1421"/>
              <a:gd name="T84" fmla="*/ 425 w 494"/>
              <a:gd name="T85" fmla="*/ 283 h 1421"/>
              <a:gd name="T86" fmla="*/ 363 w 494"/>
              <a:gd name="T87" fmla="*/ 228 h 1421"/>
              <a:gd name="T88" fmla="*/ 324 w 494"/>
              <a:gd name="T89" fmla="*/ 181 h 1421"/>
              <a:gd name="T90" fmla="*/ 324 w 494"/>
              <a:gd name="T91" fmla="*/ 164 h 1421"/>
              <a:gd name="T92" fmla="*/ 297 w 494"/>
              <a:gd name="T93" fmla="*/ 132 h 1421"/>
              <a:gd name="T94" fmla="*/ 246 w 494"/>
              <a:gd name="T95" fmla="*/ 112 h 1421"/>
              <a:gd name="T96" fmla="*/ 239 w 494"/>
              <a:gd name="T97" fmla="*/ 56 h 1421"/>
              <a:gd name="T98" fmla="*/ 215 w 494"/>
              <a:gd name="T99" fmla="*/ 15 h 1421"/>
              <a:gd name="T100" fmla="*/ 160 w 494"/>
              <a:gd name="T101" fmla="*/ 2 h 1421"/>
              <a:gd name="T102" fmla="*/ 97 w 494"/>
              <a:gd name="T103" fmla="*/ 31 h 1421"/>
              <a:gd name="T104" fmla="*/ 82 w 494"/>
              <a:gd name="T105" fmla="*/ 68 h 1421"/>
              <a:gd name="T106" fmla="*/ 90 w 494"/>
              <a:gd name="T107" fmla="*/ 86 h 1421"/>
              <a:gd name="T108" fmla="*/ 96 w 494"/>
              <a:gd name="T109" fmla="*/ 126 h 1421"/>
              <a:gd name="T110" fmla="*/ 104 w 494"/>
              <a:gd name="T111" fmla="*/ 169 h 1421"/>
              <a:gd name="T112" fmla="*/ 120 w 494"/>
              <a:gd name="T113" fmla="*/ 188 h 1421"/>
              <a:gd name="T114" fmla="*/ 131 w 494"/>
              <a:gd name="T115" fmla="*/ 202 h 1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4" h="1421">
                <a:moveTo>
                  <a:pt x="131" y="202"/>
                </a:moveTo>
                <a:lnTo>
                  <a:pt x="131" y="232"/>
                </a:lnTo>
                <a:lnTo>
                  <a:pt x="131" y="232"/>
                </a:lnTo>
                <a:lnTo>
                  <a:pt x="123" y="234"/>
                </a:lnTo>
                <a:lnTo>
                  <a:pt x="115" y="238"/>
                </a:lnTo>
                <a:lnTo>
                  <a:pt x="104" y="242"/>
                </a:lnTo>
                <a:lnTo>
                  <a:pt x="93" y="250"/>
                </a:lnTo>
                <a:lnTo>
                  <a:pt x="82" y="258"/>
                </a:lnTo>
                <a:lnTo>
                  <a:pt x="71" y="269"/>
                </a:lnTo>
                <a:lnTo>
                  <a:pt x="66" y="274"/>
                </a:lnTo>
                <a:lnTo>
                  <a:pt x="62" y="280"/>
                </a:lnTo>
                <a:lnTo>
                  <a:pt x="62" y="280"/>
                </a:lnTo>
                <a:lnTo>
                  <a:pt x="57" y="289"/>
                </a:lnTo>
                <a:lnTo>
                  <a:pt x="52" y="301"/>
                </a:lnTo>
                <a:lnTo>
                  <a:pt x="42" y="331"/>
                </a:lnTo>
                <a:lnTo>
                  <a:pt x="31" y="371"/>
                </a:lnTo>
                <a:lnTo>
                  <a:pt x="20" y="411"/>
                </a:lnTo>
                <a:lnTo>
                  <a:pt x="11" y="453"/>
                </a:lnTo>
                <a:lnTo>
                  <a:pt x="4" y="488"/>
                </a:lnTo>
                <a:lnTo>
                  <a:pt x="0" y="517"/>
                </a:lnTo>
                <a:lnTo>
                  <a:pt x="0" y="525"/>
                </a:lnTo>
                <a:lnTo>
                  <a:pt x="1" y="531"/>
                </a:lnTo>
                <a:lnTo>
                  <a:pt x="1" y="531"/>
                </a:lnTo>
                <a:lnTo>
                  <a:pt x="5" y="539"/>
                </a:lnTo>
                <a:lnTo>
                  <a:pt x="12" y="547"/>
                </a:lnTo>
                <a:lnTo>
                  <a:pt x="20" y="554"/>
                </a:lnTo>
                <a:lnTo>
                  <a:pt x="30" y="561"/>
                </a:lnTo>
                <a:lnTo>
                  <a:pt x="46" y="571"/>
                </a:lnTo>
                <a:lnTo>
                  <a:pt x="51" y="576"/>
                </a:lnTo>
                <a:lnTo>
                  <a:pt x="53" y="579"/>
                </a:lnTo>
                <a:lnTo>
                  <a:pt x="53" y="579"/>
                </a:lnTo>
                <a:lnTo>
                  <a:pt x="55" y="580"/>
                </a:lnTo>
                <a:lnTo>
                  <a:pt x="57" y="583"/>
                </a:lnTo>
                <a:lnTo>
                  <a:pt x="68" y="592"/>
                </a:lnTo>
                <a:lnTo>
                  <a:pt x="77" y="600"/>
                </a:lnTo>
                <a:lnTo>
                  <a:pt x="81" y="602"/>
                </a:lnTo>
                <a:lnTo>
                  <a:pt x="82" y="605"/>
                </a:lnTo>
                <a:lnTo>
                  <a:pt x="82" y="605"/>
                </a:lnTo>
                <a:lnTo>
                  <a:pt x="80" y="619"/>
                </a:lnTo>
                <a:lnTo>
                  <a:pt x="75" y="649"/>
                </a:lnTo>
                <a:lnTo>
                  <a:pt x="74" y="664"/>
                </a:lnTo>
                <a:lnTo>
                  <a:pt x="72" y="678"/>
                </a:lnTo>
                <a:lnTo>
                  <a:pt x="74" y="689"/>
                </a:lnTo>
                <a:lnTo>
                  <a:pt x="75" y="693"/>
                </a:lnTo>
                <a:lnTo>
                  <a:pt x="76" y="695"/>
                </a:lnTo>
                <a:lnTo>
                  <a:pt x="76" y="695"/>
                </a:lnTo>
                <a:lnTo>
                  <a:pt x="84" y="699"/>
                </a:lnTo>
                <a:lnTo>
                  <a:pt x="93" y="701"/>
                </a:lnTo>
                <a:lnTo>
                  <a:pt x="102" y="703"/>
                </a:lnTo>
                <a:lnTo>
                  <a:pt x="102" y="703"/>
                </a:lnTo>
                <a:lnTo>
                  <a:pt x="113" y="811"/>
                </a:lnTo>
                <a:lnTo>
                  <a:pt x="121" y="898"/>
                </a:lnTo>
                <a:lnTo>
                  <a:pt x="123" y="935"/>
                </a:lnTo>
                <a:lnTo>
                  <a:pt x="126" y="962"/>
                </a:lnTo>
                <a:lnTo>
                  <a:pt x="126" y="962"/>
                </a:lnTo>
                <a:lnTo>
                  <a:pt x="127" y="996"/>
                </a:lnTo>
                <a:lnTo>
                  <a:pt x="128" y="1013"/>
                </a:lnTo>
                <a:lnTo>
                  <a:pt x="128" y="1028"/>
                </a:lnTo>
                <a:lnTo>
                  <a:pt x="128" y="1050"/>
                </a:lnTo>
                <a:lnTo>
                  <a:pt x="128" y="1050"/>
                </a:lnTo>
                <a:lnTo>
                  <a:pt x="129" y="1069"/>
                </a:lnTo>
                <a:lnTo>
                  <a:pt x="133" y="1095"/>
                </a:lnTo>
                <a:lnTo>
                  <a:pt x="139" y="1125"/>
                </a:lnTo>
                <a:lnTo>
                  <a:pt x="146" y="1156"/>
                </a:lnTo>
                <a:lnTo>
                  <a:pt x="159" y="1213"/>
                </a:lnTo>
                <a:lnTo>
                  <a:pt x="164" y="1234"/>
                </a:lnTo>
                <a:lnTo>
                  <a:pt x="166" y="1249"/>
                </a:lnTo>
                <a:lnTo>
                  <a:pt x="166" y="1249"/>
                </a:lnTo>
                <a:lnTo>
                  <a:pt x="170" y="1281"/>
                </a:lnTo>
                <a:lnTo>
                  <a:pt x="172" y="1291"/>
                </a:lnTo>
                <a:lnTo>
                  <a:pt x="175" y="1297"/>
                </a:lnTo>
                <a:lnTo>
                  <a:pt x="175" y="1297"/>
                </a:lnTo>
                <a:lnTo>
                  <a:pt x="178" y="1301"/>
                </a:lnTo>
                <a:lnTo>
                  <a:pt x="183" y="1302"/>
                </a:lnTo>
                <a:lnTo>
                  <a:pt x="188" y="1306"/>
                </a:lnTo>
                <a:lnTo>
                  <a:pt x="189" y="1307"/>
                </a:lnTo>
                <a:lnTo>
                  <a:pt x="189" y="1309"/>
                </a:lnTo>
                <a:lnTo>
                  <a:pt x="189" y="1309"/>
                </a:lnTo>
                <a:lnTo>
                  <a:pt x="189" y="1312"/>
                </a:lnTo>
                <a:lnTo>
                  <a:pt x="186" y="1313"/>
                </a:lnTo>
                <a:lnTo>
                  <a:pt x="179" y="1314"/>
                </a:lnTo>
                <a:lnTo>
                  <a:pt x="173" y="1315"/>
                </a:lnTo>
                <a:lnTo>
                  <a:pt x="169" y="1315"/>
                </a:lnTo>
                <a:lnTo>
                  <a:pt x="169" y="1315"/>
                </a:lnTo>
                <a:lnTo>
                  <a:pt x="169" y="1318"/>
                </a:lnTo>
                <a:lnTo>
                  <a:pt x="169" y="1319"/>
                </a:lnTo>
                <a:lnTo>
                  <a:pt x="169" y="1320"/>
                </a:lnTo>
                <a:lnTo>
                  <a:pt x="169" y="1321"/>
                </a:lnTo>
                <a:lnTo>
                  <a:pt x="169" y="1321"/>
                </a:lnTo>
                <a:lnTo>
                  <a:pt x="165" y="1321"/>
                </a:lnTo>
                <a:lnTo>
                  <a:pt x="159" y="1321"/>
                </a:lnTo>
                <a:lnTo>
                  <a:pt x="151" y="1322"/>
                </a:lnTo>
                <a:lnTo>
                  <a:pt x="146" y="1325"/>
                </a:lnTo>
                <a:lnTo>
                  <a:pt x="142" y="1327"/>
                </a:lnTo>
                <a:lnTo>
                  <a:pt x="142" y="1327"/>
                </a:lnTo>
                <a:lnTo>
                  <a:pt x="137" y="1334"/>
                </a:lnTo>
                <a:lnTo>
                  <a:pt x="133" y="1343"/>
                </a:lnTo>
                <a:lnTo>
                  <a:pt x="132" y="1346"/>
                </a:lnTo>
                <a:lnTo>
                  <a:pt x="132" y="1351"/>
                </a:lnTo>
                <a:lnTo>
                  <a:pt x="133" y="1354"/>
                </a:lnTo>
                <a:lnTo>
                  <a:pt x="134" y="1359"/>
                </a:lnTo>
                <a:lnTo>
                  <a:pt x="134" y="1359"/>
                </a:lnTo>
                <a:lnTo>
                  <a:pt x="138" y="1364"/>
                </a:lnTo>
                <a:lnTo>
                  <a:pt x="142" y="1369"/>
                </a:lnTo>
                <a:lnTo>
                  <a:pt x="148" y="1372"/>
                </a:lnTo>
                <a:lnTo>
                  <a:pt x="156" y="1376"/>
                </a:lnTo>
                <a:lnTo>
                  <a:pt x="171" y="1382"/>
                </a:lnTo>
                <a:lnTo>
                  <a:pt x="183" y="1385"/>
                </a:lnTo>
                <a:lnTo>
                  <a:pt x="183" y="1385"/>
                </a:lnTo>
                <a:lnTo>
                  <a:pt x="192" y="1388"/>
                </a:lnTo>
                <a:lnTo>
                  <a:pt x="199" y="1390"/>
                </a:lnTo>
                <a:lnTo>
                  <a:pt x="209" y="1394"/>
                </a:lnTo>
                <a:lnTo>
                  <a:pt x="209" y="1394"/>
                </a:lnTo>
                <a:lnTo>
                  <a:pt x="221" y="1397"/>
                </a:lnTo>
                <a:lnTo>
                  <a:pt x="235" y="1397"/>
                </a:lnTo>
                <a:lnTo>
                  <a:pt x="235" y="1397"/>
                </a:lnTo>
                <a:lnTo>
                  <a:pt x="246" y="1396"/>
                </a:lnTo>
                <a:lnTo>
                  <a:pt x="258" y="1395"/>
                </a:lnTo>
                <a:lnTo>
                  <a:pt x="267" y="1392"/>
                </a:lnTo>
                <a:lnTo>
                  <a:pt x="271" y="1390"/>
                </a:lnTo>
                <a:lnTo>
                  <a:pt x="273" y="1389"/>
                </a:lnTo>
                <a:lnTo>
                  <a:pt x="273" y="1389"/>
                </a:lnTo>
                <a:lnTo>
                  <a:pt x="274" y="1387"/>
                </a:lnTo>
                <a:lnTo>
                  <a:pt x="274" y="1384"/>
                </a:lnTo>
                <a:lnTo>
                  <a:pt x="273" y="1379"/>
                </a:lnTo>
                <a:lnTo>
                  <a:pt x="271" y="1373"/>
                </a:lnTo>
                <a:lnTo>
                  <a:pt x="271" y="1373"/>
                </a:lnTo>
                <a:lnTo>
                  <a:pt x="271" y="1359"/>
                </a:lnTo>
                <a:lnTo>
                  <a:pt x="271" y="1335"/>
                </a:lnTo>
                <a:lnTo>
                  <a:pt x="271" y="1335"/>
                </a:lnTo>
                <a:lnTo>
                  <a:pt x="268" y="1327"/>
                </a:lnTo>
                <a:lnTo>
                  <a:pt x="265" y="1319"/>
                </a:lnTo>
                <a:lnTo>
                  <a:pt x="259" y="1309"/>
                </a:lnTo>
                <a:lnTo>
                  <a:pt x="259" y="1309"/>
                </a:lnTo>
                <a:lnTo>
                  <a:pt x="259" y="1301"/>
                </a:lnTo>
                <a:lnTo>
                  <a:pt x="259" y="1295"/>
                </a:lnTo>
                <a:lnTo>
                  <a:pt x="259" y="1295"/>
                </a:lnTo>
                <a:lnTo>
                  <a:pt x="256" y="1294"/>
                </a:lnTo>
                <a:lnTo>
                  <a:pt x="253" y="1290"/>
                </a:lnTo>
                <a:lnTo>
                  <a:pt x="252" y="1288"/>
                </a:lnTo>
                <a:lnTo>
                  <a:pt x="249" y="1284"/>
                </a:lnTo>
                <a:lnTo>
                  <a:pt x="249" y="1281"/>
                </a:lnTo>
                <a:lnTo>
                  <a:pt x="251" y="1277"/>
                </a:lnTo>
                <a:lnTo>
                  <a:pt x="251" y="1277"/>
                </a:lnTo>
                <a:lnTo>
                  <a:pt x="254" y="1271"/>
                </a:lnTo>
                <a:lnTo>
                  <a:pt x="258" y="1267"/>
                </a:lnTo>
                <a:lnTo>
                  <a:pt x="259" y="1263"/>
                </a:lnTo>
                <a:lnTo>
                  <a:pt x="261" y="1258"/>
                </a:lnTo>
                <a:lnTo>
                  <a:pt x="261" y="1252"/>
                </a:lnTo>
                <a:lnTo>
                  <a:pt x="261" y="1245"/>
                </a:lnTo>
                <a:lnTo>
                  <a:pt x="261" y="1245"/>
                </a:lnTo>
                <a:lnTo>
                  <a:pt x="259" y="1229"/>
                </a:lnTo>
                <a:lnTo>
                  <a:pt x="255" y="1213"/>
                </a:lnTo>
                <a:lnTo>
                  <a:pt x="252" y="1200"/>
                </a:lnTo>
                <a:lnTo>
                  <a:pt x="251" y="1193"/>
                </a:lnTo>
                <a:lnTo>
                  <a:pt x="251" y="1193"/>
                </a:lnTo>
                <a:lnTo>
                  <a:pt x="241" y="1133"/>
                </a:lnTo>
                <a:lnTo>
                  <a:pt x="234" y="1090"/>
                </a:lnTo>
                <a:lnTo>
                  <a:pt x="229" y="1059"/>
                </a:lnTo>
                <a:lnTo>
                  <a:pt x="229" y="1059"/>
                </a:lnTo>
                <a:lnTo>
                  <a:pt x="229" y="1043"/>
                </a:lnTo>
                <a:lnTo>
                  <a:pt x="229" y="1030"/>
                </a:lnTo>
                <a:lnTo>
                  <a:pt x="229" y="1006"/>
                </a:lnTo>
                <a:lnTo>
                  <a:pt x="229" y="1006"/>
                </a:lnTo>
                <a:lnTo>
                  <a:pt x="230" y="924"/>
                </a:lnTo>
                <a:lnTo>
                  <a:pt x="233" y="850"/>
                </a:lnTo>
                <a:lnTo>
                  <a:pt x="233" y="850"/>
                </a:lnTo>
                <a:lnTo>
                  <a:pt x="234" y="830"/>
                </a:lnTo>
                <a:lnTo>
                  <a:pt x="234" y="822"/>
                </a:lnTo>
                <a:lnTo>
                  <a:pt x="235" y="820"/>
                </a:lnTo>
                <a:lnTo>
                  <a:pt x="235" y="820"/>
                </a:lnTo>
                <a:lnTo>
                  <a:pt x="235" y="820"/>
                </a:lnTo>
                <a:lnTo>
                  <a:pt x="239" y="828"/>
                </a:lnTo>
                <a:lnTo>
                  <a:pt x="245" y="845"/>
                </a:lnTo>
                <a:lnTo>
                  <a:pt x="251" y="861"/>
                </a:lnTo>
                <a:lnTo>
                  <a:pt x="253" y="872"/>
                </a:lnTo>
                <a:lnTo>
                  <a:pt x="253" y="872"/>
                </a:lnTo>
                <a:lnTo>
                  <a:pt x="255" y="885"/>
                </a:lnTo>
                <a:lnTo>
                  <a:pt x="260" y="908"/>
                </a:lnTo>
                <a:lnTo>
                  <a:pt x="265" y="936"/>
                </a:lnTo>
                <a:lnTo>
                  <a:pt x="267" y="962"/>
                </a:lnTo>
                <a:lnTo>
                  <a:pt x="267" y="962"/>
                </a:lnTo>
                <a:lnTo>
                  <a:pt x="268" y="977"/>
                </a:lnTo>
                <a:lnTo>
                  <a:pt x="271" y="991"/>
                </a:lnTo>
                <a:lnTo>
                  <a:pt x="277" y="1022"/>
                </a:lnTo>
                <a:lnTo>
                  <a:pt x="283" y="1047"/>
                </a:lnTo>
                <a:lnTo>
                  <a:pt x="285" y="1059"/>
                </a:lnTo>
                <a:lnTo>
                  <a:pt x="285" y="1059"/>
                </a:lnTo>
                <a:lnTo>
                  <a:pt x="284" y="1068"/>
                </a:lnTo>
                <a:lnTo>
                  <a:pt x="284" y="1074"/>
                </a:lnTo>
                <a:lnTo>
                  <a:pt x="285" y="1080"/>
                </a:lnTo>
                <a:lnTo>
                  <a:pt x="285" y="1080"/>
                </a:lnTo>
                <a:lnTo>
                  <a:pt x="287" y="1086"/>
                </a:lnTo>
                <a:lnTo>
                  <a:pt x="287" y="1090"/>
                </a:lnTo>
                <a:lnTo>
                  <a:pt x="287" y="1097"/>
                </a:lnTo>
                <a:lnTo>
                  <a:pt x="287" y="1097"/>
                </a:lnTo>
                <a:lnTo>
                  <a:pt x="287" y="1113"/>
                </a:lnTo>
                <a:lnTo>
                  <a:pt x="287" y="1132"/>
                </a:lnTo>
                <a:lnTo>
                  <a:pt x="287" y="1132"/>
                </a:lnTo>
                <a:lnTo>
                  <a:pt x="286" y="1164"/>
                </a:lnTo>
                <a:lnTo>
                  <a:pt x="285" y="1221"/>
                </a:lnTo>
                <a:lnTo>
                  <a:pt x="285" y="1278"/>
                </a:lnTo>
                <a:lnTo>
                  <a:pt x="286" y="1299"/>
                </a:lnTo>
                <a:lnTo>
                  <a:pt x="287" y="1309"/>
                </a:lnTo>
                <a:lnTo>
                  <a:pt x="287" y="1309"/>
                </a:lnTo>
                <a:lnTo>
                  <a:pt x="294" y="1327"/>
                </a:lnTo>
                <a:lnTo>
                  <a:pt x="296" y="1333"/>
                </a:lnTo>
                <a:lnTo>
                  <a:pt x="297" y="1339"/>
                </a:lnTo>
                <a:lnTo>
                  <a:pt x="297" y="1339"/>
                </a:lnTo>
                <a:lnTo>
                  <a:pt x="297" y="1347"/>
                </a:lnTo>
                <a:lnTo>
                  <a:pt x="297" y="1353"/>
                </a:lnTo>
                <a:lnTo>
                  <a:pt x="297" y="1362"/>
                </a:lnTo>
                <a:lnTo>
                  <a:pt x="297" y="1362"/>
                </a:lnTo>
                <a:lnTo>
                  <a:pt x="296" y="1376"/>
                </a:lnTo>
                <a:lnTo>
                  <a:pt x="298" y="1391"/>
                </a:lnTo>
                <a:lnTo>
                  <a:pt x="300" y="1406"/>
                </a:lnTo>
                <a:lnTo>
                  <a:pt x="302" y="1411"/>
                </a:lnTo>
                <a:lnTo>
                  <a:pt x="302" y="1411"/>
                </a:lnTo>
                <a:lnTo>
                  <a:pt x="310" y="1416"/>
                </a:lnTo>
                <a:lnTo>
                  <a:pt x="317" y="1419"/>
                </a:lnTo>
                <a:lnTo>
                  <a:pt x="325" y="1421"/>
                </a:lnTo>
                <a:lnTo>
                  <a:pt x="325" y="1421"/>
                </a:lnTo>
                <a:lnTo>
                  <a:pt x="334" y="1421"/>
                </a:lnTo>
                <a:lnTo>
                  <a:pt x="343" y="1420"/>
                </a:lnTo>
                <a:lnTo>
                  <a:pt x="355" y="1415"/>
                </a:lnTo>
                <a:lnTo>
                  <a:pt x="369" y="1409"/>
                </a:lnTo>
                <a:lnTo>
                  <a:pt x="369" y="1409"/>
                </a:lnTo>
                <a:lnTo>
                  <a:pt x="375" y="1406"/>
                </a:lnTo>
                <a:lnTo>
                  <a:pt x="381" y="1403"/>
                </a:lnTo>
                <a:lnTo>
                  <a:pt x="388" y="1402"/>
                </a:lnTo>
                <a:lnTo>
                  <a:pt x="397" y="1401"/>
                </a:lnTo>
                <a:lnTo>
                  <a:pt x="401" y="1400"/>
                </a:lnTo>
                <a:lnTo>
                  <a:pt x="406" y="1397"/>
                </a:lnTo>
                <a:lnTo>
                  <a:pt x="406" y="1397"/>
                </a:lnTo>
                <a:lnTo>
                  <a:pt x="418" y="1391"/>
                </a:lnTo>
                <a:lnTo>
                  <a:pt x="423" y="1388"/>
                </a:lnTo>
                <a:lnTo>
                  <a:pt x="428" y="1385"/>
                </a:lnTo>
                <a:lnTo>
                  <a:pt x="431" y="1381"/>
                </a:lnTo>
                <a:lnTo>
                  <a:pt x="433" y="1377"/>
                </a:lnTo>
                <a:lnTo>
                  <a:pt x="435" y="1371"/>
                </a:lnTo>
                <a:lnTo>
                  <a:pt x="436" y="1365"/>
                </a:lnTo>
                <a:lnTo>
                  <a:pt x="436" y="1365"/>
                </a:lnTo>
                <a:lnTo>
                  <a:pt x="435" y="1352"/>
                </a:lnTo>
                <a:lnTo>
                  <a:pt x="435" y="1347"/>
                </a:lnTo>
                <a:lnTo>
                  <a:pt x="433" y="1341"/>
                </a:lnTo>
                <a:lnTo>
                  <a:pt x="431" y="1338"/>
                </a:lnTo>
                <a:lnTo>
                  <a:pt x="428" y="1334"/>
                </a:lnTo>
                <a:lnTo>
                  <a:pt x="424" y="1332"/>
                </a:lnTo>
                <a:lnTo>
                  <a:pt x="418" y="1330"/>
                </a:lnTo>
                <a:lnTo>
                  <a:pt x="418" y="1330"/>
                </a:lnTo>
                <a:lnTo>
                  <a:pt x="397" y="1327"/>
                </a:lnTo>
                <a:lnTo>
                  <a:pt x="390" y="1327"/>
                </a:lnTo>
                <a:lnTo>
                  <a:pt x="386" y="1327"/>
                </a:lnTo>
                <a:lnTo>
                  <a:pt x="386" y="1327"/>
                </a:lnTo>
                <a:lnTo>
                  <a:pt x="386" y="1327"/>
                </a:lnTo>
                <a:lnTo>
                  <a:pt x="386" y="1325"/>
                </a:lnTo>
                <a:lnTo>
                  <a:pt x="386" y="1321"/>
                </a:lnTo>
                <a:lnTo>
                  <a:pt x="386" y="1321"/>
                </a:lnTo>
                <a:lnTo>
                  <a:pt x="386" y="1308"/>
                </a:lnTo>
                <a:lnTo>
                  <a:pt x="386" y="1283"/>
                </a:lnTo>
                <a:lnTo>
                  <a:pt x="386" y="1283"/>
                </a:lnTo>
                <a:lnTo>
                  <a:pt x="386" y="1246"/>
                </a:lnTo>
                <a:lnTo>
                  <a:pt x="386" y="1219"/>
                </a:lnTo>
                <a:lnTo>
                  <a:pt x="386" y="1219"/>
                </a:lnTo>
                <a:lnTo>
                  <a:pt x="386" y="1147"/>
                </a:lnTo>
                <a:lnTo>
                  <a:pt x="384" y="1092"/>
                </a:lnTo>
                <a:lnTo>
                  <a:pt x="382" y="1070"/>
                </a:lnTo>
                <a:lnTo>
                  <a:pt x="380" y="1056"/>
                </a:lnTo>
                <a:lnTo>
                  <a:pt x="380" y="1056"/>
                </a:lnTo>
                <a:lnTo>
                  <a:pt x="376" y="1038"/>
                </a:lnTo>
                <a:lnTo>
                  <a:pt x="372" y="1024"/>
                </a:lnTo>
                <a:lnTo>
                  <a:pt x="366" y="1000"/>
                </a:lnTo>
                <a:lnTo>
                  <a:pt x="366" y="1000"/>
                </a:lnTo>
                <a:lnTo>
                  <a:pt x="366" y="992"/>
                </a:lnTo>
                <a:lnTo>
                  <a:pt x="366" y="986"/>
                </a:lnTo>
                <a:lnTo>
                  <a:pt x="369" y="978"/>
                </a:lnTo>
                <a:lnTo>
                  <a:pt x="369" y="978"/>
                </a:lnTo>
                <a:lnTo>
                  <a:pt x="369" y="954"/>
                </a:lnTo>
                <a:lnTo>
                  <a:pt x="370" y="905"/>
                </a:lnTo>
                <a:lnTo>
                  <a:pt x="372" y="823"/>
                </a:lnTo>
                <a:lnTo>
                  <a:pt x="372" y="823"/>
                </a:lnTo>
                <a:lnTo>
                  <a:pt x="372" y="770"/>
                </a:lnTo>
                <a:lnTo>
                  <a:pt x="372" y="770"/>
                </a:lnTo>
                <a:lnTo>
                  <a:pt x="373" y="752"/>
                </a:lnTo>
                <a:lnTo>
                  <a:pt x="374" y="724"/>
                </a:lnTo>
                <a:lnTo>
                  <a:pt x="374" y="724"/>
                </a:lnTo>
                <a:lnTo>
                  <a:pt x="375" y="718"/>
                </a:lnTo>
                <a:lnTo>
                  <a:pt x="374" y="710"/>
                </a:lnTo>
                <a:lnTo>
                  <a:pt x="373" y="700"/>
                </a:lnTo>
                <a:lnTo>
                  <a:pt x="369" y="689"/>
                </a:lnTo>
                <a:lnTo>
                  <a:pt x="369" y="689"/>
                </a:lnTo>
                <a:lnTo>
                  <a:pt x="397" y="706"/>
                </a:lnTo>
                <a:lnTo>
                  <a:pt x="417" y="716"/>
                </a:lnTo>
                <a:lnTo>
                  <a:pt x="425" y="720"/>
                </a:lnTo>
                <a:lnTo>
                  <a:pt x="430" y="721"/>
                </a:lnTo>
                <a:lnTo>
                  <a:pt x="430" y="721"/>
                </a:lnTo>
                <a:lnTo>
                  <a:pt x="433" y="720"/>
                </a:lnTo>
                <a:lnTo>
                  <a:pt x="437" y="718"/>
                </a:lnTo>
                <a:lnTo>
                  <a:pt x="447" y="710"/>
                </a:lnTo>
                <a:lnTo>
                  <a:pt x="468" y="695"/>
                </a:lnTo>
                <a:lnTo>
                  <a:pt x="468" y="695"/>
                </a:lnTo>
                <a:lnTo>
                  <a:pt x="475" y="690"/>
                </a:lnTo>
                <a:lnTo>
                  <a:pt x="481" y="688"/>
                </a:lnTo>
                <a:lnTo>
                  <a:pt x="482" y="687"/>
                </a:lnTo>
                <a:lnTo>
                  <a:pt x="485" y="686"/>
                </a:lnTo>
                <a:lnTo>
                  <a:pt x="488" y="677"/>
                </a:lnTo>
                <a:lnTo>
                  <a:pt x="488" y="677"/>
                </a:lnTo>
                <a:lnTo>
                  <a:pt x="490" y="665"/>
                </a:lnTo>
                <a:lnTo>
                  <a:pt x="493" y="652"/>
                </a:lnTo>
                <a:lnTo>
                  <a:pt x="494" y="642"/>
                </a:lnTo>
                <a:lnTo>
                  <a:pt x="494" y="633"/>
                </a:lnTo>
                <a:lnTo>
                  <a:pt x="494" y="633"/>
                </a:lnTo>
                <a:lnTo>
                  <a:pt x="489" y="619"/>
                </a:lnTo>
                <a:lnTo>
                  <a:pt x="481" y="594"/>
                </a:lnTo>
                <a:lnTo>
                  <a:pt x="471" y="568"/>
                </a:lnTo>
                <a:lnTo>
                  <a:pt x="467" y="557"/>
                </a:lnTo>
                <a:lnTo>
                  <a:pt x="462" y="549"/>
                </a:lnTo>
                <a:lnTo>
                  <a:pt x="462" y="549"/>
                </a:lnTo>
                <a:lnTo>
                  <a:pt x="452" y="538"/>
                </a:lnTo>
                <a:lnTo>
                  <a:pt x="445" y="531"/>
                </a:lnTo>
                <a:lnTo>
                  <a:pt x="439" y="526"/>
                </a:lnTo>
                <a:lnTo>
                  <a:pt x="438" y="524"/>
                </a:lnTo>
                <a:lnTo>
                  <a:pt x="438" y="523"/>
                </a:lnTo>
                <a:lnTo>
                  <a:pt x="438" y="523"/>
                </a:lnTo>
                <a:lnTo>
                  <a:pt x="442" y="518"/>
                </a:lnTo>
                <a:lnTo>
                  <a:pt x="447" y="509"/>
                </a:lnTo>
                <a:lnTo>
                  <a:pt x="450" y="503"/>
                </a:lnTo>
                <a:lnTo>
                  <a:pt x="452" y="495"/>
                </a:lnTo>
                <a:lnTo>
                  <a:pt x="455" y="486"/>
                </a:lnTo>
                <a:lnTo>
                  <a:pt x="456" y="476"/>
                </a:lnTo>
                <a:lnTo>
                  <a:pt x="456" y="476"/>
                </a:lnTo>
                <a:lnTo>
                  <a:pt x="456" y="454"/>
                </a:lnTo>
                <a:lnTo>
                  <a:pt x="455" y="432"/>
                </a:lnTo>
                <a:lnTo>
                  <a:pt x="452" y="400"/>
                </a:lnTo>
                <a:lnTo>
                  <a:pt x="452" y="400"/>
                </a:lnTo>
                <a:lnTo>
                  <a:pt x="450" y="384"/>
                </a:lnTo>
                <a:lnTo>
                  <a:pt x="445" y="360"/>
                </a:lnTo>
                <a:lnTo>
                  <a:pt x="439" y="334"/>
                </a:lnTo>
                <a:lnTo>
                  <a:pt x="436" y="312"/>
                </a:lnTo>
                <a:lnTo>
                  <a:pt x="436" y="312"/>
                </a:lnTo>
                <a:lnTo>
                  <a:pt x="433" y="304"/>
                </a:lnTo>
                <a:lnTo>
                  <a:pt x="432" y="297"/>
                </a:lnTo>
                <a:lnTo>
                  <a:pt x="429" y="290"/>
                </a:lnTo>
                <a:lnTo>
                  <a:pt x="425" y="283"/>
                </a:lnTo>
                <a:lnTo>
                  <a:pt x="417" y="270"/>
                </a:lnTo>
                <a:lnTo>
                  <a:pt x="406" y="258"/>
                </a:lnTo>
                <a:lnTo>
                  <a:pt x="406" y="258"/>
                </a:lnTo>
                <a:lnTo>
                  <a:pt x="400" y="251"/>
                </a:lnTo>
                <a:lnTo>
                  <a:pt x="394" y="246"/>
                </a:lnTo>
                <a:lnTo>
                  <a:pt x="380" y="236"/>
                </a:lnTo>
                <a:lnTo>
                  <a:pt x="369" y="230"/>
                </a:lnTo>
                <a:lnTo>
                  <a:pt x="363" y="228"/>
                </a:lnTo>
                <a:lnTo>
                  <a:pt x="363" y="228"/>
                </a:lnTo>
                <a:lnTo>
                  <a:pt x="340" y="216"/>
                </a:lnTo>
                <a:lnTo>
                  <a:pt x="340" y="216"/>
                </a:lnTo>
                <a:lnTo>
                  <a:pt x="336" y="203"/>
                </a:lnTo>
                <a:lnTo>
                  <a:pt x="332" y="192"/>
                </a:lnTo>
                <a:lnTo>
                  <a:pt x="328" y="184"/>
                </a:lnTo>
                <a:lnTo>
                  <a:pt x="328" y="184"/>
                </a:lnTo>
                <a:lnTo>
                  <a:pt x="324" y="181"/>
                </a:lnTo>
                <a:lnTo>
                  <a:pt x="322" y="178"/>
                </a:lnTo>
                <a:lnTo>
                  <a:pt x="319" y="176"/>
                </a:lnTo>
                <a:lnTo>
                  <a:pt x="319" y="173"/>
                </a:lnTo>
                <a:lnTo>
                  <a:pt x="319" y="173"/>
                </a:lnTo>
                <a:lnTo>
                  <a:pt x="321" y="171"/>
                </a:lnTo>
                <a:lnTo>
                  <a:pt x="322" y="170"/>
                </a:lnTo>
                <a:lnTo>
                  <a:pt x="324" y="166"/>
                </a:lnTo>
                <a:lnTo>
                  <a:pt x="324" y="164"/>
                </a:lnTo>
                <a:lnTo>
                  <a:pt x="323" y="162"/>
                </a:lnTo>
                <a:lnTo>
                  <a:pt x="321" y="159"/>
                </a:lnTo>
                <a:lnTo>
                  <a:pt x="317" y="156"/>
                </a:lnTo>
                <a:lnTo>
                  <a:pt x="317" y="156"/>
                </a:lnTo>
                <a:lnTo>
                  <a:pt x="309" y="149"/>
                </a:lnTo>
                <a:lnTo>
                  <a:pt x="304" y="143"/>
                </a:lnTo>
                <a:lnTo>
                  <a:pt x="300" y="137"/>
                </a:lnTo>
                <a:lnTo>
                  <a:pt x="297" y="132"/>
                </a:lnTo>
                <a:lnTo>
                  <a:pt x="297" y="132"/>
                </a:lnTo>
                <a:lnTo>
                  <a:pt x="284" y="120"/>
                </a:lnTo>
                <a:lnTo>
                  <a:pt x="278" y="115"/>
                </a:lnTo>
                <a:lnTo>
                  <a:pt x="273" y="112"/>
                </a:lnTo>
                <a:lnTo>
                  <a:pt x="273" y="112"/>
                </a:lnTo>
                <a:lnTo>
                  <a:pt x="267" y="112"/>
                </a:lnTo>
                <a:lnTo>
                  <a:pt x="256" y="112"/>
                </a:lnTo>
                <a:lnTo>
                  <a:pt x="246" y="112"/>
                </a:lnTo>
                <a:lnTo>
                  <a:pt x="241" y="112"/>
                </a:lnTo>
                <a:lnTo>
                  <a:pt x="241" y="112"/>
                </a:lnTo>
                <a:lnTo>
                  <a:pt x="242" y="107"/>
                </a:lnTo>
                <a:lnTo>
                  <a:pt x="243" y="95"/>
                </a:lnTo>
                <a:lnTo>
                  <a:pt x="243" y="87"/>
                </a:lnTo>
                <a:lnTo>
                  <a:pt x="242" y="77"/>
                </a:lnTo>
                <a:lnTo>
                  <a:pt x="241" y="68"/>
                </a:lnTo>
                <a:lnTo>
                  <a:pt x="239" y="56"/>
                </a:lnTo>
                <a:lnTo>
                  <a:pt x="239" y="56"/>
                </a:lnTo>
                <a:lnTo>
                  <a:pt x="236" y="46"/>
                </a:lnTo>
                <a:lnTo>
                  <a:pt x="235" y="40"/>
                </a:lnTo>
                <a:lnTo>
                  <a:pt x="235" y="32"/>
                </a:lnTo>
                <a:lnTo>
                  <a:pt x="234" y="29"/>
                </a:lnTo>
                <a:lnTo>
                  <a:pt x="230" y="26"/>
                </a:lnTo>
                <a:lnTo>
                  <a:pt x="215" y="15"/>
                </a:lnTo>
                <a:lnTo>
                  <a:pt x="215" y="15"/>
                </a:lnTo>
                <a:lnTo>
                  <a:pt x="204" y="10"/>
                </a:lnTo>
                <a:lnTo>
                  <a:pt x="195" y="5"/>
                </a:lnTo>
                <a:lnTo>
                  <a:pt x="186" y="2"/>
                </a:lnTo>
                <a:lnTo>
                  <a:pt x="179" y="1"/>
                </a:lnTo>
                <a:lnTo>
                  <a:pt x="170" y="0"/>
                </a:lnTo>
                <a:lnTo>
                  <a:pt x="166" y="1"/>
                </a:lnTo>
                <a:lnTo>
                  <a:pt x="166" y="1"/>
                </a:lnTo>
                <a:lnTo>
                  <a:pt x="160" y="2"/>
                </a:lnTo>
                <a:lnTo>
                  <a:pt x="146" y="4"/>
                </a:lnTo>
                <a:lnTo>
                  <a:pt x="129" y="7"/>
                </a:lnTo>
                <a:lnTo>
                  <a:pt x="121" y="10"/>
                </a:lnTo>
                <a:lnTo>
                  <a:pt x="114" y="13"/>
                </a:lnTo>
                <a:lnTo>
                  <a:pt x="114" y="13"/>
                </a:lnTo>
                <a:lnTo>
                  <a:pt x="108" y="18"/>
                </a:lnTo>
                <a:lnTo>
                  <a:pt x="102" y="24"/>
                </a:lnTo>
                <a:lnTo>
                  <a:pt x="97" y="31"/>
                </a:lnTo>
                <a:lnTo>
                  <a:pt x="94" y="38"/>
                </a:lnTo>
                <a:lnTo>
                  <a:pt x="88" y="52"/>
                </a:lnTo>
                <a:lnTo>
                  <a:pt x="84" y="59"/>
                </a:lnTo>
                <a:lnTo>
                  <a:pt x="84" y="59"/>
                </a:lnTo>
                <a:lnTo>
                  <a:pt x="83" y="62"/>
                </a:lnTo>
                <a:lnTo>
                  <a:pt x="83" y="64"/>
                </a:lnTo>
                <a:lnTo>
                  <a:pt x="82" y="68"/>
                </a:lnTo>
                <a:lnTo>
                  <a:pt x="82" y="68"/>
                </a:lnTo>
                <a:lnTo>
                  <a:pt x="81" y="70"/>
                </a:lnTo>
                <a:lnTo>
                  <a:pt x="82" y="74"/>
                </a:lnTo>
                <a:lnTo>
                  <a:pt x="82" y="77"/>
                </a:lnTo>
                <a:lnTo>
                  <a:pt x="82" y="77"/>
                </a:lnTo>
                <a:lnTo>
                  <a:pt x="83" y="77"/>
                </a:lnTo>
                <a:lnTo>
                  <a:pt x="87" y="80"/>
                </a:lnTo>
                <a:lnTo>
                  <a:pt x="90" y="83"/>
                </a:lnTo>
                <a:lnTo>
                  <a:pt x="90" y="86"/>
                </a:lnTo>
                <a:lnTo>
                  <a:pt x="90" y="88"/>
                </a:lnTo>
                <a:lnTo>
                  <a:pt x="90" y="88"/>
                </a:lnTo>
                <a:lnTo>
                  <a:pt x="90" y="95"/>
                </a:lnTo>
                <a:lnTo>
                  <a:pt x="90" y="101"/>
                </a:lnTo>
                <a:lnTo>
                  <a:pt x="90" y="109"/>
                </a:lnTo>
                <a:lnTo>
                  <a:pt x="90" y="109"/>
                </a:lnTo>
                <a:lnTo>
                  <a:pt x="93" y="115"/>
                </a:lnTo>
                <a:lnTo>
                  <a:pt x="96" y="126"/>
                </a:lnTo>
                <a:lnTo>
                  <a:pt x="96" y="126"/>
                </a:lnTo>
                <a:lnTo>
                  <a:pt x="102" y="134"/>
                </a:lnTo>
                <a:lnTo>
                  <a:pt x="104" y="140"/>
                </a:lnTo>
                <a:lnTo>
                  <a:pt x="106" y="147"/>
                </a:lnTo>
                <a:lnTo>
                  <a:pt x="106" y="147"/>
                </a:lnTo>
                <a:lnTo>
                  <a:pt x="103" y="163"/>
                </a:lnTo>
                <a:lnTo>
                  <a:pt x="103" y="168"/>
                </a:lnTo>
                <a:lnTo>
                  <a:pt x="104" y="169"/>
                </a:lnTo>
                <a:lnTo>
                  <a:pt x="106" y="170"/>
                </a:lnTo>
                <a:lnTo>
                  <a:pt x="106" y="170"/>
                </a:lnTo>
                <a:lnTo>
                  <a:pt x="110" y="171"/>
                </a:lnTo>
                <a:lnTo>
                  <a:pt x="113" y="172"/>
                </a:lnTo>
                <a:lnTo>
                  <a:pt x="114" y="173"/>
                </a:lnTo>
                <a:lnTo>
                  <a:pt x="114" y="173"/>
                </a:lnTo>
                <a:lnTo>
                  <a:pt x="120" y="188"/>
                </a:lnTo>
                <a:lnTo>
                  <a:pt x="120" y="188"/>
                </a:lnTo>
                <a:lnTo>
                  <a:pt x="120" y="189"/>
                </a:lnTo>
                <a:lnTo>
                  <a:pt x="122" y="190"/>
                </a:lnTo>
                <a:lnTo>
                  <a:pt x="127" y="190"/>
                </a:lnTo>
                <a:lnTo>
                  <a:pt x="134" y="190"/>
                </a:lnTo>
                <a:lnTo>
                  <a:pt x="134" y="190"/>
                </a:lnTo>
                <a:lnTo>
                  <a:pt x="133" y="195"/>
                </a:lnTo>
                <a:lnTo>
                  <a:pt x="131" y="202"/>
                </a:lnTo>
                <a:lnTo>
                  <a:pt x="131" y="20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1">
            <a:extLst>
              <a:ext uri="{FF2B5EF4-FFF2-40B4-BE49-F238E27FC236}">
                <a16:creationId xmlns:a16="http://schemas.microsoft.com/office/drawing/2014/main" id="{80CD29C5-D6A5-46F7-A00B-3349DA210CE7}"/>
              </a:ext>
            </a:extLst>
          </p:cNvPr>
          <p:cNvSpPr>
            <a:spLocks/>
          </p:cNvSpPr>
          <p:nvPr/>
        </p:nvSpPr>
        <p:spPr bwMode="auto">
          <a:xfrm>
            <a:off x="2792761" y="2753925"/>
            <a:ext cx="532852" cy="1652299"/>
          </a:xfrm>
          <a:custGeom>
            <a:avLst/>
            <a:gdLst>
              <a:gd name="T0" fmla="*/ 72 w 466"/>
              <a:gd name="T1" fmla="*/ 230 h 1445"/>
              <a:gd name="T2" fmla="*/ 40 w 466"/>
              <a:gd name="T3" fmla="*/ 265 h 1445"/>
              <a:gd name="T4" fmla="*/ 26 w 466"/>
              <a:gd name="T5" fmla="*/ 294 h 1445"/>
              <a:gd name="T6" fmla="*/ 0 w 466"/>
              <a:gd name="T7" fmla="*/ 321 h 1445"/>
              <a:gd name="T8" fmla="*/ 28 w 466"/>
              <a:gd name="T9" fmla="*/ 404 h 1445"/>
              <a:gd name="T10" fmla="*/ 50 w 466"/>
              <a:gd name="T11" fmla="*/ 445 h 1445"/>
              <a:gd name="T12" fmla="*/ 33 w 466"/>
              <a:gd name="T13" fmla="*/ 585 h 1445"/>
              <a:gd name="T14" fmla="*/ 18 w 466"/>
              <a:gd name="T15" fmla="*/ 605 h 1445"/>
              <a:gd name="T16" fmla="*/ 46 w 466"/>
              <a:gd name="T17" fmla="*/ 641 h 1445"/>
              <a:gd name="T18" fmla="*/ 37 w 466"/>
              <a:gd name="T19" fmla="*/ 710 h 1445"/>
              <a:gd name="T20" fmla="*/ 69 w 466"/>
              <a:gd name="T21" fmla="*/ 723 h 1445"/>
              <a:gd name="T22" fmla="*/ 90 w 466"/>
              <a:gd name="T23" fmla="*/ 740 h 1445"/>
              <a:gd name="T24" fmla="*/ 109 w 466"/>
              <a:gd name="T25" fmla="*/ 801 h 1445"/>
              <a:gd name="T26" fmla="*/ 167 w 466"/>
              <a:gd name="T27" fmla="*/ 927 h 1445"/>
              <a:gd name="T28" fmla="*/ 137 w 466"/>
              <a:gd name="T29" fmla="*/ 1077 h 1445"/>
              <a:gd name="T30" fmla="*/ 55 w 466"/>
              <a:gd name="T31" fmla="*/ 1292 h 1445"/>
              <a:gd name="T32" fmla="*/ 44 w 466"/>
              <a:gd name="T33" fmla="*/ 1359 h 1445"/>
              <a:gd name="T34" fmla="*/ 44 w 466"/>
              <a:gd name="T35" fmla="*/ 1389 h 1445"/>
              <a:gd name="T36" fmla="*/ 42 w 466"/>
              <a:gd name="T37" fmla="*/ 1439 h 1445"/>
              <a:gd name="T38" fmla="*/ 146 w 466"/>
              <a:gd name="T39" fmla="*/ 1445 h 1445"/>
              <a:gd name="T40" fmla="*/ 248 w 466"/>
              <a:gd name="T41" fmla="*/ 1433 h 1445"/>
              <a:gd name="T42" fmla="*/ 255 w 466"/>
              <a:gd name="T43" fmla="*/ 1408 h 1445"/>
              <a:gd name="T44" fmla="*/ 215 w 466"/>
              <a:gd name="T45" fmla="*/ 1393 h 1445"/>
              <a:gd name="T46" fmla="*/ 156 w 466"/>
              <a:gd name="T47" fmla="*/ 1364 h 1445"/>
              <a:gd name="T48" fmla="*/ 219 w 466"/>
              <a:gd name="T49" fmla="*/ 1237 h 1445"/>
              <a:gd name="T50" fmla="*/ 266 w 466"/>
              <a:gd name="T51" fmla="*/ 1209 h 1445"/>
              <a:gd name="T52" fmla="*/ 299 w 466"/>
              <a:gd name="T53" fmla="*/ 1291 h 1445"/>
              <a:gd name="T54" fmla="*/ 323 w 466"/>
              <a:gd name="T55" fmla="*/ 1341 h 1445"/>
              <a:gd name="T56" fmla="*/ 355 w 466"/>
              <a:gd name="T57" fmla="*/ 1364 h 1445"/>
              <a:gd name="T58" fmla="*/ 407 w 466"/>
              <a:gd name="T59" fmla="*/ 1299 h 1445"/>
              <a:gd name="T60" fmla="*/ 447 w 466"/>
              <a:gd name="T61" fmla="*/ 1235 h 1445"/>
              <a:gd name="T62" fmla="*/ 428 w 466"/>
              <a:gd name="T63" fmla="*/ 1218 h 1445"/>
              <a:gd name="T64" fmla="*/ 322 w 466"/>
              <a:gd name="T65" fmla="*/ 1053 h 1445"/>
              <a:gd name="T66" fmla="*/ 302 w 466"/>
              <a:gd name="T67" fmla="*/ 1013 h 1445"/>
              <a:gd name="T68" fmla="*/ 314 w 466"/>
              <a:gd name="T69" fmla="*/ 977 h 1445"/>
              <a:gd name="T70" fmla="*/ 335 w 466"/>
              <a:gd name="T71" fmla="*/ 893 h 1445"/>
              <a:gd name="T72" fmla="*/ 357 w 466"/>
              <a:gd name="T73" fmla="*/ 770 h 1445"/>
              <a:gd name="T74" fmla="*/ 357 w 466"/>
              <a:gd name="T75" fmla="*/ 710 h 1445"/>
              <a:gd name="T76" fmla="*/ 361 w 466"/>
              <a:gd name="T77" fmla="*/ 671 h 1445"/>
              <a:gd name="T78" fmla="*/ 384 w 466"/>
              <a:gd name="T79" fmla="*/ 686 h 1445"/>
              <a:gd name="T80" fmla="*/ 401 w 466"/>
              <a:gd name="T81" fmla="*/ 652 h 1445"/>
              <a:gd name="T82" fmla="*/ 382 w 466"/>
              <a:gd name="T83" fmla="*/ 538 h 1445"/>
              <a:gd name="T84" fmla="*/ 376 w 466"/>
              <a:gd name="T85" fmla="*/ 466 h 1445"/>
              <a:gd name="T86" fmla="*/ 394 w 466"/>
              <a:gd name="T87" fmla="*/ 450 h 1445"/>
              <a:gd name="T88" fmla="*/ 414 w 466"/>
              <a:gd name="T89" fmla="*/ 439 h 1445"/>
              <a:gd name="T90" fmla="*/ 457 w 466"/>
              <a:gd name="T91" fmla="*/ 435 h 1445"/>
              <a:gd name="T92" fmla="*/ 461 w 466"/>
              <a:gd name="T93" fmla="*/ 383 h 1445"/>
              <a:gd name="T94" fmla="*/ 431 w 466"/>
              <a:gd name="T95" fmla="*/ 336 h 1445"/>
              <a:gd name="T96" fmla="*/ 399 w 466"/>
              <a:gd name="T97" fmla="*/ 296 h 1445"/>
              <a:gd name="T98" fmla="*/ 429 w 466"/>
              <a:gd name="T99" fmla="*/ 268 h 1445"/>
              <a:gd name="T100" fmla="*/ 417 w 466"/>
              <a:gd name="T101" fmla="*/ 231 h 1445"/>
              <a:gd name="T102" fmla="*/ 372 w 466"/>
              <a:gd name="T103" fmla="*/ 162 h 1445"/>
              <a:gd name="T104" fmla="*/ 330 w 466"/>
              <a:gd name="T105" fmla="*/ 141 h 1445"/>
              <a:gd name="T106" fmla="*/ 270 w 466"/>
              <a:gd name="T107" fmla="*/ 58 h 1445"/>
              <a:gd name="T108" fmla="*/ 224 w 466"/>
              <a:gd name="T109" fmla="*/ 35 h 1445"/>
              <a:gd name="T110" fmla="*/ 169 w 466"/>
              <a:gd name="T111" fmla="*/ 2 h 1445"/>
              <a:gd name="T112" fmla="*/ 133 w 466"/>
              <a:gd name="T113" fmla="*/ 4 h 1445"/>
              <a:gd name="T114" fmla="*/ 75 w 466"/>
              <a:gd name="T115" fmla="*/ 11 h 1445"/>
              <a:gd name="T116" fmla="*/ 40 w 466"/>
              <a:gd name="T117" fmla="*/ 58 h 1445"/>
              <a:gd name="T118" fmla="*/ 43 w 466"/>
              <a:gd name="T119" fmla="*/ 138 h 1445"/>
              <a:gd name="T120" fmla="*/ 90 w 466"/>
              <a:gd name="T121" fmla="*/ 194 h 1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6" h="1445">
                <a:moveTo>
                  <a:pt x="90" y="194"/>
                </a:moveTo>
                <a:lnTo>
                  <a:pt x="94" y="210"/>
                </a:lnTo>
                <a:lnTo>
                  <a:pt x="94" y="210"/>
                </a:lnTo>
                <a:lnTo>
                  <a:pt x="89" y="214"/>
                </a:lnTo>
                <a:lnTo>
                  <a:pt x="78" y="225"/>
                </a:lnTo>
                <a:lnTo>
                  <a:pt x="78" y="225"/>
                </a:lnTo>
                <a:lnTo>
                  <a:pt x="72" y="230"/>
                </a:lnTo>
                <a:lnTo>
                  <a:pt x="69" y="233"/>
                </a:lnTo>
                <a:lnTo>
                  <a:pt x="62" y="243"/>
                </a:lnTo>
                <a:lnTo>
                  <a:pt x="62" y="243"/>
                </a:lnTo>
                <a:lnTo>
                  <a:pt x="58" y="249"/>
                </a:lnTo>
                <a:lnTo>
                  <a:pt x="52" y="256"/>
                </a:lnTo>
                <a:lnTo>
                  <a:pt x="40" y="265"/>
                </a:lnTo>
                <a:lnTo>
                  <a:pt x="40" y="265"/>
                </a:lnTo>
                <a:lnTo>
                  <a:pt x="37" y="268"/>
                </a:lnTo>
                <a:lnTo>
                  <a:pt x="32" y="271"/>
                </a:lnTo>
                <a:lnTo>
                  <a:pt x="30" y="276"/>
                </a:lnTo>
                <a:lnTo>
                  <a:pt x="28" y="281"/>
                </a:lnTo>
                <a:lnTo>
                  <a:pt x="28" y="281"/>
                </a:lnTo>
                <a:lnTo>
                  <a:pt x="27" y="290"/>
                </a:lnTo>
                <a:lnTo>
                  <a:pt x="26" y="294"/>
                </a:lnTo>
                <a:lnTo>
                  <a:pt x="25" y="296"/>
                </a:lnTo>
                <a:lnTo>
                  <a:pt x="25" y="296"/>
                </a:lnTo>
                <a:lnTo>
                  <a:pt x="20" y="299"/>
                </a:lnTo>
                <a:lnTo>
                  <a:pt x="11" y="306"/>
                </a:lnTo>
                <a:lnTo>
                  <a:pt x="4" y="314"/>
                </a:lnTo>
                <a:lnTo>
                  <a:pt x="1" y="318"/>
                </a:lnTo>
                <a:lnTo>
                  <a:pt x="0" y="321"/>
                </a:lnTo>
                <a:lnTo>
                  <a:pt x="0" y="321"/>
                </a:lnTo>
                <a:lnTo>
                  <a:pt x="2" y="326"/>
                </a:lnTo>
                <a:lnTo>
                  <a:pt x="5" y="333"/>
                </a:lnTo>
                <a:lnTo>
                  <a:pt x="9" y="343"/>
                </a:lnTo>
                <a:lnTo>
                  <a:pt x="9" y="343"/>
                </a:lnTo>
                <a:lnTo>
                  <a:pt x="17" y="369"/>
                </a:lnTo>
                <a:lnTo>
                  <a:pt x="28" y="404"/>
                </a:lnTo>
                <a:lnTo>
                  <a:pt x="28" y="404"/>
                </a:lnTo>
                <a:lnTo>
                  <a:pt x="32" y="421"/>
                </a:lnTo>
                <a:lnTo>
                  <a:pt x="34" y="429"/>
                </a:lnTo>
                <a:lnTo>
                  <a:pt x="34" y="429"/>
                </a:lnTo>
                <a:lnTo>
                  <a:pt x="43" y="438"/>
                </a:lnTo>
                <a:lnTo>
                  <a:pt x="50" y="445"/>
                </a:lnTo>
                <a:lnTo>
                  <a:pt x="50" y="445"/>
                </a:lnTo>
                <a:lnTo>
                  <a:pt x="40" y="495"/>
                </a:lnTo>
                <a:lnTo>
                  <a:pt x="34" y="533"/>
                </a:lnTo>
                <a:lnTo>
                  <a:pt x="32" y="547"/>
                </a:lnTo>
                <a:lnTo>
                  <a:pt x="31" y="557"/>
                </a:lnTo>
                <a:lnTo>
                  <a:pt x="31" y="557"/>
                </a:lnTo>
                <a:lnTo>
                  <a:pt x="33" y="577"/>
                </a:lnTo>
                <a:lnTo>
                  <a:pt x="33" y="585"/>
                </a:lnTo>
                <a:lnTo>
                  <a:pt x="32" y="589"/>
                </a:lnTo>
                <a:lnTo>
                  <a:pt x="31" y="590"/>
                </a:lnTo>
                <a:lnTo>
                  <a:pt x="31" y="590"/>
                </a:lnTo>
                <a:lnTo>
                  <a:pt x="27" y="593"/>
                </a:lnTo>
                <a:lnTo>
                  <a:pt x="23" y="598"/>
                </a:lnTo>
                <a:lnTo>
                  <a:pt x="19" y="603"/>
                </a:lnTo>
                <a:lnTo>
                  <a:pt x="18" y="605"/>
                </a:lnTo>
                <a:lnTo>
                  <a:pt x="19" y="609"/>
                </a:lnTo>
                <a:lnTo>
                  <a:pt x="19" y="609"/>
                </a:lnTo>
                <a:lnTo>
                  <a:pt x="24" y="616"/>
                </a:lnTo>
                <a:lnTo>
                  <a:pt x="31" y="624"/>
                </a:lnTo>
                <a:lnTo>
                  <a:pt x="44" y="636"/>
                </a:lnTo>
                <a:lnTo>
                  <a:pt x="44" y="636"/>
                </a:lnTo>
                <a:lnTo>
                  <a:pt x="46" y="641"/>
                </a:lnTo>
                <a:lnTo>
                  <a:pt x="50" y="647"/>
                </a:lnTo>
                <a:lnTo>
                  <a:pt x="53" y="655"/>
                </a:lnTo>
                <a:lnTo>
                  <a:pt x="53" y="655"/>
                </a:lnTo>
                <a:lnTo>
                  <a:pt x="50" y="663"/>
                </a:lnTo>
                <a:lnTo>
                  <a:pt x="43" y="682"/>
                </a:lnTo>
                <a:lnTo>
                  <a:pt x="37" y="703"/>
                </a:lnTo>
                <a:lnTo>
                  <a:pt x="37" y="710"/>
                </a:lnTo>
                <a:lnTo>
                  <a:pt x="37" y="712"/>
                </a:lnTo>
                <a:lnTo>
                  <a:pt x="38" y="715"/>
                </a:lnTo>
                <a:lnTo>
                  <a:pt x="38" y="715"/>
                </a:lnTo>
                <a:lnTo>
                  <a:pt x="40" y="716"/>
                </a:lnTo>
                <a:lnTo>
                  <a:pt x="44" y="718"/>
                </a:lnTo>
                <a:lnTo>
                  <a:pt x="53" y="720"/>
                </a:lnTo>
                <a:lnTo>
                  <a:pt x="69" y="723"/>
                </a:lnTo>
                <a:lnTo>
                  <a:pt x="69" y="723"/>
                </a:lnTo>
                <a:lnTo>
                  <a:pt x="72" y="725"/>
                </a:lnTo>
                <a:lnTo>
                  <a:pt x="76" y="729"/>
                </a:lnTo>
                <a:lnTo>
                  <a:pt x="84" y="736"/>
                </a:lnTo>
                <a:lnTo>
                  <a:pt x="84" y="736"/>
                </a:lnTo>
                <a:lnTo>
                  <a:pt x="89" y="738"/>
                </a:lnTo>
                <a:lnTo>
                  <a:pt x="90" y="740"/>
                </a:lnTo>
                <a:lnTo>
                  <a:pt x="90" y="740"/>
                </a:lnTo>
                <a:lnTo>
                  <a:pt x="91" y="745"/>
                </a:lnTo>
                <a:lnTo>
                  <a:pt x="94" y="760"/>
                </a:lnTo>
                <a:lnTo>
                  <a:pt x="100" y="780"/>
                </a:lnTo>
                <a:lnTo>
                  <a:pt x="103" y="791"/>
                </a:lnTo>
                <a:lnTo>
                  <a:pt x="109" y="801"/>
                </a:lnTo>
                <a:lnTo>
                  <a:pt x="109" y="801"/>
                </a:lnTo>
                <a:lnTo>
                  <a:pt x="123" y="829"/>
                </a:lnTo>
                <a:lnTo>
                  <a:pt x="140" y="864"/>
                </a:lnTo>
                <a:lnTo>
                  <a:pt x="154" y="896"/>
                </a:lnTo>
                <a:lnTo>
                  <a:pt x="162" y="913"/>
                </a:lnTo>
                <a:lnTo>
                  <a:pt x="162" y="913"/>
                </a:lnTo>
                <a:lnTo>
                  <a:pt x="165" y="919"/>
                </a:lnTo>
                <a:lnTo>
                  <a:pt x="167" y="927"/>
                </a:lnTo>
                <a:lnTo>
                  <a:pt x="169" y="936"/>
                </a:lnTo>
                <a:lnTo>
                  <a:pt x="169" y="944"/>
                </a:lnTo>
                <a:lnTo>
                  <a:pt x="169" y="944"/>
                </a:lnTo>
                <a:lnTo>
                  <a:pt x="154" y="1007"/>
                </a:lnTo>
                <a:lnTo>
                  <a:pt x="145" y="1051"/>
                </a:lnTo>
                <a:lnTo>
                  <a:pt x="140" y="1066"/>
                </a:lnTo>
                <a:lnTo>
                  <a:pt x="137" y="1077"/>
                </a:lnTo>
                <a:lnTo>
                  <a:pt x="137" y="1077"/>
                </a:lnTo>
                <a:lnTo>
                  <a:pt x="123" y="1113"/>
                </a:lnTo>
                <a:lnTo>
                  <a:pt x="100" y="1177"/>
                </a:lnTo>
                <a:lnTo>
                  <a:pt x="76" y="1241"/>
                </a:lnTo>
                <a:lnTo>
                  <a:pt x="62" y="1275"/>
                </a:lnTo>
                <a:lnTo>
                  <a:pt x="62" y="1275"/>
                </a:lnTo>
                <a:lnTo>
                  <a:pt x="55" y="1292"/>
                </a:lnTo>
                <a:lnTo>
                  <a:pt x="44" y="1317"/>
                </a:lnTo>
                <a:lnTo>
                  <a:pt x="37" y="1341"/>
                </a:lnTo>
                <a:lnTo>
                  <a:pt x="34" y="1349"/>
                </a:lnTo>
                <a:lnTo>
                  <a:pt x="34" y="1353"/>
                </a:lnTo>
                <a:lnTo>
                  <a:pt x="34" y="1353"/>
                </a:lnTo>
                <a:lnTo>
                  <a:pt x="40" y="1356"/>
                </a:lnTo>
                <a:lnTo>
                  <a:pt x="44" y="1359"/>
                </a:lnTo>
                <a:lnTo>
                  <a:pt x="44" y="1359"/>
                </a:lnTo>
                <a:lnTo>
                  <a:pt x="42" y="1366"/>
                </a:lnTo>
                <a:lnTo>
                  <a:pt x="40" y="1373"/>
                </a:lnTo>
                <a:lnTo>
                  <a:pt x="40" y="1378"/>
                </a:lnTo>
                <a:lnTo>
                  <a:pt x="40" y="1378"/>
                </a:lnTo>
                <a:lnTo>
                  <a:pt x="44" y="1389"/>
                </a:lnTo>
                <a:lnTo>
                  <a:pt x="44" y="1389"/>
                </a:lnTo>
                <a:lnTo>
                  <a:pt x="42" y="1404"/>
                </a:lnTo>
                <a:lnTo>
                  <a:pt x="40" y="1416"/>
                </a:lnTo>
                <a:lnTo>
                  <a:pt x="40" y="1426"/>
                </a:lnTo>
                <a:lnTo>
                  <a:pt x="40" y="1426"/>
                </a:lnTo>
                <a:lnTo>
                  <a:pt x="40" y="1433"/>
                </a:lnTo>
                <a:lnTo>
                  <a:pt x="40" y="1437"/>
                </a:lnTo>
                <a:lnTo>
                  <a:pt x="42" y="1439"/>
                </a:lnTo>
                <a:lnTo>
                  <a:pt x="43" y="1440"/>
                </a:lnTo>
                <a:lnTo>
                  <a:pt x="50" y="1442"/>
                </a:lnTo>
                <a:lnTo>
                  <a:pt x="50" y="1442"/>
                </a:lnTo>
                <a:lnTo>
                  <a:pt x="66" y="1444"/>
                </a:lnTo>
                <a:lnTo>
                  <a:pt x="93" y="1445"/>
                </a:lnTo>
                <a:lnTo>
                  <a:pt x="146" y="1445"/>
                </a:lnTo>
                <a:lnTo>
                  <a:pt x="146" y="1445"/>
                </a:lnTo>
                <a:lnTo>
                  <a:pt x="169" y="1445"/>
                </a:lnTo>
                <a:lnTo>
                  <a:pt x="192" y="1445"/>
                </a:lnTo>
                <a:lnTo>
                  <a:pt x="215" y="1443"/>
                </a:lnTo>
                <a:lnTo>
                  <a:pt x="224" y="1442"/>
                </a:lnTo>
                <a:lnTo>
                  <a:pt x="234" y="1439"/>
                </a:lnTo>
                <a:lnTo>
                  <a:pt x="234" y="1439"/>
                </a:lnTo>
                <a:lnTo>
                  <a:pt x="248" y="1433"/>
                </a:lnTo>
                <a:lnTo>
                  <a:pt x="254" y="1431"/>
                </a:lnTo>
                <a:lnTo>
                  <a:pt x="258" y="1427"/>
                </a:lnTo>
                <a:lnTo>
                  <a:pt x="260" y="1423"/>
                </a:lnTo>
                <a:lnTo>
                  <a:pt x="261" y="1419"/>
                </a:lnTo>
                <a:lnTo>
                  <a:pt x="260" y="1413"/>
                </a:lnTo>
                <a:lnTo>
                  <a:pt x="255" y="1408"/>
                </a:lnTo>
                <a:lnTo>
                  <a:pt x="255" y="1408"/>
                </a:lnTo>
                <a:lnTo>
                  <a:pt x="249" y="1402"/>
                </a:lnTo>
                <a:lnTo>
                  <a:pt x="245" y="1399"/>
                </a:lnTo>
                <a:lnTo>
                  <a:pt x="239" y="1397"/>
                </a:lnTo>
                <a:lnTo>
                  <a:pt x="234" y="1394"/>
                </a:lnTo>
                <a:lnTo>
                  <a:pt x="223" y="1393"/>
                </a:lnTo>
                <a:lnTo>
                  <a:pt x="215" y="1393"/>
                </a:lnTo>
                <a:lnTo>
                  <a:pt x="215" y="1393"/>
                </a:lnTo>
                <a:lnTo>
                  <a:pt x="201" y="1391"/>
                </a:lnTo>
                <a:lnTo>
                  <a:pt x="195" y="1389"/>
                </a:lnTo>
                <a:lnTo>
                  <a:pt x="190" y="1386"/>
                </a:lnTo>
                <a:lnTo>
                  <a:pt x="190" y="1386"/>
                </a:lnTo>
                <a:lnTo>
                  <a:pt x="176" y="1378"/>
                </a:lnTo>
                <a:lnTo>
                  <a:pt x="165" y="1370"/>
                </a:lnTo>
                <a:lnTo>
                  <a:pt x="156" y="1364"/>
                </a:lnTo>
                <a:lnTo>
                  <a:pt x="156" y="1337"/>
                </a:lnTo>
                <a:lnTo>
                  <a:pt x="156" y="1337"/>
                </a:lnTo>
                <a:lnTo>
                  <a:pt x="164" y="1326"/>
                </a:lnTo>
                <a:lnTo>
                  <a:pt x="182" y="1299"/>
                </a:lnTo>
                <a:lnTo>
                  <a:pt x="203" y="1267"/>
                </a:lnTo>
                <a:lnTo>
                  <a:pt x="211" y="1252"/>
                </a:lnTo>
                <a:lnTo>
                  <a:pt x="219" y="1237"/>
                </a:lnTo>
                <a:lnTo>
                  <a:pt x="219" y="1237"/>
                </a:lnTo>
                <a:lnTo>
                  <a:pt x="228" y="1214"/>
                </a:lnTo>
                <a:lnTo>
                  <a:pt x="239" y="1195"/>
                </a:lnTo>
                <a:lnTo>
                  <a:pt x="249" y="1176"/>
                </a:lnTo>
                <a:lnTo>
                  <a:pt x="249" y="1176"/>
                </a:lnTo>
                <a:lnTo>
                  <a:pt x="254" y="1186"/>
                </a:lnTo>
                <a:lnTo>
                  <a:pt x="266" y="1209"/>
                </a:lnTo>
                <a:lnTo>
                  <a:pt x="286" y="1250"/>
                </a:lnTo>
                <a:lnTo>
                  <a:pt x="286" y="1250"/>
                </a:lnTo>
                <a:lnTo>
                  <a:pt x="290" y="1259"/>
                </a:lnTo>
                <a:lnTo>
                  <a:pt x="292" y="1269"/>
                </a:lnTo>
                <a:lnTo>
                  <a:pt x="295" y="1280"/>
                </a:lnTo>
                <a:lnTo>
                  <a:pt x="299" y="1291"/>
                </a:lnTo>
                <a:lnTo>
                  <a:pt x="299" y="1291"/>
                </a:lnTo>
                <a:lnTo>
                  <a:pt x="312" y="1317"/>
                </a:lnTo>
                <a:lnTo>
                  <a:pt x="319" y="1328"/>
                </a:lnTo>
                <a:lnTo>
                  <a:pt x="321" y="1331"/>
                </a:lnTo>
                <a:lnTo>
                  <a:pt x="321" y="1334"/>
                </a:lnTo>
                <a:lnTo>
                  <a:pt x="321" y="1334"/>
                </a:lnTo>
                <a:lnTo>
                  <a:pt x="321" y="1336"/>
                </a:lnTo>
                <a:lnTo>
                  <a:pt x="323" y="1341"/>
                </a:lnTo>
                <a:lnTo>
                  <a:pt x="331" y="1351"/>
                </a:lnTo>
                <a:lnTo>
                  <a:pt x="337" y="1357"/>
                </a:lnTo>
                <a:lnTo>
                  <a:pt x="343" y="1362"/>
                </a:lnTo>
                <a:lnTo>
                  <a:pt x="349" y="1364"/>
                </a:lnTo>
                <a:lnTo>
                  <a:pt x="353" y="1366"/>
                </a:lnTo>
                <a:lnTo>
                  <a:pt x="355" y="1364"/>
                </a:lnTo>
                <a:lnTo>
                  <a:pt x="355" y="1364"/>
                </a:lnTo>
                <a:lnTo>
                  <a:pt x="361" y="1361"/>
                </a:lnTo>
                <a:lnTo>
                  <a:pt x="367" y="1355"/>
                </a:lnTo>
                <a:lnTo>
                  <a:pt x="380" y="1336"/>
                </a:lnTo>
                <a:lnTo>
                  <a:pt x="394" y="1316"/>
                </a:lnTo>
                <a:lnTo>
                  <a:pt x="401" y="1307"/>
                </a:lnTo>
                <a:lnTo>
                  <a:pt x="407" y="1299"/>
                </a:lnTo>
                <a:lnTo>
                  <a:pt x="407" y="1299"/>
                </a:lnTo>
                <a:lnTo>
                  <a:pt x="420" y="1287"/>
                </a:lnTo>
                <a:lnTo>
                  <a:pt x="430" y="1275"/>
                </a:lnTo>
                <a:lnTo>
                  <a:pt x="437" y="1263"/>
                </a:lnTo>
                <a:lnTo>
                  <a:pt x="442" y="1253"/>
                </a:lnTo>
                <a:lnTo>
                  <a:pt x="442" y="1253"/>
                </a:lnTo>
                <a:lnTo>
                  <a:pt x="445" y="1243"/>
                </a:lnTo>
                <a:lnTo>
                  <a:pt x="447" y="1235"/>
                </a:lnTo>
                <a:lnTo>
                  <a:pt x="447" y="1231"/>
                </a:lnTo>
                <a:lnTo>
                  <a:pt x="445" y="1228"/>
                </a:lnTo>
                <a:lnTo>
                  <a:pt x="443" y="1225"/>
                </a:lnTo>
                <a:lnTo>
                  <a:pt x="439" y="1222"/>
                </a:lnTo>
                <a:lnTo>
                  <a:pt x="439" y="1222"/>
                </a:lnTo>
                <a:lnTo>
                  <a:pt x="433" y="1220"/>
                </a:lnTo>
                <a:lnTo>
                  <a:pt x="428" y="1218"/>
                </a:lnTo>
                <a:lnTo>
                  <a:pt x="414" y="1218"/>
                </a:lnTo>
                <a:lnTo>
                  <a:pt x="403" y="1218"/>
                </a:lnTo>
                <a:lnTo>
                  <a:pt x="399" y="1220"/>
                </a:lnTo>
                <a:lnTo>
                  <a:pt x="342" y="1145"/>
                </a:lnTo>
                <a:lnTo>
                  <a:pt x="321" y="1061"/>
                </a:lnTo>
                <a:lnTo>
                  <a:pt x="321" y="1061"/>
                </a:lnTo>
                <a:lnTo>
                  <a:pt x="322" y="1053"/>
                </a:lnTo>
                <a:lnTo>
                  <a:pt x="322" y="1045"/>
                </a:lnTo>
                <a:lnTo>
                  <a:pt x="321" y="1039"/>
                </a:lnTo>
                <a:lnTo>
                  <a:pt x="321" y="1039"/>
                </a:lnTo>
                <a:lnTo>
                  <a:pt x="316" y="1033"/>
                </a:lnTo>
                <a:lnTo>
                  <a:pt x="310" y="1023"/>
                </a:lnTo>
                <a:lnTo>
                  <a:pt x="304" y="1015"/>
                </a:lnTo>
                <a:lnTo>
                  <a:pt x="302" y="1013"/>
                </a:lnTo>
                <a:lnTo>
                  <a:pt x="302" y="1012"/>
                </a:lnTo>
                <a:lnTo>
                  <a:pt x="302" y="1012"/>
                </a:lnTo>
                <a:lnTo>
                  <a:pt x="306" y="1004"/>
                </a:lnTo>
                <a:lnTo>
                  <a:pt x="310" y="999"/>
                </a:lnTo>
                <a:lnTo>
                  <a:pt x="311" y="993"/>
                </a:lnTo>
                <a:lnTo>
                  <a:pt x="311" y="993"/>
                </a:lnTo>
                <a:lnTo>
                  <a:pt x="314" y="977"/>
                </a:lnTo>
                <a:lnTo>
                  <a:pt x="315" y="965"/>
                </a:lnTo>
                <a:lnTo>
                  <a:pt x="315" y="965"/>
                </a:lnTo>
                <a:lnTo>
                  <a:pt x="317" y="957"/>
                </a:lnTo>
                <a:lnTo>
                  <a:pt x="323" y="939"/>
                </a:lnTo>
                <a:lnTo>
                  <a:pt x="334" y="909"/>
                </a:lnTo>
                <a:lnTo>
                  <a:pt x="334" y="909"/>
                </a:lnTo>
                <a:lnTo>
                  <a:pt x="335" y="893"/>
                </a:lnTo>
                <a:lnTo>
                  <a:pt x="338" y="862"/>
                </a:lnTo>
                <a:lnTo>
                  <a:pt x="342" y="819"/>
                </a:lnTo>
                <a:lnTo>
                  <a:pt x="342" y="819"/>
                </a:lnTo>
                <a:lnTo>
                  <a:pt x="349" y="800"/>
                </a:lnTo>
                <a:lnTo>
                  <a:pt x="354" y="783"/>
                </a:lnTo>
                <a:lnTo>
                  <a:pt x="357" y="770"/>
                </a:lnTo>
                <a:lnTo>
                  <a:pt x="357" y="770"/>
                </a:lnTo>
                <a:lnTo>
                  <a:pt x="361" y="759"/>
                </a:lnTo>
                <a:lnTo>
                  <a:pt x="362" y="747"/>
                </a:lnTo>
                <a:lnTo>
                  <a:pt x="363" y="735"/>
                </a:lnTo>
                <a:lnTo>
                  <a:pt x="362" y="729"/>
                </a:lnTo>
                <a:lnTo>
                  <a:pt x="361" y="723"/>
                </a:lnTo>
                <a:lnTo>
                  <a:pt x="361" y="723"/>
                </a:lnTo>
                <a:lnTo>
                  <a:pt x="357" y="710"/>
                </a:lnTo>
                <a:lnTo>
                  <a:pt x="355" y="696"/>
                </a:lnTo>
                <a:lnTo>
                  <a:pt x="352" y="677"/>
                </a:lnTo>
                <a:lnTo>
                  <a:pt x="352" y="677"/>
                </a:lnTo>
                <a:lnTo>
                  <a:pt x="355" y="673"/>
                </a:lnTo>
                <a:lnTo>
                  <a:pt x="359" y="671"/>
                </a:lnTo>
                <a:lnTo>
                  <a:pt x="360" y="671"/>
                </a:lnTo>
                <a:lnTo>
                  <a:pt x="361" y="671"/>
                </a:lnTo>
                <a:lnTo>
                  <a:pt x="361" y="671"/>
                </a:lnTo>
                <a:lnTo>
                  <a:pt x="369" y="680"/>
                </a:lnTo>
                <a:lnTo>
                  <a:pt x="375" y="685"/>
                </a:lnTo>
                <a:lnTo>
                  <a:pt x="378" y="686"/>
                </a:lnTo>
                <a:lnTo>
                  <a:pt x="380" y="686"/>
                </a:lnTo>
                <a:lnTo>
                  <a:pt x="380" y="686"/>
                </a:lnTo>
                <a:lnTo>
                  <a:pt x="384" y="686"/>
                </a:lnTo>
                <a:lnTo>
                  <a:pt x="390" y="684"/>
                </a:lnTo>
                <a:lnTo>
                  <a:pt x="392" y="681"/>
                </a:lnTo>
                <a:lnTo>
                  <a:pt x="395" y="679"/>
                </a:lnTo>
                <a:lnTo>
                  <a:pt x="397" y="675"/>
                </a:lnTo>
                <a:lnTo>
                  <a:pt x="399" y="671"/>
                </a:lnTo>
                <a:lnTo>
                  <a:pt x="399" y="671"/>
                </a:lnTo>
                <a:lnTo>
                  <a:pt x="401" y="652"/>
                </a:lnTo>
                <a:lnTo>
                  <a:pt x="403" y="646"/>
                </a:lnTo>
                <a:lnTo>
                  <a:pt x="401" y="643"/>
                </a:lnTo>
                <a:lnTo>
                  <a:pt x="401" y="643"/>
                </a:lnTo>
                <a:lnTo>
                  <a:pt x="399" y="629"/>
                </a:lnTo>
                <a:lnTo>
                  <a:pt x="394" y="598"/>
                </a:lnTo>
                <a:lnTo>
                  <a:pt x="388" y="562"/>
                </a:lnTo>
                <a:lnTo>
                  <a:pt x="382" y="538"/>
                </a:lnTo>
                <a:lnTo>
                  <a:pt x="382" y="538"/>
                </a:lnTo>
                <a:lnTo>
                  <a:pt x="365" y="472"/>
                </a:lnTo>
                <a:lnTo>
                  <a:pt x="365" y="472"/>
                </a:lnTo>
                <a:lnTo>
                  <a:pt x="368" y="472"/>
                </a:lnTo>
                <a:lnTo>
                  <a:pt x="373" y="470"/>
                </a:lnTo>
                <a:lnTo>
                  <a:pt x="376" y="466"/>
                </a:lnTo>
                <a:lnTo>
                  <a:pt x="376" y="466"/>
                </a:lnTo>
                <a:lnTo>
                  <a:pt x="380" y="461"/>
                </a:lnTo>
                <a:lnTo>
                  <a:pt x="382" y="458"/>
                </a:lnTo>
                <a:lnTo>
                  <a:pt x="382" y="454"/>
                </a:lnTo>
                <a:lnTo>
                  <a:pt x="382" y="454"/>
                </a:lnTo>
                <a:lnTo>
                  <a:pt x="388" y="453"/>
                </a:lnTo>
                <a:lnTo>
                  <a:pt x="393" y="451"/>
                </a:lnTo>
                <a:lnTo>
                  <a:pt x="394" y="450"/>
                </a:lnTo>
                <a:lnTo>
                  <a:pt x="395" y="447"/>
                </a:lnTo>
                <a:lnTo>
                  <a:pt x="395" y="447"/>
                </a:lnTo>
                <a:lnTo>
                  <a:pt x="397" y="441"/>
                </a:lnTo>
                <a:lnTo>
                  <a:pt x="399" y="439"/>
                </a:lnTo>
                <a:lnTo>
                  <a:pt x="399" y="439"/>
                </a:lnTo>
                <a:lnTo>
                  <a:pt x="414" y="439"/>
                </a:lnTo>
                <a:lnTo>
                  <a:pt x="414" y="439"/>
                </a:lnTo>
                <a:lnTo>
                  <a:pt x="420" y="440"/>
                </a:lnTo>
                <a:lnTo>
                  <a:pt x="433" y="441"/>
                </a:lnTo>
                <a:lnTo>
                  <a:pt x="441" y="442"/>
                </a:lnTo>
                <a:lnTo>
                  <a:pt x="448" y="441"/>
                </a:lnTo>
                <a:lnTo>
                  <a:pt x="454" y="439"/>
                </a:lnTo>
                <a:lnTo>
                  <a:pt x="456" y="438"/>
                </a:lnTo>
                <a:lnTo>
                  <a:pt x="457" y="435"/>
                </a:lnTo>
                <a:lnTo>
                  <a:pt x="457" y="435"/>
                </a:lnTo>
                <a:lnTo>
                  <a:pt x="462" y="423"/>
                </a:lnTo>
                <a:lnTo>
                  <a:pt x="466" y="409"/>
                </a:lnTo>
                <a:lnTo>
                  <a:pt x="466" y="401"/>
                </a:lnTo>
                <a:lnTo>
                  <a:pt x="466" y="394"/>
                </a:lnTo>
                <a:lnTo>
                  <a:pt x="463" y="388"/>
                </a:lnTo>
                <a:lnTo>
                  <a:pt x="461" y="383"/>
                </a:lnTo>
                <a:lnTo>
                  <a:pt x="461" y="383"/>
                </a:lnTo>
                <a:lnTo>
                  <a:pt x="448" y="365"/>
                </a:lnTo>
                <a:lnTo>
                  <a:pt x="442" y="358"/>
                </a:lnTo>
                <a:lnTo>
                  <a:pt x="439" y="352"/>
                </a:lnTo>
                <a:lnTo>
                  <a:pt x="439" y="352"/>
                </a:lnTo>
                <a:lnTo>
                  <a:pt x="436" y="344"/>
                </a:lnTo>
                <a:lnTo>
                  <a:pt x="431" y="336"/>
                </a:lnTo>
                <a:lnTo>
                  <a:pt x="426" y="327"/>
                </a:lnTo>
                <a:lnTo>
                  <a:pt x="424" y="321"/>
                </a:lnTo>
                <a:lnTo>
                  <a:pt x="424" y="321"/>
                </a:lnTo>
                <a:lnTo>
                  <a:pt x="422" y="318"/>
                </a:lnTo>
                <a:lnTo>
                  <a:pt x="419" y="314"/>
                </a:lnTo>
                <a:lnTo>
                  <a:pt x="411" y="306"/>
                </a:lnTo>
                <a:lnTo>
                  <a:pt x="399" y="296"/>
                </a:lnTo>
                <a:lnTo>
                  <a:pt x="399" y="296"/>
                </a:lnTo>
                <a:lnTo>
                  <a:pt x="399" y="295"/>
                </a:lnTo>
                <a:lnTo>
                  <a:pt x="403" y="292"/>
                </a:lnTo>
                <a:lnTo>
                  <a:pt x="413" y="283"/>
                </a:lnTo>
                <a:lnTo>
                  <a:pt x="420" y="279"/>
                </a:lnTo>
                <a:lnTo>
                  <a:pt x="425" y="274"/>
                </a:lnTo>
                <a:lnTo>
                  <a:pt x="429" y="268"/>
                </a:lnTo>
                <a:lnTo>
                  <a:pt x="430" y="264"/>
                </a:lnTo>
                <a:lnTo>
                  <a:pt x="430" y="262"/>
                </a:lnTo>
                <a:lnTo>
                  <a:pt x="430" y="262"/>
                </a:lnTo>
                <a:lnTo>
                  <a:pt x="428" y="252"/>
                </a:lnTo>
                <a:lnTo>
                  <a:pt x="425" y="244"/>
                </a:lnTo>
                <a:lnTo>
                  <a:pt x="422" y="237"/>
                </a:lnTo>
                <a:lnTo>
                  <a:pt x="417" y="231"/>
                </a:lnTo>
                <a:lnTo>
                  <a:pt x="417" y="231"/>
                </a:lnTo>
                <a:lnTo>
                  <a:pt x="399" y="210"/>
                </a:lnTo>
                <a:lnTo>
                  <a:pt x="382" y="191"/>
                </a:lnTo>
                <a:lnTo>
                  <a:pt x="382" y="191"/>
                </a:lnTo>
                <a:lnTo>
                  <a:pt x="380" y="183"/>
                </a:lnTo>
                <a:lnTo>
                  <a:pt x="375" y="174"/>
                </a:lnTo>
                <a:lnTo>
                  <a:pt x="372" y="162"/>
                </a:lnTo>
                <a:lnTo>
                  <a:pt x="367" y="154"/>
                </a:lnTo>
                <a:lnTo>
                  <a:pt x="367" y="154"/>
                </a:lnTo>
                <a:lnTo>
                  <a:pt x="365" y="150"/>
                </a:lnTo>
                <a:lnTo>
                  <a:pt x="360" y="148"/>
                </a:lnTo>
                <a:lnTo>
                  <a:pt x="347" y="144"/>
                </a:lnTo>
                <a:lnTo>
                  <a:pt x="335" y="142"/>
                </a:lnTo>
                <a:lnTo>
                  <a:pt x="330" y="141"/>
                </a:lnTo>
                <a:lnTo>
                  <a:pt x="299" y="125"/>
                </a:lnTo>
                <a:lnTo>
                  <a:pt x="299" y="125"/>
                </a:lnTo>
                <a:lnTo>
                  <a:pt x="290" y="101"/>
                </a:lnTo>
                <a:lnTo>
                  <a:pt x="281" y="81"/>
                </a:lnTo>
                <a:lnTo>
                  <a:pt x="274" y="63"/>
                </a:lnTo>
                <a:lnTo>
                  <a:pt x="274" y="63"/>
                </a:lnTo>
                <a:lnTo>
                  <a:pt x="270" y="58"/>
                </a:lnTo>
                <a:lnTo>
                  <a:pt x="266" y="52"/>
                </a:lnTo>
                <a:lnTo>
                  <a:pt x="260" y="47"/>
                </a:lnTo>
                <a:lnTo>
                  <a:pt x="255" y="43"/>
                </a:lnTo>
                <a:lnTo>
                  <a:pt x="247" y="37"/>
                </a:lnTo>
                <a:lnTo>
                  <a:pt x="243" y="36"/>
                </a:lnTo>
                <a:lnTo>
                  <a:pt x="243" y="36"/>
                </a:lnTo>
                <a:lnTo>
                  <a:pt x="224" y="35"/>
                </a:lnTo>
                <a:lnTo>
                  <a:pt x="209" y="36"/>
                </a:lnTo>
                <a:lnTo>
                  <a:pt x="209" y="36"/>
                </a:lnTo>
                <a:lnTo>
                  <a:pt x="194" y="21"/>
                </a:lnTo>
                <a:lnTo>
                  <a:pt x="181" y="9"/>
                </a:lnTo>
                <a:lnTo>
                  <a:pt x="173" y="4"/>
                </a:lnTo>
                <a:lnTo>
                  <a:pt x="169" y="2"/>
                </a:lnTo>
                <a:lnTo>
                  <a:pt x="169" y="2"/>
                </a:lnTo>
                <a:lnTo>
                  <a:pt x="163" y="0"/>
                </a:lnTo>
                <a:lnTo>
                  <a:pt x="158" y="0"/>
                </a:lnTo>
                <a:lnTo>
                  <a:pt x="147" y="2"/>
                </a:lnTo>
                <a:lnTo>
                  <a:pt x="140" y="4"/>
                </a:lnTo>
                <a:lnTo>
                  <a:pt x="137" y="5"/>
                </a:lnTo>
                <a:lnTo>
                  <a:pt x="137" y="5"/>
                </a:lnTo>
                <a:lnTo>
                  <a:pt x="133" y="4"/>
                </a:lnTo>
                <a:lnTo>
                  <a:pt x="121" y="3"/>
                </a:lnTo>
                <a:lnTo>
                  <a:pt x="107" y="2"/>
                </a:lnTo>
                <a:lnTo>
                  <a:pt x="99" y="3"/>
                </a:lnTo>
                <a:lnTo>
                  <a:pt x="90" y="5"/>
                </a:lnTo>
                <a:lnTo>
                  <a:pt x="90" y="5"/>
                </a:lnTo>
                <a:lnTo>
                  <a:pt x="82" y="8"/>
                </a:lnTo>
                <a:lnTo>
                  <a:pt x="75" y="11"/>
                </a:lnTo>
                <a:lnTo>
                  <a:pt x="66" y="17"/>
                </a:lnTo>
                <a:lnTo>
                  <a:pt x="59" y="23"/>
                </a:lnTo>
                <a:lnTo>
                  <a:pt x="52" y="30"/>
                </a:lnTo>
                <a:lnTo>
                  <a:pt x="47" y="39"/>
                </a:lnTo>
                <a:lnTo>
                  <a:pt x="43" y="47"/>
                </a:lnTo>
                <a:lnTo>
                  <a:pt x="40" y="58"/>
                </a:lnTo>
                <a:lnTo>
                  <a:pt x="40" y="58"/>
                </a:lnTo>
                <a:lnTo>
                  <a:pt x="38" y="80"/>
                </a:lnTo>
                <a:lnTo>
                  <a:pt x="38" y="103"/>
                </a:lnTo>
                <a:lnTo>
                  <a:pt x="38" y="123"/>
                </a:lnTo>
                <a:lnTo>
                  <a:pt x="39" y="130"/>
                </a:lnTo>
                <a:lnTo>
                  <a:pt x="40" y="135"/>
                </a:lnTo>
                <a:lnTo>
                  <a:pt x="40" y="135"/>
                </a:lnTo>
                <a:lnTo>
                  <a:pt x="43" y="138"/>
                </a:lnTo>
                <a:lnTo>
                  <a:pt x="46" y="143"/>
                </a:lnTo>
                <a:lnTo>
                  <a:pt x="57" y="154"/>
                </a:lnTo>
                <a:lnTo>
                  <a:pt x="75" y="169"/>
                </a:lnTo>
                <a:lnTo>
                  <a:pt x="75" y="169"/>
                </a:lnTo>
                <a:lnTo>
                  <a:pt x="90" y="181"/>
                </a:lnTo>
                <a:lnTo>
                  <a:pt x="103" y="191"/>
                </a:lnTo>
                <a:lnTo>
                  <a:pt x="90" y="19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9">
            <a:extLst>
              <a:ext uri="{FF2B5EF4-FFF2-40B4-BE49-F238E27FC236}">
                <a16:creationId xmlns:a16="http://schemas.microsoft.com/office/drawing/2014/main" id="{8E24E565-61E8-40C6-A18A-D4A55B09E3FD}"/>
              </a:ext>
            </a:extLst>
          </p:cNvPr>
          <p:cNvSpPr>
            <a:spLocks/>
          </p:cNvSpPr>
          <p:nvPr/>
        </p:nvSpPr>
        <p:spPr bwMode="auto">
          <a:xfrm>
            <a:off x="8325044" y="2755142"/>
            <a:ext cx="553724" cy="1650171"/>
          </a:xfrm>
          <a:custGeom>
            <a:avLst/>
            <a:gdLst>
              <a:gd name="T0" fmla="*/ 206 w 453"/>
              <a:gd name="T1" fmla="*/ 249 h 1350"/>
              <a:gd name="T2" fmla="*/ 195 w 453"/>
              <a:gd name="T3" fmla="*/ 213 h 1350"/>
              <a:gd name="T4" fmla="*/ 136 w 453"/>
              <a:gd name="T5" fmla="*/ 188 h 1350"/>
              <a:gd name="T6" fmla="*/ 89 w 453"/>
              <a:gd name="T7" fmla="*/ 226 h 1350"/>
              <a:gd name="T8" fmla="*/ 71 w 453"/>
              <a:gd name="T9" fmla="*/ 291 h 1350"/>
              <a:gd name="T10" fmla="*/ 53 w 453"/>
              <a:gd name="T11" fmla="*/ 320 h 1350"/>
              <a:gd name="T12" fmla="*/ 29 w 453"/>
              <a:gd name="T13" fmla="*/ 349 h 1350"/>
              <a:gd name="T14" fmla="*/ 7 w 453"/>
              <a:gd name="T15" fmla="*/ 354 h 1350"/>
              <a:gd name="T16" fmla="*/ 0 w 453"/>
              <a:gd name="T17" fmla="*/ 373 h 1350"/>
              <a:gd name="T18" fmla="*/ 2 w 453"/>
              <a:gd name="T19" fmla="*/ 387 h 1350"/>
              <a:gd name="T20" fmla="*/ 13 w 453"/>
              <a:gd name="T21" fmla="*/ 400 h 1350"/>
              <a:gd name="T22" fmla="*/ 22 w 453"/>
              <a:gd name="T23" fmla="*/ 413 h 1350"/>
              <a:gd name="T24" fmla="*/ 16 w 453"/>
              <a:gd name="T25" fmla="*/ 469 h 1350"/>
              <a:gd name="T26" fmla="*/ 32 w 453"/>
              <a:gd name="T27" fmla="*/ 512 h 1350"/>
              <a:gd name="T28" fmla="*/ 34 w 453"/>
              <a:gd name="T29" fmla="*/ 531 h 1350"/>
              <a:gd name="T30" fmla="*/ 51 w 453"/>
              <a:gd name="T31" fmla="*/ 565 h 1350"/>
              <a:gd name="T32" fmla="*/ 100 w 453"/>
              <a:gd name="T33" fmla="*/ 623 h 1350"/>
              <a:gd name="T34" fmla="*/ 167 w 453"/>
              <a:gd name="T35" fmla="*/ 627 h 1350"/>
              <a:gd name="T36" fmla="*/ 166 w 453"/>
              <a:gd name="T37" fmla="*/ 765 h 1350"/>
              <a:gd name="T38" fmla="*/ 198 w 453"/>
              <a:gd name="T39" fmla="*/ 976 h 1350"/>
              <a:gd name="T40" fmla="*/ 243 w 453"/>
              <a:gd name="T41" fmla="*/ 1110 h 1350"/>
              <a:gd name="T42" fmla="*/ 246 w 453"/>
              <a:gd name="T43" fmla="*/ 1227 h 1350"/>
              <a:gd name="T44" fmla="*/ 228 w 453"/>
              <a:gd name="T45" fmla="*/ 1265 h 1350"/>
              <a:gd name="T46" fmla="*/ 175 w 453"/>
              <a:gd name="T47" fmla="*/ 1291 h 1350"/>
              <a:gd name="T48" fmla="*/ 179 w 453"/>
              <a:gd name="T49" fmla="*/ 1314 h 1350"/>
              <a:gd name="T50" fmla="*/ 229 w 453"/>
              <a:gd name="T51" fmla="*/ 1321 h 1350"/>
              <a:gd name="T52" fmla="*/ 237 w 453"/>
              <a:gd name="T53" fmla="*/ 1344 h 1350"/>
              <a:gd name="T54" fmla="*/ 318 w 453"/>
              <a:gd name="T55" fmla="*/ 1346 h 1350"/>
              <a:gd name="T56" fmla="*/ 437 w 453"/>
              <a:gd name="T57" fmla="*/ 1330 h 1350"/>
              <a:gd name="T58" fmla="*/ 433 w 453"/>
              <a:gd name="T59" fmla="*/ 1268 h 1350"/>
              <a:gd name="T60" fmla="*/ 418 w 453"/>
              <a:gd name="T61" fmla="*/ 1229 h 1350"/>
              <a:gd name="T62" fmla="*/ 423 w 453"/>
              <a:gd name="T63" fmla="*/ 1117 h 1350"/>
              <a:gd name="T64" fmla="*/ 406 w 453"/>
              <a:gd name="T65" fmla="*/ 1056 h 1350"/>
              <a:gd name="T66" fmla="*/ 377 w 453"/>
              <a:gd name="T67" fmla="*/ 876 h 1350"/>
              <a:gd name="T68" fmla="*/ 376 w 453"/>
              <a:gd name="T69" fmla="*/ 730 h 1350"/>
              <a:gd name="T70" fmla="*/ 407 w 453"/>
              <a:gd name="T71" fmla="*/ 721 h 1350"/>
              <a:gd name="T72" fmla="*/ 418 w 453"/>
              <a:gd name="T73" fmla="*/ 690 h 1350"/>
              <a:gd name="T74" fmla="*/ 453 w 453"/>
              <a:gd name="T75" fmla="*/ 680 h 1350"/>
              <a:gd name="T76" fmla="*/ 405 w 453"/>
              <a:gd name="T77" fmla="*/ 569 h 1350"/>
              <a:gd name="T78" fmla="*/ 418 w 453"/>
              <a:gd name="T79" fmla="*/ 548 h 1350"/>
              <a:gd name="T80" fmla="*/ 392 w 453"/>
              <a:gd name="T81" fmla="*/ 471 h 1350"/>
              <a:gd name="T82" fmla="*/ 389 w 453"/>
              <a:gd name="T83" fmla="*/ 376 h 1350"/>
              <a:gd name="T84" fmla="*/ 418 w 453"/>
              <a:gd name="T85" fmla="*/ 311 h 1350"/>
              <a:gd name="T86" fmla="*/ 416 w 453"/>
              <a:gd name="T87" fmla="*/ 229 h 1350"/>
              <a:gd name="T88" fmla="*/ 360 w 453"/>
              <a:gd name="T89" fmla="*/ 173 h 1350"/>
              <a:gd name="T90" fmla="*/ 387 w 453"/>
              <a:gd name="T91" fmla="*/ 162 h 1350"/>
              <a:gd name="T92" fmla="*/ 384 w 453"/>
              <a:gd name="T93" fmla="*/ 56 h 1350"/>
              <a:gd name="T94" fmla="*/ 351 w 453"/>
              <a:gd name="T95" fmla="*/ 9 h 1350"/>
              <a:gd name="T96" fmla="*/ 283 w 453"/>
              <a:gd name="T97" fmla="*/ 1 h 1350"/>
              <a:gd name="T98" fmla="*/ 223 w 453"/>
              <a:gd name="T99" fmla="*/ 14 h 1350"/>
              <a:gd name="T100" fmla="*/ 187 w 453"/>
              <a:gd name="T101" fmla="*/ 67 h 1350"/>
              <a:gd name="T102" fmla="*/ 199 w 453"/>
              <a:gd name="T103" fmla="*/ 112 h 1350"/>
              <a:gd name="T104" fmla="*/ 193 w 453"/>
              <a:gd name="T105" fmla="*/ 128 h 1350"/>
              <a:gd name="T106" fmla="*/ 194 w 453"/>
              <a:gd name="T107" fmla="*/ 146 h 1350"/>
              <a:gd name="T108" fmla="*/ 198 w 453"/>
              <a:gd name="T109" fmla="*/ 158 h 1350"/>
              <a:gd name="T110" fmla="*/ 206 w 453"/>
              <a:gd name="T111" fmla="*/ 170 h 1350"/>
              <a:gd name="T112" fmla="*/ 220 w 453"/>
              <a:gd name="T113" fmla="*/ 193 h 1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53" h="1350">
                <a:moveTo>
                  <a:pt x="246" y="202"/>
                </a:moveTo>
                <a:lnTo>
                  <a:pt x="246" y="202"/>
                </a:lnTo>
                <a:lnTo>
                  <a:pt x="240" y="205"/>
                </a:lnTo>
                <a:lnTo>
                  <a:pt x="235" y="208"/>
                </a:lnTo>
                <a:lnTo>
                  <a:pt x="230" y="212"/>
                </a:lnTo>
                <a:lnTo>
                  <a:pt x="230" y="212"/>
                </a:lnTo>
                <a:lnTo>
                  <a:pt x="206" y="249"/>
                </a:lnTo>
                <a:lnTo>
                  <a:pt x="206" y="249"/>
                </a:lnTo>
                <a:lnTo>
                  <a:pt x="205" y="238"/>
                </a:lnTo>
                <a:lnTo>
                  <a:pt x="202" y="228"/>
                </a:lnTo>
                <a:lnTo>
                  <a:pt x="201" y="223"/>
                </a:lnTo>
                <a:lnTo>
                  <a:pt x="199" y="218"/>
                </a:lnTo>
                <a:lnTo>
                  <a:pt x="199" y="218"/>
                </a:lnTo>
                <a:lnTo>
                  <a:pt x="195" y="213"/>
                </a:lnTo>
                <a:lnTo>
                  <a:pt x="192" y="211"/>
                </a:lnTo>
                <a:lnTo>
                  <a:pt x="182" y="205"/>
                </a:lnTo>
                <a:lnTo>
                  <a:pt x="159" y="196"/>
                </a:lnTo>
                <a:lnTo>
                  <a:pt x="159" y="196"/>
                </a:lnTo>
                <a:lnTo>
                  <a:pt x="149" y="193"/>
                </a:lnTo>
                <a:lnTo>
                  <a:pt x="142" y="189"/>
                </a:lnTo>
                <a:lnTo>
                  <a:pt x="136" y="188"/>
                </a:lnTo>
                <a:lnTo>
                  <a:pt x="131" y="188"/>
                </a:lnTo>
                <a:lnTo>
                  <a:pt x="128" y="189"/>
                </a:lnTo>
                <a:lnTo>
                  <a:pt x="128" y="189"/>
                </a:lnTo>
                <a:lnTo>
                  <a:pt x="122" y="191"/>
                </a:lnTo>
                <a:lnTo>
                  <a:pt x="116" y="196"/>
                </a:lnTo>
                <a:lnTo>
                  <a:pt x="101" y="211"/>
                </a:lnTo>
                <a:lnTo>
                  <a:pt x="89" y="226"/>
                </a:lnTo>
                <a:lnTo>
                  <a:pt x="85" y="234"/>
                </a:lnTo>
                <a:lnTo>
                  <a:pt x="82" y="238"/>
                </a:lnTo>
                <a:lnTo>
                  <a:pt x="82" y="238"/>
                </a:lnTo>
                <a:lnTo>
                  <a:pt x="78" y="252"/>
                </a:lnTo>
                <a:lnTo>
                  <a:pt x="75" y="269"/>
                </a:lnTo>
                <a:lnTo>
                  <a:pt x="72" y="283"/>
                </a:lnTo>
                <a:lnTo>
                  <a:pt x="71" y="291"/>
                </a:lnTo>
                <a:lnTo>
                  <a:pt x="75" y="307"/>
                </a:lnTo>
                <a:lnTo>
                  <a:pt x="75" y="307"/>
                </a:lnTo>
                <a:lnTo>
                  <a:pt x="66" y="311"/>
                </a:lnTo>
                <a:lnTo>
                  <a:pt x="59" y="314"/>
                </a:lnTo>
                <a:lnTo>
                  <a:pt x="55" y="318"/>
                </a:lnTo>
                <a:lnTo>
                  <a:pt x="53" y="320"/>
                </a:lnTo>
                <a:lnTo>
                  <a:pt x="53" y="320"/>
                </a:lnTo>
                <a:lnTo>
                  <a:pt x="42" y="335"/>
                </a:lnTo>
                <a:lnTo>
                  <a:pt x="38" y="340"/>
                </a:lnTo>
                <a:lnTo>
                  <a:pt x="37" y="342"/>
                </a:lnTo>
                <a:lnTo>
                  <a:pt x="37" y="342"/>
                </a:lnTo>
                <a:lnTo>
                  <a:pt x="36" y="343"/>
                </a:lnTo>
                <a:lnTo>
                  <a:pt x="34" y="346"/>
                </a:lnTo>
                <a:lnTo>
                  <a:pt x="29" y="349"/>
                </a:lnTo>
                <a:lnTo>
                  <a:pt x="29" y="349"/>
                </a:lnTo>
                <a:lnTo>
                  <a:pt x="18" y="348"/>
                </a:lnTo>
                <a:lnTo>
                  <a:pt x="12" y="348"/>
                </a:lnTo>
                <a:lnTo>
                  <a:pt x="10" y="348"/>
                </a:lnTo>
                <a:lnTo>
                  <a:pt x="8" y="349"/>
                </a:lnTo>
                <a:lnTo>
                  <a:pt x="8" y="349"/>
                </a:lnTo>
                <a:lnTo>
                  <a:pt x="7" y="354"/>
                </a:lnTo>
                <a:lnTo>
                  <a:pt x="8" y="360"/>
                </a:lnTo>
                <a:lnTo>
                  <a:pt x="11" y="369"/>
                </a:lnTo>
                <a:lnTo>
                  <a:pt x="11" y="369"/>
                </a:lnTo>
                <a:lnTo>
                  <a:pt x="6" y="370"/>
                </a:lnTo>
                <a:lnTo>
                  <a:pt x="2" y="371"/>
                </a:lnTo>
                <a:lnTo>
                  <a:pt x="0" y="373"/>
                </a:lnTo>
                <a:lnTo>
                  <a:pt x="0" y="373"/>
                </a:lnTo>
                <a:lnTo>
                  <a:pt x="0" y="376"/>
                </a:lnTo>
                <a:lnTo>
                  <a:pt x="2" y="377"/>
                </a:lnTo>
                <a:lnTo>
                  <a:pt x="5" y="379"/>
                </a:lnTo>
                <a:lnTo>
                  <a:pt x="5" y="379"/>
                </a:lnTo>
                <a:lnTo>
                  <a:pt x="3" y="381"/>
                </a:lnTo>
                <a:lnTo>
                  <a:pt x="3" y="383"/>
                </a:lnTo>
                <a:lnTo>
                  <a:pt x="2" y="387"/>
                </a:lnTo>
                <a:lnTo>
                  <a:pt x="2" y="387"/>
                </a:lnTo>
                <a:lnTo>
                  <a:pt x="3" y="389"/>
                </a:lnTo>
                <a:lnTo>
                  <a:pt x="5" y="390"/>
                </a:lnTo>
                <a:lnTo>
                  <a:pt x="8" y="391"/>
                </a:lnTo>
                <a:lnTo>
                  <a:pt x="13" y="391"/>
                </a:lnTo>
                <a:lnTo>
                  <a:pt x="13" y="400"/>
                </a:lnTo>
                <a:lnTo>
                  <a:pt x="13" y="400"/>
                </a:lnTo>
                <a:lnTo>
                  <a:pt x="12" y="401"/>
                </a:lnTo>
                <a:lnTo>
                  <a:pt x="11" y="402"/>
                </a:lnTo>
                <a:lnTo>
                  <a:pt x="11" y="405"/>
                </a:lnTo>
                <a:lnTo>
                  <a:pt x="11" y="405"/>
                </a:lnTo>
                <a:lnTo>
                  <a:pt x="12" y="408"/>
                </a:lnTo>
                <a:lnTo>
                  <a:pt x="16" y="411"/>
                </a:lnTo>
                <a:lnTo>
                  <a:pt x="22" y="413"/>
                </a:lnTo>
                <a:lnTo>
                  <a:pt x="29" y="429"/>
                </a:lnTo>
                <a:lnTo>
                  <a:pt x="37" y="431"/>
                </a:lnTo>
                <a:lnTo>
                  <a:pt x="37" y="431"/>
                </a:lnTo>
                <a:lnTo>
                  <a:pt x="28" y="446"/>
                </a:lnTo>
                <a:lnTo>
                  <a:pt x="20" y="458"/>
                </a:lnTo>
                <a:lnTo>
                  <a:pt x="16" y="469"/>
                </a:lnTo>
                <a:lnTo>
                  <a:pt x="16" y="469"/>
                </a:lnTo>
                <a:lnTo>
                  <a:pt x="16" y="473"/>
                </a:lnTo>
                <a:lnTo>
                  <a:pt x="18" y="479"/>
                </a:lnTo>
                <a:lnTo>
                  <a:pt x="25" y="494"/>
                </a:lnTo>
                <a:lnTo>
                  <a:pt x="31" y="506"/>
                </a:lnTo>
                <a:lnTo>
                  <a:pt x="35" y="511"/>
                </a:lnTo>
                <a:lnTo>
                  <a:pt x="35" y="511"/>
                </a:lnTo>
                <a:lnTo>
                  <a:pt x="32" y="512"/>
                </a:lnTo>
                <a:lnTo>
                  <a:pt x="30" y="516"/>
                </a:lnTo>
                <a:lnTo>
                  <a:pt x="29" y="522"/>
                </a:lnTo>
                <a:lnTo>
                  <a:pt x="29" y="524"/>
                </a:lnTo>
                <a:lnTo>
                  <a:pt x="29" y="526"/>
                </a:lnTo>
                <a:lnTo>
                  <a:pt x="29" y="526"/>
                </a:lnTo>
                <a:lnTo>
                  <a:pt x="30" y="529"/>
                </a:lnTo>
                <a:lnTo>
                  <a:pt x="34" y="531"/>
                </a:lnTo>
                <a:lnTo>
                  <a:pt x="40" y="534"/>
                </a:lnTo>
                <a:lnTo>
                  <a:pt x="46" y="537"/>
                </a:lnTo>
                <a:lnTo>
                  <a:pt x="47" y="540"/>
                </a:lnTo>
                <a:lnTo>
                  <a:pt x="48" y="542"/>
                </a:lnTo>
                <a:lnTo>
                  <a:pt x="48" y="542"/>
                </a:lnTo>
                <a:lnTo>
                  <a:pt x="48" y="552"/>
                </a:lnTo>
                <a:lnTo>
                  <a:pt x="51" y="565"/>
                </a:lnTo>
                <a:lnTo>
                  <a:pt x="55" y="578"/>
                </a:lnTo>
                <a:lnTo>
                  <a:pt x="59" y="584"/>
                </a:lnTo>
                <a:lnTo>
                  <a:pt x="64" y="590"/>
                </a:lnTo>
                <a:lnTo>
                  <a:pt x="64" y="590"/>
                </a:lnTo>
                <a:lnTo>
                  <a:pt x="73" y="601"/>
                </a:lnTo>
                <a:lnTo>
                  <a:pt x="87" y="613"/>
                </a:lnTo>
                <a:lnTo>
                  <a:pt x="100" y="623"/>
                </a:lnTo>
                <a:lnTo>
                  <a:pt x="107" y="627"/>
                </a:lnTo>
                <a:lnTo>
                  <a:pt x="114" y="630"/>
                </a:lnTo>
                <a:lnTo>
                  <a:pt x="114" y="630"/>
                </a:lnTo>
                <a:lnTo>
                  <a:pt x="122" y="631"/>
                </a:lnTo>
                <a:lnTo>
                  <a:pt x="131" y="631"/>
                </a:lnTo>
                <a:lnTo>
                  <a:pt x="152" y="629"/>
                </a:lnTo>
                <a:lnTo>
                  <a:pt x="167" y="627"/>
                </a:lnTo>
                <a:lnTo>
                  <a:pt x="175" y="624"/>
                </a:lnTo>
                <a:lnTo>
                  <a:pt x="175" y="624"/>
                </a:lnTo>
                <a:lnTo>
                  <a:pt x="170" y="682"/>
                </a:lnTo>
                <a:lnTo>
                  <a:pt x="167" y="729"/>
                </a:lnTo>
                <a:lnTo>
                  <a:pt x="166" y="749"/>
                </a:lnTo>
                <a:lnTo>
                  <a:pt x="166" y="765"/>
                </a:lnTo>
                <a:lnTo>
                  <a:pt x="166" y="765"/>
                </a:lnTo>
                <a:lnTo>
                  <a:pt x="169" y="782"/>
                </a:lnTo>
                <a:lnTo>
                  <a:pt x="172" y="807"/>
                </a:lnTo>
                <a:lnTo>
                  <a:pt x="182" y="871"/>
                </a:lnTo>
                <a:lnTo>
                  <a:pt x="192" y="931"/>
                </a:lnTo>
                <a:lnTo>
                  <a:pt x="196" y="965"/>
                </a:lnTo>
                <a:lnTo>
                  <a:pt x="196" y="965"/>
                </a:lnTo>
                <a:lnTo>
                  <a:pt x="198" y="976"/>
                </a:lnTo>
                <a:lnTo>
                  <a:pt x="200" y="982"/>
                </a:lnTo>
                <a:lnTo>
                  <a:pt x="202" y="986"/>
                </a:lnTo>
                <a:lnTo>
                  <a:pt x="204" y="987"/>
                </a:lnTo>
                <a:lnTo>
                  <a:pt x="225" y="994"/>
                </a:lnTo>
                <a:lnTo>
                  <a:pt x="243" y="1109"/>
                </a:lnTo>
                <a:lnTo>
                  <a:pt x="243" y="1109"/>
                </a:lnTo>
                <a:lnTo>
                  <a:pt x="243" y="1110"/>
                </a:lnTo>
                <a:lnTo>
                  <a:pt x="241" y="1113"/>
                </a:lnTo>
                <a:lnTo>
                  <a:pt x="241" y="1113"/>
                </a:lnTo>
                <a:lnTo>
                  <a:pt x="241" y="1129"/>
                </a:lnTo>
                <a:lnTo>
                  <a:pt x="243" y="1165"/>
                </a:lnTo>
                <a:lnTo>
                  <a:pt x="246" y="1204"/>
                </a:lnTo>
                <a:lnTo>
                  <a:pt x="246" y="1227"/>
                </a:lnTo>
                <a:lnTo>
                  <a:pt x="246" y="1227"/>
                </a:lnTo>
                <a:lnTo>
                  <a:pt x="246" y="1235"/>
                </a:lnTo>
                <a:lnTo>
                  <a:pt x="246" y="1241"/>
                </a:lnTo>
                <a:lnTo>
                  <a:pt x="245" y="1247"/>
                </a:lnTo>
                <a:lnTo>
                  <a:pt x="239" y="1256"/>
                </a:lnTo>
                <a:lnTo>
                  <a:pt x="239" y="1256"/>
                </a:lnTo>
                <a:lnTo>
                  <a:pt x="234" y="1261"/>
                </a:lnTo>
                <a:lnTo>
                  <a:pt x="228" y="1265"/>
                </a:lnTo>
                <a:lnTo>
                  <a:pt x="214" y="1271"/>
                </a:lnTo>
                <a:lnTo>
                  <a:pt x="201" y="1276"/>
                </a:lnTo>
                <a:lnTo>
                  <a:pt x="190" y="1280"/>
                </a:lnTo>
                <a:lnTo>
                  <a:pt x="190" y="1280"/>
                </a:lnTo>
                <a:lnTo>
                  <a:pt x="183" y="1282"/>
                </a:lnTo>
                <a:lnTo>
                  <a:pt x="178" y="1286"/>
                </a:lnTo>
                <a:lnTo>
                  <a:pt x="175" y="1291"/>
                </a:lnTo>
                <a:lnTo>
                  <a:pt x="172" y="1295"/>
                </a:lnTo>
                <a:lnTo>
                  <a:pt x="172" y="1295"/>
                </a:lnTo>
                <a:lnTo>
                  <a:pt x="171" y="1299"/>
                </a:lnTo>
                <a:lnTo>
                  <a:pt x="171" y="1303"/>
                </a:lnTo>
                <a:lnTo>
                  <a:pt x="172" y="1305"/>
                </a:lnTo>
                <a:lnTo>
                  <a:pt x="173" y="1309"/>
                </a:lnTo>
                <a:lnTo>
                  <a:pt x="179" y="1314"/>
                </a:lnTo>
                <a:lnTo>
                  <a:pt x="186" y="1317"/>
                </a:lnTo>
                <a:lnTo>
                  <a:pt x="186" y="1317"/>
                </a:lnTo>
                <a:lnTo>
                  <a:pt x="196" y="1318"/>
                </a:lnTo>
                <a:lnTo>
                  <a:pt x="211" y="1320"/>
                </a:lnTo>
                <a:lnTo>
                  <a:pt x="230" y="1320"/>
                </a:lnTo>
                <a:lnTo>
                  <a:pt x="230" y="1320"/>
                </a:lnTo>
                <a:lnTo>
                  <a:pt x="229" y="1321"/>
                </a:lnTo>
                <a:lnTo>
                  <a:pt x="228" y="1326"/>
                </a:lnTo>
                <a:lnTo>
                  <a:pt x="228" y="1329"/>
                </a:lnTo>
                <a:lnTo>
                  <a:pt x="228" y="1333"/>
                </a:lnTo>
                <a:lnTo>
                  <a:pt x="230" y="1336"/>
                </a:lnTo>
                <a:lnTo>
                  <a:pt x="233" y="1340"/>
                </a:lnTo>
                <a:lnTo>
                  <a:pt x="233" y="1340"/>
                </a:lnTo>
                <a:lnTo>
                  <a:pt x="237" y="1344"/>
                </a:lnTo>
                <a:lnTo>
                  <a:pt x="243" y="1346"/>
                </a:lnTo>
                <a:lnTo>
                  <a:pt x="251" y="1349"/>
                </a:lnTo>
                <a:lnTo>
                  <a:pt x="258" y="1350"/>
                </a:lnTo>
                <a:lnTo>
                  <a:pt x="275" y="1350"/>
                </a:lnTo>
                <a:lnTo>
                  <a:pt x="294" y="1349"/>
                </a:lnTo>
                <a:lnTo>
                  <a:pt x="294" y="1349"/>
                </a:lnTo>
                <a:lnTo>
                  <a:pt x="318" y="1346"/>
                </a:lnTo>
                <a:lnTo>
                  <a:pt x="348" y="1341"/>
                </a:lnTo>
                <a:lnTo>
                  <a:pt x="380" y="1336"/>
                </a:lnTo>
                <a:lnTo>
                  <a:pt x="405" y="1333"/>
                </a:lnTo>
                <a:lnTo>
                  <a:pt x="405" y="1333"/>
                </a:lnTo>
                <a:lnTo>
                  <a:pt x="423" y="1332"/>
                </a:lnTo>
                <a:lnTo>
                  <a:pt x="433" y="1332"/>
                </a:lnTo>
                <a:lnTo>
                  <a:pt x="437" y="1330"/>
                </a:lnTo>
                <a:lnTo>
                  <a:pt x="439" y="1329"/>
                </a:lnTo>
                <a:lnTo>
                  <a:pt x="440" y="1327"/>
                </a:lnTo>
                <a:lnTo>
                  <a:pt x="440" y="1327"/>
                </a:lnTo>
                <a:lnTo>
                  <a:pt x="440" y="1322"/>
                </a:lnTo>
                <a:lnTo>
                  <a:pt x="440" y="1314"/>
                </a:lnTo>
                <a:lnTo>
                  <a:pt x="436" y="1291"/>
                </a:lnTo>
                <a:lnTo>
                  <a:pt x="433" y="1268"/>
                </a:lnTo>
                <a:lnTo>
                  <a:pt x="430" y="1261"/>
                </a:lnTo>
                <a:lnTo>
                  <a:pt x="429" y="1256"/>
                </a:lnTo>
                <a:lnTo>
                  <a:pt x="429" y="1256"/>
                </a:lnTo>
                <a:lnTo>
                  <a:pt x="427" y="1250"/>
                </a:lnTo>
                <a:lnTo>
                  <a:pt x="423" y="1241"/>
                </a:lnTo>
                <a:lnTo>
                  <a:pt x="418" y="1229"/>
                </a:lnTo>
                <a:lnTo>
                  <a:pt x="418" y="1229"/>
                </a:lnTo>
                <a:lnTo>
                  <a:pt x="419" y="1212"/>
                </a:lnTo>
                <a:lnTo>
                  <a:pt x="422" y="1175"/>
                </a:lnTo>
                <a:lnTo>
                  <a:pt x="423" y="1138"/>
                </a:lnTo>
                <a:lnTo>
                  <a:pt x="424" y="1124"/>
                </a:lnTo>
                <a:lnTo>
                  <a:pt x="424" y="1118"/>
                </a:lnTo>
                <a:lnTo>
                  <a:pt x="424" y="1118"/>
                </a:lnTo>
                <a:lnTo>
                  <a:pt x="423" y="1117"/>
                </a:lnTo>
                <a:lnTo>
                  <a:pt x="421" y="1117"/>
                </a:lnTo>
                <a:lnTo>
                  <a:pt x="417" y="1118"/>
                </a:lnTo>
                <a:lnTo>
                  <a:pt x="411" y="1122"/>
                </a:lnTo>
                <a:lnTo>
                  <a:pt x="411" y="1122"/>
                </a:lnTo>
                <a:lnTo>
                  <a:pt x="410" y="1111"/>
                </a:lnTo>
                <a:lnTo>
                  <a:pt x="409" y="1086"/>
                </a:lnTo>
                <a:lnTo>
                  <a:pt x="406" y="1056"/>
                </a:lnTo>
                <a:lnTo>
                  <a:pt x="404" y="1041"/>
                </a:lnTo>
                <a:lnTo>
                  <a:pt x="400" y="1029"/>
                </a:lnTo>
                <a:lnTo>
                  <a:pt x="400" y="1029"/>
                </a:lnTo>
                <a:lnTo>
                  <a:pt x="387" y="994"/>
                </a:lnTo>
                <a:lnTo>
                  <a:pt x="381" y="981"/>
                </a:lnTo>
                <a:lnTo>
                  <a:pt x="381" y="981"/>
                </a:lnTo>
                <a:lnTo>
                  <a:pt x="377" y="876"/>
                </a:lnTo>
                <a:lnTo>
                  <a:pt x="376" y="801"/>
                </a:lnTo>
                <a:lnTo>
                  <a:pt x="375" y="774"/>
                </a:lnTo>
                <a:lnTo>
                  <a:pt x="376" y="759"/>
                </a:lnTo>
                <a:lnTo>
                  <a:pt x="376" y="759"/>
                </a:lnTo>
                <a:lnTo>
                  <a:pt x="377" y="753"/>
                </a:lnTo>
                <a:lnTo>
                  <a:pt x="377" y="746"/>
                </a:lnTo>
                <a:lnTo>
                  <a:pt x="376" y="730"/>
                </a:lnTo>
                <a:lnTo>
                  <a:pt x="374" y="715"/>
                </a:lnTo>
                <a:lnTo>
                  <a:pt x="374" y="715"/>
                </a:lnTo>
                <a:lnTo>
                  <a:pt x="378" y="716"/>
                </a:lnTo>
                <a:lnTo>
                  <a:pt x="390" y="719"/>
                </a:lnTo>
                <a:lnTo>
                  <a:pt x="396" y="721"/>
                </a:lnTo>
                <a:lnTo>
                  <a:pt x="403" y="721"/>
                </a:lnTo>
                <a:lnTo>
                  <a:pt x="407" y="721"/>
                </a:lnTo>
                <a:lnTo>
                  <a:pt x="410" y="719"/>
                </a:lnTo>
                <a:lnTo>
                  <a:pt x="411" y="717"/>
                </a:lnTo>
                <a:lnTo>
                  <a:pt x="411" y="717"/>
                </a:lnTo>
                <a:lnTo>
                  <a:pt x="413" y="708"/>
                </a:lnTo>
                <a:lnTo>
                  <a:pt x="416" y="700"/>
                </a:lnTo>
                <a:lnTo>
                  <a:pt x="417" y="694"/>
                </a:lnTo>
                <a:lnTo>
                  <a:pt x="418" y="690"/>
                </a:lnTo>
                <a:lnTo>
                  <a:pt x="418" y="690"/>
                </a:lnTo>
                <a:lnTo>
                  <a:pt x="425" y="690"/>
                </a:lnTo>
                <a:lnTo>
                  <a:pt x="437" y="689"/>
                </a:lnTo>
                <a:lnTo>
                  <a:pt x="444" y="688"/>
                </a:lnTo>
                <a:lnTo>
                  <a:pt x="450" y="686"/>
                </a:lnTo>
                <a:lnTo>
                  <a:pt x="452" y="682"/>
                </a:lnTo>
                <a:lnTo>
                  <a:pt x="453" y="680"/>
                </a:lnTo>
                <a:lnTo>
                  <a:pt x="453" y="677"/>
                </a:lnTo>
                <a:lnTo>
                  <a:pt x="453" y="677"/>
                </a:lnTo>
                <a:lnTo>
                  <a:pt x="450" y="669"/>
                </a:lnTo>
                <a:lnTo>
                  <a:pt x="444" y="654"/>
                </a:lnTo>
                <a:lnTo>
                  <a:pt x="428" y="618"/>
                </a:lnTo>
                <a:lnTo>
                  <a:pt x="405" y="569"/>
                </a:lnTo>
                <a:lnTo>
                  <a:pt x="405" y="569"/>
                </a:lnTo>
                <a:lnTo>
                  <a:pt x="407" y="567"/>
                </a:lnTo>
                <a:lnTo>
                  <a:pt x="413" y="564"/>
                </a:lnTo>
                <a:lnTo>
                  <a:pt x="416" y="560"/>
                </a:lnTo>
                <a:lnTo>
                  <a:pt x="418" y="557"/>
                </a:lnTo>
                <a:lnTo>
                  <a:pt x="419" y="553"/>
                </a:lnTo>
                <a:lnTo>
                  <a:pt x="418" y="548"/>
                </a:lnTo>
                <a:lnTo>
                  <a:pt x="418" y="548"/>
                </a:lnTo>
                <a:lnTo>
                  <a:pt x="416" y="542"/>
                </a:lnTo>
                <a:lnTo>
                  <a:pt x="412" y="536"/>
                </a:lnTo>
                <a:lnTo>
                  <a:pt x="401" y="524"/>
                </a:lnTo>
                <a:lnTo>
                  <a:pt x="390" y="513"/>
                </a:lnTo>
                <a:lnTo>
                  <a:pt x="387" y="508"/>
                </a:lnTo>
                <a:lnTo>
                  <a:pt x="387" y="508"/>
                </a:lnTo>
                <a:lnTo>
                  <a:pt x="392" y="471"/>
                </a:lnTo>
                <a:lnTo>
                  <a:pt x="392" y="471"/>
                </a:lnTo>
                <a:lnTo>
                  <a:pt x="392" y="452"/>
                </a:lnTo>
                <a:lnTo>
                  <a:pt x="390" y="420"/>
                </a:lnTo>
                <a:lnTo>
                  <a:pt x="389" y="391"/>
                </a:lnTo>
                <a:lnTo>
                  <a:pt x="389" y="381"/>
                </a:lnTo>
                <a:lnTo>
                  <a:pt x="389" y="376"/>
                </a:lnTo>
                <a:lnTo>
                  <a:pt x="389" y="376"/>
                </a:lnTo>
                <a:lnTo>
                  <a:pt x="394" y="369"/>
                </a:lnTo>
                <a:lnTo>
                  <a:pt x="405" y="353"/>
                </a:lnTo>
                <a:lnTo>
                  <a:pt x="410" y="343"/>
                </a:lnTo>
                <a:lnTo>
                  <a:pt x="413" y="332"/>
                </a:lnTo>
                <a:lnTo>
                  <a:pt x="417" y="322"/>
                </a:lnTo>
                <a:lnTo>
                  <a:pt x="418" y="311"/>
                </a:lnTo>
                <a:lnTo>
                  <a:pt x="418" y="311"/>
                </a:lnTo>
                <a:lnTo>
                  <a:pt x="419" y="287"/>
                </a:lnTo>
                <a:lnTo>
                  <a:pt x="422" y="265"/>
                </a:lnTo>
                <a:lnTo>
                  <a:pt x="422" y="254"/>
                </a:lnTo>
                <a:lnTo>
                  <a:pt x="421" y="244"/>
                </a:lnTo>
                <a:lnTo>
                  <a:pt x="419" y="236"/>
                </a:lnTo>
                <a:lnTo>
                  <a:pt x="416" y="229"/>
                </a:lnTo>
                <a:lnTo>
                  <a:pt x="416" y="229"/>
                </a:lnTo>
                <a:lnTo>
                  <a:pt x="411" y="223"/>
                </a:lnTo>
                <a:lnTo>
                  <a:pt x="406" y="217"/>
                </a:lnTo>
                <a:lnTo>
                  <a:pt x="396" y="208"/>
                </a:lnTo>
                <a:lnTo>
                  <a:pt x="388" y="203"/>
                </a:lnTo>
                <a:lnTo>
                  <a:pt x="384" y="202"/>
                </a:lnTo>
                <a:lnTo>
                  <a:pt x="360" y="185"/>
                </a:lnTo>
                <a:lnTo>
                  <a:pt x="360" y="173"/>
                </a:lnTo>
                <a:lnTo>
                  <a:pt x="360" y="173"/>
                </a:lnTo>
                <a:lnTo>
                  <a:pt x="364" y="172"/>
                </a:lnTo>
                <a:lnTo>
                  <a:pt x="372" y="171"/>
                </a:lnTo>
                <a:lnTo>
                  <a:pt x="381" y="167"/>
                </a:lnTo>
                <a:lnTo>
                  <a:pt x="384" y="165"/>
                </a:lnTo>
                <a:lnTo>
                  <a:pt x="387" y="162"/>
                </a:lnTo>
                <a:lnTo>
                  <a:pt x="387" y="162"/>
                </a:lnTo>
                <a:lnTo>
                  <a:pt x="388" y="156"/>
                </a:lnTo>
                <a:lnTo>
                  <a:pt x="389" y="146"/>
                </a:lnTo>
                <a:lnTo>
                  <a:pt x="392" y="118"/>
                </a:lnTo>
                <a:lnTo>
                  <a:pt x="390" y="101"/>
                </a:lnTo>
                <a:lnTo>
                  <a:pt x="389" y="85"/>
                </a:lnTo>
                <a:lnTo>
                  <a:pt x="388" y="70"/>
                </a:lnTo>
                <a:lnTo>
                  <a:pt x="384" y="56"/>
                </a:lnTo>
                <a:lnTo>
                  <a:pt x="384" y="56"/>
                </a:lnTo>
                <a:lnTo>
                  <a:pt x="377" y="37"/>
                </a:lnTo>
                <a:lnTo>
                  <a:pt x="375" y="30"/>
                </a:lnTo>
                <a:lnTo>
                  <a:pt x="371" y="23"/>
                </a:lnTo>
                <a:lnTo>
                  <a:pt x="366" y="18"/>
                </a:lnTo>
                <a:lnTo>
                  <a:pt x="360" y="14"/>
                </a:lnTo>
                <a:lnTo>
                  <a:pt x="351" y="9"/>
                </a:lnTo>
                <a:lnTo>
                  <a:pt x="339" y="6"/>
                </a:lnTo>
                <a:lnTo>
                  <a:pt x="339" y="6"/>
                </a:lnTo>
                <a:lnTo>
                  <a:pt x="327" y="3"/>
                </a:lnTo>
                <a:lnTo>
                  <a:pt x="315" y="2"/>
                </a:lnTo>
                <a:lnTo>
                  <a:pt x="298" y="0"/>
                </a:lnTo>
                <a:lnTo>
                  <a:pt x="287" y="1"/>
                </a:lnTo>
                <a:lnTo>
                  <a:pt x="283" y="1"/>
                </a:lnTo>
                <a:lnTo>
                  <a:pt x="283" y="1"/>
                </a:lnTo>
                <a:lnTo>
                  <a:pt x="278" y="0"/>
                </a:lnTo>
                <a:lnTo>
                  <a:pt x="265" y="0"/>
                </a:lnTo>
                <a:lnTo>
                  <a:pt x="257" y="1"/>
                </a:lnTo>
                <a:lnTo>
                  <a:pt x="246" y="3"/>
                </a:lnTo>
                <a:lnTo>
                  <a:pt x="235" y="8"/>
                </a:lnTo>
                <a:lnTo>
                  <a:pt x="223" y="14"/>
                </a:lnTo>
                <a:lnTo>
                  <a:pt x="223" y="14"/>
                </a:lnTo>
                <a:lnTo>
                  <a:pt x="217" y="18"/>
                </a:lnTo>
                <a:lnTo>
                  <a:pt x="211" y="23"/>
                </a:lnTo>
                <a:lnTo>
                  <a:pt x="202" y="33"/>
                </a:lnTo>
                <a:lnTo>
                  <a:pt x="195" y="44"/>
                </a:lnTo>
                <a:lnTo>
                  <a:pt x="190" y="56"/>
                </a:lnTo>
                <a:lnTo>
                  <a:pt x="187" y="67"/>
                </a:lnTo>
                <a:lnTo>
                  <a:pt x="186" y="78"/>
                </a:lnTo>
                <a:lnTo>
                  <a:pt x="186" y="85"/>
                </a:lnTo>
                <a:lnTo>
                  <a:pt x="186" y="91"/>
                </a:lnTo>
                <a:lnTo>
                  <a:pt x="186" y="91"/>
                </a:lnTo>
                <a:lnTo>
                  <a:pt x="188" y="99"/>
                </a:lnTo>
                <a:lnTo>
                  <a:pt x="193" y="105"/>
                </a:lnTo>
                <a:lnTo>
                  <a:pt x="199" y="112"/>
                </a:lnTo>
                <a:lnTo>
                  <a:pt x="199" y="112"/>
                </a:lnTo>
                <a:lnTo>
                  <a:pt x="194" y="118"/>
                </a:lnTo>
                <a:lnTo>
                  <a:pt x="190" y="121"/>
                </a:lnTo>
                <a:lnTo>
                  <a:pt x="190" y="124"/>
                </a:lnTo>
                <a:lnTo>
                  <a:pt x="190" y="125"/>
                </a:lnTo>
                <a:lnTo>
                  <a:pt x="190" y="125"/>
                </a:lnTo>
                <a:lnTo>
                  <a:pt x="193" y="128"/>
                </a:lnTo>
                <a:lnTo>
                  <a:pt x="196" y="129"/>
                </a:lnTo>
                <a:lnTo>
                  <a:pt x="199" y="130"/>
                </a:lnTo>
                <a:lnTo>
                  <a:pt x="199" y="130"/>
                </a:lnTo>
                <a:lnTo>
                  <a:pt x="199" y="130"/>
                </a:lnTo>
                <a:lnTo>
                  <a:pt x="198" y="134"/>
                </a:lnTo>
                <a:lnTo>
                  <a:pt x="195" y="140"/>
                </a:lnTo>
                <a:lnTo>
                  <a:pt x="194" y="146"/>
                </a:lnTo>
                <a:lnTo>
                  <a:pt x="195" y="148"/>
                </a:lnTo>
                <a:lnTo>
                  <a:pt x="196" y="149"/>
                </a:lnTo>
                <a:lnTo>
                  <a:pt x="196" y="149"/>
                </a:lnTo>
                <a:lnTo>
                  <a:pt x="200" y="150"/>
                </a:lnTo>
                <a:lnTo>
                  <a:pt x="201" y="152"/>
                </a:lnTo>
                <a:lnTo>
                  <a:pt x="201" y="152"/>
                </a:lnTo>
                <a:lnTo>
                  <a:pt x="198" y="158"/>
                </a:lnTo>
                <a:lnTo>
                  <a:pt x="196" y="161"/>
                </a:lnTo>
                <a:lnTo>
                  <a:pt x="198" y="164"/>
                </a:lnTo>
                <a:lnTo>
                  <a:pt x="199" y="165"/>
                </a:lnTo>
                <a:lnTo>
                  <a:pt x="199" y="165"/>
                </a:lnTo>
                <a:lnTo>
                  <a:pt x="205" y="168"/>
                </a:lnTo>
                <a:lnTo>
                  <a:pt x="206" y="170"/>
                </a:lnTo>
                <a:lnTo>
                  <a:pt x="206" y="170"/>
                </a:lnTo>
                <a:lnTo>
                  <a:pt x="206" y="173"/>
                </a:lnTo>
                <a:lnTo>
                  <a:pt x="206" y="179"/>
                </a:lnTo>
                <a:lnTo>
                  <a:pt x="207" y="187"/>
                </a:lnTo>
                <a:lnTo>
                  <a:pt x="210" y="189"/>
                </a:lnTo>
                <a:lnTo>
                  <a:pt x="212" y="191"/>
                </a:lnTo>
                <a:lnTo>
                  <a:pt x="212" y="191"/>
                </a:lnTo>
                <a:lnTo>
                  <a:pt x="220" y="193"/>
                </a:lnTo>
                <a:lnTo>
                  <a:pt x="233" y="194"/>
                </a:lnTo>
                <a:lnTo>
                  <a:pt x="246" y="194"/>
                </a:lnTo>
                <a:lnTo>
                  <a:pt x="246" y="20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id="{92C4C4A4-1AEE-4C83-8F8A-9E6D0A654808}"/>
              </a:ext>
            </a:extLst>
          </p:cNvPr>
          <p:cNvSpPr>
            <a:spLocks/>
          </p:cNvSpPr>
          <p:nvPr/>
        </p:nvSpPr>
        <p:spPr bwMode="auto">
          <a:xfrm>
            <a:off x="4630300" y="2749712"/>
            <a:ext cx="692662" cy="1652299"/>
          </a:xfrm>
          <a:custGeom>
            <a:avLst/>
            <a:gdLst>
              <a:gd name="T0" fmla="*/ 51 w 563"/>
              <a:gd name="T1" fmla="*/ 240 h 1343"/>
              <a:gd name="T2" fmla="*/ 57 w 563"/>
              <a:gd name="T3" fmla="*/ 198 h 1343"/>
              <a:gd name="T4" fmla="*/ 103 w 563"/>
              <a:gd name="T5" fmla="*/ 164 h 1343"/>
              <a:gd name="T6" fmla="*/ 180 w 563"/>
              <a:gd name="T7" fmla="*/ 182 h 1343"/>
              <a:gd name="T8" fmla="*/ 204 w 563"/>
              <a:gd name="T9" fmla="*/ 245 h 1343"/>
              <a:gd name="T10" fmla="*/ 204 w 563"/>
              <a:gd name="T11" fmla="*/ 277 h 1343"/>
              <a:gd name="T12" fmla="*/ 219 w 563"/>
              <a:gd name="T13" fmla="*/ 199 h 1343"/>
              <a:gd name="T14" fmla="*/ 202 w 563"/>
              <a:gd name="T15" fmla="*/ 200 h 1343"/>
              <a:gd name="T16" fmla="*/ 174 w 563"/>
              <a:gd name="T17" fmla="*/ 151 h 1343"/>
              <a:gd name="T18" fmla="*/ 159 w 563"/>
              <a:gd name="T19" fmla="*/ 131 h 1343"/>
              <a:gd name="T20" fmla="*/ 176 w 563"/>
              <a:gd name="T21" fmla="*/ 101 h 1343"/>
              <a:gd name="T22" fmla="*/ 163 w 563"/>
              <a:gd name="T23" fmla="*/ 62 h 1343"/>
              <a:gd name="T24" fmla="*/ 198 w 563"/>
              <a:gd name="T25" fmla="*/ 6 h 1343"/>
              <a:gd name="T26" fmla="*/ 273 w 563"/>
              <a:gd name="T27" fmla="*/ 0 h 1343"/>
              <a:gd name="T28" fmla="*/ 326 w 563"/>
              <a:gd name="T29" fmla="*/ 27 h 1343"/>
              <a:gd name="T30" fmla="*/ 380 w 563"/>
              <a:gd name="T31" fmla="*/ 157 h 1343"/>
              <a:gd name="T32" fmla="*/ 423 w 563"/>
              <a:gd name="T33" fmla="*/ 246 h 1343"/>
              <a:gd name="T34" fmla="*/ 436 w 563"/>
              <a:gd name="T35" fmla="*/ 297 h 1343"/>
              <a:gd name="T36" fmla="*/ 475 w 563"/>
              <a:gd name="T37" fmla="*/ 347 h 1343"/>
              <a:gd name="T38" fmla="*/ 474 w 563"/>
              <a:gd name="T39" fmla="*/ 385 h 1343"/>
              <a:gd name="T40" fmla="*/ 443 w 563"/>
              <a:gd name="T41" fmla="*/ 424 h 1343"/>
              <a:gd name="T42" fmla="*/ 468 w 563"/>
              <a:gd name="T43" fmla="*/ 511 h 1343"/>
              <a:gd name="T44" fmla="*/ 457 w 563"/>
              <a:gd name="T45" fmla="*/ 564 h 1343"/>
              <a:gd name="T46" fmla="*/ 477 w 563"/>
              <a:gd name="T47" fmla="*/ 760 h 1343"/>
              <a:gd name="T48" fmla="*/ 395 w 563"/>
              <a:gd name="T49" fmla="*/ 781 h 1343"/>
              <a:gd name="T50" fmla="*/ 399 w 563"/>
              <a:gd name="T51" fmla="*/ 938 h 1343"/>
              <a:gd name="T52" fmla="*/ 512 w 563"/>
              <a:gd name="T53" fmla="*/ 1124 h 1343"/>
              <a:gd name="T54" fmla="*/ 535 w 563"/>
              <a:gd name="T55" fmla="*/ 1182 h 1343"/>
              <a:gd name="T56" fmla="*/ 559 w 563"/>
              <a:gd name="T57" fmla="*/ 1271 h 1343"/>
              <a:gd name="T58" fmla="*/ 541 w 563"/>
              <a:gd name="T59" fmla="*/ 1299 h 1343"/>
              <a:gd name="T60" fmla="*/ 380 w 563"/>
              <a:gd name="T61" fmla="*/ 1323 h 1343"/>
              <a:gd name="T62" fmla="*/ 348 w 563"/>
              <a:gd name="T63" fmla="*/ 1304 h 1343"/>
              <a:gd name="T64" fmla="*/ 435 w 563"/>
              <a:gd name="T65" fmla="*/ 1246 h 1343"/>
              <a:gd name="T66" fmla="*/ 410 w 563"/>
              <a:gd name="T67" fmla="*/ 1183 h 1343"/>
              <a:gd name="T68" fmla="*/ 405 w 563"/>
              <a:gd name="T69" fmla="*/ 1142 h 1343"/>
              <a:gd name="T70" fmla="*/ 363 w 563"/>
              <a:gd name="T71" fmla="*/ 1049 h 1343"/>
              <a:gd name="T72" fmla="*/ 305 w 563"/>
              <a:gd name="T73" fmla="*/ 970 h 1343"/>
              <a:gd name="T74" fmla="*/ 277 w 563"/>
              <a:gd name="T75" fmla="*/ 974 h 1343"/>
              <a:gd name="T76" fmla="*/ 274 w 563"/>
              <a:gd name="T77" fmla="*/ 1095 h 1343"/>
              <a:gd name="T78" fmla="*/ 277 w 563"/>
              <a:gd name="T79" fmla="*/ 1191 h 1343"/>
              <a:gd name="T80" fmla="*/ 247 w 563"/>
              <a:gd name="T81" fmla="*/ 1281 h 1343"/>
              <a:gd name="T82" fmla="*/ 247 w 563"/>
              <a:gd name="T83" fmla="*/ 1341 h 1343"/>
              <a:gd name="T84" fmla="*/ 122 w 563"/>
              <a:gd name="T85" fmla="*/ 1320 h 1343"/>
              <a:gd name="T86" fmla="*/ 58 w 563"/>
              <a:gd name="T87" fmla="*/ 1304 h 1343"/>
              <a:gd name="T88" fmla="*/ 66 w 563"/>
              <a:gd name="T89" fmla="*/ 1282 h 1343"/>
              <a:gd name="T90" fmla="*/ 165 w 563"/>
              <a:gd name="T91" fmla="*/ 1201 h 1343"/>
              <a:gd name="T92" fmla="*/ 178 w 563"/>
              <a:gd name="T93" fmla="*/ 1152 h 1343"/>
              <a:gd name="T94" fmla="*/ 185 w 563"/>
              <a:gd name="T95" fmla="*/ 1069 h 1343"/>
              <a:gd name="T96" fmla="*/ 166 w 563"/>
              <a:gd name="T97" fmla="*/ 942 h 1343"/>
              <a:gd name="T98" fmla="*/ 215 w 563"/>
              <a:gd name="T99" fmla="*/ 823 h 1343"/>
              <a:gd name="T100" fmla="*/ 186 w 563"/>
              <a:gd name="T101" fmla="*/ 804 h 1343"/>
              <a:gd name="T102" fmla="*/ 182 w 563"/>
              <a:gd name="T103" fmla="*/ 775 h 1343"/>
              <a:gd name="T104" fmla="*/ 150 w 563"/>
              <a:gd name="T105" fmla="*/ 686 h 1343"/>
              <a:gd name="T106" fmla="*/ 121 w 563"/>
              <a:gd name="T107" fmla="*/ 638 h 1343"/>
              <a:gd name="T108" fmla="*/ 114 w 563"/>
              <a:gd name="T109" fmla="*/ 607 h 1343"/>
              <a:gd name="T110" fmla="*/ 98 w 563"/>
              <a:gd name="T111" fmla="*/ 573 h 1343"/>
              <a:gd name="T112" fmla="*/ 66 w 563"/>
              <a:gd name="T113" fmla="*/ 530 h 1343"/>
              <a:gd name="T114" fmla="*/ 54 w 563"/>
              <a:gd name="T115" fmla="*/ 450 h 1343"/>
              <a:gd name="T116" fmla="*/ 15 w 563"/>
              <a:gd name="T117" fmla="*/ 429 h 1343"/>
              <a:gd name="T118" fmla="*/ 2 w 563"/>
              <a:gd name="T119" fmla="*/ 367 h 1343"/>
              <a:gd name="T120" fmla="*/ 48 w 563"/>
              <a:gd name="T121" fmla="*/ 312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63" h="1343">
                <a:moveTo>
                  <a:pt x="69" y="289"/>
                </a:moveTo>
                <a:lnTo>
                  <a:pt x="69" y="289"/>
                </a:lnTo>
                <a:lnTo>
                  <a:pt x="63" y="277"/>
                </a:lnTo>
                <a:lnTo>
                  <a:pt x="58" y="267"/>
                </a:lnTo>
                <a:lnTo>
                  <a:pt x="56" y="260"/>
                </a:lnTo>
                <a:lnTo>
                  <a:pt x="56" y="260"/>
                </a:lnTo>
                <a:lnTo>
                  <a:pt x="53" y="246"/>
                </a:lnTo>
                <a:lnTo>
                  <a:pt x="51" y="240"/>
                </a:lnTo>
                <a:lnTo>
                  <a:pt x="49" y="235"/>
                </a:lnTo>
                <a:lnTo>
                  <a:pt x="49" y="235"/>
                </a:lnTo>
                <a:lnTo>
                  <a:pt x="49" y="234"/>
                </a:lnTo>
                <a:lnTo>
                  <a:pt x="48" y="231"/>
                </a:lnTo>
                <a:lnTo>
                  <a:pt x="49" y="220"/>
                </a:lnTo>
                <a:lnTo>
                  <a:pt x="51" y="208"/>
                </a:lnTo>
                <a:lnTo>
                  <a:pt x="54" y="204"/>
                </a:lnTo>
                <a:lnTo>
                  <a:pt x="57" y="198"/>
                </a:lnTo>
                <a:lnTo>
                  <a:pt x="57" y="198"/>
                </a:lnTo>
                <a:lnTo>
                  <a:pt x="63" y="189"/>
                </a:lnTo>
                <a:lnTo>
                  <a:pt x="71" y="182"/>
                </a:lnTo>
                <a:lnTo>
                  <a:pt x="82" y="175"/>
                </a:lnTo>
                <a:lnTo>
                  <a:pt x="95" y="168"/>
                </a:lnTo>
                <a:lnTo>
                  <a:pt x="95" y="168"/>
                </a:lnTo>
                <a:lnTo>
                  <a:pt x="99" y="166"/>
                </a:lnTo>
                <a:lnTo>
                  <a:pt x="103" y="164"/>
                </a:lnTo>
                <a:lnTo>
                  <a:pt x="114" y="163"/>
                </a:lnTo>
                <a:lnTo>
                  <a:pt x="125" y="163"/>
                </a:lnTo>
                <a:lnTo>
                  <a:pt x="135" y="166"/>
                </a:lnTo>
                <a:lnTo>
                  <a:pt x="153" y="169"/>
                </a:lnTo>
                <a:lnTo>
                  <a:pt x="160" y="172"/>
                </a:lnTo>
                <a:lnTo>
                  <a:pt x="160" y="172"/>
                </a:lnTo>
                <a:lnTo>
                  <a:pt x="172" y="178"/>
                </a:lnTo>
                <a:lnTo>
                  <a:pt x="180" y="182"/>
                </a:lnTo>
                <a:lnTo>
                  <a:pt x="183" y="185"/>
                </a:lnTo>
                <a:lnTo>
                  <a:pt x="184" y="186"/>
                </a:lnTo>
                <a:lnTo>
                  <a:pt x="184" y="186"/>
                </a:lnTo>
                <a:lnTo>
                  <a:pt x="196" y="214"/>
                </a:lnTo>
                <a:lnTo>
                  <a:pt x="203" y="233"/>
                </a:lnTo>
                <a:lnTo>
                  <a:pt x="204" y="240"/>
                </a:lnTo>
                <a:lnTo>
                  <a:pt x="204" y="245"/>
                </a:lnTo>
                <a:lnTo>
                  <a:pt x="204" y="245"/>
                </a:lnTo>
                <a:lnTo>
                  <a:pt x="198" y="264"/>
                </a:lnTo>
                <a:lnTo>
                  <a:pt x="193" y="277"/>
                </a:lnTo>
                <a:lnTo>
                  <a:pt x="193" y="277"/>
                </a:lnTo>
                <a:lnTo>
                  <a:pt x="193" y="277"/>
                </a:lnTo>
                <a:lnTo>
                  <a:pt x="195" y="277"/>
                </a:lnTo>
                <a:lnTo>
                  <a:pt x="198" y="277"/>
                </a:lnTo>
                <a:lnTo>
                  <a:pt x="204" y="277"/>
                </a:lnTo>
                <a:lnTo>
                  <a:pt x="204" y="277"/>
                </a:lnTo>
                <a:lnTo>
                  <a:pt x="204" y="272"/>
                </a:lnTo>
                <a:lnTo>
                  <a:pt x="206" y="264"/>
                </a:lnTo>
                <a:lnTo>
                  <a:pt x="211" y="248"/>
                </a:lnTo>
                <a:lnTo>
                  <a:pt x="211" y="248"/>
                </a:lnTo>
                <a:lnTo>
                  <a:pt x="216" y="231"/>
                </a:lnTo>
                <a:lnTo>
                  <a:pt x="219" y="214"/>
                </a:lnTo>
                <a:lnTo>
                  <a:pt x="219" y="202"/>
                </a:lnTo>
                <a:lnTo>
                  <a:pt x="219" y="199"/>
                </a:lnTo>
                <a:lnTo>
                  <a:pt x="218" y="198"/>
                </a:lnTo>
                <a:lnTo>
                  <a:pt x="218" y="198"/>
                </a:lnTo>
                <a:lnTo>
                  <a:pt x="215" y="198"/>
                </a:lnTo>
                <a:lnTo>
                  <a:pt x="210" y="200"/>
                </a:lnTo>
                <a:lnTo>
                  <a:pt x="204" y="201"/>
                </a:lnTo>
                <a:lnTo>
                  <a:pt x="203" y="201"/>
                </a:lnTo>
                <a:lnTo>
                  <a:pt x="202" y="200"/>
                </a:lnTo>
                <a:lnTo>
                  <a:pt x="202" y="200"/>
                </a:lnTo>
                <a:lnTo>
                  <a:pt x="192" y="189"/>
                </a:lnTo>
                <a:lnTo>
                  <a:pt x="187" y="180"/>
                </a:lnTo>
                <a:lnTo>
                  <a:pt x="185" y="176"/>
                </a:lnTo>
                <a:lnTo>
                  <a:pt x="185" y="173"/>
                </a:lnTo>
                <a:lnTo>
                  <a:pt x="185" y="173"/>
                </a:lnTo>
                <a:lnTo>
                  <a:pt x="185" y="162"/>
                </a:lnTo>
                <a:lnTo>
                  <a:pt x="185" y="159"/>
                </a:lnTo>
                <a:lnTo>
                  <a:pt x="174" y="151"/>
                </a:lnTo>
                <a:lnTo>
                  <a:pt x="172" y="141"/>
                </a:lnTo>
                <a:lnTo>
                  <a:pt x="172" y="141"/>
                </a:lnTo>
                <a:lnTo>
                  <a:pt x="164" y="140"/>
                </a:lnTo>
                <a:lnTo>
                  <a:pt x="159" y="138"/>
                </a:lnTo>
                <a:lnTo>
                  <a:pt x="158" y="136"/>
                </a:lnTo>
                <a:lnTo>
                  <a:pt x="158" y="134"/>
                </a:lnTo>
                <a:lnTo>
                  <a:pt x="158" y="134"/>
                </a:lnTo>
                <a:lnTo>
                  <a:pt x="159" y="131"/>
                </a:lnTo>
                <a:lnTo>
                  <a:pt x="161" y="130"/>
                </a:lnTo>
                <a:lnTo>
                  <a:pt x="167" y="128"/>
                </a:lnTo>
                <a:lnTo>
                  <a:pt x="170" y="127"/>
                </a:lnTo>
                <a:lnTo>
                  <a:pt x="172" y="123"/>
                </a:lnTo>
                <a:lnTo>
                  <a:pt x="174" y="120"/>
                </a:lnTo>
                <a:lnTo>
                  <a:pt x="176" y="114"/>
                </a:lnTo>
                <a:lnTo>
                  <a:pt x="176" y="114"/>
                </a:lnTo>
                <a:lnTo>
                  <a:pt x="176" y="101"/>
                </a:lnTo>
                <a:lnTo>
                  <a:pt x="176" y="92"/>
                </a:lnTo>
                <a:lnTo>
                  <a:pt x="173" y="88"/>
                </a:lnTo>
                <a:lnTo>
                  <a:pt x="172" y="85"/>
                </a:lnTo>
                <a:lnTo>
                  <a:pt x="172" y="85"/>
                </a:lnTo>
                <a:lnTo>
                  <a:pt x="171" y="83"/>
                </a:lnTo>
                <a:lnTo>
                  <a:pt x="167" y="78"/>
                </a:lnTo>
                <a:lnTo>
                  <a:pt x="164" y="70"/>
                </a:lnTo>
                <a:lnTo>
                  <a:pt x="163" y="62"/>
                </a:lnTo>
                <a:lnTo>
                  <a:pt x="163" y="62"/>
                </a:lnTo>
                <a:lnTo>
                  <a:pt x="164" y="56"/>
                </a:lnTo>
                <a:lnTo>
                  <a:pt x="166" y="47"/>
                </a:lnTo>
                <a:lnTo>
                  <a:pt x="171" y="38"/>
                </a:lnTo>
                <a:lnTo>
                  <a:pt x="177" y="28"/>
                </a:lnTo>
                <a:lnTo>
                  <a:pt x="184" y="20"/>
                </a:lnTo>
                <a:lnTo>
                  <a:pt x="191" y="12"/>
                </a:lnTo>
                <a:lnTo>
                  <a:pt x="198" y="6"/>
                </a:lnTo>
                <a:lnTo>
                  <a:pt x="205" y="4"/>
                </a:lnTo>
                <a:lnTo>
                  <a:pt x="205" y="4"/>
                </a:lnTo>
                <a:lnTo>
                  <a:pt x="221" y="1"/>
                </a:lnTo>
                <a:lnTo>
                  <a:pt x="236" y="0"/>
                </a:lnTo>
                <a:lnTo>
                  <a:pt x="254" y="0"/>
                </a:lnTo>
                <a:lnTo>
                  <a:pt x="254" y="0"/>
                </a:lnTo>
                <a:lnTo>
                  <a:pt x="258" y="0"/>
                </a:lnTo>
                <a:lnTo>
                  <a:pt x="273" y="0"/>
                </a:lnTo>
                <a:lnTo>
                  <a:pt x="281" y="0"/>
                </a:lnTo>
                <a:lnTo>
                  <a:pt x="290" y="1"/>
                </a:lnTo>
                <a:lnTo>
                  <a:pt x="300" y="5"/>
                </a:lnTo>
                <a:lnTo>
                  <a:pt x="308" y="8"/>
                </a:lnTo>
                <a:lnTo>
                  <a:pt x="308" y="8"/>
                </a:lnTo>
                <a:lnTo>
                  <a:pt x="313" y="12"/>
                </a:lnTo>
                <a:lnTo>
                  <a:pt x="316" y="15"/>
                </a:lnTo>
                <a:lnTo>
                  <a:pt x="326" y="27"/>
                </a:lnTo>
                <a:lnTo>
                  <a:pt x="334" y="41"/>
                </a:lnTo>
                <a:lnTo>
                  <a:pt x="342" y="58"/>
                </a:lnTo>
                <a:lnTo>
                  <a:pt x="357" y="90"/>
                </a:lnTo>
                <a:lnTo>
                  <a:pt x="365" y="114"/>
                </a:lnTo>
                <a:lnTo>
                  <a:pt x="365" y="114"/>
                </a:lnTo>
                <a:lnTo>
                  <a:pt x="370" y="128"/>
                </a:lnTo>
                <a:lnTo>
                  <a:pt x="376" y="144"/>
                </a:lnTo>
                <a:lnTo>
                  <a:pt x="380" y="157"/>
                </a:lnTo>
                <a:lnTo>
                  <a:pt x="385" y="169"/>
                </a:lnTo>
                <a:lnTo>
                  <a:pt x="385" y="169"/>
                </a:lnTo>
                <a:lnTo>
                  <a:pt x="405" y="201"/>
                </a:lnTo>
                <a:lnTo>
                  <a:pt x="416" y="221"/>
                </a:lnTo>
                <a:lnTo>
                  <a:pt x="419" y="230"/>
                </a:lnTo>
                <a:lnTo>
                  <a:pt x="422" y="235"/>
                </a:lnTo>
                <a:lnTo>
                  <a:pt x="422" y="235"/>
                </a:lnTo>
                <a:lnTo>
                  <a:pt x="423" y="246"/>
                </a:lnTo>
                <a:lnTo>
                  <a:pt x="423" y="248"/>
                </a:lnTo>
                <a:lnTo>
                  <a:pt x="422" y="248"/>
                </a:lnTo>
                <a:lnTo>
                  <a:pt x="422" y="248"/>
                </a:lnTo>
                <a:lnTo>
                  <a:pt x="421" y="251"/>
                </a:lnTo>
                <a:lnTo>
                  <a:pt x="422" y="257"/>
                </a:lnTo>
                <a:lnTo>
                  <a:pt x="428" y="276"/>
                </a:lnTo>
                <a:lnTo>
                  <a:pt x="431" y="286"/>
                </a:lnTo>
                <a:lnTo>
                  <a:pt x="436" y="297"/>
                </a:lnTo>
                <a:lnTo>
                  <a:pt x="442" y="306"/>
                </a:lnTo>
                <a:lnTo>
                  <a:pt x="448" y="315"/>
                </a:lnTo>
                <a:lnTo>
                  <a:pt x="448" y="315"/>
                </a:lnTo>
                <a:lnTo>
                  <a:pt x="458" y="327"/>
                </a:lnTo>
                <a:lnTo>
                  <a:pt x="467" y="335"/>
                </a:lnTo>
                <a:lnTo>
                  <a:pt x="473" y="341"/>
                </a:lnTo>
                <a:lnTo>
                  <a:pt x="474" y="343"/>
                </a:lnTo>
                <a:lnTo>
                  <a:pt x="475" y="347"/>
                </a:lnTo>
                <a:lnTo>
                  <a:pt x="475" y="347"/>
                </a:lnTo>
                <a:lnTo>
                  <a:pt x="475" y="350"/>
                </a:lnTo>
                <a:lnTo>
                  <a:pt x="477" y="355"/>
                </a:lnTo>
                <a:lnTo>
                  <a:pt x="481" y="363"/>
                </a:lnTo>
                <a:lnTo>
                  <a:pt x="481" y="368"/>
                </a:lnTo>
                <a:lnTo>
                  <a:pt x="481" y="374"/>
                </a:lnTo>
                <a:lnTo>
                  <a:pt x="479" y="379"/>
                </a:lnTo>
                <a:lnTo>
                  <a:pt x="474" y="385"/>
                </a:lnTo>
                <a:lnTo>
                  <a:pt x="474" y="385"/>
                </a:lnTo>
                <a:lnTo>
                  <a:pt x="463" y="396"/>
                </a:lnTo>
                <a:lnTo>
                  <a:pt x="455" y="408"/>
                </a:lnTo>
                <a:lnTo>
                  <a:pt x="449" y="415"/>
                </a:lnTo>
                <a:lnTo>
                  <a:pt x="445" y="419"/>
                </a:lnTo>
                <a:lnTo>
                  <a:pt x="445" y="419"/>
                </a:lnTo>
                <a:lnTo>
                  <a:pt x="444" y="420"/>
                </a:lnTo>
                <a:lnTo>
                  <a:pt x="443" y="424"/>
                </a:lnTo>
                <a:lnTo>
                  <a:pt x="442" y="429"/>
                </a:lnTo>
                <a:lnTo>
                  <a:pt x="442" y="429"/>
                </a:lnTo>
                <a:lnTo>
                  <a:pt x="447" y="445"/>
                </a:lnTo>
                <a:lnTo>
                  <a:pt x="451" y="464"/>
                </a:lnTo>
                <a:lnTo>
                  <a:pt x="451" y="464"/>
                </a:lnTo>
                <a:lnTo>
                  <a:pt x="463" y="492"/>
                </a:lnTo>
                <a:lnTo>
                  <a:pt x="466" y="502"/>
                </a:lnTo>
                <a:lnTo>
                  <a:pt x="468" y="511"/>
                </a:lnTo>
                <a:lnTo>
                  <a:pt x="469" y="518"/>
                </a:lnTo>
                <a:lnTo>
                  <a:pt x="468" y="523"/>
                </a:lnTo>
                <a:lnTo>
                  <a:pt x="468" y="523"/>
                </a:lnTo>
                <a:lnTo>
                  <a:pt x="464" y="530"/>
                </a:lnTo>
                <a:lnTo>
                  <a:pt x="461" y="536"/>
                </a:lnTo>
                <a:lnTo>
                  <a:pt x="458" y="547"/>
                </a:lnTo>
                <a:lnTo>
                  <a:pt x="457" y="564"/>
                </a:lnTo>
                <a:lnTo>
                  <a:pt x="457" y="564"/>
                </a:lnTo>
                <a:lnTo>
                  <a:pt x="457" y="593"/>
                </a:lnTo>
                <a:lnTo>
                  <a:pt x="460" y="628"/>
                </a:lnTo>
                <a:lnTo>
                  <a:pt x="466" y="686"/>
                </a:lnTo>
                <a:lnTo>
                  <a:pt x="466" y="686"/>
                </a:lnTo>
                <a:lnTo>
                  <a:pt x="468" y="707"/>
                </a:lnTo>
                <a:lnTo>
                  <a:pt x="473" y="732"/>
                </a:lnTo>
                <a:lnTo>
                  <a:pt x="477" y="752"/>
                </a:lnTo>
                <a:lnTo>
                  <a:pt x="477" y="760"/>
                </a:lnTo>
                <a:lnTo>
                  <a:pt x="477" y="762"/>
                </a:lnTo>
                <a:lnTo>
                  <a:pt x="477" y="762"/>
                </a:lnTo>
                <a:lnTo>
                  <a:pt x="469" y="764"/>
                </a:lnTo>
                <a:lnTo>
                  <a:pt x="449" y="768"/>
                </a:lnTo>
                <a:lnTo>
                  <a:pt x="416" y="775"/>
                </a:lnTo>
                <a:lnTo>
                  <a:pt x="416" y="775"/>
                </a:lnTo>
                <a:lnTo>
                  <a:pt x="406" y="777"/>
                </a:lnTo>
                <a:lnTo>
                  <a:pt x="395" y="781"/>
                </a:lnTo>
                <a:lnTo>
                  <a:pt x="384" y="786"/>
                </a:lnTo>
                <a:lnTo>
                  <a:pt x="380" y="789"/>
                </a:lnTo>
                <a:lnTo>
                  <a:pt x="377" y="791"/>
                </a:lnTo>
                <a:lnTo>
                  <a:pt x="363" y="812"/>
                </a:lnTo>
                <a:lnTo>
                  <a:pt x="363" y="812"/>
                </a:lnTo>
                <a:lnTo>
                  <a:pt x="379" y="873"/>
                </a:lnTo>
                <a:lnTo>
                  <a:pt x="393" y="919"/>
                </a:lnTo>
                <a:lnTo>
                  <a:pt x="399" y="938"/>
                </a:lnTo>
                <a:lnTo>
                  <a:pt x="405" y="951"/>
                </a:lnTo>
                <a:lnTo>
                  <a:pt x="405" y="951"/>
                </a:lnTo>
                <a:lnTo>
                  <a:pt x="462" y="1047"/>
                </a:lnTo>
                <a:lnTo>
                  <a:pt x="509" y="1126"/>
                </a:lnTo>
                <a:lnTo>
                  <a:pt x="509" y="1126"/>
                </a:lnTo>
                <a:lnTo>
                  <a:pt x="509" y="1125"/>
                </a:lnTo>
                <a:lnTo>
                  <a:pt x="509" y="1124"/>
                </a:lnTo>
                <a:lnTo>
                  <a:pt x="512" y="1124"/>
                </a:lnTo>
                <a:lnTo>
                  <a:pt x="516" y="1126"/>
                </a:lnTo>
                <a:lnTo>
                  <a:pt x="516" y="1126"/>
                </a:lnTo>
                <a:lnTo>
                  <a:pt x="519" y="1130"/>
                </a:lnTo>
                <a:lnTo>
                  <a:pt x="522" y="1134"/>
                </a:lnTo>
                <a:lnTo>
                  <a:pt x="528" y="1147"/>
                </a:lnTo>
                <a:lnTo>
                  <a:pt x="533" y="1164"/>
                </a:lnTo>
                <a:lnTo>
                  <a:pt x="535" y="1182"/>
                </a:lnTo>
                <a:lnTo>
                  <a:pt x="535" y="1182"/>
                </a:lnTo>
                <a:lnTo>
                  <a:pt x="539" y="1215"/>
                </a:lnTo>
                <a:lnTo>
                  <a:pt x="540" y="1228"/>
                </a:lnTo>
                <a:lnTo>
                  <a:pt x="541" y="1237"/>
                </a:lnTo>
                <a:lnTo>
                  <a:pt x="541" y="1237"/>
                </a:lnTo>
                <a:lnTo>
                  <a:pt x="544" y="1242"/>
                </a:lnTo>
                <a:lnTo>
                  <a:pt x="547" y="1248"/>
                </a:lnTo>
                <a:lnTo>
                  <a:pt x="554" y="1262"/>
                </a:lnTo>
                <a:lnTo>
                  <a:pt x="559" y="1271"/>
                </a:lnTo>
                <a:lnTo>
                  <a:pt x="561" y="1278"/>
                </a:lnTo>
                <a:lnTo>
                  <a:pt x="563" y="1285"/>
                </a:lnTo>
                <a:lnTo>
                  <a:pt x="563" y="1287"/>
                </a:lnTo>
                <a:lnTo>
                  <a:pt x="561" y="1289"/>
                </a:lnTo>
                <a:lnTo>
                  <a:pt x="561" y="1289"/>
                </a:lnTo>
                <a:lnTo>
                  <a:pt x="559" y="1292"/>
                </a:lnTo>
                <a:lnTo>
                  <a:pt x="555" y="1294"/>
                </a:lnTo>
                <a:lnTo>
                  <a:pt x="541" y="1299"/>
                </a:lnTo>
                <a:lnTo>
                  <a:pt x="524" y="1304"/>
                </a:lnTo>
                <a:lnTo>
                  <a:pt x="502" y="1308"/>
                </a:lnTo>
                <a:lnTo>
                  <a:pt x="457" y="1315"/>
                </a:lnTo>
                <a:lnTo>
                  <a:pt x="438" y="1318"/>
                </a:lnTo>
                <a:lnTo>
                  <a:pt x="423" y="1318"/>
                </a:lnTo>
                <a:lnTo>
                  <a:pt x="423" y="1318"/>
                </a:lnTo>
                <a:lnTo>
                  <a:pt x="399" y="1320"/>
                </a:lnTo>
                <a:lnTo>
                  <a:pt x="380" y="1323"/>
                </a:lnTo>
                <a:lnTo>
                  <a:pt x="366" y="1324"/>
                </a:lnTo>
                <a:lnTo>
                  <a:pt x="360" y="1323"/>
                </a:lnTo>
                <a:lnTo>
                  <a:pt x="358" y="1320"/>
                </a:lnTo>
                <a:lnTo>
                  <a:pt x="358" y="1320"/>
                </a:lnTo>
                <a:lnTo>
                  <a:pt x="353" y="1315"/>
                </a:lnTo>
                <a:lnTo>
                  <a:pt x="348" y="1310"/>
                </a:lnTo>
                <a:lnTo>
                  <a:pt x="348" y="1306"/>
                </a:lnTo>
                <a:lnTo>
                  <a:pt x="348" y="1304"/>
                </a:lnTo>
                <a:lnTo>
                  <a:pt x="351" y="1301"/>
                </a:lnTo>
                <a:lnTo>
                  <a:pt x="354" y="1300"/>
                </a:lnTo>
                <a:lnTo>
                  <a:pt x="354" y="1300"/>
                </a:lnTo>
                <a:lnTo>
                  <a:pt x="363" y="1297"/>
                </a:lnTo>
                <a:lnTo>
                  <a:pt x="374" y="1288"/>
                </a:lnTo>
                <a:lnTo>
                  <a:pt x="406" y="1267"/>
                </a:lnTo>
                <a:lnTo>
                  <a:pt x="422" y="1255"/>
                </a:lnTo>
                <a:lnTo>
                  <a:pt x="435" y="1246"/>
                </a:lnTo>
                <a:lnTo>
                  <a:pt x="443" y="1237"/>
                </a:lnTo>
                <a:lnTo>
                  <a:pt x="445" y="1234"/>
                </a:lnTo>
                <a:lnTo>
                  <a:pt x="445" y="1233"/>
                </a:lnTo>
                <a:lnTo>
                  <a:pt x="445" y="1233"/>
                </a:lnTo>
                <a:lnTo>
                  <a:pt x="434" y="1215"/>
                </a:lnTo>
                <a:lnTo>
                  <a:pt x="415" y="1190"/>
                </a:lnTo>
                <a:lnTo>
                  <a:pt x="415" y="1190"/>
                </a:lnTo>
                <a:lnTo>
                  <a:pt x="410" y="1183"/>
                </a:lnTo>
                <a:lnTo>
                  <a:pt x="408" y="1175"/>
                </a:lnTo>
                <a:lnTo>
                  <a:pt x="404" y="1166"/>
                </a:lnTo>
                <a:lnTo>
                  <a:pt x="403" y="1159"/>
                </a:lnTo>
                <a:lnTo>
                  <a:pt x="403" y="1152"/>
                </a:lnTo>
                <a:lnTo>
                  <a:pt x="403" y="1147"/>
                </a:lnTo>
                <a:lnTo>
                  <a:pt x="404" y="1143"/>
                </a:lnTo>
                <a:lnTo>
                  <a:pt x="405" y="1142"/>
                </a:lnTo>
                <a:lnTo>
                  <a:pt x="405" y="1142"/>
                </a:lnTo>
                <a:lnTo>
                  <a:pt x="416" y="1139"/>
                </a:lnTo>
                <a:lnTo>
                  <a:pt x="419" y="1138"/>
                </a:lnTo>
                <a:lnTo>
                  <a:pt x="419" y="1138"/>
                </a:lnTo>
                <a:lnTo>
                  <a:pt x="413" y="1131"/>
                </a:lnTo>
                <a:lnTo>
                  <a:pt x="402" y="1114"/>
                </a:lnTo>
                <a:lnTo>
                  <a:pt x="379" y="1079"/>
                </a:lnTo>
                <a:lnTo>
                  <a:pt x="379" y="1079"/>
                </a:lnTo>
                <a:lnTo>
                  <a:pt x="363" y="1049"/>
                </a:lnTo>
                <a:lnTo>
                  <a:pt x="346" y="1020"/>
                </a:lnTo>
                <a:lnTo>
                  <a:pt x="346" y="1020"/>
                </a:lnTo>
                <a:lnTo>
                  <a:pt x="341" y="1013"/>
                </a:lnTo>
                <a:lnTo>
                  <a:pt x="335" y="1006"/>
                </a:lnTo>
                <a:lnTo>
                  <a:pt x="322" y="990"/>
                </a:lnTo>
                <a:lnTo>
                  <a:pt x="311" y="977"/>
                </a:lnTo>
                <a:lnTo>
                  <a:pt x="305" y="970"/>
                </a:lnTo>
                <a:lnTo>
                  <a:pt x="305" y="970"/>
                </a:lnTo>
                <a:lnTo>
                  <a:pt x="299" y="955"/>
                </a:lnTo>
                <a:lnTo>
                  <a:pt x="294" y="948"/>
                </a:lnTo>
                <a:lnTo>
                  <a:pt x="293" y="945"/>
                </a:lnTo>
                <a:lnTo>
                  <a:pt x="292" y="946"/>
                </a:lnTo>
                <a:lnTo>
                  <a:pt x="292" y="946"/>
                </a:lnTo>
                <a:lnTo>
                  <a:pt x="284" y="958"/>
                </a:lnTo>
                <a:lnTo>
                  <a:pt x="280" y="965"/>
                </a:lnTo>
                <a:lnTo>
                  <a:pt x="277" y="974"/>
                </a:lnTo>
                <a:lnTo>
                  <a:pt x="277" y="974"/>
                </a:lnTo>
                <a:lnTo>
                  <a:pt x="276" y="984"/>
                </a:lnTo>
                <a:lnTo>
                  <a:pt x="276" y="1000"/>
                </a:lnTo>
                <a:lnTo>
                  <a:pt x="276" y="1035"/>
                </a:lnTo>
                <a:lnTo>
                  <a:pt x="276" y="1035"/>
                </a:lnTo>
                <a:lnTo>
                  <a:pt x="276" y="1054"/>
                </a:lnTo>
                <a:lnTo>
                  <a:pt x="276" y="1075"/>
                </a:lnTo>
                <a:lnTo>
                  <a:pt x="274" y="1095"/>
                </a:lnTo>
                <a:lnTo>
                  <a:pt x="271" y="1112"/>
                </a:lnTo>
                <a:lnTo>
                  <a:pt x="271" y="1112"/>
                </a:lnTo>
                <a:lnTo>
                  <a:pt x="262" y="1149"/>
                </a:lnTo>
                <a:lnTo>
                  <a:pt x="257" y="1174"/>
                </a:lnTo>
                <a:lnTo>
                  <a:pt x="257" y="1174"/>
                </a:lnTo>
                <a:lnTo>
                  <a:pt x="267" y="1182"/>
                </a:lnTo>
                <a:lnTo>
                  <a:pt x="277" y="1191"/>
                </a:lnTo>
                <a:lnTo>
                  <a:pt x="277" y="1191"/>
                </a:lnTo>
                <a:lnTo>
                  <a:pt x="277" y="1194"/>
                </a:lnTo>
                <a:lnTo>
                  <a:pt x="275" y="1198"/>
                </a:lnTo>
                <a:lnTo>
                  <a:pt x="269" y="1214"/>
                </a:lnTo>
                <a:lnTo>
                  <a:pt x="251" y="1249"/>
                </a:lnTo>
                <a:lnTo>
                  <a:pt x="251" y="1249"/>
                </a:lnTo>
                <a:lnTo>
                  <a:pt x="249" y="1259"/>
                </a:lnTo>
                <a:lnTo>
                  <a:pt x="247" y="1269"/>
                </a:lnTo>
                <a:lnTo>
                  <a:pt x="247" y="1281"/>
                </a:lnTo>
                <a:lnTo>
                  <a:pt x="245" y="1294"/>
                </a:lnTo>
                <a:lnTo>
                  <a:pt x="247" y="1317"/>
                </a:lnTo>
                <a:lnTo>
                  <a:pt x="247" y="1330"/>
                </a:lnTo>
                <a:lnTo>
                  <a:pt x="247" y="1330"/>
                </a:lnTo>
                <a:lnTo>
                  <a:pt x="248" y="1334"/>
                </a:lnTo>
                <a:lnTo>
                  <a:pt x="248" y="1338"/>
                </a:lnTo>
                <a:lnTo>
                  <a:pt x="248" y="1339"/>
                </a:lnTo>
                <a:lnTo>
                  <a:pt x="247" y="1341"/>
                </a:lnTo>
                <a:lnTo>
                  <a:pt x="240" y="1343"/>
                </a:lnTo>
                <a:lnTo>
                  <a:pt x="240" y="1343"/>
                </a:lnTo>
                <a:lnTo>
                  <a:pt x="232" y="1343"/>
                </a:lnTo>
                <a:lnTo>
                  <a:pt x="223" y="1341"/>
                </a:lnTo>
                <a:lnTo>
                  <a:pt x="197" y="1337"/>
                </a:lnTo>
                <a:lnTo>
                  <a:pt x="165" y="1328"/>
                </a:lnTo>
                <a:lnTo>
                  <a:pt x="165" y="1328"/>
                </a:lnTo>
                <a:lnTo>
                  <a:pt x="122" y="1320"/>
                </a:lnTo>
                <a:lnTo>
                  <a:pt x="94" y="1313"/>
                </a:lnTo>
                <a:lnTo>
                  <a:pt x="83" y="1311"/>
                </a:lnTo>
                <a:lnTo>
                  <a:pt x="79" y="1310"/>
                </a:lnTo>
                <a:lnTo>
                  <a:pt x="79" y="1310"/>
                </a:lnTo>
                <a:lnTo>
                  <a:pt x="76" y="1308"/>
                </a:lnTo>
                <a:lnTo>
                  <a:pt x="73" y="1307"/>
                </a:lnTo>
                <a:lnTo>
                  <a:pt x="63" y="1305"/>
                </a:lnTo>
                <a:lnTo>
                  <a:pt x="58" y="1304"/>
                </a:lnTo>
                <a:lnTo>
                  <a:pt x="55" y="1301"/>
                </a:lnTo>
                <a:lnTo>
                  <a:pt x="51" y="1299"/>
                </a:lnTo>
                <a:lnTo>
                  <a:pt x="51" y="1295"/>
                </a:lnTo>
                <a:lnTo>
                  <a:pt x="51" y="1295"/>
                </a:lnTo>
                <a:lnTo>
                  <a:pt x="51" y="1293"/>
                </a:lnTo>
                <a:lnTo>
                  <a:pt x="54" y="1291"/>
                </a:lnTo>
                <a:lnTo>
                  <a:pt x="58" y="1286"/>
                </a:lnTo>
                <a:lnTo>
                  <a:pt x="66" y="1282"/>
                </a:lnTo>
                <a:lnTo>
                  <a:pt x="75" y="1278"/>
                </a:lnTo>
                <a:lnTo>
                  <a:pt x="92" y="1272"/>
                </a:lnTo>
                <a:lnTo>
                  <a:pt x="103" y="1268"/>
                </a:lnTo>
                <a:lnTo>
                  <a:pt x="103" y="1268"/>
                </a:lnTo>
                <a:lnTo>
                  <a:pt x="148" y="1255"/>
                </a:lnTo>
                <a:lnTo>
                  <a:pt x="148" y="1255"/>
                </a:lnTo>
                <a:lnTo>
                  <a:pt x="158" y="1224"/>
                </a:lnTo>
                <a:lnTo>
                  <a:pt x="165" y="1201"/>
                </a:lnTo>
                <a:lnTo>
                  <a:pt x="166" y="1190"/>
                </a:lnTo>
                <a:lnTo>
                  <a:pt x="167" y="1183"/>
                </a:lnTo>
                <a:lnTo>
                  <a:pt x="167" y="1183"/>
                </a:lnTo>
                <a:lnTo>
                  <a:pt x="164" y="1151"/>
                </a:lnTo>
                <a:lnTo>
                  <a:pt x="164" y="1151"/>
                </a:lnTo>
                <a:lnTo>
                  <a:pt x="171" y="1152"/>
                </a:lnTo>
                <a:lnTo>
                  <a:pt x="176" y="1152"/>
                </a:lnTo>
                <a:lnTo>
                  <a:pt x="178" y="1152"/>
                </a:lnTo>
                <a:lnTo>
                  <a:pt x="178" y="1152"/>
                </a:lnTo>
                <a:lnTo>
                  <a:pt x="178" y="1152"/>
                </a:lnTo>
                <a:lnTo>
                  <a:pt x="179" y="1142"/>
                </a:lnTo>
                <a:lnTo>
                  <a:pt x="182" y="1123"/>
                </a:lnTo>
                <a:lnTo>
                  <a:pt x="184" y="1099"/>
                </a:lnTo>
                <a:lnTo>
                  <a:pt x="186" y="1079"/>
                </a:lnTo>
                <a:lnTo>
                  <a:pt x="186" y="1079"/>
                </a:lnTo>
                <a:lnTo>
                  <a:pt x="185" y="1069"/>
                </a:lnTo>
                <a:lnTo>
                  <a:pt x="183" y="1059"/>
                </a:lnTo>
                <a:lnTo>
                  <a:pt x="176" y="1032"/>
                </a:lnTo>
                <a:lnTo>
                  <a:pt x="169" y="1007"/>
                </a:lnTo>
                <a:lnTo>
                  <a:pt x="164" y="989"/>
                </a:lnTo>
                <a:lnTo>
                  <a:pt x="164" y="989"/>
                </a:lnTo>
                <a:lnTo>
                  <a:pt x="163" y="981"/>
                </a:lnTo>
                <a:lnTo>
                  <a:pt x="163" y="970"/>
                </a:lnTo>
                <a:lnTo>
                  <a:pt x="166" y="942"/>
                </a:lnTo>
                <a:lnTo>
                  <a:pt x="169" y="926"/>
                </a:lnTo>
                <a:lnTo>
                  <a:pt x="171" y="912"/>
                </a:lnTo>
                <a:lnTo>
                  <a:pt x="174" y="899"/>
                </a:lnTo>
                <a:lnTo>
                  <a:pt x="179" y="888"/>
                </a:lnTo>
                <a:lnTo>
                  <a:pt x="179" y="888"/>
                </a:lnTo>
                <a:lnTo>
                  <a:pt x="202" y="847"/>
                </a:lnTo>
                <a:lnTo>
                  <a:pt x="211" y="829"/>
                </a:lnTo>
                <a:lnTo>
                  <a:pt x="215" y="823"/>
                </a:lnTo>
                <a:lnTo>
                  <a:pt x="215" y="820"/>
                </a:lnTo>
                <a:lnTo>
                  <a:pt x="215" y="820"/>
                </a:lnTo>
                <a:lnTo>
                  <a:pt x="211" y="817"/>
                </a:lnTo>
                <a:lnTo>
                  <a:pt x="204" y="815"/>
                </a:lnTo>
                <a:lnTo>
                  <a:pt x="197" y="812"/>
                </a:lnTo>
                <a:lnTo>
                  <a:pt x="191" y="809"/>
                </a:lnTo>
                <a:lnTo>
                  <a:pt x="191" y="809"/>
                </a:lnTo>
                <a:lnTo>
                  <a:pt x="186" y="804"/>
                </a:lnTo>
                <a:lnTo>
                  <a:pt x="183" y="796"/>
                </a:lnTo>
                <a:lnTo>
                  <a:pt x="179" y="788"/>
                </a:lnTo>
                <a:lnTo>
                  <a:pt x="178" y="781"/>
                </a:lnTo>
                <a:lnTo>
                  <a:pt x="178" y="781"/>
                </a:lnTo>
                <a:lnTo>
                  <a:pt x="178" y="777"/>
                </a:lnTo>
                <a:lnTo>
                  <a:pt x="179" y="776"/>
                </a:lnTo>
                <a:lnTo>
                  <a:pt x="182" y="775"/>
                </a:lnTo>
                <a:lnTo>
                  <a:pt x="182" y="775"/>
                </a:lnTo>
                <a:lnTo>
                  <a:pt x="178" y="749"/>
                </a:lnTo>
                <a:lnTo>
                  <a:pt x="176" y="729"/>
                </a:lnTo>
                <a:lnTo>
                  <a:pt x="176" y="716"/>
                </a:lnTo>
                <a:lnTo>
                  <a:pt x="176" y="687"/>
                </a:lnTo>
                <a:lnTo>
                  <a:pt x="176" y="687"/>
                </a:lnTo>
                <a:lnTo>
                  <a:pt x="170" y="689"/>
                </a:lnTo>
                <a:lnTo>
                  <a:pt x="157" y="687"/>
                </a:lnTo>
                <a:lnTo>
                  <a:pt x="150" y="686"/>
                </a:lnTo>
                <a:lnTo>
                  <a:pt x="142" y="684"/>
                </a:lnTo>
                <a:lnTo>
                  <a:pt x="135" y="679"/>
                </a:lnTo>
                <a:lnTo>
                  <a:pt x="133" y="677"/>
                </a:lnTo>
                <a:lnTo>
                  <a:pt x="131" y="673"/>
                </a:lnTo>
                <a:lnTo>
                  <a:pt x="131" y="673"/>
                </a:lnTo>
                <a:lnTo>
                  <a:pt x="126" y="660"/>
                </a:lnTo>
                <a:lnTo>
                  <a:pt x="122" y="648"/>
                </a:lnTo>
                <a:lnTo>
                  <a:pt x="121" y="638"/>
                </a:lnTo>
                <a:lnTo>
                  <a:pt x="121" y="628"/>
                </a:lnTo>
                <a:lnTo>
                  <a:pt x="121" y="628"/>
                </a:lnTo>
                <a:lnTo>
                  <a:pt x="122" y="613"/>
                </a:lnTo>
                <a:lnTo>
                  <a:pt x="121" y="609"/>
                </a:lnTo>
                <a:lnTo>
                  <a:pt x="120" y="608"/>
                </a:lnTo>
                <a:lnTo>
                  <a:pt x="119" y="607"/>
                </a:lnTo>
                <a:lnTo>
                  <a:pt x="119" y="607"/>
                </a:lnTo>
                <a:lnTo>
                  <a:pt x="114" y="607"/>
                </a:lnTo>
                <a:lnTo>
                  <a:pt x="108" y="605"/>
                </a:lnTo>
                <a:lnTo>
                  <a:pt x="102" y="601"/>
                </a:lnTo>
                <a:lnTo>
                  <a:pt x="100" y="597"/>
                </a:lnTo>
                <a:lnTo>
                  <a:pt x="98" y="593"/>
                </a:lnTo>
                <a:lnTo>
                  <a:pt x="98" y="593"/>
                </a:lnTo>
                <a:lnTo>
                  <a:pt x="96" y="586"/>
                </a:lnTo>
                <a:lnTo>
                  <a:pt x="96" y="581"/>
                </a:lnTo>
                <a:lnTo>
                  <a:pt x="98" y="573"/>
                </a:lnTo>
                <a:lnTo>
                  <a:pt x="95" y="558"/>
                </a:lnTo>
                <a:lnTo>
                  <a:pt x="95" y="558"/>
                </a:lnTo>
                <a:lnTo>
                  <a:pt x="93" y="550"/>
                </a:lnTo>
                <a:lnTo>
                  <a:pt x="88" y="545"/>
                </a:lnTo>
                <a:lnTo>
                  <a:pt x="83" y="542"/>
                </a:lnTo>
                <a:lnTo>
                  <a:pt x="77" y="538"/>
                </a:lnTo>
                <a:lnTo>
                  <a:pt x="71" y="535"/>
                </a:lnTo>
                <a:lnTo>
                  <a:pt x="66" y="530"/>
                </a:lnTo>
                <a:lnTo>
                  <a:pt x="60" y="523"/>
                </a:lnTo>
                <a:lnTo>
                  <a:pt x="55" y="513"/>
                </a:lnTo>
                <a:lnTo>
                  <a:pt x="55" y="513"/>
                </a:lnTo>
                <a:lnTo>
                  <a:pt x="51" y="500"/>
                </a:lnTo>
                <a:lnTo>
                  <a:pt x="50" y="489"/>
                </a:lnTo>
                <a:lnTo>
                  <a:pt x="50" y="477"/>
                </a:lnTo>
                <a:lnTo>
                  <a:pt x="50" y="466"/>
                </a:lnTo>
                <a:lnTo>
                  <a:pt x="54" y="450"/>
                </a:lnTo>
                <a:lnTo>
                  <a:pt x="56" y="444"/>
                </a:lnTo>
                <a:lnTo>
                  <a:pt x="56" y="444"/>
                </a:lnTo>
                <a:lnTo>
                  <a:pt x="53" y="444"/>
                </a:lnTo>
                <a:lnTo>
                  <a:pt x="42" y="444"/>
                </a:lnTo>
                <a:lnTo>
                  <a:pt x="36" y="442"/>
                </a:lnTo>
                <a:lnTo>
                  <a:pt x="29" y="440"/>
                </a:lnTo>
                <a:lnTo>
                  <a:pt x="22" y="435"/>
                </a:lnTo>
                <a:lnTo>
                  <a:pt x="15" y="429"/>
                </a:lnTo>
                <a:lnTo>
                  <a:pt x="15" y="429"/>
                </a:lnTo>
                <a:lnTo>
                  <a:pt x="9" y="421"/>
                </a:lnTo>
                <a:lnTo>
                  <a:pt x="5" y="414"/>
                </a:lnTo>
                <a:lnTo>
                  <a:pt x="2" y="406"/>
                </a:lnTo>
                <a:lnTo>
                  <a:pt x="0" y="398"/>
                </a:lnTo>
                <a:lnTo>
                  <a:pt x="0" y="389"/>
                </a:lnTo>
                <a:lnTo>
                  <a:pt x="0" y="381"/>
                </a:lnTo>
                <a:lnTo>
                  <a:pt x="2" y="367"/>
                </a:lnTo>
                <a:lnTo>
                  <a:pt x="2" y="367"/>
                </a:lnTo>
                <a:lnTo>
                  <a:pt x="3" y="363"/>
                </a:lnTo>
                <a:lnTo>
                  <a:pt x="4" y="360"/>
                </a:lnTo>
                <a:lnTo>
                  <a:pt x="10" y="351"/>
                </a:lnTo>
                <a:lnTo>
                  <a:pt x="17" y="342"/>
                </a:lnTo>
                <a:lnTo>
                  <a:pt x="25" y="332"/>
                </a:lnTo>
                <a:lnTo>
                  <a:pt x="41" y="318"/>
                </a:lnTo>
                <a:lnTo>
                  <a:pt x="48" y="312"/>
                </a:lnTo>
                <a:lnTo>
                  <a:pt x="69" y="28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CAB320DE-468A-41D3-BB9F-C72FD9227FFF}"/>
              </a:ext>
            </a:extLst>
          </p:cNvPr>
          <p:cNvSpPr>
            <a:spLocks/>
          </p:cNvSpPr>
          <p:nvPr/>
        </p:nvSpPr>
        <p:spPr bwMode="auto">
          <a:xfrm>
            <a:off x="6539918" y="2749712"/>
            <a:ext cx="615014" cy="1663024"/>
          </a:xfrm>
          <a:custGeom>
            <a:avLst/>
            <a:gdLst>
              <a:gd name="T0" fmla="*/ 30 w 544"/>
              <a:gd name="T1" fmla="*/ 67 h 1471"/>
              <a:gd name="T2" fmla="*/ 28 w 544"/>
              <a:gd name="T3" fmla="*/ 180 h 1471"/>
              <a:gd name="T4" fmla="*/ 66 w 544"/>
              <a:gd name="T5" fmla="*/ 238 h 1471"/>
              <a:gd name="T6" fmla="*/ 5 w 544"/>
              <a:gd name="T7" fmla="*/ 292 h 1471"/>
              <a:gd name="T8" fmla="*/ 19 w 544"/>
              <a:gd name="T9" fmla="*/ 394 h 1471"/>
              <a:gd name="T10" fmla="*/ 46 w 544"/>
              <a:gd name="T11" fmla="*/ 566 h 1471"/>
              <a:gd name="T12" fmla="*/ 12 w 544"/>
              <a:gd name="T13" fmla="*/ 635 h 1471"/>
              <a:gd name="T14" fmla="*/ 28 w 544"/>
              <a:gd name="T15" fmla="*/ 635 h 1471"/>
              <a:gd name="T16" fmla="*/ 31 w 544"/>
              <a:gd name="T17" fmla="*/ 802 h 1471"/>
              <a:gd name="T18" fmla="*/ 33 w 544"/>
              <a:gd name="T19" fmla="*/ 853 h 1471"/>
              <a:gd name="T20" fmla="*/ 80 w 544"/>
              <a:gd name="T21" fmla="*/ 873 h 1471"/>
              <a:gd name="T22" fmla="*/ 141 w 544"/>
              <a:gd name="T23" fmla="*/ 1034 h 1471"/>
              <a:gd name="T24" fmla="*/ 112 w 544"/>
              <a:gd name="T25" fmla="*/ 1135 h 1471"/>
              <a:gd name="T26" fmla="*/ 112 w 544"/>
              <a:gd name="T27" fmla="*/ 1192 h 1471"/>
              <a:gd name="T28" fmla="*/ 94 w 544"/>
              <a:gd name="T29" fmla="*/ 1223 h 1471"/>
              <a:gd name="T30" fmla="*/ 102 w 544"/>
              <a:gd name="T31" fmla="*/ 1302 h 1471"/>
              <a:gd name="T32" fmla="*/ 103 w 544"/>
              <a:gd name="T33" fmla="*/ 1341 h 1471"/>
              <a:gd name="T34" fmla="*/ 83 w 544"/>
              <a:gd name="T35" fmla="*/ 1432 h 1471"/>
              <a:gd name="T36" fmla="*/ 146 w 544"/>
              <a:gd name="T37" fmla="*/ 1446 h 1471"/>
              <a:gd name="T38" fmla="*/ 174 w 544"/>
              <a:gd name="T39" fmla="*/ 1358 h 1471"/>
              <a:gd name="T40" fmla="*/ 187 w 544"/>
              <a:gd name="T41" fmla="*/ 1329 h 1471"/>
              <a:gd name="T42" fmla="*/ 213 w 544"/>
              <a:gd name="T43" fmla="*/ 1235 h 1471"/>
              <a:gd name="T44" fmla="*/ 228 w 544"/>
              <a:gd name="T45" fmla="*/ 1127 h 1471"/>
              <a:gd name="T46" fmla="*/ 233 w 544"/>
              <a:gd name="T47" fmla="*/ 1163 h 1471"/>
              <a:gd name="T48" fmla="*/ 226 w 544"/>
              <a:gd name="T49" fmla="*/ 1200 h 1471"/>
              <a:gd name="T50" fmla="*/ 225 w 544"/>
              <a:gd name="T51" fmla="*/ 1261 h 1471"/>
              <a:gd name="T52" fmla="*/ 212 w 544"/>
              <a:gd name="T53" fmla="*/ 1290 h 1471"/>
              <a:gd name="T54" fmla="*/ 219 w 544"/>
              <a:gd name="T55" fmla="*/ 1457 h 1471"/>
              <a:gd name="T56" fmla="*/ 331 w 544"/>
              <a:gd name="T57" fmla="*/ 1471 h 1471"/>
              <a:gd name="T58" fmla="*/ 353 w 544"/>
              <a:gd name="T59" fmla="*/ 1454 h 1471"/>
              <a:gd name="T60" fmla="*/ 311 w 544"/>
              <a:gd name="T61" fmla="*/ 1386 h 1471"/>
              <a:gd name="T62" fmla="*/ 311 w 544"/>
              <a:gd name="T63" fmla="*/ 1348 h 1471"/>
              <a:gd name="T64" fmla="*/ 337 w 544"/>
              <a:gd name="T65" fmla="*/ 1297 h 1471"/>
              <a:gd name="T66" fmla="*/ 335 w 544"/>
              <a:gd name="T67" fmla="*/ 1230 h 1471"/>
              <a:gd name="T68" fmla="*/ 335 w 544"/>
              <a:gd name="T69" fmla="*/ 1129 h 1471"/>
              <a:gd name="T70" fmla="*/ 361 w 544"/>
              <a:gd name="T71" fmla="*/ 876 h 1471"/>
              <a:gd name="T72" fmla="*/ 374 w 544"/>
              <a:gd name="T73" fmla="*/ 837 h 1471"/>
              <a:gd name="T74" fmla="*/ 446 w 544"/>
              <a:gd name="T75" fmla="*/ 778 h 1471"/>
              <a:gd name="T76" fmla="*/ 399 w 544"/>
              <a:gd name="T77" fmla="*/ 629 h 1471"/>
              <a:gd name="T78" fmla="*/ 420 w 544"/>
              <a:gd name="T79" fmla="*/ 577 h 1471"/>
              <a:gd name="T80" fmla="*/ 430 w 544"/>
              <a:gd name="T81" fmla="*/ 545 h 1471"/>
              <a:gd name="T82" fmla="*/ 441 w 544"/>
              <a:gd name="T83" fmla="*/ 459 h 1471"/>
              <a:gd name="T84" fmla="*/ 467 w 544"/>
              <a:gd name="T85" fmla="*/ 385 h 1471"/>
              <a:gd name="T86" fmla="*/ 475 w 544"/>
              <a:gd name="T87" fmla="*/ 362 h 1471"/>
              <a:gd name="T88" fmla="*/ 518 w 544"/>
              <a:gd name="T89" fmla="*/ 363 h 1471"/>
              <a:gd name="T90" fmla="*/ 543 w 544"/>
              <a:gd name="T91" fmla="*/ 280 h 1471"/>
              <a:gd name="T92" fmla="*/ 495 w 544"/>
              <a:gd name="T93" fmla="*/ 214 h 1471"/>
              <a:gd name="T94" fmla="*/ 434 w 544"/>
              <a:gd name="T95" fmla="*/ 142 h 1471"/>
              <a:gd name="T96" fmla="*/ 445 w 544"/>
              <a:gd name="T97" fmla="*/ 74 h 1471"/>
              <a:gd name="T98" fmla="*/ 419 w 544"/>
              <a:gd name="T99" fmla="*/ 34 h 1471"/>
              <a:gd name="T100" fmla="*/ 353 w 544"/>
              <a:gd name="T101" fmla="*/ 14 h 1471"/>
              <a:gd name="T102" fmla="*/ 289 w 544"/>
              <a:gd name="T103" fmla="*/ 47 h 1471"/>
              <a:gd name="T104" fmla="*/ 269 w 544"/>
              <a:gd name="T105" fmla="*/ 117 h 1471"/>
              <a:gd name="T106" fmla="*/ 277 w 544"/>
              <a:gd name="T107" fmla="*/ 163 h 1471"/>
              <a:gd name="T108" fmla="*/ 303 w 544"/>
              <a:gd name="T109" fmla="*/ 178 h 1471"/>
              <a:gd name="T110" fmla="*/ 244 w 544"/>
              <a:gd name="T111" fmla="*/ 183 h 1471"/>
              <a:gd name="T112" fmla="*/ 213 w 544"/>
              <a:gd name="T113" fmla="*/ 70 h 1471"/>
              <a:gd name="T114" fmla="*/ 152 w 544"/>
              <a:gd name="T115" fmla="*/ 3 h 1471"/>
              <a:gd name="T116" fmla="*/ 89 w 544"/>
              <a:gd name="T117" fmla="*/ 10 h 1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44" h="1471">
                <a:moveTo>
                  <a:pt x="83" y="14"/>
                </a:moveTo>
                <a:lnTo>
                  <a:pt x="83" y="14"/>
                </a:lnTo>
                <a:lnTo>
                  <a:pt x="75" y="20"/>
                </a:lnTo>
                <a:lnTo>
                  <a:pt x="65" y="26"/>
                </a:lnTo>
                <a:lnTo>
                  <a:pt x="54" y="35"/>
                </a:lnTo>
                <a:lnTo>
                  <a:pt x="44" y="46"/>
                </a:lnTo>
                <a:lnTo>
                  <a:pt x="34" y="60"/>
                </a:lnTo>
                <a:lnTo>
                  <a:pt x="30" y="67"/>
                </a:lnTo>
                <a:lnTo>
                  <a:pt x="26" y="74"/>
                </a:lnTo>
                <a:lnTo>
                  <a:pt x="24" y="83"/>
                </a:lnTo>
                <a:lnTo>
                  <a:pt x="23" y="91"/>
                </a:lnTo>
                <a:lnTo>
                  <a:pt x="23" y="91"/>
                </a:lnTo>
                <a:lnTo>
                  <a:pt x="21" y="110"/>
                </a:lnTo>
                <a:lnTo>
                  <a:pt x="23" y="131"/>
                </a:lnTo>
                <a:lnTo>
                  <a:pt x="25" y="156"/>
                </a:lnTo>
                <a:lnTo>
                  <a:pt x="28" y="180"/>
                </a:lnTo>
                <a:lnTo>
                  <a:pt x="36" y="220"/>
                </a:lnTo>
                <a:lnTo>
                  <a:pt x="39" y="238"/>
                </a:lnTo>
                <a:lnTo>
                  <a:pt x="39" y="238"/>
                </a:lnTo>
                <a:lnTo>
                  <a:pt x="39" y="240"/>
                </a:lnTo>
                <a:lnTo>
                  <a:pt x="41" y="240"/>
                </a:lnTo>
                <a:lnTo>
                  <a:pt x="46" y="241"/>
                </a:lnTo>
                <a:lnTo>
                  <a:pt x="52" y="241"/>
                </a:lnTo>
                <a:lnTo>
                  <a:pt x="66" y="238"/>
                </a:lnTo>
                <a:lnTo>
                  <a:pt x="66" y="238"/>
                </a:lnTo>
                <a:lnTo>
                  <a:pt x="51" y="246"/>
                </a:lnTo>
                <a:lnTo>
                  <a:pt x="38" y="253"/>
                </a:lnTo>
                <a:lnTo>
                  <a:pt x="28" y="260"/>
                </a:lnTo>
                <a:lnTo>
                  <a:pt x="28" y="260"/>
                </a:lnTo>
                <a:lnTo>
                  <a:pt x="20" y="267"/>
                </a:lnTo>
                <a:lnTo>
                  <a:pt x="12" y="278"/>
                </a:lnTo>
                <a:lnTo>
                  <a:pt x="5" y="292"/>
                </a:lnTo>
                <a:lnTo>
                  <a:pt x="2" y="299"/>
                </a:lnTo>
                <a:lnTo>
                  <a:pt x="0" y="306"/>
                </a:lnTo>
                <a:lnTo>
                  <a:pt x="0" y="306"/>
                </a:lnTo>
                <a:lnTo>
                  <a:pt x="0" y="317"/>
                </a:lnTo>
                <a:lnTo>
                  <a:pt x="2" y="330"/>
                </a:lnTo>
                <a:lnTo>
                  <a:pt x="6" y="346"/>
                </a:lnTo>
                <a:lnTo>
                  <a:pt x="9" y="363"/>
                </a:lnTo>
                <a:lnTo>
                  <a:pt x="19" y="394"/>
                </a:lnTo>
                <a:lnTo>
                  <a:pt x="25" y="410"/>
                </a:lnTo>
                <a:lnTo>
                  <a:pt x="25" y="410"/>
                </a:lnTo>
                <a:lnTo>
                  <a:pt x="40" y="440"/>
                </a:lnTo>
                <a:lnTo>
                  <a:pt x="52" y="462"/>
                </a:lnTo>
                <a:lnTo>
                  <a:pt x="52" y="462"/>
                </a:lnTo>
                <a:lnTo>
                  <a:pt x="51" y="512"/>
                </a:lnTo>
                <a:lnTo>
                  <a:pt x="47" y="550"/>
                </a:lnTo>
                <a:lnTo>
                  <a:pt x="46" y="566"/>
                </a:lnTo>
                <a:lnTo>
                  <a:pt x="44" y="577"/>
                </a:lnTo>
                <a:lnTo>
                  <a:pt x="44" y="577"/>
                </a:lnTo>
                <a:lnTo>
                  <a:pt x="41" y="585"/>
                </a:lnTo>
                <a:lnTo>
                  <a:pt x="37" y="594"/>
                </a:lnTo>
                <a:lnTo>
                  <a:pt x="25" y="610"/>
                </a:lnTo>
                <a:lnTo>
                  <a:pt x="15" y="626"/>
                </a:lnTo>
                <a:lnTo>
                  <a:pt x="12" y="630"/>
                </a:lnTo>
                <a:lnTo>
                  <a:pt x="12" y="635"/>
                </a:lnTo>
                <a:lnTo>
                  <a:pt x="12" y="635"/>
                </a:lnTo>
                <a:lnTo>
                  <a:pt x="13" y="637"/>
                </a:lnTo>
                <a:lnTo>
                  <a:pt x="14" y="637"/>
                </a:lnTo>
                <a:lnTo>
                  <a:pt x="18" y="639"/>
                </a:lnTo>
                <a:lnTo>
                  <a:pt x="20" y="637"/>
                </a:lnTo>
                <a:lnTo>
                  <a:pt x="26" y="635"/>
                </a:lnTo>
                <a:lnTo>
                  <a:pt x="28" y="635"/>
                </a:lnTo>
                <a:lnTo>
                  <a:pt x="28" y="635"/>
                </a:lnTo>
                <a:lnTo>
                  <a:pt x="23" y="711"/>
                </a:lnTo>
                <a:lnTo>
                  <a:pt x="21" y="765"/>
                </a:lnTo>
                <a:lnTo>
                  <a:pt x="21" y="784"/>
                </a:lnTo>
                <a:lnTo>
                  <a:pt x="21" y="790"/>
                </a:lnTo>
                <a:lnTo>
                  <a:pt x="23" y="793"/>
                </a:lnTo>
                <a:lnTo>
                  <a:pt x="23" y="793"/>
                </a:lnTo>
                <a:lnTo>
                  <a:pt x="28" y="799"/>
                </a:lnTo>
                <a:lnTo>
                  <a:pt x="31" y="802"/>
                </a:lnTo>
                <a:lnTo>
                  <a:pt x="31" y="802"/>
                </a:lnTo>
                <a:lnTo>
                  <a:pt x="30" y="808"/>
                </a:lnTo>
                <a:lnTo>
                  <a:pt x="28" y="822"/>
                </a:lnTo>
                <a:lnTo>
                  <a:pt x="28" y="830"/>
                </a:lnTo>
                <a:lnTo>
                  <a:pt x="30" y="838"/>
                </a:lnTo>
                <a:lnTo>
                  <a:pt x="31" y="847"/>
                </a:lnTo>
                <a:lnTo>
                  <a:pt x="33" y="853"/>
                </a:lnTo>
                <a:lnTo>
                  <a:pt x="33" y="853"/>
                </a:lnTo>
                <a:lnTo>
                  <a:pt x="38" y="859"/>
                </a:lnTo>
                <a:lnTo>
                  <a:pt x="44" y="862"/>
                </a:lnTo>
                <a:lnTo>
                  <a:pt x="51" y="866"/>
                </a:lnTo>
                <a:lnTo>
                  <a:pt x="57" y="868"/>
                </a:lnTo>
                <a:lnTo>
                  <a:pt x="70" y="872"/>
                </a:lnTo>
                <a:lnTo>
                  <a:pt x="75" y="873"/>
                </a:lnTo>
                <a:lnTo>
                  <a:pt x="80" y="873"/>
                </a:lnTo>
                <a:lnTo>
                  <a:pt x="80" y="873"/>
                </a:lnTo>
                <a:lnTo>
                  <a:pt x="90" y="893"/>
                </a:lnTo>
                <a:lnTo>
                  <a:pt x="110" y="941"/>
                </a:lnTo>
                <a:lnTo>
                  <a:pt x="122" y="969"/>
                </a:lnTo>
                <a:lnTo>
                  <a:pt x="131" y="996"/>
                </a:lnTo>
                <a:lnTo>
                  <a:pt x="137" y="1018"/>
                </a:lnTo>
                <a:lnTo>
                  <a:pt x="140" y="1027"/>
                </a:lnTo>
                <a:lnTo>
                  <a:pt x="141" y="1034"/>
                </a:lnTo>
                <a:lnTo>
                  <a:pt x="141" y="1034"/>
                </a:lnTo>
                <a:lnTo>
                  <a:pt x="140" y="1045"/>
                </a:lnTo>
                <a:lnTo>
                  <a:pt x="137" y="1056"/>
                </a:lnTo>
                <a:lnTo>
                  <a:pt x="134" y="1068"/>
                </a:lnTo>
                <a:lnTo>
                  <a:pt x="129" y="1080"/>
                </a:lnTo>
                <a:lnTo>
                  <a:pt x="120" y="1105"/>
                </a:lnTo>
                <a:lnTo>
                  <a:pt x="116" y="1119"/>
                </a:lnTo>
                <a:lnTo>
                  <a:pt x="112" y="1135"/>
                </a:lnTo>
                <a:lnTo>
                  <a:pt x="112" y="1135"/>
                </a:lnTo>
                <a:lnTo>
                  <a:pt x="111" y="1150"/>
                </a:lnTo>
                <a:lnTo>
                  <a:pt x="111" y="1163"/>
                </a:lnTo>
                <a:lnTo>
                  <a:pt x="111" y="1172"/>
                </a:lnTo>
                <a:lnTo>
                  <a:pt x="112" y="1180"/>
                </a:lnTo>
                <a:lnTo>
                  <a:pt x="115" y="1190"/>
                </a:lnTo>
                <a:lnTo>
                  <a:pt x="116" y="1192"/>
                </a:lnTo>
                <a:lnTo>
                  <a:pt x="116" y="1192"/>
                </a:lnTo>
                <a:lnTo>
                  <a:pt x="112" y="1192"/>
                </a:lnTo>
                <a:lnTo>
                  <a:pt x="104" y="1192"/>
                </a:lnTo>
                <a:lnTo>
                  <a:pt x="99" y="1193"/>
                </a:lnTo>
                <a:lnTo>
                  <a:pt x="96" y="1196"/>
                </a:lnTo>
                <a:lnTo>
                  <a:pt x="92" y="1200"/>
                </a:lnTo>
                <a:lnTo>
                  <a:pt x="91" y="1206"/>
                </a:lnTo>
                <a:lnTo>
                  <a:pt x="91" y="1206"/>
                </a:lnTo>
                <a:lnTo>
                  <a:pt x="91" y="1213"/>
                </a:lnTo>
                <a:lnTo>
                  <a:pt x="94" y="1223"/>
                </a:lnTo>
                <a:lnTo>
                  <a:pt x="98" y="1243"/>
                </a:lnTo>
                <a:lnTo>
                  <a:pt x="103" y="1262"/>
                </a:lnTo>
                <a:lnTo>
                  <a:pt x="104" y="1270"/>
                </a:lnTo>
                <a:lnTo>
                  <a:pt x="105" y="1277"/>
                </a:lnTo>
                <a:lnTo>
                  <a:pt x="105" y="1277"/>
                </a:lnTo>
                <a:lnTo>
                  <a:pt x="104" y="1287"/>
                </a:lnTo>
                <a:lnTo>
                  <a:pt x="102" y="1294"/>
                </a:lnTo>
                <a:lnTo>
                  <a:pt x="102" y="1302"/>
                </a:lnTo>
                <a:lnTo>
                  <a:pt x="102" y="1313"/>
                </a:lnTo>
                <a:lnTo>
                  <a:pt x="102" y="1313"/>
                </a:lnTo>
                <a:lnTo>
                  <a:pt x="103" y="1321"/>
                </a:lnTo>
                <a:lnTo>
                  <a:pt x="104" y="1325"/>
                </a:lnTo>
                <a:lnTo>
                  <a:pt x="105" y="1327"/>
                </a:lnTo>
                <a:lnTo>
                  <a:pt x="105" y="1334"/>
                </a:lnTo>
                <a:lnTo>
                  <a:pt x="105" y="1334"/>
                </a:lnTo>
                <a:lnTo>
                  <a:pt x="103" y="1341"/>
                </a:lnTo>
                <a:lnTo>
                  <a:pt x="101" y="1353"/>
                </a:lnTo>
                <a:lnTo>
                  <a:pt x="91" y="1381"/>
                </a:lnTo>
                <a:lnTo>
                  <a:pt x="83" y="1410"/>
                </a:lnTo>
                <a:lnTo>
                  <a:pt x="80" y="1420"/>
                </a:lnTo>
                <a:lnTo>
                  <a:pt x="80" y="1428"/>
                </a:lnTo>
                <a:lnTo>
                  <a:pt x="80" y="1428"/>
                </a:lnTo>
                <a:lnTo>
                  <a:pt x="80" y="1430"/>
                </a:lnTo>
                <a:lnTo>
                  <a:pt x="83" y="1432"/>
                </a:lnTo>
                <a:lnTo>
                  <a:pt x="88" y="1438"/>
                </a:lnTo>
                <a:lnTo>
                  <a:pt x="96" y="1443"/>
                </a:lnTo>
                <a:lnTo>
                  <a:pt x="105" y="1446"/>
                </a:lnTo>
                <a:lnTo>
                  <a:pt x="116" y="1450"/>
                </a:lnTo>
                <a:lnTo>
                  <a:pt x="127" y="1451"/>
                </a:lnTo>
                <a:lnTo>
                  <a:pt x="137" y="1450"/>
                </a:lnTo>
                <a:lnTo>
                  <a:pt x="142" y="1449"/>
                </a:lnTo>
                <a:lnTo>
                  <a:pt x="146" y="1446"/>
                </a:lnTo>
                <a:lnTo>
                  <a:pt x="146" y="1446"/>
                </a:lnTo>
                <a:lnTo>
                  <a:pt x="150" y="1443"/>
                </a:lnTo>
                <a:lnTo>
                  <a:pt x="153" y="1438"/>
                </a:lnTo>
                <a:lnTo>
                  <a:pt x="156" y="1432"/>
                </a:lnTo>
                <a:lnTo>
                  <a:pt x="160" y="1425"/>
                </a:lnTo>
                <a:lnTo>
                  <a:pt x="165" y="1409"/>
                </a:lnTo>
                <a:lnTo>
                  <a:pt x="168" y="1390"/>
                </a:lnTo>
                <a:lnTo>
                  <a:pt x="174" y="1358"/>
                </a:lnTo>
                <a:lnTo>
                  <a:pt x="176" y="1347"/>
                </a:lnTo>
                <a:lnTo>
                  <a:pt x="178" y="1344"/>
                </a:lnTo>
                <a:lnTo>
                  <a:pt x="179" y="1342"/>
                </a:lnTo>
                <a:lnTo>
                  <a:pt x="179" y="1342"/>
                </a:lnTo>
                <a:lnTo>
                  <a:pt x="182" y="1340"/>
                </a:lnTo>
                <a:lnTo>
                  <a:pt x="185" y="1336"/>
                </a:lnTo>
                <a:lnTo>
                  <a:pt x="187" y="1329"/>
                </a:lnTo>
                <a:lnTo>
                  <a:pt x="187" y="1329"/>
                </a:lnTo>
                <a:lnTo>
                  <a:pt x="188" y="1320"/>
                </a:lnTo>
                <a:lnTo>
                  <a:pt x="189" y="1309"/>
                </a:lnTo>
                <a:lnTo>
                  <a:pt x="189" y="1309"/>
                </a:lnTo>
                <a:lnTo>
                  <a:pt x="209" y="1261"/>
                </a:lnTo>
                <a:lnTo>
                  <a:pt x="209" y="1261"/>
                </a:lnTo>
                <a:lnTo>
                  <a:pt x="211" y="1254"/>
                </a:lnTo>
                <a:lnTo>
                  <a:pt x="212" y="1248"/>
                </a:lnTo>
                <a:lnTo>
                  <a:pt x="213" y="1235"/>
                </a:lnTo>
                <a:lnTo>
                  <a:pt x="211" y="1224"/>
                </a:lnTo>
                <a:lnTo>
                  <a:pt x="209" y="1217"/>
                </a:lnTo>
                <a:lnTo>
                  <a:pt x="209" y="1217"/>
                </a:lnTo>
                <a:lnTo>
                  <a:pt x="204" y="1209"/>
                </a:lnTo>
                <a:lnTo>
                  <a:pt x="201" y="1206"/>
                </a:lnTo>
                <a:lnTo>
                  <a:pt x="201" y="1206"/>
                </a:lnTo>
                <a:lnTo>
                  <a:pt x="217" y="1159"/>
                </a:lnTo>
                <a:lnTo>
                  <a:pt x="228" y="1127"/>
                </a:lnTo>
                <a:lnTo>
                  <a:pt x="232" y="1118"/>
                </a:lnTo>
                <a:lnTo>
                  <a:pt x="233" y="1115"/>
                </a:lnTo>
                <a:lnTo>
                  <a:pt x="234" y="1115"/>
                </a:lnTo>
                <a:lnTo>
                  <a:pt x="234" y="1115"/>
                </a:lnTo>
                <a:lnTo>
                  <a:pt x="234" y="1125"/>
                </a:lnTo>
                <a:lnTo>
                  <a:pt x="234" y="1140"/>
                </a:lnTo>
                <a:lnTo>
                  <a:pt x="233" y="1157"/>
                </a:lnTo>
                <a:lnTo>
                  <a:pt x="233" y="1163"/>
                </a:lnTo>
                <a:lnTo>
                  <a:pt x="231" y="1167"/>
                </a:lnTo>
                <a:lnTo>
                  <a:pt x="231" y="1167"/>
                </a:lnTo>
                <a:lnTo>
                  <a:pt x="228" y="1172"/>
                </a:lnTo>
                <a:lnTo>
                  <a:pt x="226" y="1174"/>
                </a:lnTo>
                <a:lnTo>
                  <a:pt x="225" y="1180"/>
                </a:lnTo>
                <a:lnTo>
                  <a:pt x="226" y="1192"/>
                </a:lnTo>
                <a:lnTo>
                  <a:pt x="226" y="1192"/>
                </a:lnTo>
                <a:lnTo>
                  <a:pt x="226" y="1200"/>
                </a:lnTo>
                <a:lnTo>
                  <a:pt x="227" y="1206"/>
                </a:lnTo>
                <a:lnTo>
                  <a:pt x="231" y="1216"/>
                </a:lnTo>
                <a:lnTo>
                  <a:pt x="233" y="1224"/>
                </a:lnTo>
                <a:lnTo>
                  <a:pt x="232" y="1228"/>
                </a:lnTo>
                <a:lnTo>
                  <a:pt x="231" y="1234"/>
                </a:lnTo>
                <a:lnTo>
                  <a:pt x="231" y="1234"/>
                </a:lnTo>
                <a:lnTo>
                  <a:pt x="227" y="1247"/>
                </a:lnTo>
                <a:lnTo>
                  <a:pt x="225" y="1261"/>
                </a:lnTo>
                <a:lnTo>
                  <a:pt x="223" y="1277"/>
                </a:lnTo>
                <a:lnTo>
                  <a:pt x="223" y="1277"/>
                </a:lnTo>
                <a:lnTo>
                  <a:pt x="221" y="1277"/>
                </a:lnTo>
                <a:lnTo>
                  <a:pt x="218" y="1278"/>
                </a:lnTo>
                <a:lnTo>
                  <a:pt x="215" y="1281"/>
                </a:lnTo>
                <a:lnTo>
                  <a:pt x="214" y="1283"/>
                </a:lnTo>
                <a:lnTo>
                  <a:pt x="213" y="1286"/>
                </a:lnTo>
                <a:lnTo>
                  <a:pt x="212" y="1290"/>
                </a:lnTo>
                <a:lnTo>
                  <a:pt x="212" y="1290"/>
                </a:lnTo>
                <a:lnTo>
                  <a:pt x="212" y="1310"/>
                </a:lnTo>
                <a:lnTo>
                  <a:pt x="214" y="1342"/>
                </a:lnTo>
                <a:lnTo>
                  <a:pt x="218" y="1403"/>
                </a:lnTo>
                <a:lnTo>
                  <a:pt x="218" y="1403"/>
                </a:lnTo>
                <a:lnTo>
                  <a:pt x="218" y="1439"/>
                </a:lnTo>
                <a:lnTo>
                  <a:pt x="218" y="1452"/>
                </a:lnTo>
                <a:lnTo>
                  <a:pt x="219" y="1457"/>
                </a:lnTo>
                <a:lnTo>
                  <a:pt x="220" y="1461"/>
                </a:lnTo>
                <a:lnTo>
                  <a:pt x="220" y="1461"/>
                </a:lnTo>
                <a:lnTo>
                  <a:pt x="225" y="1462"/>
                </a:lnTo>
                <a:lnTo>
                  <a:pt x="234" y="1463"/>
                </a:lnTo>
                <a:lnTo>
                  <a:pt x="262" y="1467"/>
                </a:lnTo>
                <a:lnTo>
                  <a:pt x="322" y="1471"/>
                </a:lnTo>
                <a:lnTo>
                  <a:pt x="322" y="1471"/>
                </a:lnTo>
                <a:lnTo>
                  <a:pt x="331" y="1471"/>
                </a:lnTo>
                <a:lnTo>
                  <a:pt x="338" y="1470"/>
                </a:lnTo>
                <a:lnTo>
                  <a:pt x="344" y="1469"/>
                </a:lnTo>
                <a:lnTo>
                  <a:pt x="349" y="1467"/>
                </a:lnTo>
                <a:lnTo>
                  <a:pt x="352" y="1464"/>
                </a:lnTo>
                <a:lnTo>
                  <a:pt x="354" y="1462"/>
                </a:lnTo>
                <a:lnTo>
                  <a:pt x="355" y="1457"/>
                </a:lnTo>
                <a:lnTo>
                  <a:pt x="355" y="1457"/>
                </a:lnTo>
                <a:lnTo>
                  <a:pt x="353" y="1454"/>
                </a:lnTo>
                <a:lnTo>
                  <a:pt x="346" y="1446"/>
                </a:lnTo>
                <a:lnTo>
                  <a:pt x="328" y="1426"/>
                </a:lnTo>
                <a:lnTo>
                  <a:pt x="299" y="1400"/>
                </a:lnTo>
                <a:lnTo>
                  <a:pt x="299" y="1400"/>
                </a:lnTo>
                <a:lnTo>
                  <a:pt x="305" y="1397"/>
                </a:lnTo>
                <a:lnTo>
                  <a:pt x="309" y="1392"/>
                </a:lnTo>
                <a:lnTo>
                  <a:pt x="310" y="1390"/>
                </a:lnTo>
                <a:lnTo>
                  <a:pt x="311" y="1386"/>
                </a:lnTo>
                <a:lnTo>
                  <a:pt x="311" y="1386"/>
                </a:lnTo>
                <a:lnTo>
                  <a:pt x="309" y="1380"/>
                </a:lnTo>
                <a:lnTo>
                  <a:pt x="307" y="1373"/>
                </a:lnTo>
                <a:lnTo>
                  <a:pt x="305" y="1367"/>
                </a:lnTo>
                <a:lnTo>
                  <a:pt x="304" y="1365"/>
                </a:lnTo>
                <a:lnTo>
                  <a:pt x="305" y="1361"/>
                </a:lnTo>
                <a:lnTo>
                  <a:pt x="305" y="1361"/>
                </a:lnTo>
                <a:lnTo>
                  <a:pt x="311" y="1348"/>
                </a:lnTo>
                <a:lnTo>
                  <a:pt x="320" y="1334"/>
                </a:lnTo>
                <a:lnTo>
                  <a:pt x="320" y="1334"/>
                </a:lnTo>
                <a:lnTo>
                  <a:pt x="330" y="1316"/>
                </a:lnTo>
                <a:lnTo>
                  <a:pt x="336" y="1306"/>
                </a:lnTo>
                <a:lnTo>
                  <a:pt x="337" y="1301"/>
                </a:lnTo>
                <a:lnTo>
                  <a:pt x="338" y="1299"/>
                </a:lnTo>
                <a:lnTo>
                  <a:pt x="338" y="1299"/>
                </a:lnTo>
                <a:lnTo>
                  <a:pt x="337" y="1297"/>
                </a:lnTo>
                <a:lnTo>
                  <a:pt x="336" y="1295"/>
                </a:lnTo>
                <a:lnTo>
                  <a:pt x="331" y="1293"/>
                </a:lnTo>
                <a:lnTo>
                  <a:pt x="324" y="1290"/>
                </a:lnTo>
                <a:lnTo>
                  <a:pt x="324" y="1290"/>
                </a:lnTo>
                <a:lnTo>
                  <a:pt x="330" y="1265"/>
                </a:lnTo>
                <a:lnTo>
                  <a:pt x="334" y="1245"/>
                </a:lnTo>
                <a:lnTo>
                  <a:pt x="335" y="1230"/>
                </a:lnTo>
                <a:lnTo>
                  <a:pt x="335" y="1230"/>
                </a:lnTo>
                <a:lnTo>
                  <a:pt x="337" y="1202"/>
                </a:lnTo>
                <a:lnTo>
                  <a:pt x="338" y="1187"/>
                </a:lnTo>
                <a:lnTo>
                  <a:pt x="338" y="1178"/>
                </a:lnTo>
                <a:lnTo>
                  <a:pt x="338" y="1178"/>
                </a:lnTo>
                <a:lnTo>
                  <a:pt x="335" y="1154"/>
                </a:lnTo>
                <a:lnTo>
                  <a:pt x="335" y="1154"/>
                </a:lnTo>
                <a:lnTo>
                  <a:pt x="336" y="1145"/>
                </a:lnTo>
                <a:lnTo>
                  <a:pt x="335" y="1129"/>
                </a:lnTo>
                <a:lnTo>
                  <a:pt x="335" y="1129"/>
                </a:lnTo>
                <a:lnTo>
                  <a:pt x="333" y="1105"/>
                </a:lnTo>
                <a:lnTo>
                  <a:pt x="333" y="1105"/>
                </a:lnTo>
                <a:lnTo>
                  <a:pt x="344" y="998"/>
                </a:lnTo>
                <a:lnTo>
                  <a:pt x="353" y="926"/>
                </a:lnTo>
                <a:lnTo>
                  <a:pt x="357" y="892"/>
                </a:lnTo>
                <a:lnTo>
                  <a:pt x="357" y="892"/>
                </a:lnTo>
                <a:lnTo>
                  <a:pt x="361" y="876"/>
                </a:lnTo>
                <a:lnTo>
                  <a:pt x="363" y="868"/>
                </a:lnTo>
                <a:lnTo>
                  <a:pt x="363" y="861"/>
                </a:lnTo>
                <a:lnTo>
                  <a:pt x="363" y="861"/>
                </a:lnTo>
                <a:lnTo>
                  <a:pt x="363" y="859"/>
                </a:lnTo>
                <a:lnTo>
                  <a:pt x="365" y="855"/>
                </a:lnTo>
                <a:lnTo>
                  <a:pt x="368" y="847"/>
                </a:lnTo>
                <a:lnTo>
                  <a:pt x="374" y="837"/>
                </a:lnTo>
                <a:lnTo>
                  <a:pt x="374" y="837"/>
                </a:lnTo>
                <a:lnTo>
                  <a:pt x="383" y="828"/>
                </a:lnTo>
                <a:lnTo>
                  <a:pt x="394" y="820"/>
                </a:lnTo>
                <a:lnTo>
                  <a:pt x="409" y="809"/>
                </a:lnTo>
                <a:lnTo>
                  <a:pt x="409" y="809"/>
                </a:lnTo>
                <a:lnTo>
                  <a:pt x="419" y="803"/>
                </a:lnTo>
                <a:lnTo>
                  <a:pt x="428" y="796"/>
                </a:lnTo>
                <a:lnTo>
                  <a:pt x="437" y="786"/>
                </a:lnTo>
                <a:lnTo>
                  <a:pt x="446" y="778"/>
                </a:lnTo>
                <a:lnTo>
                  <a:pt x="459" y="762"/>
                </a:lnTo>
                <a:lnTo>
                  <a:pt x="463" y="756"/>
                </a:lnTo>
                <a:lnTo>
                  <a:pt x="465" y="752"/>
                </a:lnTo>
                <a:lnTo>
                  <a:pt x="465" y="752"/>
                </a:lnTo>
                <a:lnTo>
                  <a:pt x="462" y="745"/>
                </a:lnTo>
                <a:lnTo>
                  <a:pt x="454" y="731"/>
                </a:lnTo>
                <a:lnTo>
                  <a:pt x="432" y="688"/>
                </a:lnTo>
                <a:lnTo>
                  <a:pt x="399" y="629"/>
                </a:lnTo>
                <a:lnTo>
                  <a:pt x="399" y="607"/>
                </a:lnTo>
                <a:lnTo>
                  <a:pt x="399" y="607"/>
                </a:lnTo>
                <a:lnTo>
                  <a:pt x="405" y="602"/>
                </a:lnTo>
                <a:lnTo>
                  <a:pt x="411" y="597"/>
                </a:lnTo>
                <a:lnTo>
                  <a:pt x="415" y="591"/>
                </a:lnTo>
                <a:lnTo>
                  <a:pt x="415" y="591"/>
                </a:lnTo>
                <a:lnTo>
                  <a:pt x="418" y="584"/>
                </a:lnTo>
                <a:lnTo>
                  <a:pt x="420" y="577"/>
                </a:lnTo>
                <a:lnTo>
                  <a:pt x="420" y="569"/>
                </a:lnTo>
                <a:lnTo>
                  <a:pt x="426" y="558"/>
                </a:lnTo>
                <a:lnTo>
                  <a:pt x="426" y="547"/>
                </a:lnTo>
                <a:lnTo>
                  <a:pt x="426" y="547"/>
                </a:lnTo>
                <a:lnTo>
                  <a:pt x="427" y="549"/>
                </a:lnTo>
                <a:lnTo>
                  <a:pt x="428" y="549"/>
                </a:lnTo>
                <a:lnTo>
                  <a:pt x="428" y="547"/>
                </a:lnTo>
                <a:lnTo>
                  <a:pt x="430" y="545"/>
                </a:lnTo>
                <a:lnTo>
                  <a:pt x="428" y="533"/>
                </a:lnTo>
                <a:lnTo>
                  <a:pt x="428" y="533"/>
                </a:lnTo>
                <a:lnTo>
                  <a:pt x="424" y="456"/>
                </a:lnTo>
                <a:lnTo>
                  <a:pt x="424" y="456"/>
                </a:lnTo>
                <a:lnTo>
                  <a:pt x="426" y="459"/>
                </a:lnTo>
                <a:lnTo>
                  <a:pt x="433" y="460"/>
                </a:lnTo>
                <a:lnTo>
                  <a:pt x="437" y="460"/>
                </a:lnTo>
                <a:lnTo>
                  <a:pt x="441" y="459"/>
                </a:lnTo>
                <a:lnTo>
                  <a:pt x="445" y="456"/>
                </a:lnTo>
                <a:lnTo>
                  <a:pt x="449" y="452"/>
                </a:lnTo>
                <a:lnTo>
                  <a:pt x="449" y="452"/>
                </a:lnTo>
                <a:lnTo>
                  <a:pt x="454" y="434"/>
                </a:lnTo>
                <a:lnTo>
                  <a:pt x="460" y="413"/>
                </a:lnTo>
                <a:lnTo>
                  <a:pt x="466" y="395"/>
                </a:lnTo>
                <a:lnTo>
                  <a:pt x="467" y="385"/>
                </a:lnTo>
                <a:lnTo>
                  <a:pt x="467" y="385"/>
                </a:lnTo>
                <a:lnTo>
                  <a:pt x="449" y="320"/>
                </a:lnTo>
                <a:lnTo>
                  <a:pt x="459" y="317"/>
                </a:lnTo>
                <a:lnTo>
                  <a:pt x="459" y="317"/>
                </a:lnTo>
                <a:lnTo>
                  <a:pt x="460" y="325"/>
                </a:lnTo>
                <a:lnTo>
                  <a:pt x="463" y="333"/>
                </a:lnTo>
                <a:lnTo>
                  <a:pt x="465" y="344"/>
                </a:lnTo>
                <a:lnTo>
                  <a:pt x="469" y="353"/>
                </a:lnTo>
                <a:lnTo>
                  <a:pt x="475" y="362"/>
                </a:lnTo>
                <a:lnTo>
                  <a:pt x="477" y="365"/>
                </a:lnTo>
                <a:lnTo>
                  <a:pt x="481" y="368"/>
                </a:lnTo>
                <a:lnTo>
                  <a:pt x="485" y="369"/>
                </a:lnTo>
                <a:lnTo>
                  <a:pt x="489" y="369"/>
                </a:lnTo>
                <a:lnTo>
                  <a:pt x="489" y="369"/>
                </a:lnTo>
                <a:lnTo>
                  <a:pt x="505" y="369"/>
                </a:lnTo>
                <a:lnTo>
                  <a:pt x="512" y="366"/>
                </a:lnTo>
                <a:lnTo>
                  <a:pt x="518" y="363"/>
                </a:lnTo>
                <a:lnTo>
                  <a:pt x="524" y="357"/>
                </a:lnTo>
                <a:lnTo>
                  <a:pt x="530" y="346"/>
                </a:lnTo>
                <a:lnTo>
                  <a:pt x="536" y="332"/>
                </a:lnTo>
                <a:lnTo>
                  <a:pt x="542" y="312"/>
                </a:lnTo>
                <a:lnTo>
                  <a:pt x="542" y="312"/>
                </a:lnTo>
                <a:lnTo>
                  <a:pt x="543" y="300"/>
                </a:lnTo>
                <a:lnTo>
                  <a:pt x="544" y="290"/>
                </a:lnTo>
                <a:lnTo>
                  <a:pt x="543" y="280"/>
                </a:lnTo>
                <a:lnTo>
                  <a:pt x="542" y="271"/>
                </a:lnTo>
                <a:lnTo>
                  <a:pt x="538" y="262"/>
                </a:lnTo>
                <a:lnTo>
                  <a:pt x="535" y="254"/>
                </a:lnTo>
                <a:lnTo>
                  <a:pt x="530" y="247"/>
                </a:lnTo>
                <a:lnTo>
                  <a:pt x="525" y="240"/>
                </a:lnTo>
                <a:lnTo>
                  <a:pt x="515" y="228"/>
                </a:lnTo>
                <a:lnTo>
                  <a:pt x="504" y="220"/>
                </a:lnTo>
                <a:lnTo>
                  <a:pt x="495" y="214"/>
                </a:lnTo>
                <a:lnTo>
                  <a:pt x="489" y="210"/>
                </a:lnTo>
                <a:lnTo>
                  <a:pt x="489" y="210"/>
                </a:lnTo>
                <a:lnTo>
                  <a:pt x="471" y="203"/>
                </a:lnTo>
                <a:lnTo>
                  <a:pt x="459" y="200"/>
                </a:lnTo>
                <a:lnTo>
                  <a:pt x="409" y="178"/>
                </a:lnTo>
                <a:lnTo>
                  <a:pt x="409" y="178"/>
                </a:lnTo>
                <a:lnTo>
                  <a:pt x="424" y="158"/>
                </a:lnTo>
                <a:lnTo>
                  <a:pt x="434" y="142"/>
                </a:lnTo>
                <a:lnTo>
                  <a:pt x="439" y="133"/>
                </a:lnTo>
                <a:lnTo>
                  <a:pt x="443" y="126"/>
                </a:lnTo>
                <a:lnTo>
                  <a:pt x="443" y="126"/>
                </a:lnTo>
                <a:lnTo>
                  <a:pt x="446" y="111"/>
                </a:lnTo>
                <a:lnTo>
                  <a:pt x="449" y="96"/>
                </a:lnTo>
                <a:lnTo>
                  <a:pt x="449" y="87"/>
                </a:lnTo>
                <a:lnTo>
                  <a:pt x="447" y="80"/>
                </a:lnTo>
                <a:lnTo>
                  <a:pt x="445" y="74"/>
                </a:lnTo>
                <a:lnTo>
                  <a:pt x="443" y="68"/>
                </a:lnTo>
                <a:lnTo>
                  <a:pt x="443" y="68"/>
                </a:lnTo>
                <a:lnTo>
                  <a:pt x="437" y="60"/>
                </a:lnTo>
                <a:lnTo>
                  <a:pt x="433" y="53"/>
                </a:lnTo>
                <a:lnTo>
                  <a:pt x="431" y="47"/>
                </a:lnTo>
                <a:lnTo>
                  <a:pt x="426" y="41"/>
                </a:lnTo>
                <a:lnTo>
                  <a:pt x="426" y="41"/>
                </a:lnTo>
                <a:lnTo>
                  <a:pt x="419" y="34"/>
                </a:lnTo>
                <a:lnTo>
                  <a:pt x="407" y="26"/>
                </a:lnTo>
                <a:lnTo>
                  <a:pt x="400" y="22"/>
                </a:lnTo>
                <a:lnTo>
                  <a:pt x="392" y="19"/>
                </a:lnTo>
                <a:lnTo>
                  <a:pt x="383" y="15"/>
                </a:lnTo>
                <a:lnTo>
                  <a:pt x="374" y="14"/>
                </a:lnTo>
                <a:lnTo>
                  <a:pt x="374" y="14"/>
                </a:lnTo>
                <a:lnTo>
                  <a:pt x="363" y="13"/>
                </a:lnTo>
                <a:lnTo>
                  <a:pt x="353" y="14"/>
                </a:lnTo>
                <a:lnTo>
                  <a:pt x="342" y="15"/>
                </a:lnTo>
                <a:lnTo>
                  <a:pt x="331" y="17"/>
                </a:lnTo>
                <a:lnTo>
                  <a:pt x="314" y="22"/>
                </a:lnTo>
                <a:lnTo>
                  <a:pt x="305" y="25"/>
                </a:lnTo>
                <a:lnTo>
                  <a:pt x="305" y="25"/>
                </a:lnTo>
                <a:lnTo>
                  <a:pt x="301" y="29"/>
                </a:lnTo>
                <a:lnTo>
                  <a:pt x="296" y="36"/>
                </a:lnTo>
                <a:lnTo>
                  <a:pt x="289" y="47"/>
                </a:lnTo>
                <a:lnTo>
                  <a:pt x="289" y="47"/>
                </a:lnTo>
                <a:lnTo>
                  <a:pt x="284" y="58"/>
                </a:lnTo>
                <a:lnTo>
                  <a:pt x="281" y="66"/>
                </a:lnTo>
                <a:lnTo>
                  <a:pt x="278" y="74"/>
                </a:lnTo>
                <a:lnTo>
                  <a:pt x="278" y="74"/>
                </a:lnTo>
                <a:lnTo>
                  <a:pt x="272" y="106"/>
                </a:lnTo>
                <a:lnTo>
                  <a:pt x="272" y="106"/>
                </a:lnTo>
                <a:lnTo>
                  <a:pt x="269" y="117"/>
                </a:lnTo>
                <a:lnTo>
                  <a:pt x="269" y="125"/>
                </a:lnTo>
                <a:lnTo>
                  <a:pt x="269" y="129"/>
                </a:lnTo>
                <a:lnTo>
                  <a:pt x="270" y="135"/>
                </a:lnTo>
                <a:lnTo>
                  <a:pt x="270" y="135"/>
                </a:lnTo>
                <a:lnTo>
                  <a:pt x="272" y="144"/>
                </a:lnTo>
                <a:lnTo>
                  <a:pt x="275" y="155"/>
                </a:lnTo>
                <a:lnTo>
                  <a:pt x="276" y="159"/>
                </a:lnTo>
                <a:lnTo>
                  <a:pt x="277" y="163"/>
                </a:lnTo>
                <a:lnTo>
                  <a:pt x="279" y="167"/>
                </a:lnTo>
                <a:lnTo>
                  <a:pt x="283" y="170"/>
                </a:lnTo>
                <a:lnTo>
                  <a:pt x="283" y="170"/>
                </a:lnTo>
                <a:lnTo>
                  <a:pt x="291" y="172"/>
                </a:lnTo>
                <a:lnTo>
                  <a:pt x="297" y="175"/>
                </a:lnTo>
                <a:lnTo>
                  <a:pt x="303" y="175"/>
                </a:lnTo>
                <a:lnTo>
                  <a:pt x="303" y="178"/>
                </a:lnTo>
                <a:lnTo>
                  <a:pt x="303" y="178"/>
                </a:lnTo>
                <a:lnTo>
                  <a:pt x="266" y="202"/>
                </a:lnTo>
                <a:lnTo>
                  <a:pt x="266" y="202"/>
                </a:lnTo>
                <a:lnTo>
                  <a:pt x="239" y="225"/>
                </a:lnTo>
                <a:lnTo>
                  <a:pt x="239" y="225"/>
                </a:lnTo>
                <a:lnTo>
                  <a:pt x="240" y="220"/>
                </a:lnTo>
                <a:lnTo>
                  <a:pt x="243" y="206"/>
                </a:lnTo>
                <a:lnTo>
                  <a:pt x="244" y="195"/>
                </a:lnTo>
                <a:lnTo>
                  <a:pt x="244" y="183"/>
                </a:lnTo>
                <a:lnTo>
                  <a:pt x="241" y="170"/>
                </a:lnTo>
                <a:lnTo>
                  <a:pt x="239" y="156"/>
                </a:lnTo>
                <a:lnTo>
                  <a:pt x="239" y="156"/>
                </a:lnTo>
                <a:lnTo>
                  <a:pt x="233" y="128"/>
                </a:lnTo>
                <a:lnTo>
                  <a:pt x="226" y="103"/>
                </a:lnTo>
                <a:lnTo>
                  <a:pt x="223" y="91"/>
                </a:lnTo>
                <a:lnTo>
                  <a:pt x="218" y="80"/>
                </a:lnTo>
                <a:lnTo>
                  <a:pt x="213" y="70"/>
                </a:lnTo>
                <a:lnTo>
                  <a:pt x="206" y="60"/>
                </a:lnTo>
                <a:lnTo>
                  <a:pt x="206" y="60"/>
                </a:lnTo>
                <a:lnTo>
                  <a:pt x="194" y="42"/>
                </a:lnTo>
                <a:lnTo>
                  <a:pt x="183" y="26"/>
                </a:lnTo>
                <a:lnTo>
                  <a:pt x="178" y="19"/>
                </a:lnTo>
                <a:lnTo>
                  <a:pt x="170" y="13"/>
                </a:lnTo>
                <a:lnTo>
                  <a:pt x="162" y="7"/>
                </a:lnTo>
                <a:lnTo>
                  <a:pt x="152" y="3"/>
                </a:lnTo>
                <a:lnTo>
                  <a:pt x="152" y="3"/>
                </a:lnTo>
                <a:lnTo>
                  <a:pt x="146" y="1"/>
                </a:lnTo>
                <a:lnTo>
                  <a:pt x="140" y="0"/>
                </a:lnTo>
                <a:lnTo>
                  <a:pt x="128" y="0"/>
                </a:lnTo>
                <a:lnTo>
                  <a:pt x="116" y="1"/>
                </a:lnTo>
                <a:lnTo>
                  <a:pt x="105" y="4"/>
                </a:lnTo>
                <a:lnTo>
                  <a:pt x="96" y="7"/>
                </a:lnTo>
                <a:lnTo>
                  <a:pt x="89" y="10"/>
                </a:lnTo>
                <a:lnTo>
                  <a:pt x="83" y="14"/>
                </a:lnTo>
                <a:lnTo>
                  <a:pt x="83" y="1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0">
            <a:extLst>
              <a:ext uri="{FF2B5EF4-FFF2-40B4-BE49-F238E27FC236}">
                <a16:creationId xmlns:a16="http://schemas.microsoft.com/office/drawing/2014/main" id="{C6ED13BC-5FA6-467D-B775-799F85D7DDAC}"/>
              </a:ext>
            </a:extLst>
          </p:cNvPr>
          <p:cNvSpPr>
            <a:spLocks noEditPoints="1"/>
          </p:cNvSpPr>
          <p:nvPr/>
        </p:nvSpPr>
        <p:spPr bwMode="auto">
          <a:xfrm>
            <a:off x="2810276" y="752611"/>
            <a:ext cx="569270" cy="1712971"/>
          </a:xfrm>
          <a:custGeom>
            <a:avLst/>
            <a:gdLst>
              <a:gd name="T0" fmla="*/ 166 w 441"/>
              <a:gd name="T1" fmla="*/ 1252 h 1327"/>
              <a:gd name="T2" fmla="*/ 166 w 441"/>
              <a:gd name="T3" fmla="*/ 1252 h 1327"/>
              <a:gd name="T4" fmla="*/ 171 w 441"/>
              <a:gd name="T5" fmla="*/ 1282 h 1327"/>
              <a:gd name="T6" fmla="*/ 157 w 441"/>
              <a:gd name="T7" fmla="*/ 1318 h 1327"/>
              <a:gd name="T8" fmla="*/ 221 w 441"/>
              <a:gd name="T9" fmla="*/ 1324 h 1327"/>
              <a:gd name="T10" fmla="*/ 238 w 441"/>
              <a:gd name="T11" fmla="*/ 1304 h 1327"/>
              <a:gd name="T12" fmla="*/ 249 w 441"/>
              <a:gd name="T13" fmla="*/ 1219 h 1327"/>
              <a:gd name="T14" fmla="*/ 243 w 441"/>
              <a:gd name="T15" fmla="*/ 1122 h 1327"/>
              <a:gd name="T16" fmla="*/ 306 w 441"/>
              <a:gd name="T17" fmla="*/ 1045 h 1327"/>
              <a:gd name="T18" fmla="*/ 339 w 441"/>
              <a:gd name="T19" fmla="*/ 991 h 1327"/>
              <a:gd name="T20" fmla="*/ 362 w 441"/>
              <a:gd name="T21" fmla="*/ 938 h 1327"/>
              <a:gd name="T22" fmla="*/ 365 w 441"/>
              <a:gd name="T23" fmla="*/ 752 h 1327"/>
              <a:gd name="T24" fmla="*/ 388 w 441"/>
              <a:gd name="T25" fmla="*/ 566 h 1327"/>
              <a:gd name="T26" fmla="*/ 432 w 441"/>
              <a:gd name="T27" fmla="*/ 566 h 1327"/>
              <a:gd name="T28" fmla="*/ 433 w 441"/>
              <a:gd name="T29" fmla="*/ 533 h 1327"/>
              <a:gd name="T30" fmla="*/ 400 w 441"/>
              <a:gd name="T31" fmla="*/ 516 h 1327"/>
              <a:gd name="T32" fmla="*/ 427 w 441"/>
              <a:gd name="T33" fmla="*/ 506 h 1327"/>
              <a:gd name="T34" fmla="*/ 441 w 441"/>
              <a:gd name="T35" fmla="*/ 463 h 1327"/>
              <a:gd name="T36" fmla="*/ 430 w 441"/>
              <a:gd name="T37" fmla="*/ 393 h 1327"/>
              <a:gd name="T38" fmla="*/ 421 w 441"/>
              <a:gd name="T39" fmla="*/ 323 h 1327"/>
              <a:gd name="T40" fmla="*/ 413 w 441"/>
              <a:gd name="T41" fmla="*/ 295 h 1327"/>
              <a:gd name="T42" fmla="*/ 396 w 441"/>
              <a:gd name="T43" fmla="*/ 243 h 1327"/>
              <a:gd name="T44" fmla="*/ 347 w 441"/>
              <a:gd name="T45" fmla="*/ 209 h 1327"/>
              <a:gd name="T46" fmla="*/ 310 w 441"/>
              <a:gd name="T47" fmla="*/ 175 h 1327"/>
              <a:gd name="T48" fmla="*/ 315 w 441"/>
              <a:gd name="T49" fmla="*/ 141 h 1327"/>
              <a:gd name="T50" fmla="*/ 324 w 441"/>
              <a:gd name="T51" fmla="*/ 99 h 1327"/>
              <a:gd name="T52" fmla="*/ 324 w 441"/>
              <a:gd name="T53" fmla="*/ 67 h 1327"/>
              <a:gd name="T54" fmla="*/ 308 w 441"/>
              <a:gd name="T55" fmla="*/ 35 h 1327"/>
              <a:gd name="T56" fmla="*/ 284 w 441"/>
              <a:gd name="T57" fmla="*/ 2 h 1327"/>
              <a:gd name="T58" fmla="*/ 254 w 441"/>
              <a:gd name="T59" fmla="*/ 1 h 1327"/>
              <a:gd name="T60" fmla="*/ 198 w 441"/>
              <a:gd name="T61" fmla="*/ 41 h 1327"/>
              <a:gd name="T62" fmla="*/ 178 w 441"/>
              <a:gd name="T63" fmla="*/ 92 h 1327"/>
              <a:gd name="T64" fmla="*/ 179 w 441"/>
              <a:gd name="T65" fmla="*/ 129 h 1327"/>
              <a:gd name="T66" fmla="*/ 153 w 441"/>
              <a:gd name="T67" fmla="*/ 132 h 1327"/>
              <a:gd name="T68" fmla="*/ 141 w 441"/>
              <a:gd name="T69" fmla="*/ 138 h 1327"/>
              <a:gd name="T70" fmla="*/ 109 w 441"/>
              <a:gd name="T71" fmla="*/ 149 h 1327"/>
              <a:gd name="T72" fmla="*/ 90 w 441"/>
              <a:gd name="T73" fmla="*/ 190 h 1327"/>
              <a:gd name="T74" fmla="*/ 70 w 441"/>
              <a:gd name="T75" fmla="*/ 246 h 1327"/>
              <a:gd name="T76" fmla="*/ 60 w 441"/>
              <a:gd name="T77" fmla="*/ 308 h 1327"/>
              <a:gd name="T78" fmla="*/ 3 w 441"/>
              <a:gd name="T79" fmla="*/ 350 h 1327"/>
              <a:gd name="T80" fmla="*/ 10 w 441"/>
              <a:gd name="T81" fmla="*/ 388 h 1327"/>
              <a:gd name="T82" fmla="*/ 29 w 441"/>
              <a:gd name="T83" fmla="*/ 411 h 1327"/>
              <a:gd name="T84" fmla="*/ 34 w 441"/>
              <a:gd name="T85" fmla="*/ 472 h 1327"/>
              <a:gd name="T86" fmla="*/ 47 w 441"/>
              <a:gd name="T87" fmla="*/ 516 h 1327"/>
              <a:gd name="T88" fmla="*/ 55 w 441"/>
              <a:gd name="T89" fmla="*/ 604 h 1327"/>
              <a:gd name="T90" fmla="*/ 22 w 441"/>
              <a:gd name="T91" fmla="*/ 686 h 1327"/>
              <a:gd name="T92" fmla="*/ 42 w 441"/>
              <a:gd name="T93" fmla="*/ 682 h 1327"/>
              <a:gd name="T94" fmla="*/ 37 w 441"/>
              <a:gd name="T95" fmla="*/ 708 h 1327"/>
              <a:gd name="T96" fmla="*/ 73 w 441"/>
              <a:gd name="T97" fmla="*/ 695 h 1327"/>
              <a:gd name="T98" fmla="*/ 103 w 441"/>
              <a:gd name="T99" fmla="*/ 831 h 1327"/>
              <a:gd name="T100" fmla="*/ 135 w 441"/>
              <a:gd name="T101" fmla="*/ 968 h 1327"/>
              <a:gd name="T102" fmla="*/ 144 w 441"/>
              <a:gd name="T103" fmla="*/ 1143 h 1327"/>
              <a:gd name="T104" fmla="*/ 237 w 441"/>
              <a:gd name="T105" fmla="*/ 813 h 1327"/>
              <a:gd name="T106" fmla="*/ 261 w 441"/>
              <a:gd name="T107" fmla="*/ 848 h 1327"/>
              <a:gd name="T108" fmla="*/ 254 w 441"/>
              <a:gd name="T109" fmla="*/ 914 h 1327"/>
              <a:gd name="T110" fmla="*/ 262 w 441"/>
              <a:gd name="T111" fmla="*/ 957 h 1327"/>
              <a:gd name="T112" fmla="*/ 230 w 441"/>
              <a:gd name="T113" fmla="*/ 1010 h 1327"/>
              <a:gd name="T114" fmla="*/ 238 w 441"/>
              <a:gd name="T115" fmla="*/ 910 h 1327"/>
              <a:gd name="T116" fmla="*/ 233 w 441"/>
              <a:gd name="T117" fmla="*/ 811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41" h="1327">
                <a:moveTo>
                  <a:pt x="158" y="1249"/>
                </a:moveTo>
                <a:lnTo>
                  <a:pt x="158" y="1249"/>
                </a:lnTo>
                <a:lnTo>
                  <a:pt x="161" y="1256"/>
                </a:lnTo>
                <a:lnTo>
                  <a:pt x="164" y="1258"/>
                </a:lnTo>
                <a:lnTo>
                  <a:pt x="165" y="1258"/>
                </a:lnTo>
                <a:lnTo>
                  <a:pt x="166" y="1256"/>
                </a:lnTo>
                <a:lnTo>
                  <a:pt x="166" y="1252"/>
                </a:lnTo>
                <a:lnTo>
                  <a:pt x="166" y="1252"/>
                </a:lnTo>
                <a:lnTo>
                  <a:pt x="158" y="1249"/>
                </a:lnTo>
                <a:lnTo>
                  <a:pt x="158" y="1249"/>
                </a:lnTo>
                <a:close/>
                <a:moveTo>
                  <a:pt x="157" y="1200"/>
                </a:moveTo>
                <a:lnTo>
                  <a:pt x="157" y="1200"/>
                </a:lnTo>
                <a:lnTo>
                  <a:pt x="164" y="1233"/>
                </a:lnTo>
                <a:lnTo>
                  <a:pt x="166" y="1252"/>
                </a:lnTo>
                <a:lnTo>
                  <a:pt x="166" y="1252"/>
                </a:lnTo>
                <a:lnTo>
                  <a:pt x="175" y="1256"/>
                </a:lnTo>
                <a:lnTo>
                  <a:pt x="177" y="1258"/>
                </a:lnTo>
                <a:lnTo>
                  <a:pt x="178" y="1260"/>
                </a:lnTo>
                <a:lnTo>
                  <a:pt x="178" y="1260"/>
                </a:lnTo>
                <a:lnTo>
                  <a:pt x="176" y="1270"/>
                </a:lnTo>
                <a:lnTo>
                  <a:pt x="171" y="1282"/>
                </a:lnTo>
                <a:lnTo>
                  <a:pt x="171" y="1282"/>
                </a:lnTo>
                <a:lnTo>
                  <a:pt x="165" y="1289"/>
                </a:lnTo>
                <a:lnTo>
                  <a:pt x="158" y="1297"/>
                </a:lnTo>
                <a:lnTo>
                  <a:pt x="156" y="1302"/>
                </a:lnTo>
                <a:lnTo>
                  <a:pt x="154" y="1307"/>
                </a:lnTo>
                <a:lnTo>
                  <a:pt x="154" y="1313"/>
                </a:lnTo>
                <a:lnTo>
                  <a:pt x="157" y="1318"/>
                </a:lnTo>
                <a:lnTo>
                  <a:pt x="157" y="1318"/>
                </a:lnTo>
                <a:lnTo>
                  <a:pt x="161" y="1322"/>
                </a:lnTo>
                <a:lnTo>
                  <a:pt x="167" y="1326"/>
                </a:lnTo>
                <a:lnTo>
                  <a:pt x="175" y="1327"/>
                </a:lnTo>
                <a:lnTo>
                  <a:pt x="183" y="1327"/>
                </a:lnTo>
                <a:lnTo>
                  <a:pt x="201" y="1326"/>
                </a:lnTo>
                <a:lnTo>
                  <a:pt x="221" y="1324"/>
                </a:lnTo>
                <a:lnTo>
                  <a:pt x="221" y="1324"/>
                </a:lnTo>
                <a:lnTo>
                  <a:pt x="233" y="1323"/>
                </a:lnTo>
                <a:lnTo>
                  <a:pt x="236" y="1322"/>
                </a:lnTo>
                <a:lnTo>
                  <a:pt x="236" y="1320"/>
                </a:lnTo>
                <a:lnTo>
                  <a:pt x="236" y="1314"/>
                </a:lnTo>
                <a:lnTo>
                  <a:pt x="236" y="1309"/>
                </a:lnTo>
                <a:lnTo>
                  <a:pt x="238" y="1304"/>
                </a:lnTo>
                <a:lnTo>
                  <a:pt x="238" y="1304"/>
                </a:lnTo>
                <a:lnTo>
                  <a:pt x="242" y="1291"/>
                </a:lnTo>
                <a:lnTo>
                  <a:pt x="244" y="1277"/>
                </a:lnTo>
                <a:lnTo>
                  <a:pt x="247" y="1262"/>
                </a:lnTo>
                <a:lnTo>
                  <a:pt x="249" y="1240"/>
                </a:lnTo>
                <a:lnTo>
                  <a:pt x="249" y="1240"/>
                </a:lnTo>
                <a:lnTo>
                  <a:pt x="249" y="1219"/>
                </a:lnTo>
                <a:lnTo>
                  <a:pt x="248" y="1207"/>
                </a:lnTo>
                <a:lnTo>
                  <a:pt x="247" y="1198"/>
                </a:lnTo>
                <a:lnTo>
                  <a:pt x="247" y="1198"/>
                </a:lnTo>
                <a:lnTo>
                  <a:pt x="246" y="1181"/>
                </a:lnTo>
                <a:lnTo>
                  <a:pt x="243" y="1156"/>
                </a:lnTo>
                <a:lnTo>
                  <a:pt x="243" y="1122"/>
                </a:lnTo>
                <a:lnTo>
                  <a:pt x="243" y="1122"/>
                </a:lnTo>
                <a:lnTo>
                  <a:pt x="252" y="1105"/>
                </a:lnTo>
                <a:lnTo>
                  <a:pt x="260" y="1092"/>
                </a:lnTo>
                <a:lnTo>
                  <a:pt x="267" y="1081"/>
                </a:lnTo>
                <a:lnTo>
                  <a:pt x="267" y="1081"/>
                </a:lnTo>
                <a:lnTo>
                  <a:pt x="276" y="1071"/>
                </a:lnTo>
                <a:lnTo>
                  <a:pt x="291" y="1058"/>
                </a:lnTo>
                <a:lnTo>
                  <a:pt x="306" y="1045"/>
                </a:lnTo>
                <a:lnTo>
                  <a:pt x="319" y="1032"/>
                </a:lnTo>
                <a:lnTo>
                  <a:pt x="319" y="1032"/>
                </a:lnTo>
                <a:lnTo>
                  <a:pt x="324" y="1027"/>
                </a:lnTo>
                <a:lnTo>
                  <a:pt x="329" y="1021"/>
                </a:lnTo>
                <a:lnTo>
                  <a:pt x="334" y="1008"/>
                </a:lnTo>
                <a:lnTo>
                  <a:pt x="338" y="999"/>
                </a:lnTo>
                <a:lnTo>
                  <a:pt x="339" y="991"/>
                </a:lnTo>
                <a:lnTo>
                  <a:pt x="339" y="991"/>
                </a:lnTo>
                <a:lnTo>
                  <a:pt x="340" y="984"/>
                </a:lnTo>
                <a:lnTo>
                  <a:pt x="346" y="974"/>
                </a:lnTo>
                <a:lnTo>
                  <a:pt x="358" y="950"/>
                </a:lnTo>
                <a:lnTo>
                  <a:pt x="358" y="950"/>
                </a:lnTo>
                <a:lnTo>
                  <a:pt x="361" y="945"/>
                </a:lnTo>
                <a:lnTo>
                  <a:pt x="362" y="938"/>
                </a:lnTo>
                <a:lnTo>
                  <a:pt x="363" y="919"/>
                </a:lnTo>
                <a:lnTo>
                  <a:pt x="364" y="895"/>
                </a:lnTo>
                <a:lnTo>
                  <a:pt x="365" y="866"/>
                </a:lnTo>
                <a:lnTo>
                  <a:pt x="365" y="866"/>
                </a:lnTo>
                <a:lnTo>
                  <a:pt x="365" y="845"/>
                </a:lnTo>
                <a:lnTo>
                  <a:pt x="366" y="817"/>
                </a:lnTo>
                <a:lnTo>
                  <a:pt x="365" y="752"/>
                </a:lnTo>
                <a:lnTo>
                  <a:pt x="364" y="690"/>
                </a:lnTo>
                <a:lnTo>
                  <a:pt x="362" y="653"/>
                </a:lnTo>
                <a:lnTo>
                  <a:pt x="362" y="653"/>
                </a:lnTo>
                <a:lnTo>
                  <a:pt x="355" y="551"/>
                </a:lnTo>
                <a:lnTo>
                  <a:pt x="355" y="551"/>
                </a:lnTo>
                <a:lnTo>
                  <a:pt x="372" y="559"/>
                </a:lnTo>
                <a:lnTo>
                  <a:pt x="388" y="566"/>
                </a:lnTo>
                <a:lnTo>
                  <a:pt x="401" y="571"/>
                </a:lnTo>
                <a:lnTo>
                  <a:pt x="401" y="571"/>
                </a:lnTo>
                <a:lnTo>
                  <a:pt x="408" y="572"/>
                </a:lnTo>
                <a:lnTo>
                  <a:pt x="414" y="571"/>
                </a:lnTo>
                <a:lnTo>
                  <a:pt x="427" y="567"/>
                </a:lnTo>
                <a:lnTo>
                  <a:pt x="427" y="567"/>
                </a:lnTo>
                <a:lnTo>
                  <a:pt x="432" y="566"/>
                </a:lnTo>
                <a:lnTo>
                  <a:pt x="434" y="563"/>
                </a:lnTo>
                <a:lnTo>
                  <a:pt x="436" y="559"/>
                </a:lnTo>
                <a:lnTo>
                  <a:pt x="436" y="554"/>
                </a:lnTo>
                <a:lnTo>
                  <a:pt x="436" y="545"/>
                </a:lnTo>
                <a:lnTo>
                  <a:pt x="435" y="536"/>
                </a:lnTo>
                <a:lnTo>
                  <a:pt x="435" y="536"/>
                </a:lnTo>
                <a:lnTo>
                  <a:pt x="433" y="533"/>
                </a:lnTo>
                <a:lnTo>
                  <a:pt x="428" y="529"/>
                </a:lnTo>
                <a:lnTo>
                  <a:pt x="416" y="525"/>
                </a:lnTo>
                <a:lnTo>
                  <a:pt x="406" y="520"/>
                </a:lnTo>
                <a:lnTo>
                  <a:pt x="401" y="519"/>
                </a:lnTo>
                <a:lnTo>
                  <a:pt x="400" y="517"/>
                </a:lnTo>
                <a:lnTo>
                  <a:pt x="400" y="517"/>
                </a:lnTo>
                <a:lnTo>
                  <a:pt x="400" y="516"/>
                </a:lnTo>
                <a:lnTo>
                  <a:pt x="402" y="515"/>
                </a:lnTo>
                <a:lnTo>
                  <a:pt x="408" y="512"/>
                </a:lnTo>
                <a:lnTo>
                  <a:pt x="416" y="509"/>
                </a:lnTo>
                <a:lnTo>
                  <a:pt x="421" y="508"/>
                </a:lnTo>
                <a:lnTo>
                  <a:pt x="421" y="508"/>
                </a:lnTo>
                <a:lnTo>
                  <a:pt x="423" y="508"/>
                </a:lnTo>
                <a:lnTo>
                  <a:pt x="427" y="506"/>
                </a:lnTo>
                <a:lnTo>
                  <a:pt x="430" y="502"/>
                </a:lnTo>
                <a:lnTo>
                  <a:pt x="433" y="496"/>
                </a:lnTo>
                <a:lnTo>
                  <a:pt x="436" y="490"/>
                </a:lnTo>
                <a:lnTo>
                  <a:pt x="439" y="482"/>
                </a:lnTo>
                <a:lnTo>
                  <a:pt x="441" y="474"/>
                </a:lnTo>
                <a:lnTo>
                  <a:pt x="441" y="463"/>
                </a:lnTo>
                <a:lnTo>
                  <a:pt x="441" y="463"/>
                </a:lnTo>
                <a:lnTo>
                  <a:pt x="441" y="452"/>
                </a:lnTo>
                <a:lnTo>
                  <a:pt x="439" y="443"/>
                </a:lnTo>
                <a:lnTo>
                  <a:pt x="435" y="427"/>
                </a:lnTo>
                <a:lnTo>
                  <a:pt x="432" y="418"/>
                </a:lnTo>
                <a:lnTo>
                  <a:pt x="429" y="414"/>
                </a:lnTo>
                <a:lnTo>
                  <a:pt x="429" y="414"/>
                </a:lnTo>
                <a:lnTo>
                  <a:pt x="430" y="393"/>
                </a:lnTo>
                <a:lnTo>
                  <a:pt x="433" y="372"/>
                </a:lnTo>
                <a:lnTo>
                  <a:pt x="433" y="372"/>
                </a:lnTo>
                <a:lnTo>
                  <a:pt x="432" y="366"/>
                </a:lnTo>
                <a:lnTo>
                  <a:pt x="427" y="355"/>
                </a:lnTo>
                <a:lnTo>
                  <a:pt x="423" y="340"/>
                </a:lnTo>
                <a:lnTo>
                  <a:pt x="422" y="331"/>
                </a:lnTo>
                <a:lnTo>
                  <a:pt x="421" y="323"/>
                </a:lnTo>
                <a:lnTo>
                  <a:pt x="421" y="323"/>
                </a:lnTo>
                <a:lnTo>
                  <a:pt x="421" y="313"/>
                </a:lnTo>
                <a:lnTo>
                  <a:pt x="420" y="309"/>
                </a:lnTo>
                <a:lnTo>
                  <a:pt x="419" y="309"/>
                </a:lnTo>
                <a:lnTo>
                  <a:pt x="417" y="308"/>
                </a:lnTo>
                <a:lnTo>
                  <a:pt x="417" y="308"/>
                </a:lnTo>
                <a:lnTo>
                  <a:pt x="413" y="295"/>
                </a:lnTo>
                <a:lnTo>
                  <a:pt x="410" y="285"/>
                </a:lnTo>
                <a:lnTo>
                  <a:pt x="409" y="275"/>
                </a:lnTo>
                <a:lnTo>
                  <a:pt x="409" y="275"/>
                </a:lnTo>
                <a:lnTo>
                  <a:pt x="408" y="269"/>
                </a:lnTo>
                <a:lnTo>
                  <a:pt x="407" y="264"/>
                </a:lnTo>
                <a:lnTo>
                  <a:pt x="402" y="253"/>
                </a:lnTo>
                <a:lnTo>
                  <a:pt x="396" y="243"/>
                </a:lnTo>
                <a:lnTo>
                  <a:pt x="396" y="243"/>
                </a:lnTo>
                <a:lnTo>
                  <a:pt x="384" y="231"/>
                </a:lnTo>
                <a:lnTo>
                  <a:pt x="371" y="221"/>
                </a:lnTo>
                <a:lnTo>
                  <a:pt x="364" y="217"/>
                </a:lnTo>
                <a:lnTo>
                  <a:pt x="357" y="213"/>
                </a:lnTo>
                <a:lnTo>
                  <a:pt x="357" y="213"/>
                </a:lnTo>
                <a:lnTo>
                  <a:pt x="347" y="209"/>
                </a:lnTo>
                <a:lnTo>
                  <a:pt x="337" y="206"/>
                </a:lnTo>
                <a:lnTo>
                  <a:pt x="315" y="201"/>
                </a:lnTo>
                <a:lnTo>
                  <a:pt x="289" y="196"/>
                </a:lnTo>
                <a:lnTo>
                  <a:pt x="306" y="182"/>
                </a:lnTo>
                <a:lnTo>
                  <a:pt x="306" y="182"/>
                </a:lnTo>
                <a:lnTo>
                  <a:pt x="308" y="180"/>
                </a:lnTo>
                <a:lnTo>
                  <a:pt x="310" y="175"/>
                </a:lnTo>
                <a:lnTo>
                  <a:pt x="310" y="164"/>
                </a:lnTo>
                <a:lnTo>
                  <a:pt x="310" y="150"/>
                </a:lnTo>
                <a:lnTo>
                  <a:pt x="310" y="150"/>
                </a:lnTo>
                <a:lnTo>
                  <a:pt x="311" y="147"/>
                </a:lnTo>
                <a:lnTo>
                  <a:pt x="313" y="143"/>
                </a:lnTo>
                <a:lnTo>
                  <a:pt x="315" y="141"/>
                </a:lnTo>
                <a:lnTo>
                  <a:pt x="315" y="141"/>
                </a:lnTo>
                <a:lnTo>
                  <a:pt x="317" y="138"/>
                </a:lnTo>
                <a:lnTo>
                  <a:pt x="318" y="134"/>
                </a:lnTo>
                <a:lnTo>
                  <a:pt x="317" y="119"/>
                </a:lnTo>
                <a:lnTo>
                  <a:pt x="317" y="119"/>
                </a:lnTo>
                <a:lnTo>
                  <a:pt x="318" y="111"/>
                </a:lnTo>
                <a:lnTo>
                  <a:pt x="319" y="106"/>
                </a:lnTo>
                <a:lnTo>
                  <a:pt x="324" y="99"/>
                </a:lnTo>
                <a:lnTo>
                  <a:pt x="324" y="99"/>
                </a:lnTo>
                <a:lnTo>
                  <a:pt x="326" y="94"/>
                </a:lnTo>
                <a:lnTo>
                  <a:pt x="326" y="90"/>
                </a:lnTo>
                <a:lnTo>
                  <a:pt x="326" y="78"/>
                </a:lnTo>
                <a:lnTo>
                  <a:pt x="326" y="78"/>
                </a:lnTo>
                <a:lnTo>
                  <a:pt x="325" y="73"/>
                </a:lnTo>
                <a:lnTo>
                  <a:pt x="324" y="67"/>
                </a:lnTo>
                <a:lnTo>
                  <a:pt x="320" y="61"/>
                </a:lnTo>
                <a:lnTo>
                  <a:pt x="317" y="57"/>
                </a:lnTo>
                <a:lnTo>
                  <a:pt x="317" y="57"/>
                </a:lnTo>
                <a:lnTo>
                  <a:pt x="314" y="52"/>
                </a:lnTo>
                <a:lnTo>
                  <a:pt x="313" y="47"/>
                </a:lnTo>
                <a:lnTo>
                  <a:pt x="311" y="41"/>
                </a:lnTo>
                <a:lnTo>
                  <a:pt x="308" y="35"/>
                </a:lnTo>
                <a:lnTo>
                  <a:pt x="308" y="35"/>
                </a:lnTo>
                <a:lnTo>
                  <a:pt x="304" y="26"/>
                </a:lnTo>
                <a:lnTo>
                  <a:pt x="302" y="22"/>
                </a:lnTo>
                <a:lnTo>
                  <a:pt x="299" y="19"/>
                </a:lnTo>
                <a:lnTo>
                  <a:pt x="289" y="7"/>
                </a:lnTo>
                <a:lnTo>
                  <a:pt x="289" y="7"/>
                </a:lnTo>
                <a:lnTo>
                  <a:pt x="284" y="2"/>
                </a:lnTo>
                <a:lnTo>
                  <a:pt x="276" y="0"/>
                </a:lnTo>
                <a:lnTo>
                  <a:pt x="273" y="0"/>
                </a:lnTo>
                <a:lnTo>
                  <a:pt x="269" y="0"/>
                </a:lnTo>
                <a:lnTo>
                  <a:pt x="269" y="0"/>
                </a:lnTo>
                <a:lnTo>
                  <a:pt x="265" y="1"/>
                </a:lnTo>
                <a:lnTo>
                  <a:pt x="260" y="1"/>
                </a:lnTo>
                <a:lnTo>
                  <a:pt x="254" y="1"/>
                </a:lnTo>
                <a:lnTo>
                  <a:pt x="243" y="3"/>
                </a:lnTo>
                <a:lnTo>
                  <a:pt x="243" y="3"/>
                </a:lnTo>
                <a:lnTo>
                  <a:pt x="236" y="7"/>
                </a:lnTo>
                <a:lnTo>
                  <a:pt x="229" y="10"/>
                </a:lnTo>
                <a:lnTo>
                  <a:pt x="215" y="22"/>
                </a:lnTo>
                <a:lnTo>
                  <a:pt x="204" y="34"/>
                </a:lnTo>
                <a:lnTo>
                  <a:pt x="198" y="41"/>
                </a:lnTo>
                <a:lnTo>
                  <a:pt x="198" y="41"/>
                </a:lnTo>
                <a:lnTo>
                  <a:pt x="196" y="46"/>
                </a:lnTo>
                <a:lnTo>
                  <a:pt x="195" y="52"/>
                </a:lnTo>
                <a:lnTo>
                  <a:pt x="191" y="70"/>
                </a:lnTo>
                <a:lnTo>
                  <a:pt x="188" y="93"/>
                </a:lnTo>
                <a:lnTo>
                  <a:pt x="178" y="92"/>
                </a:lnTo>
                <a:lnTo>
                  <a:pt x="178" y="92"/>
                </a:lnTo>
                <a:lnTo>
                  <a:pt x="176" y="92"/>
                </a:lnTo>
                <a:lnTo>
                  <a:pt x="175" y="93"/>
                </a:lnTo>
                <a:lnTo>
                  <a:pt x="173" y="98"/>
                </a:lnTo>
                <a:lnTo>
                  <a:pt x="173" y="104"/>
                </a:lnTo>
                <a:lnTo>
                  <a:pt x="175" y="110"/>
                </a:lnTo>
                <a:lnTo>
                  <a:pt x="178" y="123"/>
                </a:lnTo>
                <a:lnTo>
                  <a:pt x="179" y="129"/>
                </a:lnTo>
                <a:lnTo>
                  <a:pt x="179" y="129"/>
                </a:lnTo>
                <a:lnTo>
                  <a:pt x="176" y="129"/>
                </a:lnTo>
                <a:lnTo>
                  <a:pt x="170" y="129"/>
                </a:lnTo>
                <a:lnTo>
                  <a:pt x="170" y="129"/>
                </a:lnTo>
                <a:lnTo>
                  <a:pt x="166" y="128"/>
                </a:lnTo>
                <a:lnTo>
                  <a:pt x="163" y="129"/>
                </a:lnTo>
                <a:lnTo>
                  <a:pt x="153" y="132"/>
                </a:lnTo>
                <a:lnTo>
                  <a:pt x="153" y="132"/>
                </a:lnTo>
                <a:lnTo>
                  <a:pt x="148" y="134"/>
                </a:lnTo>
                <a:lnTo>
                  <a:pt x="145" y="134"/>
                </a:lnTo>
                <a:lnTo>
                  <a:pt x="144" y="134"/>
                </a:lnTo>
                <a:lnTo>
                  <a:pt x="143" y="136"/>
                </a:lnTo>
                <a:lnTo>
                  <a:pt x="143" y="136"/>
                </a:lnTo>
                <a:lnTo>
                  <a:pt x="141" y="138"/>
                </a:lnTo>
                <a:lnTo>
                  <a:pt x="140" y="140"/>
                </a:lnTo>
                <a:lnTo>
                  <a:pt x="135" y="141"/>
                </a:lnTo>
                <a:lnTo>
                  <a:pt x="126" y="141"/>
                </a:lnTo>
                <a:lnTo>
                  <a:pt x="126" y="141"/>
                </a:lnTo>
                <a:lnTo>
                  <a:pt x="120" y="142"/>
                </a:lnTo>
                <a:lnTo>
                  <a:pt x="115" y="144"/>
                </a:lnTo>
                <a:lnTo>
                  <a:pt x="109" y="149"/>
                </a:lnTo>
                <a:lnTo>
                  <a:pt x="109" y="149"/>
                </a:lnTo>
                <a:lnTo>
                  <a:pt x="103" y="157"/>
                </a:lnTo>
                <a:lnTo>
                  <a:pt x="98" y="167"/>
                </a:lnTo>
                <a:lnTo>
                  <a:pt x="95" y="172"/>
                </a:lnTo>
                <a:lnTo>
                  <a:pt x="93" y="177"/>
                </a:lnTo>
                <a:lnTo>
                  <a:pt x="92" y="183"/>
                </a:lnTo>
                <a:lnTo>
                  <a:pt x="90" y="190"/>
                </a:lnTo>
                <a:lnTo>
                  <a:pt x="90" y="190"/>
                </a:lnTo>
                <a:lnTo>
                  <a:pt x="92" y="202"/>
                </a:lnTo>
                <a:lnTo>
                  <a:pt x="94" y="213"/>
                </a:lnTo>
                <a:lnTo>
                  <a:pt x="99" y="222"/>
                </a:lnTo>
                <a:lnTo>
                  <a:pt x="99" y="222"/>
                </a:lnTo>
                <a:lnTo>
                  <a:pt x="86" y="233"/>
                </a:lnTo>
                <a:lnTo>
                  <a:pt x="70" y="246"/>
                </a:lnTo>
                <a:lnTo>
                  <a:pt x="70" y="246"/>
                </a:lnTo>
                <a:lnTo>
                  <a:pt x="68" y="250"/>
                </a:lnTo>
                <a:lnTo>
                  <a:pt x="67" y="256"/>
                </a:lnTo>
                <a:lnTo>
                  <a:pt x="64" y="275"/>
                </a:lnTo>
                <a:lnTo>
                  <a:pt x="62" y="295"/>
                </a:lnTo>
                <a:lnTo>
                  <a:pt x="60" y="308"/>
                </a:lnTo>
                <a:lnTo>
                  <a:pt x="60" y="308"/>
                </a:lnTo>
                <a:lnTo>
                  <a:pt x="56" y="313"/>
                </a:lnTo>
                <a:lnTo>
                  <a:pt x="50" y="318"/>
                </a:lnTo>
                <a:lnTo>
                  <a:pt x="34" y="329"/>
                </a:lnTo>
                <a:lnTo>
                  <a:pt x="15" y="340"/>
                </a:lnTo>
                <a:lnTo>
                  <a:pt x="7" y="346"/>
                </a:lnTo>
                <a:lnTo>
                  <a:pt x="3" y="350"/>
                </a:lnTo>
                <a:lnTo>
                  <a:pt x="3" y="350"/>
                </a:lnTo>
                <a:lnTo>
                  <a:pt x="2" y="356"/>
                </a:lnTo>
                <a:lnTo>
                  <a:pt x="0" y="361"/>
                </a:lnTo>
                <a:lnTo>
                  <a:pt x="0" y="366"/>
                </a:lnTo>
                <a:lnTo>
                  <a:pt x="3" y="371"/>
                </a:lnTo>
                <a:lnTo>
                  <a:pt x="6" y="380"/>
                </a:lnTo>
                <a:lnTo>
                  <a:pt x="10" y="388"/>
                </a:lnTo>
                <a:lnTo>
                  <a:pt x="10" y="388"/>
                </a:lnTo>
                <a:lnTo>
                  <a:pt x="12" y="392"/>
                </a:lnTo>
                <a:lnTo>
                  <a:pt x="15" y="395"/>
                </a:lnTo>
                <a:lnTo>
                  <a:pt x="22" y="401"/>
                </a:lnTo>
                <a:lnTo>
                  <a:pt x="28" y="407"/>
                </a:lnTo>
                <a:lnTo>
                  <a:pt x="29" y="410"/>
                </a:lnTo>
                <a:lnTo>
                  <a:pt x="29" y="411"/>
                </a:lnTo>
                <a:lnTo>
                  <a:pt x="29" y="411"/>
                </a:lnTo>
                <a:lnTo>
                  <a:pt x="29" y="414"/>
                </a:lnTo>
                <a:lnTo>
                  <a:pt x="28" y="417"/>
                </a:lnTo>
                <a:lnTo>
                  <a:pt x="28" y="432"/>
                </a:lnTo>
                <a:lnTo>
                  <a:pt x="28" y="432"/>
                </a:lnTo>
                <a:lnTo>
                  <a:pt x="28" y="445"/>
                </a:lnTo>
                <a:lnTo>
                  <a:pt x="30" y="459"/>
                </a:lnTo>
                <a:lnTo>
                  <a:pt x="34" y="472"/>
                </a:lnTo>
                <a:lnTo>
                  <a:pt x="38" y="485"/>
                </a:lnTo>
                <a:lnTo>
                  <a:pt x="38" y="485"/>
                </a:lnTo>
                <a:lnTo>
                  <a:pt x="47" y="502"/>
                </a:lnTo>
                <a:lnTo>
                  <a:pt x="48" y="506"/>
                </a:lnTo>
                <a:lnTo>
                  <a:pt x="48" y="508"/>
                </a:lnTo>
                <a:lnTo>
                  <a:pt x="48" y="508"/>
                </a:lnTo>
                <a:lnTo>
                  <a:pt x="47" y="516"/>
                </a:lnTo>
                <a:lnTo>
                  <a:pt x="48" y="534"/>
                </a:lnTo>
                <a:lnTo>
                  <a:pt x="51" y="583"/>
                </a:lnTo>
                <a:lnTo>
                  <a:pt x="51" y="583"/>
                </a:lnTo>
                <a:lnTo>
                  <a:pt x="52" y="600"/>
                </a:lnTo>
                <a:lnTo>
                  <a:pt x="54" y="605"/>
                </a:lnTo>
                <a:lnTo>
                  <a:pt x="55" y="604"/>
                </a:lnTo>
                <a:lnTo>
                  <a:pt x="55" y="604"/>
                </a:lnTo>
                <a:lnTo>
                  <a:pt x="55" y="605"/>
                </a:lnTo>
                <a:lnTo>
                  <a:pt x="54" y="605"/>
                </a:lnTo>
                <a:lnTo>
                  <a:pt x="54" y="605"/>
                </a:lnTo>
                <a:lnTo>
                  <a:pt x="54" y="605"/>
                </a:lnTo>
                <a:lnTo>
                  <a:pt x="38" y="642"/>
                </a:lnTo>
                <a:lnTo>
                  <a:pt x="22" y="686"/>
                </a:lnTo>
                <a:lnTo>
                  <a:pt x="22" y="686"/>
                </a:lnTo>
                <a:lnTo>
                  <a:pt x="20" y="692"/>
                </a:lnTo>
                <a:lnTo>
                  <a:pt x="20" y="693"/>
                </a:lnTo>
                <a:lnTo>
                  <a:pt x="22" y="694"/>
                </a:lnTo>
                <a:lnTo>
                  <a:pt x="24" y="694"/>
                </a:lnTo>
                <a:lnTo>
                  <a:pt x="28" y="693"/>
                </a:lnTo>
                <a:lnTo>
                  <a:pt x="37" y="687"/>
                </a:lnTo>
                <a:lnTo>
                  <a:pt x="42" y="682"/>
                </a:lnTo>
                <a:lnTo>
                  <a:pt x="42" y="682"/>
                </a:lnTo>
                <a:lnTo>
                  <a:pt x="41" y="685"/>
                </a:lnTo>
                <a:lnTo>
                  <a:pt x="38" y="688"/>
                </a:lnTo>
                <a:lnTo>
                  <a:pt x="37" y="694"/>
                </a:lnTo>
                <a:lnTo>
                  <a:pt x="36" y="702"/>
                </a:lnTo>
                <a:lnTo>
                  <a:pt x="36" y="702"/>
                </a:lnTo>
                <a:lnTo>
                  <a:pt x="37" y="708"/>
                </a:lnTo>
                <a:lnTo>
                  <a:pt x="39" y="711"/>
                </a:lnTo>
                <a:lnTo>
                  <a:pt x="44" y="712"/>
                </a:lnTo>
                <a:lnTo>
                  <a:pt x="50" y="711"/>
                </a:lnTo>
                <a:lnTo>
                  <a:pt x="56" y="708"/>
                </a:lnTo>
                <a:lnTo>
                  <a:pt x="62" y="705"/>
                </a:lnTo>
                <a:lnTo>
                  <a:pt x="68" y="701"/>
                </a:lnTo>
                <a:lnTo>
                  <a:pt x="73" y="695"/>
                </a:lnTo>
                <a:lnTo>
                  <a:pt x="73" y="695"/>
                </a:lnTo>
                <a:lnTo>
                  <a:pt x="82" y="683"/>
                </a:lnTo>
                <a:lnTo>
                  <a:pt x="89" y="673"/>
                </a:lnTo>
                <a:lnTo>
                  <a:pt x="98" y="661"/>
                </a:lnTo>
                <a:lnTo>
                  <a:pt x="98" y="661"/>
                </a:lnTo>
                <a:lnTo>
                  <a:pt x="101" y="744"/>
                </a:lnTo>
                <a:lnTo>
                  <a:pt x="103" y="831"/>
                </a:lnTo>
                <a:lnTo>
                  <a:pt x="103" y="831"/>
                </a:lnTo>
                <a:lnTo>
                  <a:pt x="105" y="839"/>
                </a:lnTo>
                <a:lnTo>
                  <a:pt x="108" y="853"/>
                </a:lnTo>
                <a:lnTo>
                  <a:pt x="119" y="892"/>
                </a:lnTo>
                <a:lnTo>
                  <a:pt x="135" y="951"/>
                </a:lnTo>
                <a:lnTo>
                  <a:pt x="135" y="951"/>
                </a:lnTo>
                <a:lnTo>
                  <a:pt x="135" y="968"/>
                </a:lnTo>
                <a:lnTo>
                  <a:pt x="133" y="1001"/>
                </a:lnTo>
                <a:lnTo>
                  <a:pt x="132" y="1036"/>
                </a:lnTo>
                <a:lnTo>
                  <a:pt x="131" y="1064"/>
                </a:lnTo>
                <a:lnTo>
                  <a:pt x="131" y="1064"/>
                </a:lnTo>
                <a:lnTo>
                  <a:pt x="133" y="1083"/>
                </a:lnTo>
                <a:lnTo>
                  <a:pt x="137" y="1106"/>
                </a:lnTo>
                <a:lnTo>
                  <a:pt x="144" y="1143"/>
                </a:lnTo>
                <a:lnTo>
                  <a:pt x="157" y="1200"/>
                </a:lnTo>
                <a:lnTo>
                  <a:pt x="157" y="1200"/>
                </a:lnTo>
                <a:close/>
                <a:moveTo>
                  <a:pt x="233" y="811"/>
                </a:moveTo>
                <a:lnTo>
                  <a:pt x="233" y="811"/>
                </a:lnTo>
                <a:lnTo>
                  <a:pt x="233" y="810"/>
                </a:lnTo>
                <a:lnTo>
                  <a:pt x="234" y="810"/>
                </a:lnTo>
                <a:lnTo>
                  <a:pt x="237" y="813"/>
                </a:lnTo>
                <a:lnTo>
                  <a:pt x="247" y="826"/>
                </a:lnTo>
                <a:lnTo>
                  <a:pt x="256" y="839"/>
                </a:lnTo>
                <a:lnTo>
                  <a:pt x="259" y="843"/>
                </a:lnTo>
                <a:lnTo>
                  <a:pt x="261" y="846"/>
                </a:lnTo>
                <a:lnTo>
                  <a:pt x="261" y="846"/>
                </a:lnTo>
                <a:lnTo>
                  <a:pt x="261" y="846"/>
                </a:lnTo>
                <a:lnTo>
                  <a:pt x="261" y="848"/>
                </a:lnTo>
                <a:lnTo>
                  <a:pt x="259" y="856"/>
                </a:lnTo>
                <a:lnTo>
                  <a:pt x="255" y="869"/>
                </a:lnTo>
                <a:lnTo>
                  <a:pt x="252" y="887"/>
                </a:lnTo>
                <a:lnTo>
                  <a:pt x="252" y="887"/>
                </a:lnTo>
                <a:lnTo>
                  <a:pt x="252" y="901"/>
                </a:lnTo>
                <a:lnTo>
                  <a:pt x="252" y="910"/>
                </a:lnTo>
                <a:lnTo>
                  <a:pt x="254" y="914"/>
                </a:lnTo>
                <a:lnTo>
                  <a:pt x="255" y="919"/>
                </a:lnTo>
                <a:lnTo>
                  <a:pt x="255" y="919"/>
                </a:lnTo>
                <a:lnTo>
                  <a:pt x="256" y="927"/>
                </a:lnTo>
                <a:lnTo>
                  <a:pt x="260" y="938"/>
                </a:lnTo>
                <a:lnTo>
                  <a:pt x="262" y="948"/>
                </a:lnTo>
                <a:lnTo>
                  <a:pt x="262" y="954"/>
                </a:lnTo>
                <a:lnTo>
                  <a:pt x="262" y="957"/>
                </a:lnTo>
                <a:lnTo>
                  <a:pt x="262" y="957"/>
                </a:lnTo>
                <a:lnTo>
                  <a:pt x="260" y="963"/>
                </a:lnTo>
                <a:lnTo>
                  <a:pt x="256" y="970"/>
                </a:lnTo>
                <a:lnTo>
                  <a:pt x="246" y="989"/>
                </a:lnTo>
                <a:lnTo>
                  <a:pt x="230" y="1014"/>
                </a:lnTo>
                <a:lnTo>
                  <a:pt x="230" y="1014"/>
                </a:lnTo>
                <a:lnTo>
                  <a:pt x="230" y="1010"/>
                </a:lnTo>
                <a:lnTo>
                  <a:pt x="230" y="999"/>
                </a:lnTo>
                <a:lnTo>
                  <a:pt x="231" y="983"/>
                </a:lnTo>
                <a:lnTo>
                  <a:pt x="235" y="965"/>
                </a:lnTo>
                <a:lnTo>
                  <a:pt x="235" y="965"/>
                </a:lnTo>
                <a:lnTo>
                  <a:pt x="237" y="949"/>
                </a:lnTo>
                <a:lnTo>
                  <a:pt x="238" y="929"/>
                </a:lnTo>
                <a:lnTo>
                  <a:pt x="238" y="910"/>
                </a:lnTo>
                <a:lnTo>
                  <a:pt x="236" y="891"/>
                </a:lnTo>
                <a:lnTo>
                  <a:pt x="236" y="891"/>
                </a:lnTo>
                <a:lnTo>
                  <a:pt x="233" y="869"/>
                </a:lnTo>
                <a:lnTo>
                  <a:pt x="231" y="845"/>
                </a:lnTo>
                <a:lnTo>
                  <a:pt x="230" y="823"/>
                </a:lnTo>
                <a:lnTo>
                  <a:pt x="231" y="816"/>
                </a:lnTo>
                <a:lnTo>
                  <a:pt x="233" y="811"/>
                </a:lnTo>
                <a:lnTo>
                  <a:pt x="233" y="81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3">
            <a:extLst>
              <a:ext uri="{FF2B5EF4-FFF2-40B4-BE49-F238E27FC236}">
                <a16:creationId xmlns:a16="http://schemas.microsoft.com/office/drawing/2014/main" id="{6826631A-F9F8-46F8-8A6E-3D3898E09806}"/>
              </a:ext>
            </a:extLst>
          </p:cNvPr>
          <p:cNvSpPr>
            <a:spLocks noEditPoints="1"/>
          </p:cNvSpPr>
          <p:nvPr/>
        </p:nvSpPr>
        <p:spPr bwMode="auto">
          <a:xfrm>
            <a:off x="8369297" y="733354"/>
            <a:ext cx="644077" cy="1712971"/>
          </a:xfrm>
          <a:custGeom>
            <a:avLst/>
            <a:gdLst>
              <a:gd name="T0" fmla="*/ 15 w 470"/>
              <a:gd name="T1" fmla="*/ 214 h 1250"/>
              <a:gd name="T2" fmla="*/ 19 w 470"/>
              <a:gd name="T3" fmla="*/ 236 h 1250"/>
              <a:gd name="T4" fmla="*/ 31 w 470"/>
              <a:gd name="T5" fmla="*/ 279 h 1250"/>
              <a:gd name="T6" fmla="*/ 17 w 470"/>
              <a:gd name="T7" fmla="*/ 303 h 1250"/>
              <a:gd name="T8" fmla="*/ 47 w 470"/>
              <a:gd name="T9" fmla="*/ 313 h 1250"/>
              <a:gd name="T10" fmla="*/ 47 w 470"/>
              <a:gd name="T11" fmla="*/ 352 h 1250"/>
              <a:gd name="T12" fmla="*/ 49 w 470"/>
              <a:gd name="T13" fmla="*/ 412 h 1250"/>
              <a:gd name="T14" fmla="*/ 27 w 470"/>
              <a:gd name="T15" fmla="*/ 566 h 1250"/>
              <a:gd name="T16" fmla="*/ 3 w 470"/>
              <a:gd name="T17" fmla="*/ 768 h 1250"/>
              <a:gd name="T18" fmla="*/ 15 w 470"/>
              <a:gd name="T19" fmla="*/ 790 h 1250"/>
              <a:gd name="T20" fmla="*/ 69 w 470"/>
              <a:gd name="T21" fmla="*/ 1103 h 1250"/>
              <a:gd name="T22" fmla="*/ 87 w 470"/>
              <a:gd name="T23" fmla="*/ 1243 h 1250"/>
              <a:gd name="T24" fmla="*/ 237 w 470"/>
              <a:gd name="T25" fmla="*/ 1249 h 1250"/>
              <a:gd name="T26" fmla="*/ 280 w 470"/>
              <a:gd name="T27" fmla="*/ 1233 h 1250"/>
              <a:gd name="T28" fmla="*/ 351 w 470"/>
              <a:gd name="T29" fmla="*/ 1239 h 1250"/>
              <a:gd name="T30" fmla="*/ 359 w 470"/>
              <a:gd name="T31" fmla="*/ 1220 h 1250"/>
              <a:gd name="T32" fmla="*/ 293 w 470"/>
              <a:gd name="T33" fmla="*/ 1160 h 1250"/>
              <a:gd name="T34" fmla="*/ 411 w 470"/>
              <a:gd name="T35" fmla="*/ 1029 h 1250"/>
              <a:gd name="T36" fmla="*/ 372 w 470"/>
              <a:gd name="T37" fmla="*/ 854 h 1250"/>
              <a:gd name="T38" fmla="*/ 357 w 470"/>
              <a:gd name="T39" fmla="*/ 727 h 1250"/>
              <a:gd name="T40" fmla="*/ 310 w 470"/>
              <a:gd name="T41" fmla="*/ 572 h 1250"/>
              <a:gd name="T42" fmla="*/ 375 w 470"/>
              <a:gd name="T43" fmla="*/ 591 h 1250"/>
              <a:gd name="T44" fmla="*/ 396 w 470"/>
              <a:gd name="T45" fmla="*/ 562 h 1250"/>
              <a:gd name="T46" fmla="*/ 411 w 470"/>
              <a:gd name="T47" fmla="*/ 544 h 1250"/>
              <a:gd name="T48" fmla="*/ 417 w 470"/>
              <a:gd name="T49" fmla="*/ 520 h 1250"/>
              <a:gd name="T50" fmla="*/ 435 w 470"/>
              <a:gd name="T51" fmla="*/ 479 h 1250"/>
              <a:gd name="T52" fmla="*/ 449 w 470"/>
              <a:gd name="T53" fmla="*/ 364 h 1250"/>
              <a:gd name="T54" fmla="*/ 432 w 470"/>
              <a:gd name="T55" fmla="*/ 297 h 1250"/>
              <a:gd name="T56" fmla="*/ 404 w 470"/>
              <a:gd name="T57" fmla="*/ 244 h 1250"/>
              <a:gd name="T58" fmla="*/ 421 w 470"/>
              <a:gd name="T59" fmla="*/ 261 h 1250"/>
              <a:gd name="T60" fmla="*/ 447 w 470"/>
              <a:gd name="T61" fmla="*/ 289 h 1250"/>
              <a:gd name="T62" fmla="*/ 468 w 470"/>
              <a:gd name="T63" fmla="*/ 294 h 1250"/>
              <a:gd name="T64" fmla="*/ 460 w 470"/>
              <a:gd name="T65" fmla="*/ 221 h 1250"/>
              <a:gd name="T66" fmla="*/ 435 w 470"/>
              <a:gd name="T67" fmla="*/ 155 h 1250"/>
              <a:gd name="T68" fmla="*/ 435 w 470"/>
              <a:gd name="T69" fmla="*/ 128 h 1250"/>
              <a:gd name="T70" fmla="*/ 398 w 470"/>
              <a:gd name="T71" fmla="*/ 112 h 1250"/>
              <a:gd name="T72" fmla="*/ 345 w 470"/>
              <a:gd name="T73" fmla="*/ 108 h 1250"/>
              <a:gd name="T74" fmla="*/ 303 w 470"/>
              <a:gd name="T75" fmla="*/ 150 h 1250"/>
              <a:gd name="T76" fmla="*/ 291 w 470"/>
              <a:gd name="T77" fmla="*/ 188 h 1250"/>
              <a:gd name="T78" fmla="*/ 295 w 470"/>
              <a:gd name="T79" fmla="*/ 210 h 1250"/>
              <a:gd name="T80" fmla="*/ 283 w 470"/>
              <a:gd name="T81" fmla="*/ 217 h 1250"/>
              <a:gd name="T82" fmla="*/ 252 w 470"/>
              <a:gd name="T83" fmla="*/ 200 h 1250"/>
              <a:gd name="T84" fmla="*/ 257 w 470"/>
              <a:gd name="T85" fmla="*/ 171 h 1250"/>
              <a:gd name="T86" fmla="*/ 261 w 470"/>
              <a:gd name="T87" fmla="*/ 115 h 1250"/>
              <a:gd name="T88" fmla="*/ 258 w 470"/>
              <a:gd name="T89" fmla="*/ 96 h 1250"/>
              <a:gd name="T90" fmla="*/ 245 w 470"/>
              <a:gd name="T91" fmla="*/ 51 h 1250"/>
              <a:gd name="T92" fmla="*/ 220 w 470"/>
              <a:gd name="T93" fmla="*/ 19 h 1250"/>
              <a:gd name="T94" fmla="*/ 163 w 470"/>
              <a:gd name="T95" fmla="*/ 0 h 1250"/>
              <a:gd name="T96" fmla="*/ 94 w 470"/>
              <a:gd name="T97" fmla="*/ 30 h 1250"/>
              <a:gd name="T98" fmla="*/ 72 w 470"/>
              <a:gd name="T99" fmla="*/ 64 h 1250"/>
              <a:gd name="T100" fmla="*/ 74 w 470"/>
              <a:gd name="T101" fmla="*/ 121 h 1250"/>
              <a:gd name="T102" fmla="*/ 210 w 470"/>
              <a:gd name="T103" fmla="*/ 1147 h 1250"/>
              <a:gd name="T104" fmla="*/ 196 w 470"/>
              <a:gd name="T105" fmla="*/ 1168 h 1250"/>
              <a:gd name="T106" fmla="*/ 187 w 470"/>
              <a:gd name="T107" fmla="*/ 1145 h 1250"/>
              <a:gd name="T108" fmla="*/ 172 w 470"/>
              <a:gd name="T109" fmla="*/ 1111 h 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70" h="1250">
                <a:moveTo>
                  <a:pt x="94" y="166"/>
                </a:moveTo>
                <a:lnTo>
                  <a:pt x="94" y="166"/>
                </a:lnTo>
                <a:lnTo>
                  <a:pt x="81" y="172"/>
                </a:lnTo>
                <a:lnTo>
                  <a:pt x="53" y="188"/>
                </a:lnTo>
                <a:lnTo>
                  <a:pt x="37" y="196"/>
                </a:lnTo>
                <a:lnTo>
                  <a:pt x="24" y="206"/>
                </a:lnTo>
                <a:lnTo>
                  <a:pt x="15" y="214"/>
                </a:lnTo>
                <a:lnTo>
                  <a:pt x="11" y="217"/>
                </a:lnTo>
                <a:lnTo>
                  <a:pt x="10" y="220"/>
                </a:lnTo>
                <a:lnTo>
                  <a:pt x="10" y="220"/>
                </a:lnTo>
                <a:lnTo>
                  <a:pt x="11" y="225"/>
                </a:lnTo>
                <a:lnTo>
                  <a:pt x="14" y="229"/>
                </a:lnTo>
                <a:lnTo>
                  <a:pt x="16" y="233"/>
                </a:lnTo>
                <a:lnTo>
                  <a:pt x="19" y="236"/>
                </a:lnTo>
                <a:lnTo>
                  <a:pt x="25" y="244"/>
                </a:lnTo>
                <a:lnTo>
                  <a:pt x="28" y="246"/>
                </a:lnTo>
                <a:lnTo>
                  <a:pt x="29" y="250"/>
                </a:lnTo>
                <a:lnTo>
                  <a:pt x="29" y="250"/>
                </a:lnTo>
                <a:lnTo>
                  <a:pt x="31" y="259"/>
                </a:lnTo>
                <a:lnTo>
                  <a:pt x="33" y="270"/>
                </a:lnTo>
                <a:lnTo>
                  <a:pt x="31" y="279"/>
                </a:lnTo>
                <a:lnTo>
                  <a:pt x="30" y="284"/>
                </a:lnTo>
                <a:lnTo>
                  <a:pt x="29" y="288"/>
                </a:lnTo>
                <a:lnTo>
                  <a:pt x="29" y="288"/>
                </a:lnTo>
                <a:lnTo>
                  <a:pt x="23" y="294"/>
                </a:lnTo>
                <a:lnTo>
                  <a:pt x="19" y="298"/>
                </a:lnTo>
                <a:lnTo>
                  <a:pt x="18" y="301"/>
                </a:lnTo>
                <a:lnTo>
                  <a:pt x="17" y="303"/>
                </a:lnTo>
                <a:lnTo>
                  <a:pt x="18" y="305"/>
                </a:lnTo>
                <a:lnTo>
                  <a:pt x="19" y="309"/>
                </a:lnTo>
                <a:lnTo>
                  <a:pt x="19" y="309"/>
                </a:lnTo>
                <a:lnTo>
                  <a:pt x="23" y="311"/>
                </a:lnTo>
                <a:lnTo>
                  <a:pt x="28" y="313"/>
                </a:lnTo>
                <a:lnTo>
                  <a:pt x="37" y="313"/>
                </a:lnTo>
                <a:lnTo>
                  <a:pt x="47" y="313"/>
                </a:lnTo>
                <a:lnTo>
                  <a:pt x="52" y="311"/>
                </a:lnTo>
                <a:lnTo>
                  <a:pt x="52" y="311"/>
                </a:lnTo>
                <a:lnTo>
                  <a:pt x="48" y="324"/>
                </a:lnTo>
                <a:lnTo>
                  <a:pt x="47" y="336"/>
                </a:lnTo>
                <a:lnTo>
                  <a:pt x="46" y="345"/>
                </a:lnTo>
                <a:lnTo>
                  <a:pt x="47" y="352"/>
                </a:lnTo>
                <a:lnTo>
                  <a:pt x="47" y="352"/>
                </a:lnTo>
                <a:lnTo>
                  <a:pt x="49" y="366"/>
                </a:lnTo>
                <a:lnTo>
                  <a:pt x="53" y="377"/>
                </a:lnTo>
                <a:lnTo>
                  <a:pt x="55" y="384"/>
                </a:lnTo>
                <a:lnTo>
                  <a:pt x="56" y="387"/>
                </a:lnTo>
                <a:lnTo>
                  <a:pt x="55" y="391"/>
                </a:lnTo>
                <a:lnTo>
                  <a:pt x="55" y="391"/>
                </a:lnTo>
                <a:lnTo>
                  <a:pt x="49" y="412"/>
                </a:lnTo>
                <a:lnTo>
                  <a:pt x="38" y="455"/>
                </a:lnTo>
                <a:lnTo>
                  <a:pt x="29" y="501"/>
                </a:lnTo>
                <a:lnTo>
                  <a:pt x="25" y="519"/>
                </a:lnTo>
                <a:lnTo>
                  <a:pt x="24" y="531"/>
                </a:lnTo>
                <a:lnTo>
                  <a:pt x="24" y="531"/>
                </a:lnTo>
                <a:lnTo>
                  <a:pt x="25" y="549"/>
                </a:lnTo>
                <a:lnTo>
                  <a:pt x="27" y="566"/>
                </a:lnTo>
                <a:lnTo>
                  <a:pt x="29" y="582"/>
                </a:lnTo>
                <a:lnTo>
                  <a:pt x="29" y="582"/>
                </a:lnTo>
                <a:lnTo>
                  <a:pt x="17" y="669"/>
                </a:lnTo>
                <a:lnTo>
                  <a:pt x="9" y="732"/>
                </a:lnTo>
                <a:lnTo>
                  <a:pt x="5" y="756"/>
                </a:lnTo>
                <a:lnTo>
                  <a:pt x="3" y="768"/>
                </a:lnTo>
                <a:lnTo>
                  <a:pt x="3" y="768"/>
                </a:lnTo>
                <a:lnTo>
                  <a:pt x="0" y="774"/>
                </a:lnTo>
                <a:lnTo>
                  <a:pt x="0" y="778"/>
                </a:lnTo>
                <a:lnTo>
                  <a:pt x="2" y="785"/>
                </a:lnTo>
                <a:lnTo>
                  <a:pt x="4" y="790"/>
                </a:lnTo>
                <a:lnTo>
                  <a:pt x="6" y="790"/>
                </a:lnTo>
                <a:lnTo>
                  <a:pt x="6" y="790"/>
                </a:lnTo>
                <a:lnTo>
                  <a:pt x="15" y="790"/>
                </a:lnTo>
                <a:lnTo>
                  <a:pt x="34" y="791"/>
                </a:lnTo>
                <a:lnTo>
                  <a:pt x="60" y="793"/>
                </a:lnTo>
                <a:lnTo>
                  <a:pt x="60" y="793"/>
                </a:lnTo>
                <a:lnTo>
                  <a:pt x="37" y="1097"/>
                </a:lnTo>
                <a:lnTo>
                  <a:pt x="37" y="1097"/>
                </a:lnTo>
                <a:lnTo>
                  <a:pt x="47" y="1099"/>
                </a:lnTo>
                <a:lnTo>
                  <a:pt x="69" y="1103"/>
                </a:lnTo>
                <a:lnTo>
                  <a:pt x="103" y="1107"/>
                </a:lnTo>
                <a:lnTo>
                  <a:pt x="99" y="1142"/>
                </a:lnTo>
                <a:lnTo>
                  <a:pt x="88" y="1144"/>
                </a:lnTo>
                <a:lnTo>
                  <a:pt x="88" y="1144"/>
                </a:lnTo>
                <a:lnTo>
                  <a:pt x="87" y="1194"/>
                </a:lnTo>
                <a:lnTo>
                  <a:pt x="86" y="1230"/>
                </a:lnTo>
                <a:lnTo>
                  <a:pt x="87" y="1243"/>
                </a:lnTo>
                <a:lnTo>
                  <a:pt x="87" y="1248"/>
                </a:lnTo>
                <a:lnTo>
                  <a:pt x="87" y="1248"/>
                </a:lnTo>
                <a:lnTo>
                  <a:pt x="90" y="1249"/>
                </a:lnTo>
                <a:lnTo>
                  <a:pt x="96" y="1250"/>
                </a:lnTo>
                <a:lnTo>
                  <a:pt x="111" y="1249"/>
                </a:lnTo>
                <a:lnTo>
                  <a:pt x="138" y="1248"/>
                </a:lnTo>
                <a:lnTo>
                  <a:pt x="237" y="1249"/>
                </a:lnTo>
                <a:lnTo>
                  <a:pt x="237" y="1249"/>
                </a:lnTo>
                <a:lnTo>
                  <a:pt x="253" y="1249"/>
                </a:lnTo>
                <a:lnTo>
                  <a:pt x="267" y="1250"/>
                </a:lnTo>
                <a:lnTo>
                  <a:pt x="275" y="1250"/>
                </a:lnTo>
                <a:lnTo>
                  <a:pt x="277" y="1249"/>
                </a:lnTo>
                <a:lnTo>
                  <a:pt x="277" y="1246"/>
                </a:lnTo>
                <a:lnTo>
                  <a:pt x="280" y="1233"/>
                </a:lnTo>
                <a:lnTo>
                  <a:pt x="280" y="1233"/>
                </a:lnTo>
                <a:lnTo>
                  <a:pt x="310" y="1238"/>
                </a:lnTo>
                <a:lnTo>
                  <a:pt x="334" y="1240"/>
                </a:lnTo>
                <a:lnTo>
                  <a:pt x="343" y="1242"/>
                </a:lnTo>
                <a:lnTo>
                  <a:pt x="348" y="1242"/>
                </a:lnTo>
                <a:lnTo>
                  <a:pt x="348" y="1242"/>
                </a:lnTo>
                <a:lnTo>
                  <a:pt x="351" y="1239"/>
                </a:lnTo>
                <a:lnTo>
                  <a:pt x="354" y="1237"/>
                </a:lnTo>
                <a:lnTo>
                  <a:pt x="360" y="1231"/>
                </a:lnTo>
                <a:lnTo>
                  <a:pt x="362" y="1227"/>
                </a:lnTo>
                <a:lnTo>
                  <a:pt x="363" y="1225"/>
                </a:lnTo>
                <a:lnTo>
                  <a:pt x="362" y="1223"/>
                </a:lnTo>
                <a:lnTo>
                  <a:pt x="359" y="1220"/>
                </a:lnTo>
                <a:lnTo>
                  <a:pt x="359" y="1220"/>
                </a:lnTo>
                <a:lnTo>
                  <a:pt x="351" y="1217"/>
                </a:lnTo>
                <a:lnTo>
                  <a:pt x="339" y="1214"/>
                </a:lnTo>
                <a:lnTo>
                  <a:pt x="328" y="1212"/>
                </a:lnTo>
                <a:lnTo>
                  <a:pt x="322" y="1210"/>
                </a:lnTo>
                <a:lnTo>
                  <a:pt x="322" y="1210"/>
                </a:lnTo>
                <a:lnTo>
                  <a:pt x="307" y="1183"/>
                </a:lnTo>
                <a:lnTo>
                  <a:pt x="293" y="1160"/>
                </a:lnTo>
                <a:lnTo>
                  <a:pt x="293" y="1160"/>
                </a:lnTo>
                <a:lnTo>
                  <a:pt x="297" y="1119"/>
                </a:lnTo>
                <a:lnTo>
                  <a:pt x="302" y="1078"/>
                </a:lnTo>
                <a:lnTo>
                  <a:pt x="302" y="1078"/>
                </a:lnTo>
                <a:lnTo>
                  <a:pt x="322" y="1068"/>
                </a:lnTo>
                <a:lnTo>
                  <a:pt x="367" y="1049"/>
                </a:lnTo>
                <a:lnTo>
                  <a:pt x="411" y="1029"/>
                </a:lnTo>
                <a:lnTo>
                  <a:pt x="426" y="1022"/>
                </a:lnTo>
                <a:lnTo>
                  <a:pt x="432" y="1019"/>
                </a:lnTo>
                <a:lnTo>
                  <a:pt x="432" y="1019"/>
                </a:lnTo>
                <a:lnTo>
                  <a:pt x="404" y="947"/>
                </a:lnTo>
                <a:lnTo>
                  <a:pt x="384" y="892"/>
                </a:lnTo>
                <a:lnTo>
                  <a:pt x="377" y="870"/>
                </a:lnTo>
                <a:lnTo>
                  <a:pt x="372" y="854"/>
                </a:lnTo>
                <a:lnTo>
                  <a:pt x="372" y="854"/>
                </a:lnTo>
                <a:lnTo>
                  <a:pt x="370" y="842"/>
                </a:lnTo>
                <a:lnTo>
                  <a:pt x="367" y="827"/>
                </a:lnTo>
                <a:lnTo>
                  <a:pt x="365" y="790"/>
                </a:lnTo>
                <a:lnTo>
                  <a:pt x="362" y="755"/>
                </a:lnTo>
                <a:lnTo>
                  <a:pt x="359" y="740"/>
                </a:lnTo>
                <a:lnTo>
                  <a:pt x="357" y="727"/>
                </a:lnTo>
                <a:lnTo>
                  <a:pt x="357" y="727"/>
                </a:lnTo>
                <a:lnTo>
                  <a:pt x="353" y="714"/>
                </a:lnTo>
                <a:lnTo>
                  <a:pt x="346" y="696"/>
                </a:lnTo>
                <a:lnTo>
                  <a:pt x="328" y="655"/>
                </a:lnTo>
                <a:lnTo>
                  <a:pt x="305" y="602"/>
                </a:lnTo>
                <a:lnTo>
                  <a:pt x="310" y="572"/>
                </a:lnTo>
                <a:lnTo>
                  <a:pt x="310" y="572"/>
                </a:lnTo>
                <a:lnTo>
                  <a:pt x="318" y="575"/>
                </a:lnTo>
                <a:lnTo>
                  <a:pt x="335" y="582"/>
                </a:lnTo>
                <a:lnTo>
                  <a:pt x="346" y="586"/>
                </a:lnTo>
                <a:lnTo>
                  <a:pt x="357" y="589"/>
                </a:lnTo>
                <a:lnTo>
                  <a:pt x="366" y="591"/>
                </a:lnTo>
                <a:lnTo>
                  <a:pt x="375" y="591"/>
                </a:lnTo>
                <a:lnTo>
                  <a:pt x="375" y="591"/>
                </a:lnTo>
                <a:lnTo>
                  <a:pt x="381" y="588"/>
                </a:lnTo>
                <a:lnTo>
                  <a:pt x="386" y="585"/>
                </a:lnTo>
                <a:lnTo>
                  <a:pt x="390" y="580"/>
                </a:lnTo>
                <a:lnTo>
                  <a:pt x="392" y="575"/>
                </a:lnTo>
                <a:lnTo>
                  <a:pt x="396" y="566"/>
                </a:lnTo>
                <a:lnTo>
                  <a:pt x="396" y="562"/>
                </a:lnTo>
                <a:lnTo>
                  <a:pt x="396" y="562"/>
                </a:lnTo>
                <a:lnTo>
                  <a:pt x="398" y="561"/>
                </a:lnTo>
                <a:lnTo>
                  <a:pt x="403" y="558"/>
                </a:lnTo>
                <a:lnTo>
                  <a:pt x="407" y="556"/>
                </a:lnTo>
                <a:lnTo>
                  <a:pt x="408" y="553"/>
                </a:lnTo>
                <a:lnTo>
                  <a:pt x="410" y="549"/>
                </a:lnTo>
                <a:lnTo>
                  <a:pt x="411" y="544"/>
                </a:lnTo>
                <a:lnTo>
                  <a:pt x="411" y="544"/>
                </a:lnTo>
                <a:lnTo>
                  <a:pt x="411" y="529"/>
                </a:lnTo>
                <a:lnTo>
                  <a:pt x="413" y="523"/>
                </a:lnTo>
                <a:lnTo>
                  <a:pt x="414" y="519"/>
                </a:lnTo>
                <a:lnTo>
                  <a:pt x="414" y="519"/>
                </a:lnTo>
                <a:lnTo>
                  <a:pt x="414" y="519"/>
                </a:lnTo>
                <a:lnTo>
                  <a:pt x="415" y="520"/>
                </a:lnTo>
                <a:lnTo>
                  <a:pt x="417" y="520"/>
                </a:lnTo>
                <a:lnTo>
                  <a:pt x="419" y="519"/>
                </a:lnTo>
                <a:lnTo>
                  <a:pt x="421" y="517"/>
                </a:lnTo>
                <a:lnTo>
                  <a:pt x="424" y="513"/>
                </a:lnTo>
                <a:lnTo>
                  <a:pt x="428" y="505"/>
                </a:lnTo>
                <a:lnTo>
                  <a:pt x="428" y="505"/>
                </a:lnTo>
                <a:lnTo>
                  <a:pt x="432" y="494"/>
                </a:lnTo>
                <a:lnTo>
                  <a:pt x="435" y="479"/>
                </a:lnTo>
                <a:lnTo>
                  <a:pt x="441" y="443"/>
                </a:lnTo>
                <a:lnTo>
                  <a:pt x="446" y="406"/>
                </a:lnTo>
                <a:lnTo>
                  <a:pt x="449" y="383"/>
                </a:lnTo>
                <a:lnTo>
                  <a:pt x="449" y="383"/>
                </a:lnTo>
                <a:lnTo>
                  <a:pt x="451" y="376"/>
                </a:lnTo>
                <a:lnTo>
                  <a:pt x="451" y="370"/>
                </a:lnTo>
                <a:lnTo>
                  <a:pt x="449" y="364"/>
                </a:lnTo>
                <a:lnTo>
                  <a:pt x="448" y="359"/>
                </a:lnTo>
                <a:lnTo>
                  <a:pt x="443" y="347"/>
                </a:lnTo>
                <a:lnTo>
                  <a:pt x="439" y="335"/>
                </a:lnTo>
                <a:lnTo>
                  <a:pt x="439" y="335"/>
                </a:lnTo>
                <a:lnTo>
                  <a:pt x="436" y="321"/>
                </a:lnTo>
                <a:lnTo>
                  <a:pt x="434" y="308"/>
                </a:lnTo>
                <a:lnTo>
                  <a:pt x="432" y="297"/>
                </a:lnTo>
                <a:lnTo>
                  <a:pt x="430" y="294"/>
                </a:lnTo>
                <a:lnTo>
                  <a:pt x="428" y="290"/>
                </a:lnTo>
                <a:lnTo>
                  <a:pt x="428" y="290"/>
                </a:lnTo>
                <a:lnTo>
                  <a:pt x="421" y="283"/>
                </a:lnTo>
                <a:lnTo>
                  <a:pt x="413" y="276"/>
                </a:lnTo>
                <a:lnTo>
                  <a:pt x="402" y="269"/>
                </a:lnTo>
                <a:lnTo>
                  <a:pt x="404" y="244"/>
                </a:lnTo>
                <a:lnTo>
                  <a:pt x="404" y="244"/>
                </a:lnTo>
                <a:lnTo>
                  <a:pt x="405" y="244"/>
                </a:lnTo>
                <a:lnTo>
                  <a:pt x="407" y="244"/>
                </a:lnTo>
                <a:lnTo>
                  <a:pt x="410" y="247"/>
                </a:lnTo>
                <a:lnTo>
                  <a:pt x="416" y="254"/>
                </a:lnTo>
                <a:lnTo>
                  <a:pt x="416" y="254"/>
                </a:lnTo>
                <a:lnTo>
                  <a:pt x="421" y="261"/>
                </a:lnTo>
                <a:lnTo>
                  <a:pt x="426" y="266"/>
                </a:lnTo>
                <a:lnTo>
                  <a:pt x="436" y="272"/>
                </a:lnTo>
                <a:lnTo>
                  <a:pt x="436" y="272"/>
                </a:lnTo>
                <a:lnTo>
                  <a:pt x="441" y="275"/>
                </a:lnTo>
                <a:lnTo>
                  <a:pt x="442" y="278"/>
                </a:lnTo>
                <a:lnTo>
                  <a:pt x="447" y="289"/>
                </a:lnTo>
                <a:lnTo>
                  <a:pt x="447" y="289"/>
                </a:lnTo>
                <a:lnTo>
                  <a:pt x="454" y="303"/>
                </a:lnTo>
                <a:lnTo>
                  <a:pt x="457" y="311"/>
                </a:lnTo>
                <a:lnTo>
                  <a:pt x="459" y="296"/>
                </a:lnTo>
                <a:lnTo>
                  <a:pt x="470" y="316"/>
                </a:lnTo>
                <a:lnTo>
                  <a:pt x="470" y="316"/>
                </a:lnTo>
                <a:lnTo>
                  <a:pt x="468" y="308"/>
                </a:lnTo>
                <a:lnTo>
                  <a:pt x="468" y="294"/>
                </a:lnTo>
                <a:lnTo>
                  <a:pt x="468" y="294"/>
                </a:lnTo>
                <a:lnTo>
                  <a:pt x="468" y="288"/>
                </a:lnTo>
                <a:lnTo>
                  <a:pt x="467" y="279"/>
                </a:lnTo>
                <a:lnTo>
                  <a:pt x="465" y="267"/>
                </a:lnTo>
                <a:lnTo>
                  <a:pt x="464" y="253"/>
                </a:lnTo>
                <a:lnTo>
                  <a:pt x="464" y="253"/>
                </a:lnTo>
                <a:lnTo>
                  <a:pt x="460" y="221"/>
                </a:lnTo>
                <a:lnTo>
                  <a:pt x="454" y="187"/>
                </a:lnTo>
                <a:lnTo>
                  <a:pt x="454" y="187"/>
                </a:lnTo>
                <a:lnTo>
                  <a:pt x="452" y="177"/>
                </a:lnTo>
                <a:lnTo>
                  <a:pt x="449" y="169"/>
                </a:lnTo>
                <a:lnTo>
                  <a:pt x="446" y="164"/>
                </a:lnTo>
                <a:lnTo>
                  <a:pt x="441" y="159"/>
                </a:lnTo>
                <a:lnTo>
                  <a:pt x="435" y="155"/>
                </a:lnTo>
                <a:lnTo>
                  <a:pt x="433" y="153"/>
                </a:lnTo>
                <a:lnTo>
                  <a:pt x="433" y="153"/>
                </a:lnTo>
                <a:lnTo>
                  <a:pt x="435" y="143"/>
                </a:lnTo>
                <a:lnTo>
                  <a:pt x="436" y="134"/>
                </a:lnTo>
                <a:lnTo>
                  <a:pt x="436" y="131"/>
                </a:lnTo>
                <a:lnTo>
                  <a:pt x="435" y="128"/>
                </a:lnTo>
                <a:lnTo>
                  <a:pt x="435" y="128"/>
                </a:lnTo>
                <a:lnTo>
                  <a:pt x="432" y="126"/>
                </a:lnTo>
                <a:lnTo>
                  <a:pt x="428" y="126"/>
                </a:lnTo>
                <a:lnTo>
                  <a:pt x="423" y="127"/>
                </a:lnTo>
                <a:lnTo>
                  <a:pt x="423" y="127"/>
                </a:lnTo>
                <a:lnTo>
                  <a:pt x="420" y="125"/>
                </a:lnTo>
                <a:lnTo>
                  <a:pt x="410" y="119"/>
                </a:lnTo>
                <a:lnTo>
                  <a:pt x="398" y="112"/>
                </a:lnTo>
                <a:lnTo>
                  <a:pt x="391" y="109"/>
                </a:lnTo>
                <a:lnTo>
                  <a:pt x="384" y="107"/>
                </a:lnTo>
                <a:lnTo>
                  <a:pt x="384" y="107"/>
                </a:lnTo>
                <a:lnTo>
                  <a:pt x="376" y="106"/>
                </a:lnTo>
                <a:lnTo>
                  <a:pt x="366" y="106"/>
                </a:lnTo>
                <a:lnTo>
                  <a:pt x="356" y="107"/>
                </a:lnTo>
                <a:lnTo>
                  <a:pt x="345" y="108"/>
                </a:lnTo>
                <a:lnTo>
                  <a:pt x="334" y="112"/>
                </a:lnTo>
                <a:lnTo>
                  <a:pt x="326" y="114"/>
                </a:lnTo>
                <a:lnTo>
                  <a:pt x="318" y="119"/>
                </a:lnTo>
                <a:lnTo>
                  <a:pt x="313" y="125"/>
                </a:lnTo>
                <a:lnTo>
                  <a:pt x="313" y="125"/>
                </a:lnTo>
                <a:lnTo>
                  <a:pt x="307" y="137"/>
                </a:lnTo>
                <a:lnTo>
                  <a:pt x="303" y="150"/>
                </a:lnTo>
                <a:lnTo>
                  <a:pt x="300" y="164"/>
                </a:lnTo>
                <a:lnTo>
                  <a:pt x="300" y="164"/>
                </a:lnTo>
                <a:lnTo>
                  <a:pt x="299" y="172"/>
                </a:lnTo>
                <a:lnTo>
                  <a:pt x="296" y="179"/>
                </a:lnTo>
                <a:lnTo>
                  <a:pt x="294" y="184"/>
                </a:lnTo>
                <a:lnTo>
                  <a:pt x="294" y="184"/>
                </a:lnTo>
                <a:lnTo>
                  <a:pt x="291" y="188"/>
                </a:lnTo>
                <a:lnTo>
                  <a:pt x="288" y="189"/>
                </a:lnTo>
                <a:lnTo>
                  <a:pt x="284" y="190"/>
                </a:lnTo>
                <a:lnTo>
                  <a:pt x="293" y="194"/>
                </a:lnTo>
                <a:lnTo>
                  <a:pt x="293" y="194"/>
                </a:lnTo>
                <a:lnTo>
                  <a:pt x="294" y="200"/>
                </a:lnTo>
                <a:lnTo>
                  <a:pt x="295" y="210"/>
                </a:lnTo>
                <a:lnTo>
                  <a:pt x="295" y="210"/>
                </a:lnTo>
                <a:lnTo>
                  <a:pt x="299" y="220"/>
                </a:lnTo>
                <a:lnTo>
                  <a:pt x="302" y="226"/>
                </a:lnTo>
                <a:lnTo>
                  <a:pt x="302" y="226"/>
                </a:lnTo>
                <a:lnTo>
                  <a:pt x="294" y="222"/>
                </a:lnTo>
                <a:lnTo>
                  <a:pt x="284" y="217"/>
                </a:lnTo>
                <a:lnTo>
                  <a:pt x="284" y="217"/>
                </a:lnTo>
                <a:lnTo>
                  <a:pt x="283" y="217"/>
                </a:lnTo>
                <a:lnTo>
                  <a:pt x="281" y="219"/>
                </a:lnTo>
                <a:lnTo>
                  <a:pt x="278" y="221"/>
                </a:lnTo>
                <a:lnTo>
                  <a:pt x="265" y="219"/>
                </a:lnTo>
                <a:lnTo>
                  <a:pt x="265" y="219"/>
                </a:lnTo>
                <a:lnTo>
                  <a:pt x="258" y="212"/>
                </a:lnTo>
                <a:lnTo>
                  <a:pt x="253" y="203"/>
                </a:lnTo>
                <a:lnTo>
                  <a:pt x="252" y="200"/>
                </a:lnTo>
                <a:lnTo>
                  <a:pt x="252" y="196"/>
                </a:lnTo>
                <a:lnTo>
                  <a:pt x="252" y="196"/>
                </a:lnTo>
                <a:lnTo>
                  <a:pt x="253" y="179"/>
                </a:lnTo>
                <a:lnTo>
                  <a:pt x="255" y="171"/>
                </a:lnTo>
                <a:lnTo>
                  <a:pt x="255" y="171"/>
                </a:lnTo>
                <a:lnTo>
                  <a:pt x="256" y="171"/>
                </a:lnTo>
                <a:lnTo>
                  <a:pt x="257" y="171"/>
                </a:lnTo>
                <a:lnTo>
                  <a:pt x="259" y="169"/>
                </a:lnTo>
                <a:lnTo>
                  <a:pt x="262" y="163"/>
                </a:lnTo>
                <a:lnTo>
                  <a:pt x="262" y="163"/>
                </a:lnTo>
                <a:lnTo>
                  <a:pt x="263" y="157"/>
                </a:lnTo>
                <a:lnTo>
                  <a:pt x="263" y="150"/>
                </a:lnTo>
                <a:lnTo>
                  <a:pt x="263" y="134"/>
                </a:lnTo>
                <a:lnTo>
                  <a:pt x="261" y="115"/>
                </a:lnTo>
                <a:lnTo>
                  <a:pt x="261" y="115"/>
                </a:lnTo>
                <a:lnTo>
                  <a:pt x="263" y="115"/>
                </a:lnTo>
                <a:lnTo>
                  <a:pt x="264" y="114"/>
                </a:lnTo>
                <a:lnTo>
                  <a:pt x="264" y="109"/>
                </a:lnTo>
                <a:lnTo>
                  <a:pt x="264" y="109"/>
                </a:lnTo>
                <a:lnTo>
                  <a:pt x="262" y="103"/>
                </a:lnTo>
                <a:lnTo>
                  <a:pt x="258" y="96"/>
                </a:lnTo>
                <a:lnTo>
                  <a:pt x="249" y="83"/>
                </a:lnTo>
                <a:lnTo>
                  <a:pt x="249" y="83"/>
                </a:lnTo>
                <a:lnTo>
                  <a:pt x="245" y="77"/>
                </a:lnTo>
                <a:lnTo>
                  <a:pt x="243" y="71"/>
                </a:lnTo>
                <a:lnTo>
                  <a:pt x="240" y="64"/>
                </a:lnTo>
                <a:lnTo>
                  <a:pt x="246" y="68"/>
                </a:lnTo>
                <a:lnTo>
                  <a:pt x="245" y="51"/>
                </a:lnTo>
                <a:lnTo>
                  <a:pt x="258" y="54"/>
                </a:lnTo>
                <a:lnTo>
                  <a:pt x="258" y="54"/>
                </a:lnTo>
                <a:lnTo>
                  <a:pt x="251" y="46"/>
                </a:lnTo>
                <a:lnTo>
                  <a:pt x="238" y="32"/>
                </a:lnTo>
                <a:lnTo>
                  <a:pt x="238" y="32"/>
                </a:lnTo>
                <a:lnTo>
                  <a:pt x="227" y="24"/>
                </a:lnTo>
                <a:lnTo>
                  <a:pt x="220" y="19"/>
                </a:lnTo>
                <a:lnTo>
                  <a:pt x="212" y="13"/>
                </a:lnTo>
                <a:lnTo>
                  <a:pt x="204" y="8"/>
                </a:lnTo>
                <a:lnTo>
                  <a:pt x="193" y="5"/>
                </a:lnTo>
                <a:lnTo>
                  <a:pt x="181" y="1"/>
                </a:lnTo>
                <a:lnTo>
                  <a:pt x="169" y="0"/>
                </a:lnTo>
                <a:lnTo>
                  <a:pt x="169" y="0"/>
                </a:lnTo>
                <a:lnTo>
                  <a:pt x="163" y="0"/>
                </a:lnTo>
                <a:lnTo>
                  <a:pt x="156" y="0"/>
                </a:lnTo>
                <a:lnTo>
                  <a:pt x="143" y="4"/>
                </a:lnTo>
                <a:lnTo>
                  <a:pt x="130" y="8"/>
                </a:lnTo>
                <a:lnTo>
                  <a:pt x="119" y="13"/>
                </a:lnTo>
                <a:lnTo>
                  <a:pt x="100" y="24"/>
                </a:lnTo>
                <a:lnTo>
                  <a:pt x="94" y="30"/>
                </a:lnTo>
                <a:lnTo>
                  <a:pt x="94" y="30"/>
                </a:lnTo>
                <a:lnTo>
                  <a:pt x="91" y="31"/>
                </a:lnTo>
                <a:lnTo>
                  <a:pt x="85" y="37"/>
                </a:lnTo>
                <a:lnTo>
                  <a:pt x="81" y="40"/>
                </a:lnTo>
                <a:lnTo>
                  <a:pt x="78" y="48"/>
                </a:lnTo>
                <a:lnTo>
                  <a:pt x="74" y="55"/>
                </a:lnTo>
                <a:lnTo>
                  <a:pt x="72" y="64"/>
                </a:lnTo>
                <a:lnTo>
                  <a:pt x="72" y="64"/>
                </a:lnTo>
                <a:lnTo>
                  <a:pt x="68" y="83"/>
                </a:lnTo>
                <a:lnTo>
                  <a:pt x="67" y="90"/>
                </a:lnTo>
                <a:lnTo>
                  <a:pt x="67" y="97"/>
                </a:lnTo>
                <a:lnTo>
                  <a:pt x="68" y="105"/>
                </a:lnTo>
                <a:lnTo>
                  <a:pt x="69" y="111"/>
                </a:lnTo>
                <a:lnTo>
                  <a:pt x="74" y="121"/>
                </a:lnTo>
                <a:lnTo>
                  <a:pt x="74" y="121"/>
                </a:lnTo>
                <a:lnTo>
                  <a:pt x="93" y="153"/>
                </a:lnTo>
                <a:lnTo>
                  <a:pt x="93" y="153"/>
                </a:lnTo>
                <a:lnTo>
                  <a:pt x="92" y="156"/>
                </a:lnTo>
                <a:lnTo>
                  <a:pt x="92" y="160"/>
                </a:lnTo>
                <a:lnTo>
                  <a:pt x="94" y="166"/>
                </a:lnTo>
                <a:close/>
                <a:moveTo>
                  <a:pt x="206" y="1112"/>
                </a:moveTo>
                <a:lnTo>
                  <a:pt x="210" y="1147"/>
                </a:lnTo>
                <a:lnTo>
                  <a:pt x="210" y="1147"/>
                </a:lnTo>
                <a:lnTo>
                  <a:pt x="206" y="1148"/>
                </a:lnTo>
                <a:lnTo>
                  <a:pt x="205" y="1150"/>
                </a:lnTo>
                <a:lnTo>
                  <a:pt x="202" y="1153"/>
                </a:lnTo>
                <a:lnTo>
                  <a:pt x="202" y="1153"/>
                </a:lnTo>
                <a:lnTo>
                  <a:pt x="200" y="1158"/>
                </a:lnTo>
                <a:lnTo>
                  <a:pt x="196" y="1168"/>
                </a:lnTo>
                <a:lnTo>
                  <a:pt x="193" y="1180"/>
                </a:lnTo>
                <a:lnTo>
                  <a:pt x="193" y="1180"/>
                </a:lnTo>
                <a:lnTo>
                  <a:pt x="187" y="1173"/>
                </a:lnTo>
                <a:lnTo>
                  <a:pt x="183" y="1168"/>
                </a:lnTo>
                <a:lnTo>
                  <a:pt x="182" y="1163"/>
                </a:lnTo>
                <a:lnTo>
                  <a:pt x="182" y="1163"/>
                </a:lnTo>
                <a:lnTo>
                  <a:pt x="187" y="1145"/>
                </a:lnTo>
                <a:lnTo>
                  <a:pt x="189" y="1135"/>
                </a:lnTo>
                <a:lnTo>
                  <a:pt x="189" y="1131"/>
                </a:lnTo>
                <a:lnTo>
                  <a:pt x="188" y="1129"/>
                </a:lnTo>
                <a:lnTo>
                  <a:pt x="188" y="1129"/>
                </a:lnTo>
                <a:lnTo>
                  <a:pt x="177" y="1128"/>
                </a:lnTo>
                <a:lnTo>
                  <a:pt x="170" y="1128"/>
                </a:lnTo>
                <a:lnTo>
                  <a:pt x="172" y="1111"/>
                </a:lnTo>
                <a:lnTo>
                  <a:pt x="206" y="111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36">
            <a:extLst>
              <a:ext uri="{FF2B5EF4-FFF2-40B4-BE49-F238E27FC236}">
                <a16:creationId xmlns:a16="http://schemas.microsoft.com/office/drawing/2014/main" id="{BEEEC740-E2CD-4E49-A962-4147174E7553}"/>
              </a:ext>
            </a:extLst>
          </p:cNvPr>
          <p:cNvSpPr>
            <a:spLocks/>
          </p:cNvSpPr>
          <p:nvPr/>
        </p:nvSpPr>
        <p:spPr bwMode="auto">
          <a:xfrm>
            <a:off x="6488064" y="756229"/>
            <a:ext cx="607078" cy="1717083"/>
          </a:xfrm>
          <a:custGeom>
            <a:avLst/>
            <a:gdLst>
              <a:gd name="T0" fmla="*/ 42 w 443"/>
              <a:gd name="T1" fmla="*/ 224 h 1253"/>
              <a:gd name="T2" fmla="*/ 34 w 443"/>
              <a:gd name="T3" fmla="*/ 257 h 1253"/>
              <a:gd name="T4" fmla="*/ 28 w 443"/>
              <a:gd name="T5" fmla="*/ 302 h 1253"/>
              <a:gd name="T6" fmla="*/ 57 w 443"/>
              <a:gd name="T7" fmla="*/ 327 h 1253"/>
              <a:gd name="T8" fmla="*/ 55 w 443"/>
              <a:gd name="T9" fmla="*/ 509 h 1253"/>
              <a:gd name="T10" fmla="*/ 47 w 443"/>
              <a:gd name="T11" fmla="*/ 775 h 1253"/>
              <a:gd name="T12" fmla="*/ 66 w 443"/>
              <a:gd name="T13" fmla="*/ 891 h 1253"/>
              <a:gd name="T14" fmla="*/ 29 w 443"/>
              <a:gd name="T15" fmla="*/ 1065 h 1253"/>
              <a:gd name="T16" fmla="*/ 22 w 443"/>
              <a:gd name="T17" fmla="*/ 1095 h 1253"/>
              <a:gd name="T18" fmla="*/ 42 w 443"/>
              <a:gd name="T19" fmla="*/ 1108 h 1253"/>
              <a:gd name="T20" fmla="*/ 28 w 443"/>
              <a:gd name="T21" fmla="*/ 1135 h 1253"/>
              <a:gd name="T22" fmla="*/ 13 w 443"/>
              <a:gd name="T23" fmla="*/ 1142 h 1253"/>
              <a:gd name="T24" fmla="*/ 16 w 443"/>
              <a:gd name="T25" fmla="*/ 1177 h 1253"/>
              <a:gd name="T26" fmla="*/ 5 w 443"/>
              <a:gd name="T27" fmla="*/ 1245 h 1253"/>
              <a:gd name="T28" fmla="*/ 61 w 443"/>
              <a:gd name="T29" fmla="*/ 1248 h 1253"/>
              <a:gd name="T30" fmla="*/ 136 w 443"/>
              <a:gd name="T31" fmla="*/ 1249 h 1253"/>
              <a:gd name="T32" fmla="*/ 177 w 443"/>
              <a:gd name="T33" fmla="*/ 1234 h 1253"/>
              <a:gd name="T34" fmla="*/ 158 w 443"/>
              <a:gd name="T35" fmla="*/ 1213 h 1253"/>
              <a:gd name="T36" fmla="*/ 112 w 443"/>
              <a:gd name="T37" fmla="*/ 1108 h 1253"/>
              <a:gd name="T38" fmla="*/ 222 w 443"/>
              <a:gd name="T39" fmla="*/ 1122 h 1253"/>
              <a:gd name="T40" fmla="*/ 225 w 443"/>
              <a:gd name="T41" fmla="*/ 1209 h 1253"/>
              <a:gd name="T42" fmla="*/ 303 w 443"/>
              <a:gd name="T43" fmla="*/ 1199 h 1253"/>
              <a:gd name="T44" fmla="*/ 376 w 443"/>
              <a:gd name="T45" fmla="*/ 1182 h 1253"/>
              <a:gd name="T46" fmla="*/ 390 w 443"/>
              <a:gd name="T47" fmla="*/ 1160 h 1253"/>
              <a:gd name="T48" fmla="*/ 351 w 443"/>
              <a:gd name="T49" fmla="*/ 1149 h 1253"/>
              <a:gd name="T50" fmla="*/ 303 w 443"/>
              <a:gd name="T51" fmla="*/ 1117 h 1253"/>
              <a:gd name="T52" fmla="*/ 307 w 443"/>
              <a:gd name="T53" fmla="*/ 1061 h 1253"/>
              <a:gd name="T54" fmla="*/ 346 w 443"/>
              <a:gd name="T55" fmla="*/ 1033 h 1253"/>
              <a:gd name="T56" fmla="*/ 298 w 443"/>
              <a:gd name="T57" fmla="*/ 894 h 1253"/>
              <a:gd name="T58" fmla="*/ 315 w 443"/>
              <a:gd name="T59" fmla="*/ 825 h 1253"/>
              <a:gd name="T60" fmla="*/ 315 w 443"/>
              <a:gd name="T61" fmla="*/ 775 h 1253"/>
              <a:gd name="T62" fmla="*/ 306 w 443"/>
              <a:gd name="T63" fmla="*/ 678 h 1253"/>
              <a:gd name="T64" fmla="*/ 344 w 443"/>
              <a:gd name="T65" fmla="*/ 688 h 1253"/>
              <a:gd name="T66" fmla="*/ 374 w 443"/>
              <a:gd name="T67" fmla="*/ 590 h 1253"/>
              <a:gd name="T68" fmla="*/ 404 w 443"/>
              <a:gd name="T69" fmla="*/ 559 h 1253"/>
              <a:gd name="T70" fmla="*/ 409 w 443"/>
              <a:gd name="T71" fmla="*/ 535 h 1253"/>
              <a:gd name="T72" fmla="*/ 437 w 443"/>
              <a:gd name="T73" fmla="*/ 474 h 1253"/>
              <a:gd name="T74" fmla="*/ 437 w 443"/>
              <a:gd name="T75" fmla="*/ 423 h 1253"/>
              <a:gd name="T76" fmla="*/ 441 w 443"/>
              <a:gd name="T77" fmla="*/ 309 h 1253"/>
              <a:gd name="T78" fmla="*/ 428 w 443"/>
              <a:gd name="T79" fmla="*/ 282 h 1253"/>
              <a:gd name="T80" fmla="*/ 401 w 443"/>
              <a:gd name="T81" fmla="*/ 258 h 1253"/>
              <a:gd name="T82" fmla="*/ 417 w 443"/>
              <a:gd name="T83" fmla="*/ 224 h 1253"/>
              <a:gd name="T84" fmla="*/ 420 w 443"/>
              <a:gd name="T85" fmla="*/ 201 h 1253"/>
              <a:gd name="T86" fmla="*/ 411 w 443"/>
              <a:gd name="T87" fmla="*/ 148 h 1253"/>
              <a:gd name="T88" fmla="*/ 374 w 443"/>
              <a:gd name="T89" fmla="*/ 117 h 1253"/>
              <a:gd name="T90" fmla="*/ 333 w 443"/>
              <a:gd name="T91" fmla="*/ 124 h 1253"/>
              <a:gd name="T92" fmla="*/ 307 w 443"/>
              <a:gd name="T93" fmla="*/ 168 h 1253"/>
              <a:gd name="T94" fmla="*/ 302 w 443"/>
              <a:gd name="T95" fmla="*/ 211 h 1253"/>
              <a:gd name="T96" fmla="*/ 292 w 443"/>
              <a:gd name="T97" fmla="*/ 226 h 1253"/>
              <a:gd name="T98" fmla="*/ 247 w 443"/>
              <a:gd name="T99" fmla="*/ 184 h 1253"/>
              <a:gd name="T100" fmla="*/ 247 w 443"/>
              <a:gd name="T101" fmla="*/ 161 h 1253"/>
              <a:gd name="T102" fmla="*/ 252 w 443"/>
              <a:gd name="T103" fmla="*/ 119 h 1253"/>
              <a:gd name="T104" fmla="*/ 243 w 443"/>
              <a:gd name="T105" fmla="*/ 83 h 1253"/>
              <a:gd name="T106" fmla="*/ 240 w 443"/>
              <a:gd name="T107" fmla="*/ 60 h 1253"/>
              <a:gd name="T108" fmla="*/ 228 w 443"/>
              <a:gd name="T109" fmla="*/ 25 h 1253"/>
              <a:gd name="T110" fmla="*/ 164 w 443"/>
              <a:gd name="T111" fmla="*/ 2 h 1253"/>
              <a:gd name="T112" fmla="*/ 119 w 443"/>
              <a:gd name="T113" fmla="*/ 16 h 1253"/>
              <a:gd name="T114" fmla="*/ 79 w 443"/>
              <a:gd name="T115" fmla="*/ 59 h 1253"/>
              <a:gd name="T116" fmla="*/ 66 w 443"/>
              <a:gd name="T117" fmla="*/ 112 h 1253"/>
              <a:gd name="T118" fmla="*/ 95 w 443"/>
              <a:gd name="T119" fmla="*/ 18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43" h="1253">
                <a:moveTo>
                  <a:pt x="95" y="180"/>
                </a:moveTo>
                <a:lnTo>
                  <a:pt x="95" y="180"/>
                </a:lnTo>
                <a:lnTo>
                  <a:pt x="72" y="199"/>
                </a:lnTo>
                <a:lnTo>
                  <a:pt x="53" y="213"/>
                </a:lnTo>
                <a:lnTo>
                  <a:pt x="45" y="219"/>
                </a:lnTo>
                <a:lnTo>
                  <a:pt x="42" y="224"/>
                </a:lnTo>
                <a:lnTo>
                  <a:pt x="42" y="224"/>
                </a:lnTo>
                <a:lnTo>
                  <a:pt x="36" y="231"/>
                </a:lnTo>
                <a:lnTo>
                  <a:pt x="32" y="237"/>
                </a:lnTo>
                <a:lnTo>
                  <a:pt x="31" y="242"/>
                </a:lnTo>
                <a:lnTo>
                  <a:pt x="31" y="247"/>
                </a:lnTo>
                <a:lnTo>
                  <a:pt x="31" y="247"/>
                </a:lnTo>
                <a:lnTo>
                  <a:pt x="32" y="253"/>
                </a:lnTo>
                <a:lnTo>
                  <a:pt x="34" y="257"/>
                </a:lnTo>
                <a:lnTo>
                  <a:pt x="31" y="263"/>
                </a:lnTo>
                <a:lnTo>
                  <a:pt x="28" y="275"/>
                </a:lnTo>
                <a:lnTo>
                  <a:pt x="28" y="275"/>
                </a:lnTo>
                <a:lnTo>
                  <a:pt x="25" y="283"/>
                </a:lnTo>
                <a:lnTo>
                  <a:pt x="25" y="290"/>
                </a:lnTo>
                <a:lnTo>
                  <a:pt x="25" y="296"/>
                </a:lnTo>
                <a:lnTo>
                  <a:pt x="28" y="302"/>
                </a:lnTo>
                <a:lnTo>
                  <a:pt x="30" y="308"/>
                </a:lnTo>
                <a:lnTo>
                  <a:pt x="34" y="312"/>
                </a:lnTo>
                <a:lnTo>
                  <a:pt x="37" y="316"/>
                </a:lnTo>
                <a:lnTo>
                  <a:pt x="42" y="319"/>
                </a:lnTo>
                <a:lnTo>
                  <a:pt x="42" y="319"/>
                </a:lnTo>
                <a:lnTo>
                  <a:pt x="50" y="323"/>
                </a:lnTo>
                <a:lnTo>
                  <a:pt x="57" y="327"/>
                </a:lnTo>
                <a:lnTo>
                  <a:pt x="66" y="329"/>
                </a:lnTo>
                <a:lnTo>
                  <a:pt x="66" y="329"/>
                </a:lnTo>
                <a:lnTo>
                  <a:pt x="62" y="404"/>
                </a:lnTo>
                <a:lnTo>
                  <a:pt x="60" y="464"/>
                </a:lnTo>
                <a:lnTo>
                  <a:pt x="57" y="490"/>
                </a:lnTo>
                <a:lnTo>
                  <a:pt x="55" y="509"/>
                </a:lnTo>
                <a:lnTo>
                  <a:pt x="55" y="509"/>
                </a:lnTo>
                <a:lnTo>
                  <a:pt x="51" y="535"/>
                </a:lnTo>
                <a:lnTo>
                  <a:pt x="49" y="555"/>
                </a:lnTo>
                <a:lnTo>
                  <a:pt x="48" y="573"/>
                </a:lnTo>
                <a:lnTo>
                  <a:pt x="48" y="573"/>
                </a:lnTo>
                <a:lnTo>
                  <a:pt x="47" y="676"/>
                </a:lnTo>
                <a:lnTo>
                  <a:pt x="47" y="750"/>
                </a:lnTo>
                <a:lnTo>
                  <a:pt x="47" y="775"/>
                </a:lnTo>
                <a:lnTo>
                  <a:pt x="48" y="786"/>
                </a:lnTo>
                <a:lnTo>
                  <a:pt x="48" y="786"/>
                </a:lnTo>
                <a:lnTo>
                  <a:pt x="53" y="790"/>
                </a:lnTo>
                <a:lnTo>
                  <a:pt x="58" y="795"/>
                </a:lnTo>
                <a:lnTo>
                  <a:pt x="66" y="800"/>
                </a:lnTo>
                <a:lnTo>
                  <a:pt x="66" y="800"/>
                </a:lnTo>
                <a:lnTo>
                  <a:pt x="66" y="891"/>
                </a:lnTo>
                <a:lnTo>
                  <a:pt x="64" y="957"/>
                </a:lnTo>
                <a:lnTo>
                  <a:pt x="63" y="981"/>
                </a:lnTo>
                <a:lnTo>
                  <a:pt x="62" y="992"/>
                </a:lnTo>
                <a:lnTo>
                  <a:pt x="62" y="992"/>
                </a:lnTo>
                <a:lnTo>
                  <a:pt x="43" y="1033"/>
                </a:lnTo>
                <a:lnTo>
                  <a:pt x="32" y="1055"/>
                </a:lnTo>
                <a:lnTo>
                  <a:pt x="29" y="1065"/>
                </a:lnTo>
                <a:lnTo>
                  <a:pt x="28" y="1070"/>
                </a:lnTo>
                <a:lnTo>
                  <a:pt x="28" y="1070"/>
                </a:lnTo>
                <a:lnTo>
                  <a:pt x="28" y="1074"/>
                </a:lnTo>
                <a:lnTo>
                  <a:pt x="26" y="1078"/>
                </a:lnTo>
                <a:lnTo>
                  <a:pt x="23" y="1087"/>
                </a:lnTo>
                <a:lnTo>
                  <a:pt x="22" y="1091"/>
                </a:lnTo>
                <a:lnTo>
                  <a:pt x="22" y="1095"/>
                </a:lnTo>
                <a:lnTo>
                  <a:pt x="22" y="1098"/>
                </a:lnTo>
                <a:lnTo>
                  <a:pt x="24" y="1101"/>
                </a:lnTo>
                <a:lnTo>
                  <a:pt x="24" y="1101"/>
                </a:lnTo>
                <a:lnTo>
                  <a:pt x="30" y="1104"/>
                </a:lnTo>
                <a:lnTo>
                  <a:pt x="36" y="1106"/>
                </a:lnTo>
                <a:lnTo>
                  <a:pt x="42" y="1108"/>
                </a:lnTo>
                <a:lnTo>
                  <a:pt x="42" y="1108"/>
                </a:lnTo>
                <a:lnTo>
                  <a:pt x="39" y="1114"/>
                </a:lnTo>
                <a:lnTo>
                  <a:pt x="37" y="1118"/>
                </a:lnTo>
                <a:lnTo>
                  <a:pt x="35" y="1124"/>
                </a:lnTo>
                <a:lnTo>
                  <a:pt x="35" y="1124"/>
                </a:lnTo>
                <a:lnTo>
                  <a:pt x="30" y="1131"/>
                </a:lnTo>
                <a:lnTo>
                  <a:pt x="28" y="1135"/>
                </a:lnTo>
                <a:lnTo>
                  <a:pt x="28" y="1135"/>
                </a:lnTo>
                <a:lnTo>
                  <a:pt x="19" y="1135"/>
                </a:lnTo>
                <a:lnTo>
                  <a:pt x="13" y="1135"/>
                </a:lnTo>
                <a:lnTo>
                  <a:pt x="11" y="1136"/>
                </a:lnTo>
                <a:lnTo>
                  <a:pt x="11" y="1137"/>
                </a:lnTo>
                <a:lnTo>
                  <a:pt x="11" y="1137"/>
                </a:lnTo>
                <a:lnTo>
                  <a:pt x="11" y="1140"/>
                </a:lnTo>
                <a:lnTo>
                  <a:pt x="13" y="1142"/>
                </a:lnTo>
                <a:lnTo>
                  <a:pt x="17" y="1147"/>
                </a:lnTo>
                <a:lnTo>
                  <a:pt x="19" y="1149"/>
                </a:lnTo>
                <a:lnTo>
                  <a:pt x="20" y="1153"/>
                </a:lnTo>
                <a:lnTo>
                  <a:pt x="22" y="1158"/>
                </a:lnTo>
                <a:lnTo>
                  <a:pt x="20" y="1161"/>
                </a:lnTo>
                <a:lnTo>
                  <a:pt x="20" y="1161"/>
                </a:lnTo>
                <a:lnTo>
                  <a:pt x="16" y="1177"/>
                </a:lnTo>
                <a:lnTo>
                  <a:pt x="9" y="1197"/>
                </a:lnTo>
                <a:lnTo>
                  <a:pt x="1" y="1219"/>
                </a:lnTo>
                <a:lnTo>
                  <a:pt x="0" y="1229"/>
                </a:lnTo>
                <a:lnTo>
                  <a:pt x="0" y="1236"/>
                </a:lnTo>
                <a:lnTo>
                  <a:pt x="0" y="1236"/>
                </a:lnTo>
                <a:lnTo>
                  <a:pt x="3" y="1242"/>
                </a:lnTo>
                <a:lnTo>
                  <a:pt x="5" y="1245"/>
                </a:lnTo>
                <a:lnTo>
                  <a:pt x="7" y="1248"/>
                </a:lnTo>
                <a:lnTo>
                  <a:pt x="10" y="1250"/>
                </a:lnTo>
                <a:lnTo>
                  <a:pt x="15" y="1253"/>
                </a:lnTo>
                <a:lnTo>
                  <a:pt x="18" y="1253"/>
                </a:lnTo>
                <a:lnTo>
                  <a:pt x="18" y="1253"/>
                </a:lnTo>
                <a:lnTo>
                  <a:pt x="41" y="1249"/>
                </a:lnTo>
                <a:lnTo>
                  <a:pt x="61" y="1248"/>
                </a:lnTo>
                <a:lnTo>
                  <a:pt x="72" y="1248"/>
                </a:lnTo>
                <a:lnTo>
                  <a:pt x="82" y="1249"/>
                </a:lnTo>
                <a:lnTo>
                  <a:pt x="82" y="1249"/>
                </a:lnTo>
                <a:lnTo>
                  <a:pt x="93" y="1250"/>
                </a:lnTo>
                <a:lnTo>
                  <a:pt x="106" y="1251"/>
                </a:lnTo>
                <a:lnTo>
                  <a:pt x="121" y="1250"/>
                </a:lnTo>
                <a:lnTo>
                  <a:pt x="136" y="1249"/>
                </a:lnTo>
                <a:lnTo>
                  <a:pt x="149" y="1248"/>
                </a:lnTo>
                <a:lnTo>
                  <a:pt x="161" y="1245"/>
                </a:lnTo>
                <a:lnTo>
                  <a:pt x="169" y="1242"/>
                </a:lnTo>
                <a:lnTo>
                  <a:pt x="174" y="1240"/>
                </a:lnTo>
                <a:lnTo>
                  <a:pt x="174" y="1240"/>
                </a:lnTo>
                <a:lnTo>
                  <a:pt x="176" y="1236"/>
                </a:lnTo>
                <a:lnTo>
                  <a:pt x="177" y="1234"/>
                </a:lnTo>
                <a:lnTo>
                  <a:pt x="177" y="1228"/>
                </a:lnTo>
                <a:lnTo>
                  <a:pt x="176" y="1223"/>
                </a:lnTo>
                <a:lnTo>
                  <a:pt x="174" y="1219"/>
                </a:lnTo>
                <a:lnTo>
                  <a:pt x="174" y="1219"/>
                </a:lnTo>
                <a:lnTo>
                  <a:pt x="171" y="1217"/>
                </a:lnTo>
                <a:lnTo>
                  <a:pt x="168" y="1216"/>
                </a:lnTo>
                <a:lnTo>
                  <a:pt x="158" y="1213"/>
                </a:lnTo>
                <a:lnTo>
                  <a:pt x="148" y="1211"/>
                </a:lnTo>
                <a:lnTo>
                  <a:pt x="139" y="1209"/>
                </a:lnTo>
                <a:lnTo>
                  <a:pt x="139" y="1209"/>
                </a:lnTo>
                <a:lnTo>
                  <a:pt x="115" y="1192"/>
                </a:lnTo>
                <a:lnTo>
                  <a:pt x="95" y="1179"/>
                </a:lnTo>
                <a:lnTo>
                  <a:pt x="112" y="1108"/>
                </a:lnTo>
                <a:lnTo>
                  <a:pt x="112" y="1108"/>
                </a:lnTo>
                <a:lnTo>
                  <a:pt x="187" y="1101"/>
                </a:lnTo>
                <a:lnTo>
                  <a:pt x="187" y="1101"/>
                </a:lnTo>
                <a:lnTo>
                  <a:pt x="205" y="1099"/>
                </a:lnTo>
                <a:lnTo>
                  <a:pt x="214" y="1099"/>
                </a:lnTo>
                <a:lnTo>
                  <a:pt x="221" y="1101"/>
                </a:lnTo>
                <a:lnTo>
                  <a:pt x="221" y="1101"/>
                </a:lnTo>
                <a:lnTo>
                  <a:pt x="222" y="1122"/>
                </a:lnTo>
                <a:lnTo>
                  <a:pt x="224" y="1143"/>
                </a:lnTo>
                <a:lnTo>
                  <a:pt x="225" y="1165"/>
                </a:lnTo>
                <a:lnTo>
                  <a:pt x="225" y="1165"/>
                </a:lnTo>
                <a:lnTo>
                  <a:pt x="222" y="1184"/>
                </a:lnTo>
                <a:lnTo>
                  <a:pt x="221" y="1198"/>
                </a:lnTo>
                <a:lnTo>
                  <a:pt x="222" y="1204"/>
                </a:lnTo>
                <a:lnTo>
                  <a:pt x="225" y="1209"/>
                </a:lnTo>
                <a:lnTo>
                  <a:pt x="228" y="1211"/>
                </a:lnTo>
                <a:lnTo>
                  <a:pt x="234" y="1212"/>
                </a:lnTo>
                <a:lnTo>
                  <a:pt x="234" y="1212"/>
                </a:lnTo>
                <a:lnTo>
                  <a:pt x="244" y="1212"/>
                </a:lnTo>
                <a:lnTo>
                  <a:pt x="254" y="1211"/>
                </a:lnTo>
                <a:lnTo>
                  <a:pt x="278" y="1205"/>
                </a:lnTo>
                <a:lnTo>
                  <a:pt x="303" y="1199"/>
                </a:lnTo>
                <a:lnTo>
                  <a:pt x="322" y="1196"/>
                </a:lnTo>
                <a:lnTo>
                  <a:pt x="322" y="1196"/>
                </a:lnTo>
                <a:lnTo>
                  <a:pt x="336" y="1193"/>
                </a:lnTo>
                <a:lnTo>
                  <a:pt x="348" y="1191"/>
                </a:lnTo>
                <a:lnTo>
                  <a:pt x="367" y="1185"/>
                </a:lnTo>
                <a:lnTo>
                  <a:pt x="367" y="1185"/>
                </a:lnTo>
                <a:lnTo>
                  <a:pt x="376" y="1182"/>
                </a:lnTo>
                <a:lnTo>
                  <a:pt x="383" y="1179"/>
                </a:lnTo>
                <a:lnTo>
                  <a:pt x="386" y="1177"/>
                </a:lnTo>
                <a:lnTo>
                  <a:pt x="389" y="1173"/>
                </a:lnTo>
                <a:lnTo>
                  <a:pt x="390" y="1169"/>
                </a:lnTo>
                <a:lnTo>
                  <a:pt x="391" y="1165"/>
                </a:lnTo>
                <a:lnTo>
                  <a:pt x="391" y="1165"/>
                </a:lnTo>
                <a:lnTo>
                  <a:pt x="390" y="1160"/>
                </a:lnTo>
                <a:lnTo>
                  <a:pt x="389" y="1158"/>
                </a:lnTo>
                <a:lnTo>
                  <a:pt x="387" y="1156"/>
                </a:lnTo>
                <a:lnTo>
                  <a:pt x="385" y="1155"/>
                </a:lnTo>
                <a:lnTo>
                  <a:pt x="376" y="1154"/>
                </a:lnTo>
                <a:lnTo>
                  <a:pt x="360" y="1152"/>
                </a:lnTo>
                <a:lnTo>
                  <a:pt x="360" y="1152"/>
                </a:lnTo>
                <a:lnTo>
                  <a:pt x="351" y="1149"/>
                </a:lnTo>
                <a:lnTo>
                  <a:pt x="341" y="1146"/>
                </a:lnTo>
                <a:lnTo>
                  <a:pt x="325" y="1137"/>
                </a:lnTo>
                <a:lnTo>
                  <a:pt x="314" y="1130"/>
                </a:lnTo>
                <a:lnTo>
                  <a:pt x="309" y="1128"/>
                </a:lnTo>
                <a:lnTo>
                  <a:pt x="309" y="1128"/>
                </a:lnTo>
                <a:lnTo>
                  <a:pt x="306" y="1122"/>
                </a:lnTo>
                <a:lnTo>
                  <a:pt x="303" y="1117"/>
                </a:lnTo>
                <a:lnTo>
                  <a:pt x="302" y="1114"/>
                </a:lnTo>
                <a:lnTo>
                  <a:pt x="302" y="1114"/>
                </a:lnTo>
                <a:lnTo>
                  <a:pt x="309" y="1080"/>
                </a:lnTo>
                <a:lnTo>
                  <a:pt x="298" y="1077"/>
                </a:lnTo>
                <a:lnTo>
                  <a:pt x="298" y="1064"/>
                </a:lnTo>
                <a:lnTo>
                  <a:pt x="298" y="1064"/>
                </a:lnTo>
                <a:lnTo>
                  <a:pt x="307" y="1061"/>
                </a:lnTo>
                <a:lnTo>
                  <a:pt x="322" y="1055"/>
                </a:lnTo>
                <a:lnTo>
                  <a:pt x="332" y="1051"/>
                </a:lnTo>
                <a:lnTo>
                  <a:pt x="339" y="1046"/>
                </a:lnTo>
                <a:lnTo>
                  <a:pt x="345" y="1040"/>
                </a:lnTo>
                <a:lnTo>
                  <a:pt x="346" y="1036"/>
                </a:lnTo>
                <a:lnTo>
                  <a:pt x="346" y="1033"/>
                </a:lnTo>
                <a:lnTo>
                  <a:pt x="346" y="1033"/>
                </a:lnTo>
                <a:lnTo>
                  <a:pt x="346" y="1022"/>
                </a:lnTo>
                <a:lnTo>
                  <a:pt x="344" y="1013"/>
                </a:lnTo>
                <a:lnTo>
                  <a:pt x="333" y="982"/>
                </a:lnTo>
                <a:lnTo>
                  <a:pt x="333" y="982"/>
                </a:lnTo>
                <a:lnTo>
                  <a:pt x="323" y="954"/>
                </a:lnTo>
                <a:lnTo>
                  <a:pt x="311" y="926"/>
                </a:lnTo>
                <a:lnTo>
                  <a:pt x="298" y="894"/>
                </a:lnTo>
                <a:lnTo>
                  <a:pt x="298" y="894"/>
                </a:lnTo>
                <a:lnTo>
                  <a:pt x="298" y="861"/>
                </a:lnTo>
                <a:lnTo>
                  <a:pt x="298" y="838"/>
                </a:lnTo>
                <a:lnTo>
                  <a:pt x="298" y="826"/>
                </a:lnTo>
                <a:lnTo>
                  <a:pt x="298" y="826"/>
                </a:lnTo>
                <a:lnTo>
                  <a:pt x="304" y="826"/>
                </a:lnTo>
                <a:lnTo>
                  <a:pt x="315" y="825"/>
                </a:lnTo>
                <a:lnTo>
                  <a:pt x="325" y="824"/>
                </a:lnTo>
                <a:lnTo>
                  <a:pt x="328" y="821"/>
                </a:lnTo>
                <a:lnTo>
                  <a:pt x="329" y="820"/>
                </a:lnTo>
                <a:lnTo>
                  <a:pt x="329" y="820"/>
                </a:lnTo>
                <a:lnTo>
                  <a:pt x="327" y="811"/>
                </a:lnTo>
                <a:lnTo>
                  <a:pt x="321" y="794"/>
                </a:lnTo>
                <a:lnTo>
                  <a:pt x="315" y="775"/>
                </a:lnTo>
                <a:lnTo>
                  <a:pt x="313" y="765"/>
                </a:lnTo>
                <a:lnTo>
                  <a:pt x="313" y="756"/>
                </a:lnTo>
                <a:lnTo>
                  <a:pt x="313" y="756"/>
                </a:lnTo>
                <a:lnTo>
                  <a:pt x="311" y="732"/>
                </a:lnTo>
                <a:lnTo>
                  <a:pt x="309" y="707"/>
                </a:lnTo>
                <a:lnTo>
                  <a:pt x="306" y="678"/>
                </a:lnTo>
                <a:lnTo>
                  <a:pt x="306" y="678"/>
                </a:lnTo>
                <a:lnTo>
                  <a:pt x="311" y="680"/>
                </a:lnTo>
                <a:lnTo>
                  <a:pt x="323" y="685"/>
                </a:lnTo>
                <a:lnTo>
                  <a:pt x="335" y="689"/>
                </a:lnTo>
                <a:lnTo>
                  <a:pt x="340" y="689"/>
                </a:lnTo>
                <a:lnTo>
                  <a:pt x="342" y="688"/>
                </a:lnTo>
                <a:lnTo>
                  <a:pt x="344" y="688"/>
                </a:lnTo>
                <a:lnTo>
                  <a:pt x="344" y="688"/>
                </a:lnTo>
                <a:lnTo>
                  <a:pt x="348" y="673"/>
                </a:lnTo>
                <a:lnTo>
                  <a:pt x="357" y="644"/>
                </a:lnTo>
                <a:lnTo>
                  <a:pt x="367" y="606"/>
                </a:lnTo>
                <a:lnTo>
                  <a:pt x="367" y="606"/>
                </a:lnTo>
                <a:lnTo>
                  <a:pt x="367" y="604"/>
                </a:lnTo>
                <a:lnTo>
                  <a:pt x="370" y="598"/>
                </a:lnTo>
                <a:lnTo>
                  <a:pt x="374" y="590"/>
                </a:lnTo>
                <a:lnTo>
                  <a:pt x="378" y="585"/>
                </a:lnTo>
                <a:lnTo>
                  <a:pt x="384" y="579"/>
                </a:lnTo>
                <a:lnTo>
                  <a:pt x="384" y="579"/>
                </a:lnTo>
                <a:lnTo>
                  <a:pt x="399" y="566"/>
                </a:lnTo>
                <a:lnTo>
                  <a:pt x="403" y="562"/>
                </a:lnTo>
                <a:lnTo>
                  <a:pt x="404" y="559"/>
                </a:lnTo>
                <a:lnTo>
                  <a:pt x="404" y="559"/>
                </a:lnTo>
                <a:lnTo>
                  <a:pt x="404" y="546"/>
                </a:lnTo>
                <a:lnTo>
                  <a:pt x="404" y="540"/>
                </a:lnTo>
                <a:lnTo>
                  <a:pt x="404" y="535"/>
                </a:lnTo>
                <a:lnTo>
                  <a:pt x="404" y="535"/>
                </a:lnTo>
                <a:lnTo>
                  <a:pt x="405" y="535"/>
                </a:lnTo>
                <a:lnTo>
                  <a:pt x="408" y="535"/>
                </a:lnTo>
                <a:lnTo>
                  <a:pt x="409" y="535"/>
                </a:lnTo>
                <a:lnTo>
                  <a:pt x="411" y="533"/>
                </a:lnTo>
                <a:lnTo>
                  <a:pt x="417" y="522"/>
                </a:lnTo>
                <a:lnTo>
                  <a:pt x="417" y="522"/>
                </a:lnTo>
                <a:lnTo>
                  <a:pt x="428" y="499"/>
                </a:lnTo>
                <a:lnTo>
                  <a:pt x="431" y="491"/>
                </a:lnTo>
                <a:lnTo>
                  <a:pt x="431" y="491"/>
                </a:lnTo>
                <a:lnTo>
                  <a:pt x="437" y="474"/>
                </a:lnTo>
                <a:lnTo>
                  <a:pt x="437" y="474"/>
                </a:lnTo>
                <a:lnTo>
                  <a:pt x="440" y="471"/>
                </a:lnTo>
                <a:lnTo>
                  <a:pt x="440" y="465"/>
                </a:lnTo>
                <a:lnTo>
                  <a:pt x="440" y="453"/>
                </a:lnTo>
                <a:lnTo>
                  <a:pt x="439" y="439"/>
                </a:lnTo>
                <a:lnTo>
                  <a:pt x="437" y="423"/>
                </a:lnTo>
                <a:lnTo>
                  <a:pt x="437" y="423"/>
                </a:lnTo>
                <a:lnTo>
                  <a:pt x="440" y="400"/>
                </a:lnTo>
                <a:lnTo>
                  <a:pt x="441" y="370"/>
                </a:lnTo>
                <a:lnTo>
                  <a:pt x="441" y="370"/>
                </a:lnTo>
                <a:lnTo>
                  <a:pt x="443" y="333"/>
                </a:lnTo>
                <a:lnTo>
                  <a:pt x="443" y="319"/>
                </a:lnTo>
                <a:lnTo>
                  <a:pt x="441" y="309"/>
                </a:lnTo>
                <a:lnTo>
                  <a:pt x="441" y="309"/>
                </a:lnTo>
                <a:lnTo>
                  <a:pt x="440" y="301"/>
                </a:lnTo>
                <a:lnTo>
                  <a:pt x="439" y="294"/>
                </a:lnTo>
                <a:lnTo>
                  <a:pt x="437" y="290"/>
                </a:lnTo>
                <a:lnTo>
                  <a:pt x="435" y="287"/>
                </a:lnTo>
                <a:lnTo>
                  <a:pt x="433" y="284"/>
                </a:lnTo>
                <a:lnTo>
                  <a:pt x="428" y="282"/>
                </a:lnTo>
                <a:lnTo>
                  <a:pt x="428" y="282"/>
                </a:lnTo>
                <a:lnTo>
                  <a:pt x="420" y="278"/>
                </a:lnTo>
                <a:lnTo>
                  <a:pt x="414" y="276"/>
                </a:lnTo>
                <a:lnTo>
                  <a:pt x="408" y="275"/>
                </a:lnTo>
                <a:lnTo>
                  <a:pt x="408" y="275"/>
                </a:lnTo>
                <a:lnTo>
                  <a:pt x="405" y="272"/>
                </a:lnTo>
                <a:lnTo>
                  <a:pt x="403" y="266"/>
                </a:lnTo>
                <a:lnTo>
                  <a:pt x="401" y="258"/>
                </a:lnTo>
                <a:lnTo>
                  <a:pt x="401" y="258"/>
                </a:lnTo>
                <a:lnTo>
                  <a:pt x="404" y="242"/>
                </a:lnTo>
                <a:lnTo>
                  <a:pt x="404" y="242"/>
                </a:lnTo>
                <a:lnTo>
                  <a:pt x="408" y="236"/>
                </a:lnTo>
                <a:lnTo>
                  <a:pt x="415" y="227"/>
                </a:lnTo>
                <a:lnTo>
                  <a:pt x="415" y="227"/>
                </a:lnTo>
                <a:lnTo>
                  <a:pt x="417" y="224"/>
                </a:lnTo>
                <a:lnTo>
                  <a:pt x="420" y="219"/>
                </a:lnTo>
                <a:lnTo>
                  <a:pt x="421" y="214"/>
                </a:lnTo>
                <a:lnTo>
                  <a:pt x="421" y="211"/>
                </a:lnTo>
                <a:lnTo>
                  <a:pt x="421" y="211"/>
                </a:lnTo>
                <a:lnTo>
                  <a:pt x="417" y="207"/>
                </a:lnTo>
                <a:lnTo>
                  <a:pt x="417" y="207"/>
                </a:lnTo>
                <a:lnTo>
                  <a:pt x="420" y="201"/>
                </a:lnTo>
                <a:lnTo>
                  <a:pt x="422" y="188"/>
                </a:lnTo>
                <a:lnTo>
                  <a:pt x="423" y="174"/>
                </a:lnTo>
                <a:lnTo>
                  <a:pt x="423" y="168"/>
                </a:lnTo>
                <a:lnTo>
                  <a:pt x="421" y="163"/>
                </a:lnTo>
                <a:lnTo>
                  <a:pt x="421" y="163"/>
                </a:lnTo>
                <a:lnTo>
                  <a:pt x="416" y="156"/>
                </a:lnTo>
                <a:lnTo>
                  <a:pt x="411" y="148"/>
                </a:lnTo>
                <a:lnTo>
                  <a:pt x="405" y="138"/>
                </a:lnTo>
                <a:lnTo>
                  <a:pt x="402" y="133"/>
                </a:lnTo>
                <a:lnTo>
                  <a:pt x="397" y="130"/>
                </a:lnTo>
                <a:lnTo>
                  <a:pt x="397" y="130"/>
                </a:lnTo>
                <a:lnTo>
                  <a:pt x="389" y="123"/>
                </a:lnTo>
                <a:lnTo>
                  <a:pt x="380" y="119"/>
                </a:lnTo>
                <a:lnTo>
                  <a:pt x="374" y="117"/>
                </a:lnTo>
                <a:lnTo>
                  <a:pt x="370" y="116"/>
                </a:lnTo>
                <a:lnTo>
                  <a:pt x="370" y="116"/>
                </a:lnTo>
                <a:lnTo>
                  <a:pt x="346" y="119"/>
                </a:lnTo>
                <a:lnTo>
                  <a:pt x="346" y="119"/>
                </a:lnTo>
                <a:lnTo>
                  <a:pt x="345" y="119"/>
                </a:lnTo>
                <a:lnTo>
                  <a:pt x="340" y="120"/>
                </a:lnTo>
                <a:lnTo>
                  <a:pt x="333" y="124"/>
                </a:lnTo>
                <a:lnTo>
                  <a:pt x="322" y="130"/>
                </a:lnTo>
                <a:lnTo>
                  <a:pt x="322" y="130"/>
                </a:lnTo>
                <a:lnTo>
                  <a:pt x="317" y="135"/>
                </a:lnTo>
                <a:lnTo>
                  <a:pt x="314" y="141"/>
                </a:lnTo>
                <a:lnTo>
                  <a:pt x="311" y="148"/>
                </a:lnTo>
                <a:lnTo>
                  <a:pt x="309" y="155"/>
                </a:lnTo>
                <a:lnTo>
                  <a:pt x="307" y="168"/>
                </a:lnTo>
                <a:lnTo>
                  <a:pt x="306" y="174"/>
                </a:lnTo>
                <a:lnTo>
                  <a:pt x="306" y="174"/>
                </a:lnTo>
                <a:lnTo>
                  <a:pt x="304" y="179"/>
                </a:lnTo>
                <a:lnTo>
                  <a:pt x="303" y="190"/>
                </a:lnTo>
                <a:lnTo>
                  <a:pt x="302" y="202"/>
                </a:lnTo>
                <a:lnTo>
                  <a:pt x="302" y="211"/>
                </a:lnTo>
                <a:lnTo>
                  <a:pt x="302" y="211"/>
                </a:lnTo>
                <a:lnTo>
                  <a:pt x="304" y="220"/>
                </a:lnTo>
                <a:lnTo>
                  <a:pt x="306" y="227"/>
                </a:lnTo>
                <a:lnTo>
                  <a:pt x="306" y="227"/>
                </a:lnTo>
                <a:lnTo>
                  <a:pt x="309" y="234"/>
                </a:lnTo>
                <a:lnTo>
                  <a:pt x="298" y="234"/>
                </a:lnTo>
                <a:lnTo>
                  <a:pt x="298" y="234"/>
                </a:lnTo>
                <a:lnTo>
                  <a:pt x="292" y="226"/>
                </a:lnTo>
                <a:lnTo>
                  <a:pt x="282" y="214"/>
                </a:lnTo>
                <a:lnTo>
                  <a:pt x="282" y="214"/>
                </a:lnTo>
                <a:lnTo>
                  <a:pt x="269" y="203"/>
                </a:lnTo>
                <a:lnTo>
                  <a:pt x="258" y="198"/>
                </a:lnTo>
                <a:lnTo>
                  <a:pt x="258" y="198"/>
                </a:lnTo>
                <a:lnTo>
                  <a:pt x="252" y="190"/>
                </a:lnTo>
                <a:lnTo>
                  <a:pt x="247" y="184"/>
                </a:lnTo>
                <a:lnTo>
                  <a:pt x="245" y="181"/>
                </a:lnTo>
                <a:lnTo>
                  <a:pt x="245" y="177"/>
                </a:lnTo>
                <a:lnTo>
                  <a:pt x="245" y="177"/>
                </a:lnTo>
                <a:lnTo>
                  <a:pt x="243" y="167"/>
                </a:lnTo>
                <a:lnTo>
                  <a:pt x="241" y="163"/>
                </a:lnTo>
                <a:lnTo>
                  <a:pt x="241" y="163"/>
                </a:lnTo>
                <a:lnTo>
                  <a:pt x="247" y="161"/>
                </a:lnTo>
                <a:lnTo>
                  <a:pt x="252" y="157"/>
                </a:lnTo>
                <a:lnTo>
                  <a:pt x="254" y="155"/>
                </a:lnTo>
                <a:lnTo>
                  <a:pt x="254" y="154"/>
                </a:lnTo>
                <a:lnTo>
                  <a:pt x="254" y="154"/>
                </a:lnTo>
                <a:lnTo>
                  <a:pt x="256" y="146"/>
                </a:lnTo>
                <a:lnTo>
                  <a:pt x="254" y="137"/>
                </a:lnTo>
                <a:lnTo>
                  <a:pt x="252" y="119"/>
                </a:lnTo>
                <a:lnTo>
                  <a:pt x="252" y="119"/>
                </a:lnTo>
                <a:lnTo>
                  <a:pt x="250" y="112"/>
                </a:lnTo>
                <a:lnTo>
                  <a:pt x="250" y="104"/>
                </a:lnTo>
                <a:lnTo>
                  <a:pt x="249" y="92"/>
                </a:lnTo>
                <a:lnTo>
                  <a:pt x="249" y="92"/>
                </a:lnTo>
                <a:lnTo>
                  <a:pt x="246" y="88"/>
                </a:lnTo>
                <a:lnTo>
                  <a:pt x="243" y="83"/>
                </a:lnTo>
                <a:lnTo>
                  <a:pt x="239" y="79"/>
                </a:lnTo>
                <a:lnTo>
                  <a:pt x="238" y="75"/>
                </a:lnTo>
                <a:lnTo>
                  <a:pt x="238" y="75"/>
                </a:lnTo>
                <a:lnTo>
                  <a:pt x="238" y="66"/>
                </a:lnTo>
                <a:lnTo>
                  <a:pt x="238" y="66"/>
                </a:lnTo>
                <a:lnTo>
                  <a:pt x="239" y="64"/>
                </a:lnTo>
                <a:lnTo>
                  <a:pt x="240" y="60"/>
                </a:lnTo>
                <a:lnTo>
                  <a:pt x="241" y="57"/>
                </a:lnTo>
                <a:lnTo>
                  <a:pt x="241" y="53"/>
                </a:lnTo>
                <a:lnTo>
                  <a:pt x="240" y="48"/>
                </a:lnTo>
                <a:lnTo>
                  <a:pt x="238" y="42"/>
                </a:lnTo>
                <a:lnTo>
                  <a:pt x="238" y="42"/>
                </a:lnTo>
                <a:lnTo>
                  <a:pt x="232" y="30"/>
                </a:lnTo>
                <a:lnTo>
                  <a:pt x="228" y="25"/>
                </a:lnTo>
                <a:lnTo>
                  <a:pt x="225" y="21"/>
                </a:lnTo>
                <a:lnTo>
                  <a:pt x="219" y="17"/>
                </a:lnTo>
                <a:lnTo>
                  <a:pt x="212" y="13"/>
                </a:lnTo>
                <a:lnTo>
                  <a:pt x="194" y="7"/>
                </a:lnTo>
                <a:lnTo>
                  <a:pt x="194" y="7"/>
                </a:lnTo>
                <a:lnTo>
                  <a:pt x="174" y="3"/>
                </a:lnTo>
                <a:lnTo>
                  <a:pt x="164" y="2"/>
                </a:lnTo>
                <a:lnTo>
                  <a:pt x="156" y="0"/>
                </a:lnTo>
                <a:lnTo>
                  <a:pt x="149" y="0"/>
                </a:lnTo>
                <a:lnTo>
                  <a:pt x="142" y="2"/>
                </a:lnTo>
                <a:lnTo>
                  <a:pt x="136" y="4"/>
                </a:lnTo>
                <a:lnTo>
                  <a:pt x="130" y="7"/>
                </a:lnTo>
                <a:lnTo>
                  <a:pt x="130" y="7"/>
                </a:lnTo>
                <a:lnTo>
                  <a:pt x="119" y="16"/>
                </a:lnTo>
                <a:lnTo>
                  <a:pt x="111" y="24"/>
                </a:lnTo>
                <a:lnTo>
                  <a:pt x="102" y="31"/>
                </a:lnTo>
                <a:lnTo>
                  <a:pt x="102" y="31"/>
                </a:lnTo>
                <a:lnTo>
                  <a:pt x="93" y="40"/>
                </a:lnTo>
                <a:lnTo>
                  <a:pt x="86" y="48"/>
                </a:lnTo>
                <a:lnTo>
                  <a:pt x="79" y="59"/>
                </a:lnTo>
                <a:lnTo>
                  <a:pt x="79" y="59"/>
                </a:lnTo>
                <a:lnTo>
                  <a:pt x="72" y="69"/>
                </a:lnTo>
                <a:lnTo>
                  <a:pt x="66" y="82"/>
                </a:lnTo>
                <a:lnTo>
                  <a:pt x="63" y="89"/>
                </a:lnTo>
                <a:lnTo>
                  <a:pt x="62" y="97"/>
                </a:lnTo>
                <a:lnTo>
                  <a:pt x="63" y="104"/>
                </a:lnTo>
                <a:lnTo>
                  <a:pt x="66" y="112"/>
                </a:lnTo>
                <a:lnTo>
                  <a:pt x="66" y="112"/>
                </a:lnTo>
                <a:lnTo>
                  <a:pt x="70" y="127"/>
                </a:lnTo>
                <a:lnTo>
                  <a:pt x="74" y="138"/>
                </a:lnTo>
                <a:lnTo>
                  <a:pt x="76" y="146"/>
                </a:lnTo>
                <a:lnTo>
                  <a:pt x="79" y="154"/>
                </a:lnTo>
                <a:lnTo>
                  <a:pt x="79" y="154"/>
                </a:lnTo>
                <a:lnTo>
                  <a:pt x="89" y="170"/>
                </a:lnTo>
                <a:lnTo>
                  <a:pt x="95" y="180"/>
                </a:lnTo>
                <a:lnTo>
                  <a:pt x="95" y="18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5">
            <a:extLst>
              <a:ext uri="{FF2B5EF4-FFF2-40B4-BE49-F238E27FC236}">
                <a16:creationId xmlns:a16="http://schemas.microsoft.com/office/drawing/2014/main" id="{FD04CFA6-69E1-4666-9F91-7988719369AA}"/>
              </a:ext>
            </a:extLst>
          </p:cNvPr>
          <p:cNvSpPr>
            <a:spLocks/>
          </p:cNvSpPr>
          <p:nvPr/>
        </p:nvSpPr>
        <p:spPr bwMode="auto">
          <a:xfrm>
            <a:off x="4794597" y="863715"/>
            <a:ext cx="430375" cy="1592275"/>
          </a:xfrm>
          <a:custGeom>
            <a:avLst/>
            <a:gdLst>
              <a:gd name="T0" fmla="*/ 208 w 383"/>
              <a:gd name="T1" fmla="*/ 223 h 1417"/>
              <a:gd name="T2" fmla="*/ 167 w 383"/>
              <a:gd name="T3" fmla="*/ 260 h 1417"/>
              <a:gd name="T4" fmla="*/ 180 w 383"/>
              <a:gd name="T5" fmla="*/ 251 h 1417"/>
              <a:gd name="T6" fmla="*/ 175 w 383"/>
              <a:gd name="T7" fmla="*/ 223 h 1417"/>
              <a:gd name="T8" fmla="*/ 188 w 383"/>
              <a:gd name="T9" fmla="*/ 191 h 1417"/>
              <a:gd name="T10" fmla="*/ 171 w 383"/>
              <a:gd name="T11" fmla="*/ 159 h 1417"/>
              <a:gd name="T12" fmla="*/ 135 w 383"/>
              <a:gd name="T13" fmla="*/ 128 h 1417"/>
              <a:gd name="T14" fmla="*/ 101 w 383"/>
              <a:gd name="T15" fmla="*/ 128 h 1417"/>
              <a:gd name="T16" fmla="*/ 65 w 383"/>
              <a:gd name="T17" fmla="*/ 157 h 1417"/>
              <a:gd name="T18" fmla="*/ 53 w 383"/>
              <a:gd name="T19" fmla="*/ 210 h 1417"/>
              <a:gd name="T20" fmla="*/ 45 w 383"/>
              <a:gd name="T21" fmla="*/ 218 h 1417"/>
              <a:gd name="T22" fmla="*/ 61 w 383"/>
              <a:gd name="T23" fmla="*/ 235 h 1417"/>
              <a:gd name="T24" fmla="*/ 85 w 383"/>
              <a:gd name="T25" fmla="*/ 263 h 1417"/>
              <a:gd name="T26" fmla="*/ 48 w 383"/>
              <a:gd name="T27" fmla="*/ 286 h 1417"/>
              <a:gd name="T28" fmla="*/ 33 w 383"/>
              <a:gd name="T29" fmla="*/ 358 h 1417"/>
              <a:gd name="T30" fmla="*/ 46 w 383"/>
              <a:gd name="T31" fmla="*/ 453 h 1417"/>
              <a:gd name="T32" fmla="*/ 84 w 383"/>
              <a:gd name="T33" fmla="*/ 538 h 1417"/>
              <a:gd name="T34" fmla="*/ 53 w 383"/>
              <a:gd name="T35" fmla="*/ 610 h 1417"/>
              <a:gd name="T36" fmla="*/ 45 w 383"/>
              <a:gd name="T37" fmla="*/ 662 h 1417"/>
              <a:gd name="T38" fmla="*/ 24 w 383"/>
              <a:gd name="T39" fmla="*/ 721 h 1417"/>
              <a:gd name="T40" fmla="*/ 8 w 383"/>
              <a:gd name="T41" fmla="*/ 778 h 1417"/>
              <a:gd name="T42" fmla="*/ 46 w 383"/>
              <a:gd name="T43" fmla="*/ 822 h 1417"/>
              <a:gd name="T44" fmla="*/ 81 w 383"/>
              <a:gd name="T45" fmla="*/ 835 h 1417"/>
              <a:gd name="T46" fmla="*/ 85 w 383"/>
              <a:gd name="T47" fmla="*/ 811 h 1417"/>
              <a:gd name="T48" fmla="*/ 68 w 383"/>
              <a:gd name="T49" fmla="*/ 746 h 1417"/>
              <a:gd name="T50" fmla="*/ 101 w 383"/>
              <a:gd name="T51" fmla="*/ 648 h 1417"/>
              <a:gd name="T52" fmla="*/ 101 w 383"/>
              <a:gd name="T53" fmla="*/ 854 h 1417"/>
              <a:gd name="T54" fmla="*/ 118 w 383"/>
              <a:gd name="T55" fmla="*/ 975 h 1417"/>
              <a:gd name="T56" fmla="*/ 151 w 383"/>
              <a:gd name="T57" fmla="*/ 1150 h 1417"/>
              <a:gd name="T58" fmla="*/ 155 w 383"/>
              <a:gd name="T59" fmla="*/ 1265 h 1417"/>
              <a:gd name="T60" fmla="*/ 137 w 383"/>
              <a:gd name="T61" fmla="*/ 1318 h 1417"/>
              <a:gd name="T62" fmla="*/ 106 w 383"/>
              <a:gd name="T63" fmla="*/ 1351 h 1417"/>
              <a:gd name="T64" fmla="*/ 50 w 383"/>
              <a:gd name="T65" fmla="*/ 1362 h 1417"/>
              <a:gd name="T66" fmla="*/ 40 w 383"/>
              <a:gd name="T67" fmla="*/ 1380 h 1417"/>
              <a:gd name="T68" fmla="*/ 56 w 383"/>
              <a:gd name="T69" fmla="*/ 1405 h 1417"/>
              <a:gd name="T70" fmla="*/ 155 w 383"/>
              <a:gd name="T71" fmla="*/ 1417 h 1417"/>
              <a:gd name="T72" fmla="*/ 324 w 383"/>
              <a:gd name="T73" fmla="*/ 1348 h 1417"/>
              <a:gd name="T74" fmla="*/ 338 w 383"/>
              <a:gd name="T75" fmla="*/ 1322 h 1417"/>
              <a:gd name="T76" fmla="*/ 326 w 383"/>
              <a:gd name="T77" fmla="*/ 1228 h 1417"/>
              <a:gd name="T78" fmla="*/ 322 w 383"/>
              <a:gd name="T79" fmla="*/ 1167 h 1417"/>
              <a:gd name="T80" fmla="*/ 298 w 383"/>
              <a:gd name="T81" fmla="*/ 1028 h 1417"/>
              <a:gd name="T82" fmla="*/ 316 w 383"/>
              <a:gd name="T83" fmla="*/ 779 h 1417"/>
              <a:gd name="T84" fmla="*/ 335 w 383"/>
              <a:gd name="T85" fmla="*/ 705 h 1417"/>
              <a:gd name="T86" fmla="*/ 352 w 383"/>
              <a:gd name="T87" fmla="*/ 646 h 1417"/>
              <a:gd name="T88" fmla="*/ 347 w 383"/>
              <a:gd name="T89" fmla="*/ 541 h 1417"/>
              <a:gd name="T90" fmla="*/ 364 w 383"/>
              <a:gd name="T91" fmla="*/ 441 h 1417"/>
              <a:gd name="T92" fmla="*/ 381 w 383"/>
              <a:gd name="T93" fmla="*/ 339 h 1417"/>
              <a:gd name="T94" fmla="*/ 360 w 383"/>
              <a:gd name="T95" fmla="*/ 170 h 1417"/>
              <a:gd name="T96" fmla="*/ 355 w 383"/>
              <a:gd name="T97" fmla="*/ 82 h 1417"/>
              <a:gd name="T98" fmla="*/ 322 w 383"/>
              <a:gd name="T99" fmla="*/ 25 h 1417"/>
              <a:gd name="T100" fmla="*/ 277 w 383"/>
              <a:gd name="T101" fmla="*/ 6 h 1417"/>
              <a:gd name="T102" fmla="*/ 245 w 383"/>
              <a:gd name="T103" fmla="*/ 1 h 1417"/>
              <a:gd name="T104" fmla="*/ 188 w 383"/>
              <a:gd name="T105" fmla="*/ 43 h 1417"/>
              <a:gd name="T106" fmla="*/ 175 w 383"/>
              <a:gd name="T107" fmla="*/ 121 h 1417"/>
              <a:gd name="T108" fmla="*/ 188 w 383"/>
              <a:gd name="T109" fmla="*/ 128 h 1417"/>
              <a:gd name="T110" fmla="*/ 196 w 383"/>
              <a:gd name="T111" fmla="*/ 153 h 1417"/>
              <a:gd name="T112" fmla="*/ 208 w 383"/>
              <a:gd name="T113" fmla="*/ 194 h 1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3" h="1417">
                <a:moveTo>
                  <a:pt x="208" y="194"/>
                </a:moveTo>
                <a:lnTo>
                  <a:pt x="208" y="194"/>
                </a:lnTo>
                <a:lnTo>
                  <a:pt x="208" y="203"/>
                </a:lnTo>
                <a:lnTo>
                  <a:pt x="208" y="212"/>
                </a:lnTo>
                <a:lnTo>
                  <a:pt x="208" y="223"/>
                </a:lnTo>
                <a:lnTo>
                  <a:pt x="208" y="223"/>
                </a:lnTo>
                <a:lnTo>
                  <a:pt x="207" y="232"/>
                </a:lnTo>
                <a:lnTo>
                  <a:pt x="207" y="242"/>
                </a:lnTo>
                <a:lnTo>
                  <a:pt x="208" y="251"/>
                </a:lnTo>
                <a:lnTo>
                  <a:pt x="188" y="271"/>
                </a:lnTo>
                <a:lnTo>
                  <a:pt x="167" y="260"/>
                </a:lnTo>
                <a:lnTo>
                  <a:pt x="167" y="260"/>
                </a:lnTo>
                <a:lnTo>
                  <a:pt x="169" y="260"/>
                </a:lnTo>
                <a:lnTo>
                  <a:pt x="172" y="260"/>
                </a:lnTo>
                <a:lnTo>
                  <a:pt x="174" y="260"/>
                </a:lnTo>
                <a:lnTo>
                  <a:pt x="176" y="257"/>
                </a:lnTo>
                <a:lnTo>
                  <a:pt x="178" y="255"/>
                </a:lnTo>
                <a:lnTo>
                  <a:pt x="180" y="251"/>
                </a:lnTo>
                <a:lnTo>
                  <a:pt x="180" y="251"/>
                </a:lnTo>
                <a:lnTo>
                  <a:pt x="184" y="232"/>
                </a:lnTo>
                <a:lnTo>
                  <a:pt x="185" y="225"/>
                </a:lnTo>
                <a:lnTo>
                  <a:pt x="184" y="223"/>
                </a:lnTo>
                <a:lnTo>
                  <a:pt x="183" y="223"/>
                </a:lnTo>
                <a:lnTo>
                  <a:pt x="175" y="223"/>
                </a:lnTo>
                <a:lnTo>
                  <a:pt x="175" y="223"/>
                </a:lnTo>
                <a:lnTo>
                  <a:pt x="178" y="219"/>
                </a:lnTo>
                <a:lnTo>
                  <a:pt x="182" y="215"/>
                </a:lnTo>
                <a:lnTo>
                  <a:pt x="185" y="208"/>
                </a:lnTo>
                <a:lnTo>
                  <a:pt x="188" y="200"/>
                </a:lnTo>
                <a:lnTo>
                  <a:pt x="188" y="191"/>
                </a:lnTo>
                <a:lnTo>
                  <a:pt x="187" y="186"/>
                </a:lnTo>
                <a:lnTo>
                  <a:pt x="185" y="180"/>
                </a:lnTo>
                <a:lnTo>
                  <a:pt x="183" y="176"/>
                </a:lnTo>
                <a:lnTo>
                  <a:pt x="180" y="170"/>
                </a:lnTo>
                <a:lnTo>
                  <a:pt x="180" y="170"/>
                </a:lnTo>
                <a:lnTo>
                  <a:pt x="171" y="159"/>
                </a:lnTo>
                <a:lnTo>
                  <a:pt x="163" y="151"/>
                </a:lnTo>
                <a:lnTo>
                  <a:pt x="156" y="144"/>
                </a:lnTo>
                <a:lnTo>
                  <a:pt x="149" y="138"/>
                </a:lnTo>
                <a:lnTo>
                  <a:pt x="138" y="132"/>
                </a:lnTo>
                <a:lnTo>
                  <a:pt x="135" y="128"/>
                </a:lnTo>
                <a:lnTo>
                  <a:pt x="135" y="128"/>
                </a:lnTo>
                <a:lnTo>
                  <a:pt x="132" y="127"/>
                </a:lnTo>
                <a:lnTo>
                  <a:pt x="126" y="125"/>
                </a:lnTo>
                <a:lnTo>
                  <a:pt x="118" y="121"/>
                </a:lnTo>
                <a:lnTo>
                  <a:pt x="118" y="121"/>
                </a:lnTo>
                <a:lnTo>
                  <a:pt x="113" y="123"/>
                </a:lnTo>
                <a:lnTo>
                  <a:pt x="101" y="128"/>
                </a:lnTo>
                <a:lnTo>
                  <a:pt x="101" y="128"/>
                </a:lnTo>
                <a:lnTo>
                  <a:pt x="92" y="133"/>
                </a:lnTo>
                <a:lnTo>
                  <a:pt x="85" y="138"/>
                </a:lnTo>
                <a:lnTo>
                  <a:pt x="78" y="144"/>
                </a:lnTo>
                <a:lnTo>
                  <a:pt x="71" y="149"/>
                </a:lnTo>
                <a:lnTo>
                  <a:pt x="65" y="157"/>
                </a:lnTo>
                <a:lnTo>
                  <a:pt x="60" y="165"/>
                </a:lnTo>
                <a:lnTo>
                  <a:pt x="56" y="173"/>
                </a:lnTo>
                <a:lnTo>
                  <a:pt x="56" y="173"/>
                </a:lnTo>
                <a:lnTo>
                  <a:pt x="53" y="202"/>
                </a:lnTo>
                <a:lnTo>
                  <a:pt x="53" y="210"/>
                </a:lnTo>
                <a:lnTo>
                  <a:pt x="53" y="210"/>
                </a:lnTo>
                <a:lnTo>
                  <a:pt x="50" y="210"/>
                </a:lnTo>
                <a:lnTo>
                  <a:pt x="48" y="211"/>
                </a:lnTo>
                <a:lnTo>
                  <a:pt x="46" y="212"/>
                </a:lnTo>
                <a:lnTo>
                  <a:pt x="45" y="213"/>
                </a:lnTo>
                <a:lnTo>
                  <a:pt x="45" y="216"/>
                </a:lnTo>
                <a:lnTo>
                  <a:pt x="45" y="218"/>
                </a:lnTo>
                <a:lnTo>
                  <a:pt x="45" y="218"/>
                </a:lnTo>
                <a:lnTo>
                  <a:pt x="48" y="225"/>
                </a:lnTo>
                <a:lnTo>
                  <a:pt x="52" y="230"/>
                </a:lnTo>
                <a:lnTo>
                  <a:pt x="56" y="234"/>
                </a:lnTo>
                <a:lnTo>
                  <a:pt x="61" y="235"/>
                </a:lnTo>
                <a:lnTo>
                  <a:pt x="61" y="235"/>
                </a:lnTo>
                <a:lnTo>
                  <a:pt x="67" y="242"/>
                </a:lnTo>
                <a:lnTo>
                  <a:pt x="78" y="251"/>
                </a:lnTo>
                <a:lnTo>
                  <a:pt x="78" y="251"/>
                </a:lnTo>
                <a:lnTo>
                  <a:pt x="80" y="255"/>
                </a:lnTo>
                <a:lnTo>
                  <a:pt x="82" y="258"/>
                </a:lnTo>
                <a:lnTo>
                  <a:pt x="85" y="263"/>
                </a:lnTo>
                <a:lnTo>
                  <a:pt x="85" y="263"/>
                </a:lnTo>
                <a:lnTo>
                  <a:pt x="74" y="269"/>
                </a:lnTo>
                <a:lnTo>
                  <a:pt x="56" y="280"/>
                </a:lnTo>
                <a:lnTo>
                  <a:pt x="56" y="280"/>
                </a:lnTo>
                <a:lnTo>
                  <a:pt x="52" y="283"/>
                </a:lnTo>
                <a:lnTo>
                  <a:pt x="48" y="286"/>
                </a:lnTo>
                <a:lnTo>
                  <a:pt x="45" y="292"/>
                </a:lnTo>
                <a:lnTo>
                  <a:pt x="41" y="305"/>
                </a:lnTo>
                <a:lnTo>
                  <a:pt x="41" y="305"/>
                </a:lnTo>
                <a:lnTo>
                  <a:pt x="36" y="324"/>
                </a:lnTo>
                <a:lnTo>
                  <a:pt x="33" y="340"/>
                </a:lnTo>
                <a:lnTo>
                  <a:pt x="33" y="358"/>
                </a:lnTo>
                <a:lnTo>
                  <a:pt x="41" y="382"/>
                </a:lnTo>
                <a:lnTo>
                  <a:pt x="41" y="382"/>
                </a:lnTo>
                <a:lnTo>
                  <a:pt x="42" y="410"/>
                </a:lnTo>
                <a:lnTo>
                  <a:pt x="45" y="443"/>
                </a:lnTo>
                <a:lnTo>
                  <a:pt x="45" y="443"/>
                </a:lnTo>
                <a:lnTo>
                  <a:pt x="46" y="453"/>
                </a:lnTo>
                <a:lnTo>
                  <a:pt x="49" y="464"/>
                </a:lnTo>
                <a:lnTo>
                  <a:pt x="54" y="479"/>
                </a:lnTo>
                <a:lnTo>
                  <a:pt x="61" y="493"/>
                </a:lnTo>
                <a:lnTo>
                  <a:pt x="61" y="493"/>
                </a:lnTo>
                <a:lnTo>
                  <a:pt x="78" y="524"/>
                </a:lnTo>
                <a:lnTo>
                  <a:pt x="84" y="538"/>
                </a:lnTo>
                <a:lnTo>
                  <a:pt x="85" y="543"/>
                </a:lnTo>
                <a:lnTo>
                  <a:pt x="85" y="546"/>
                </a:lnTo>
                <a:lnTo>
                  <a:pt x="85" y="546"/>
                </a:lnTo>
                <a:lnTo>
                  <a:pt x="65" y="584"/>
                </a:lnTo>
                <a:lnTo>
                  <a:pt x="58" y="597"/>
                </a:lnTo>
                <a:lnTo>
                  <a:pt x="53" y="610"/>
                </a:lnTo>
                <a:lnTo>
                  <a:pt x="49" y="621"/>
                </a:lnTo>
                <a:lnTo>
                  <a:pt x="48" y="624"/>
                </a:lnTo>
                <a:lnTo>
                  <a:pt x="48" y="628"/>
                </a:lnTo>
                <a:lnTo>
                  <a:pt x="53" y="640"/>
                </a:lnTo>
                <a:lnTo>
                  <a:pt x="53" y="640"/>
                </a:lnTo>
                <a:lnTo>
                  <a:pt x="45" y="662"/>
                </a:lnTo>
                <a:lnTo>
                  <a:pt x="37" y="681"/>
                </a:lnTo>
                <a:lnTo>
                  <a:pt x="33" y="697"/>
                </a:lnTo>
                <a:lnTo>
                  <a:pt x="33" y="697"/>
                </a:lnTo>
                <a:lnTo>
                  <a:pt x="27" y="716"/>
                </a:lnTo>
                <a:lnTo>
                  <a:pt x="24" y="721"/>
                </a:lnTo>
                <a:lnTo>
                  <a:pt x="24" y="721"/>
                </a:lnTo>
                <a:lnTo>
                  <a:pt x="13" y="740"/>
                </a:lnTo>
                <a:lnTo>
                  <a:pt x="0" y="763"/>
                </a:lnTo>
                <a:lnTo>
                  <a:pt x="0" y="763"/>
                </a:lnTo>
                <a:lnTo>
                  <a:pt x="0" y="765"/>
                </a:lnTo>
                <a:lnTo>
                  <a:pt x="2" y="769"/>
                </a:lnTo>
                <a:lnTo>
                  <a:pt x="8" y="778"/>
                </a:lnTo>
                <a:lnTo>
                  <a:pt x="15" y="790"/>
                </a:lnTo>
                <a:lnTo>
                  <a:pt x="20" y="800"/>
                </a:lnTo>
                <a:lnTo>
                  <a:pt x="20" y="800"/>
                </a:lnTo>
                <a:lnTo>
                  <a:pt x="23" y="803"/>
                </a:lnTo>
                <a:lnTo>
                  <a:pt x="29" y="809"/>
                </a:lnTo>
                <a:lnTo>
                  <a:pt x="46" y="822"/>
                </a:lnTo>
                <a:lnTo>
                  <a:pt x="55" y="828"/>
                </a:lnTo>
                <a:lnTo>
                  <a:pt x="64" y="833"/>
                </a:lnTo>
                <a:lnTo>
                  <a:pt x="72" y="835"/>
                </a:lnTo>
                <a:lnTo>
                  <a:pt x="78" y="836"/>
                </a:lnTo>
                <a:lnTo>
                  <a:pt x="78" y="836"/>
                </a:lnTo>
                <a:lnTo>
                  <a:pt x="81" y="835"/>
                </a:lnTo>
                <a:lnTo>
                  <a:pt x="84" y="833"/>
                </a:lnTo>
                <a:lnTo>
                  <a:pt x="86" y="830"/>
                </a:lnTo>
                <a:lnTo>
                  <a:pt x="86" y="828"/>
                </a:lnTo>
                <a:lnTo>
                  <a:pt x="86" y="821"/>
                </a:lnTo>
                <a:lnTo>
                  <a:pt x="85" y="811"/>
                </a:lnTo>
                <a:lnTo>
                  <a:pt x="85" y="811"/>
                </a:lnTo>
                <a:lnTo>
                  <a:pt x="84" y="804"/>
                </a:lnTo>
                <a:lnTo>
                  <a:pt x="81" y="796"/>
                </a:lnTo>
                <a:lnTo>
                  <a:pt x="75" y="776"/>
                </a:lnTo>
                <a:lnTo>
                  <a:pt x="72" y="765"/>
                </a:lnTo>
                <a:lnTo>
                  <a:pt x="69" y="756"/>
                </a:lnTo>
                <a:lnTo>
                  <a:pt x="68" y="746"/>
                </a:lnTo>
                <a:lnTo>
                  <a:pt x="69" y="738"/>
                </a:lnTo>
                <a:lnTo>
                  <a:pt x="69" y="738"/>
                </a:lnTo>
                <a:lnTo>
                  <a:pt x="75" y="716"/>
                </a:lnTo>
                <a:lnTo>
                  <a:pt x="87" y="686"/>
                </a:lnTo>
                <a:lnTo>
                  <a:pt x="101" y="648"/>
                </a:lnTo>
                <a:lnTo>
                  <a:pt x="101" y="648"/>
                </a:lnTo>
                <a:lnTo>
                  <a:pt x="100" y="704"/>
                </a:lnTo>
                <a:lnTo>
                  <a:pt x="99" y="744"/>
                </a:lnTo>
                <a:lnTo>
                  <a:pt x="98" y="766"/>
                </a:lnTo>
                <a:lnTo>
                  <a:pt x="98" y="766"/>
                </a:lnTo>
                <a:lnTo>
                  <a:pt x="98" y="795"/>
                </a:lnTo>
                <a:lnTo>
                  <a:pt x="101" y="854"/>
                </a:lnTo>
                <a:lnTo>
                  <a:pt x="104" y="888"/>
                </a:lnTo>
                <a:lnTo>
                  <a:pt x="107" y="922"/>
                </a:lnTo>
                <a:lnTo>
                  <a:pt x="112" y="951"/>
                </a:lnTo>
                <a:lnTo>
                  <a:pt x="116" y="964"/>
                </a:lnTo>
                <a:lnTo>
                  <a:pt x="118" y="975"/>
                </a:lnTo>
                <a:lnTo>
                  <a:pt x="118" y="975"/>
                </a:lnTo>
                <a:lnTo>
                  <a:pt x="130" y="1016"/>
                </a:lnTo>
                <a:lnTo>
                  <a:pt x="140" y="1063"/>
                </a:lnTo>
                <a:lnTo>
                  <a:pt x="144" y="1085"/>
                </a:lnTo>
                <a:lnTo>
                  <a:pt x="148" y="1109"/>
                </a:lnTo>
                <a:lnTo>
                  <a:pt x="150" y="1130"/>
                </a:lnTo>
                <a:lnTo>
                  <a:pt x="151" y="1150"/>
                </a:lnTo>
                <a:lnTo>
                  <a:pt x="151" y="1150"/>
                </a:lnTo>
                <a:lnTo>
                  <a:pt x="152" y="1189"/>
                </a:lnTo>
                <a:lnTo>
                  <a:pt x="155" y="1225"/>
                </a:lnTo>
                <a:lnTo>
                  <a:pt x="156" y="1251"/>
                </a:lnTo>
                <a:lnTo>
                  <a:pt x="156" y="1260"/>
                </a:lnTo>
                <a:lnTo>
                  <a:pt x="155" y="1265"/>
                </a:lnTo>
                <a:lnTo>
                  <a:pt x="155" y="1265"/>
                </a:lnTo>
                <a:lnTo>
                  <a:pt x="145" y="1285"/>
                </a:lnTo>
                <a:lnTo>
                  <a:pt x="140" y="1296"/>
                </a:lnTo>
                <a:lnTo>
                  <a:pt x="138" y="1306"/>
                </a:lnTo>
                <a:lnTo>
                  <a:pt x="138" y="1306"/>
                </a:lnTo>
                <a:lnTo>
                  <a:pt x="137" y="1318"/>
                </a:lnTo>
                <a:lnTo>
                  <a:pt x="136" y="1324"/>
                </a:lnTo>
                <a:lnTo>
                  <a:pt x="130" y="1330"/>
                </a:lnTo>
                <a:lnTo>
                  <a:pt x="130" y="1330"/>
                </a:lnTo>
                <a:lnTo>
                  <a:pt x="123" y="1338"/>
                </a:lnTo>
                <a:lnTo>
                  <a:pt x="114" y="1344"/>
                </a:lnTo>
                <a:lnTo>
                  <a:pt x="106" y="1351"/>
                </a:lnTo>
                <a:lnTo>
                  <a:pt x="106" y="1351"/>
                </a:lnTo>
                <a:lnTo>
                  <a:pt x="90" y="1353"/>
                </a:lnTo>
                <a:lnTo>
                  <a:pt x="75" y="1355"/>
                </a:lnTo>
                <a:lnTo>
                  <a:pt x="61" y="1360"/>
                </a:lnTo>
                <a:lnTo>
                  <a:pt x="61" y="1360"/>
                </a:lnTo>
                <a:lnTo>
                  <a:pt x="50" y="1362"/>
                </a:lnTo>
                <a:lnTo>
                  <a:pt x="45" y="1364"/>
                </a:lnTo>
                <a:lnTo>
                  <a:pt x="43" y="1366"/>
                </a:lnTo>
                <a:lnTo>
                  <a:pt x="42" y="1367"/>
                </a:lnTo>
                <a:lnTo>
                  <a:pt x="41" y="1372"/>
                </a:lnTo>
                <a:lnTo>
                  <a:pt x="41" y="1372"/>
                </a:lnTo>
                <a:lnTo>
                  <a:pt x="40" y="1380"/>
                </a:lnTo>
                <a:lnTo>
                  <a:pt x="42" y="1389"/>
                </a:lnTo>
                <a:lnTo>
                  <a:pt x="45" y="1394"/>
                </a:lnTo>
                <a:lnTo>
                  <a:pt x="48" y="1399"/>
                </a:lnTo>
                <a:lnTo>
                  <a:pt x="52" y="1402"/>
                </a:lnTo>
                <a:lnTo>
                  <a:pt x="56" y="1405"/>
                </a:lnTo>
                <a:lnTo>
                  <a:pt x="56" y="1405"/>
                </a:lnTo>
                <a:lnTo>
                  <a:pt x="74" y="1408"/>
                </a:lnTo>
                <a:lnTo>
                  <a:pt x="100" y="1412"/>
                </a:lnTo>
                <a:lnTo>
                  <a:pt x="130" y="1415"/>
                </a:lnTo>
                <a:lnTo>
                  <a:pt x="143" y="1417"/>
                </a:lnTo>
                <a:lnTo>
                  <a:pt x="155" y="1417"/>
                </a:lnTo>
                <a:lnTo>
                  <a:pt x="155" y="1417"/>
                </a:lnTo>
                <a:lnTo>
                  <a:pt x="248" y="1412"/>
                </a:lnTo>
                <a:lnTo>
                  <a:pt x="257" y="1388"/>
                </a:lnTo>
                <a:lnTo>
                  <a:pt x="322" y="1388"/>
                </a:lnTo>
                <a:lnTo>
                  <a:pt x="322" y="1347"/>
                </a:lnTo>
                <a:lnTo>
                  <a:pt x="322" y="1347"/>
                </a:lnTo>
                <a:lnTo>
                  <a:pt x="324" y="1348"/>
                </a:lnTo>
                <a:lnTo>
                  <a:pt x="326" y="1348"/>
                </a:lnTo>
                <a:lnTo>
                  <a:pt x="329" y="1347"/>
                </a:lnTo>
                <a:lnTo>
                  <a:pt x="332" y="1344"/>
                </a:lnTo>
                <a:lnTo>
                  <a:pt x="335" y="1340"/>
                </a:lnTo>
                <a:lnTo>
                  <a:pt x="337" y="1333"/>
                </a:lnTo>
                <a:lnTo>
                  <a:pt x="338" y="1322"/>
                </a:lnTo>
                <a:lnTo>
                  <a:pt x="338" y="1322"/>
                </a:lnTo>
                <a:lnTo>
                  <a:pt x="338" y="1309"/>
                </a:lnTo>
                <a:lnTo>
                  <a:pt x="338" y="1295"/>
                </a:lnTo>
                <a:lnTo>
                  <a:pt x="333" y="1266"/>
                </a:lnTo>
                <a:lnTo>
                  <a:pt x="329" y="1241"/>
                </a:lnTo>
                <a:lnTo>
                  <a:pt x="326" y="1228"/>
                </a:lnTo>
                <a:lnTo>
                  <a:pt x="326" y="1228"/>
                </a:lnTo>
                <a:lnTo>
                  <a:pt x="326" y="1221"/>
                </a:lnTo>
                <a:lnTo>
                  <a:pt x="326" y="1208"/>
                </a:lnTo>
                <a:lnTo>
                  <a:pt x="326" y="1190"/>
                </a:lnTo>
                <a:lnTo>
                  <a:pt x="324" y="1180"/>
                </a:lnTo>
                <a:lnTo>
                  <a:pt x="322" y="1167"/>
                </a:lnTo>
                <a:lnTo>
                  <a:pt x="322" y="1167"/>
                </a:lnTo>
                <a:lnTo>
                  <a:pt x="315" y="1131"/>
                </a:lnTo>
                <a:lnTo>
                  <a:pt x="306" y="1087"/>
                </a:lnTo>
                <a:lnTo>
                  <a:pt x="300" y="1048"/>
                </a:lnTo>
                <a:lnTo>
                  <a:pt x="298" y="1028"/>
                </a:lnTo>
                <a:lnTo>
                  <a:pt x="298" y="1028"/>
                </a:lnTo>
                <a:lnTo>
                  <a:pt x="293" y="955"/>
                </a:lnTo>
                <a:lnTo>
                  <a:pt x="290" y="890"/>
                </a:lnTo>
                <a:lnTo>
                  <a:pt x="306" y="795"/>
                </a:lnTo>
                <a:lnTo>
                  <a:pt x="306" y="795"/>
                </a:lnTo>
                <a:lnTo>
                  <a:pt x="309" y="791"/>
                </a:lnTo>
                <a:lnTo>
                  <a:pt x="316" y="779"/>
                </a:lnTo>
                <a:lnTo>
                  <a:pt x="319" y="771"/>
                </a:lnTo>
                <a:lnTo>
                  <a:pt x="324" y="761"/>
                </a:lnTo>
                <a:lnTo>
                  <a:pt x="328" y="748"/>
                </a:lnTo>
                <a:lnTo>
                  <a:pt x="330" y="733"/>
                </a:lnTo>
                <a:lnTo>
                  <a:pt x="330" y="733"/>
                </a:lnTo>
                <a:lnTo>
                  <a:pt x="335" y="705"/>
                </a:lnTo>
                <a:lnTo>
                  <a:pt x="337" y="680"/>
                </a:lnTo>
                <a:lnTo>
                  <a:pt x="338" y="656"/>
                </a:lnTo>
                <a:lnTo>
                  <a:pt x="350" y="652"/>
                </a:lnTo>
                <a:lnTo>
                  <a:pt x="350" y="652"/>
                </a:lnTo>
                <a:lnTo>
                  <a:pt x="351" y="650"/>
                </a:lnTo>
                <a:lnTo>
                  <a:pt x="352" y="646"/>
                </a:lnTo>
                <a:lnTo>
                  <a:pt x="352" y="635"/>
                </a:lnTo>
                <a:lnTo>
                  <a:pt x="350" y="615"/>
                </a:lnTo>
                <a:lnTo>
                  <a:pt x="350" y="615"/>
                </a:lnTo>
                <a:lnTo>
                  <a:pt x="349" y="597"/>
                </a:lnTo>
                <a:lnTo>
                  <a:pt x="348" y="586"/>
                </a:lnTo>
                <a:lnTo>
                  <a:pt x="347" y="541"/>
                </a:lnTo>
                <a:lnTo>
                  <a:pt x="347" y="541"/>
                </a:lnTo>
                <a:lnTo>
                  <a:pt x="347" y="531"/>
                </a:lnTo>
                <a:lnTo>
                  <a:pt x="348" y="520"/>
                </a:lnTo>
                <a:lnTo>
                  <a:pt x="351" y="494"/>
                </a:lnTo>
                <a:lnTo>
                  <a:pt x="357" y="468"/>
                </a:lnTo>
                <a:lnTo>
                  <a:pt x="364" y="441"/>
                </a:lnTo>
                <a:lnTo>
                  <a:pt x="377" y="392"/>
                </a:lnTo>
                <a:lnTo>
                  <a:pt x="382" y="374"/>
                </a:lnTo>
                <a:lnTo>
                  <a:pt x="383" y="361"/>
                </a:lnTo>
                <a:lnTo>
                  <a:pt x="383" y="361"/>
                </a:lnTo>
                <a:lnTo>
                  <a:pt x="383" y="351"/>
                </a:lnTo>
                <a:lnTo>
                  <a:pt x="381" y="339"/>
                </a:lnTo>
                <a:lnTo>
                  <a:pt x="377" y="312"/>
                </a:lnTo>
                <a:lnTo>
                  <a:pt x="371" y="280"/>
                </a:lnTo>
                <a:lnTo>
                  <a:pt x="355" y="268"/>
                </a:lnTo>
                <a:lnTo>
                  <a:pt x="355" y="268"/>
                </a:lnTo>
                <a:lnTo>
                  <a:pt x="357" y="215"/>
                </a:lnTo>
                <a:lnTo>
                  <a:pt x="360" y="170"/>
                </a:lnTo>
                <a:lnTo>
                  <a:pt x="360" y="149"/>
                </a:lnTo>
                <a:lnTo>
                  <a:pt x="358" y="133"/>
                </a:lnTo>
                <a:lnTo>
                  <a:pt x="358" y="133"/>
                </a:lnTo>
                <a:lnTo>
                  <a:pt x="357" y="109"/>
                </a:lnTo>
                <a:lnTo>
                  <a:pt x="356" y="91"/>
                </a:lnTo>
                <a:lnTo>
                  <a:pt x="355" y="82"/>
                </a:lnTo>
                <a:lnTo>
                  <a:pt x="351" y="71"/>
                </a:lnTo>
                <a:lnTo>
                  <a:pt x="345" y="61"/>
                </a:lnTo>
                <a:lnTo>
                  <a:pt x="338" y="46"/>
                </a:lnTo>
                <a:lnTo>
                  <a:pt x="338" y="46"/>
                </a:lnTo>
                <a:lnTo>
                  <a:pt x="330" y="35"/>
                </a:lnTo>
                <a:lnTo>
                  <a:pt x="322" y="25"/>
                </a:lnTo>
                <a:lnTo>
                  <a:pt x="313" y="18"/>
                </a:lnTo>
                <a:lnTo>
                  <a:pt x="305" y="14"/>
                </a:lnTo>
                <a:lnTo>
                  <a:pt x="298" y="12"/>
                </a:lnTo>
                <a:lnTo>
                  <a:pt x="291" y="10"/>
                </a:lnTo>
                <a:lnTo>
                  <a:pt x="284" y="9"/>
                </a:lnTo>
                <a:lnTo>
                  <a:pt x="277" y="6"/>
                </a:lnTo>
                <a:lnTo>
                  <a:pt x="277" y="6"/>
                </a:lnTo>
                <a:lnTo>
                  <a:pt x="265" y="3"/>
                </a:lnTo>
                <a:lnTo>
                  <a:pt x="255" y="0"/>
                </a:lnTo>
                <a:lnTo>
                  <a:pt x="248" y="0"/>
                </a:lnTo>
                <a:lnTo>
                  <a:pt x="246" y="1"/>
                </a:lnTo>
                <a:lnTo>
                  <a:pt x="245" y="1"/>
                </a:lnTo>
                <a:lnTo>
                  <a:pt x="245" y="1"/>
                </a:lnTo>
                <a:lnTo>
                  <a:pt x="236" y="7"/>
                </a:lnTo>
                <a:lnTo>
                  <a:pt x="219" y="18"/>
                </a:lnTo>
                <a:lnTo>
                  <a:pt x="200" y="31"/>
                </a:lnTo>
                <a:lnTo>
                  <a:pt x="193" y="37"/>
                </a:lnTo>
                <a:lnTo>
                  <a:pt x="188" y="43"/>
                </a:lnTo>
                <a:lnTo>
                  <a:pt x="188" y="43"/>
                </a:lnTo>
                <a:lnTo>
                  <a:pt x="184" y="50"/>
                </a:lnTo>
                <a:lnTo>
                  <a:pt x="182" y="61"/>
                </a:lnTo>
                <a:lnTo>
                  <a:pt x="177" y="84"/>
                </a:lnTo>
                <a:lnTo>
                  <a:pt x="175" y="107"/>
                </a:lnTo>
                <a:lnTo>
                  <a:pt x="175" y="121"/>
                </a:lnTo>
                <a:lnTo>
                  <a:pt x="175" y="121"/>
                </a:lnTo>
                <a:lnTo>
                  <a:pt x="176" y="123"/>
                </a:lnTo>
                <a:lnTo>
                  <a:pt x="177" y="126"/>
                </a:lnTo>
                <a:lnTo>
                  <a:pt x="182" y="128"/>
                </a:lnTo>
                <a:lnTo>
                  <a:pt x="185" y="128"/>
                </a:lnTo>
                <a:lnTo>
                  <a:pt x="188" y="128"/>
                </a:lnTo>
                <a:lnTo>
                  <a:pt x="188" y="128"/>
                </a:lnTo>
                <a:lnTo>
                  <a:pt x="191" y="135"/>
                </a:lnTo>
                <a:lnTo>
                  <a:pt x="194" y="142"/>
                </a:lnTo>
                <a:lnTo>
                  <a:pt x="195" y="149"/>
                </a:lnTo>
                <a:lnTo>
                  <a:pt x="195" y="149"/>
                </a:lnTo>
                <a:lnTo>
                  <a:pt x="196" y="153"/>
                </a:lnTo>
                <a:lnTo>
                  <a:pt x="195" y="154"/>
                </a:lnTo>
                <a:lnTo>
                  <a:pt x="200" y="166"/>
                </a:lnTo>
                <a:lnTo>
                  <a:pt x="200" y="166"/>
                </a:lnTo>
                <a:lnTo>
                  <a:pt x="203" y="177"/>
                </a:lnTo>
                <a:lnTo>
                  <a:pt x="207" y="186"/>
                </a:lnTo>
                <a:lnTo>
                  <a:pt x="208" y="194"/>
                </a:lnTo>
                <a:lnTo>
                  <a:pt x="208" y="19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02A056FF-E8D6-48ED-9F3D-8D9D0DEA0F53}"/>
              </a:ext>
            </a:extLst>
          </p:cNvPr>
          <p:cNvSpPr>
            <a:spLocks/>
          </p:cNvSpPr>
          <p:nvPr/>
        </p:nvSpPr>
        <p:spPr bwMode="auto">
          <a:xfrm>
            <a:off x="908666" y="756357"/>
            <a:ext cx="662155" cy="1709225"/>
          </a:xfrm>
          <a:custGeom>
            <a:avLst/>
            <a:gdLst>
              <a:gd name="T0" fmla="*/ 113 w 535"/>
              <a:gd name="T1" fmla="*/ 778 h 1381"/>
              <a:gd name="T2" fmla="*/ 127 w 535"/>
              <a:gd name="T3" fmla="*/ 815 h 1381"/>
              <a:gd name="T4" fmla="*/ 145 w 535"/>
              <a:gd name="T5" fmla="*/ 901 h 1381"/>
              <a:gd name="T6" fmla="*/ 135 w 535"/>
              <a:gd name="T7" fmla="*/ 1034 h 1381"/>
              <a:gd name="T8" fmla="*/ 172 w 535"/>
              <a:gd name="T9" fmla="*/ 1081 h 1381"/>
              <a:gd name="T10" fmla="*/ 197 w 535"/>
              <a:gd name="T11" fmla="*/ 1199 h 1381"/>
              <a:gd name="T12" fmla="*/ 214 w 535"/>
              <a:gd name="T13" fmla="*/ 1291 h 1381"/>
              <a:gd name="T14" fmla="*/ 139 w 535"/>
              <a:gd name="T15" fmla="*/ 1338 h 1381"/>
              <a:gd name="T16" fmla="*/ 110 w 535"/>
              <a:gd name="T17" fmla="*/ 1364 h 1381"/>
              <a:gd name="T18" fmla="*/ 229 w 535"/>
              <a:gd name="T19" fmla="*/ 1381 h 1381"/>
              <a:gd name="T20" fmla="*/ 335 w 535"/>
              <a:gd name="T21" fmla="*/ 1373 h 1381"/>
              <a:gd name="T22" fmla="*/ 329 w 535"/>
              <a:gd name="T23" fmla="*/ 1352 h 1381"/>
              <a:gd name="T24" fmla="*/ 321 w 535"/>
              <a:gd name="T25" fmla="*/ 1298 h 1381"/>
              <a:gd name="T26" fmla="*/ 321 w 535"/>
              <a:gd name="T27" fmla="*/ 1191 h 1381"/>
              <a:gd name="T28" fmla="*/ 304 w 535"/>
              <a:gd name="T29" fmla="*/ 1193 h 1381"/>
              <a:gd name="T30" fmla="*/ 326 w 535"/>
              <a:gd name="T31" fmla="*/ 1168 h 1381"/>
              <a:gd name="T32" fmla="*/ 350 w 535"/>
              <a:gd name="T33" fmla="*/ 1183 h 1381"/>
              <a:gd name="T34" fmla="*/ 394 w 535"/>
              <a:gd name="T35" fmla="*/ 1328 h 1381"/>
              <a:gd name="T36" fmla="*/ 405 w 535"/>
              <a:gd name="T37" fmla="*/ 1351 h 1381"/>
              <a:gd name="T38" fmla="*/ 464 w 535"/>
              <a:gd name="T39" fmla="*/ 1304 h 1381"/>
              <a:gd name="T40" fmla="*/ 511 w 535"/>
              <a:gd name="T41" fmla="*/ 1219 h 1381"/>
              <a:gd name="T42" fmla="*/ 531 w 535"/>
              <a:gd name="T43" fmla="*/ 1174 h 1381"/>
              <a:gd name="T44" fmla="*/ 453 w 535"/>
              <a:gd name="T45" fmla="*/ 1128 h 1381"/>
              <a:gd name="T46" fmla="*/ 410 w 535"/>
              <a:gd name="T47" fmla="*/ 1081 h 1381"/>
              <a:gd name="T48" fmla="*/ 362 w 535"/>
              <a:gd name="T49" fmla="*/ 1070 h 1381"/>
              <a:gd name="T50" fmla="*/ 294 w 535"/>
              <a:gd name="T51" fmla="*/ 915 h 1381"/>
              <a:gd name="T52" fmla="*/ 326 w 535"/>
              <a:gd name="T53" fmla="*/ 831 h 1381"/>
              <a:gd name="T54" fmla="*/ 353 w 535"/>
              <a:gd name="T55" fmla="*/ 823 h 1381"/>
              <a:gd name="T56" fmla="*/ 378 w 535"/>
              <a:gd name="T57" fmla="*/ 786 h 1381"/>
              <a:gd name="T58" fmla="*/ 420 w 535"/>
              <a:gd name="T59" fmla="*/ 640 h 1381"/>
              <a:gd name="T60" fmla="*/ 451 w 535"/>
              <a:gd name="T61" fmla="*/ 457 h 1381"/>
              <a:gd name="T62" fmla="*/ 487 w 535"/>
              <a:gd name="T63" fmla="*/ 423 h 1381"/>
              <a:gd name="T64" fmla="*/ 457 w 535"/>
              <a:gd name="T65" fmla="*/ 356 h 1381"/>
              <a:gd name="T66" fmla="*/ 452 w 535"/>
              <a:gd name="T67" fmla="*/ 305 h 1381"/>
              <a:gd name="T68" fmla="*/ 445 w 535"/>
              <a:gd name="T69" fmla="*/ 235 h 1381"/>
              <a:gd name="T70" fmla="*/ 423 w 535"/>
              <a:gd name="T71" fmla="*/ 156 h 1381"/>
              <a:gd name="T72" fmla="*/ 408 w 535"/>
              <a:gd name="T73" fmla="*/ 71 h 1381"/>
              <a:gd name="T74" fmla="*/ 348 w 535"/>
              <a:gd name="T75" fmla="*/ 7 h 1381"/>
              <a:gd name="T76" fmla="*/ 297 w 535"/>
              <a:gd name="T77" fmla="*/ 2 h 1381"/>
              <a:gd name="T78" fmla="*/ 234 w 535"/>
              <a:gd name="T79" fmla="*/ 42 h 1381"/>
              <a:gd name="T80" fmla="*/ 185 w 535"/>
              <a:gd name="T81" fmla="*/ 21 h 1381"/>
              <a:gd name="T82" fmla="*/ 129 w 535"/>
              <a:gd name="T83" fmla="*/ 36 h 1381"/>
              <a:gd name="T84" fmla="*/ 96 w 535"/>
              <a:gd name="T85" fmla="*/ 105 h 1381"/>
              <a:gd name="T86" fmla="*/ 107 w 535"/>
              <a:gd name="T87" fmla="*/ 149 h 1381"/>
              <a:gd name="T88" fmla="*/ 90 w 535"/>
              <a:gd name="T89" fmla="*/ 175 h 1381"/>
              <a:gd name="T90" fmla="*/ 37 w 535"/>
              <a:gd name="T91" fmla="*/ 174 h 1381"/>
              <a:gd name="T92" fmla="*/ 0 w 535"/>
              <a:gd name="T93" fmla="*/ 235 h 1381"/>
              <a:gd name="T94" fmla="*/ 23 w 535"/>
              <a:gd name="T95" fmla="*/ 291 h 1381"/>
              <a:gd name="T96" fmla="*/ 27 w 535"/>
              <a:gd name="T97" fmla="*/ 358 h 1381"/>
              <a:gd name="T98" fmla="*/ 40 w 535"/>
              <a:gd name="T99" fmla="*/ 398 h 1381"/>
              <a:gd name="T100" fmla="*/ 53 w 535"/>
              <a:gd name="T101" fmla="*/ 408 h 1381"/>
              <a:gd name="T102" fmla="*/ 66 w 535"/>
              <a:gd name="T103" fmla="*/ 443 h 1381"/>
              <a:gd name="T104" fmla="*/ 53 w 535"/>
              <a:gd name="T105" fmla="*/ 467 h 1381"/>
              <a:gd name="T106" fmla="*/ 65 w 535"/>
              <a:gd name="T107" fmla="*/ 489 h 1381"/>
              <a:gd name="T108" fmla="*/ 57 w 535"/>
              <a:gd name="T109" fmla="*/ 525 h 1381"/>
              <a:gd name="T110" fmla="*/ 62 w 535"/>
              <a:gd name="T111" fmla="*/ 566 h 1381"/>
              <a:gd name="T112" fmla="*/ 84 w 535"/>
              <a:gd name="T113" fmla="*/ 592 h 1381"/>
              <a:gd name="T114" fmla="*/ 90 w 535"/>
              <a:gd name="T115" fmla="*/ 630 h 1381"/>
              <a:gd name="T116" fmla="*/ 121 w 535"/>
              <a:gd name="T117" fmla="*/ 644 h 1381"/>
              <a:gd name="T118" fmla="*/ 134 w 535"/>
              <a:gd name="T119" fmla="*/ 649 h 1381"/>
              <a:gd name="T120" fmla="*/ 115 w 535"/>
              <a:gd name="T121" fmla="*/ 693 h 1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35" h="1381">
                <a:moveTo>
                  <a:pt x="133" y="750"/>
                </a:moveTo>
                <a:lnTo>
                  <a:pt x="118" y="764"/>
                </a:lnTo>
                <a:lnTo>
                  <a:pt x="118" y="764"/>
                </a:lnTo>
                <a:lnTo>
                  <a:pt x="117" y="765"/>
                </a:lnTo>
                <a:lnTo>
                  <a:pt x="115" y="767"/>
                </a:lnTo>
                <a:lnTo>
                  <a:pt x="114" y="772"/>
                </a:lnTo>
                <a:lnTo>
                  <a:pt x="113" y="778"/>
                </a:lnTo>
                <a:lnTo>
                  <a:pt x="113" y="778"/>
                </a:lnTo>
                <a:lnTo>
                  <a:pt x="114" y="790"/>
                </a:lnTo>
                <a:lnTo>
                  <a:pt x="116" y="799"/>
                </a:lnTo>
                <a:lnTo>
                  <a:pt x="116" y="799"/>
                </a:lnTo>
                <a:lnTo>
                  <a:pt x="118" y="805"/>
                </a:lnTo>
                <a:lnTo>
                  <a:pt x="121" y="810"/>
                </a:lnTo>
                <a:lnTo>
                  <a:pt x="127" y="815"/>
                </a:lnTo>
                <a:lnTo>
                  <a:pt x="135" y="821"/>
                </a:lnTo>
                <a:lnTo>
                  <a:pt x="135" y="821"/>
                </a:lnTo>
                <a:lnTo>
                  <a:pt x="145" y="828"/>
                </a:lnTo>
                <a:lnTo>
                  <a:pt x="154" y="831"/>
                </a:lnTo>
                <a:lnTo>
                  <a:pt x="161" y="836"/>
                </a:lnTo>
                <a:lnTo>
                  <a:pt x="161" y="836"/>
                </a:lnTo>
                <a:lnTo>
                  <a:pt x="145" y="901"/>
                </a:lnTo>
                <a:lnTo>
                  <a:pt x="133" y="950"/>
                </a:lnTo>
                <a:lnTo>
                  <a:pt x="128" y="968"/>
                </a:lnTo>
                <a:lnTo>
                  <a:pt x="127" y="980"/>
                </a:lnTo>
                <a:lnTo>
                  <a:pt x="127" y="980"/>
                </a:lnTo>
                <a:lnTo>
                  <a:pt x="128" y="996"/>
                </a:lnTo>
                <a:lnTo>
                  <a:pt x="130" y="1016"/>
                </a:lnTo>
                <a:lnTo>
                  <a:pt x="135" y="1034"/>
                </a:lnTo>
                <a:lnTo>
                  <a:pt x="137" y="1041"/>
                </a:lnTo>
                <a:lnTo>
                  <a:pt x="141" y="1047"/>
                </a:lnTo>
                <a:lnTo>
                  <a:pt x="141" y="1047"/>
                </a:lnTo>
                <a:lnTo>
                  <a:pt x="159" y="1068"/>
                </a:lnTo>
                <a:lnTo>
                  <a:pt x="167" y="1077"/>
                </a:lnTo>
                <a:lnTo>
                  <a:pt x="172" y="1081"/>
                </a:lnTo>
                <a:lnTo>
                  <a:pt x="172" y="1081"/>
                </a:lnTo>
                <a:lnTo>
                  <a:pt x="189" y="1089"/>
                </a:lnTo>
                <a:lnTo>
                  <a:pt x="212" y="1197"/>
                </a:lnTo>
                <a:lnTo>
                  <a:pt x="212" y="1197"/>
                </a:lnTo>
                <a:lnTo>
                  <a:pt x="205" y="1197"/>
                </a:lnTo>
                <a:lnTo>
                  <a:pt x="199" y="1197"/>
                </a:lnTo>
                <a:lnTo>
                  <a:pt x="197" y="1198"/>
                </a:lnTo>
                <a:lnTo>
                  <a:pt x="197" y="1199"/>
                </a:lnTo>
                <a:lnTo>
                  <a:pt x="197" y="1199"/>
                </a:lnTo>
                <a:lnTo>
                  <a:pt x="197" y="1204"/>
                </a:lnTo>
                <a:lnTo>
                  <a:pt x="199" y="1216"/>
                </a:lnTo>
                <a:lnTo>
                  <a:pt x="207" y="1248"/>
                </a:lnTo>
                <a:lnTo>
                  <a:pt x="211" y="1264"/>
                </a:lnTo>
                <a:lnTo>
                  <a:pt x="213" y="1280"/>
                </a:lnTo>
                <a:lnTo>
                  <a:pt x="214" y="1291"/>
                </a:lnTo>
                <a:lnTo>
                  <a:pt x="213" y="1295"/>
                </a:lnTo>
                <a:lnTo>
                  <a:pt x="212" y="1297"/>
                </a:lnTo>
                <a:lnTo>
                  <a:pt x="212" y="1297"/>
                </a:lnTo>
                <a:lnTo>
                  <a:pt x="199" y="1306"/>
                </a:lnTo>
                <a:lnTo>
                  <a:pt x="176" y="1317"/>
                </a:lnTo>
                <a:lnTo>
                  <a:pt x="139" y="1338"/>
                </a:lnTo>
                <a:lnTo>
                  <a:pt x="139" y="1338"/>
                </a:lnTo>
                <a:lnTo>
                  <a:pt x="130" y="1342"/>
                </a:lnTo>
                <a:lnTo>
                  <a:pt x="121" y="1348"/>
                </a:lnTo>
                <a:lnTo>
                  <a:pt x="116" y="1352"/>
                </a:lnTo>
                <a:lnTo>
                  <a:pt x="114" y="1356"/>
                </a:lnTo>
                <a:lnTo>
                  <a:pt x="111" y="1360"/>
                </a:lnTo>
                <a:lnTo>
                  <a:pt x="110" y="1364"/>
                </a:lnTo>
                <a:lnTo>
                  <a:pt x="110" y="1364"/>
                </a:lnTo>
                <a:lnTo>
                  <a:pt x="111" y="1372"/>
                </a:lnTo>
                <a:lnTo>
                  <a:pt x="113" y="1377"/>
                </a:lnTo>
                <a:lnTo>
                  <a:pt x="116" y="1379"/>
                </a:lnTo>
                <a:lnTo>
                  <a:pt x="121" y="1380"/>
                </a:lnTo>
                <a:lnTo>
                  <a:pt x="121" y="1380"/>
                </a:lnTo>
                <a:lnTo>
                  <a:pt x="156" y="1381"/>
                </a:lnTo>
                <a:lnTo>
                  <a:pt x="229" y="1381"/>
                </a:lnTo>
                <a:lnTo>
                  <a:pt x="298" y="1380"/>
                </a:lnTo>
                <a:lnTo>
                  <a:pt x="322" y="1380"/>
                </a:lnTo>
                <a:lnTo>
                  <a:pt x="329" y="1379"/>
                </a:lnTo>
                <a:lnTo>
                  <a:pt x="333" y="1378"/>
                </a:lnTo>
                <a:lnTo>
                  <a:pt x="333" y="1378"/>
                </a:lnTo>
                <a:lnTo>
                  <a:pt x="334" y="1375"/>
                </a:lnTo>
                <a:lnTo>
                  <a:pt x="335" y="1373"/>
                </a:lnTo>
                <a:lnTo>
                  <a:pt x="335" y="1365"/>
                </a:lnTo>
                <a:lnTo>
                  <a:pt x="335" y="1358"/>
                </a:lnTo>
                <a:lnTo>
                  <a:pt x="335" y="1354"/>
                </a:lnTo>
                <a:lnTo>
                  <a:pt x="335" y="1354"/>
                </a:lnTo>
                <a:lnTo>
                  <a:pt x="333" y="1353"/>
                </a:lnTo>
                <a:lnTo>
                  <a:pt x="331" y="1353"/>
                </a:lnTo>
                <a:lnTo>
                  <a:pt x="329" y="1352"/>
                </a:lnTo>
                <a:lnTo>
                  <a:pt x="328" y="1346"/>
                </a:lnTo>
                <a:lnTo>
                  <a:pt x="328" y="1346"/>
                </a:lnTo>
                <a:lnTo>
                  <a:pt x="327" y="1336"/>
                </a:lnTo>
                <a:lnTo>
                  <a:pt x="324" y="1325"/>
                </a:lnTo>
                <a:lnTo>
                  <a:pt x="322" y="1311"/>
                </a:lnTo>
                <a:lnTo>
                  <a:pt x="321" y="1298"/>
                </a:lnTo>
                <a:lnTo>
                  <a:pt x="321" y="1298"/>
                </a:lnTo>
                <a:lnTo>
                  <a:pt x="321" y="1276"/>
                </a:lnTo>
                <a:lnTo>
                  <a:pt x="322" y="1242"/>
                </a:lnTo>
                <a:lnTo>
                  <a:pt x="323" y="1210"/>
                </a:lnTo>
                <a:lnTo>
                  <a:pt x="323" y="1198"/>
                </a:lnTo>
                <a:lnTo>
                  <a:pt x="322" y="1193"/>
                </a:lnTo>
                <a:lnTo>
                  <a:pt x="322" y="1193"/>
                </a:lnTo>
                <a:lnTo>
                  <a:pt x="321" y="1191"/>
                </a:lnTo>
                <a:lnTo>
                  <a:pt x="317" y="1191"/>
                </a:lnTo>
                <a:lnTo>
                  <a:pt x="314" y="1191"/>
                </a:lnTo>
                <a:lnTo>
                  <a:pt x="310" y="1193"/>
                </a:lnTo>
                <a:lnTo>
                  <a:pt x="310" y="1193"/>
                </a:lnTo>
                <a:lnTo>
                  <a:pt x="307" y="1194"/>
                </a:lnTo>
                <a:lnTo>
                  <a:pt x="305" y="1194"/>
                </a:lnTo>
                <a:lnTo>
                  <a:pt x="304" y="1193"/>
                </a:lnTo>
                <a:lnTo>
                  <a:pt x="307" y="1140"/>
                </a:lnTo>
                <a:lnTo>
                  <a:pt x="333" y="1161"/>
                </a:lnTo>
                <a:lnTo>
                  <a:pt x="333" y="1161"/>
                </a:lnTo>
                <a:lnTo>
                  <a:pt x="330" y="1161"/>
                </a:lnTo>
                <a:lnTo>
                  <a:pt x="328" y="1165"/>
                </a:lnTo>
                <a:lnTo>
                  <a:pt x="327" y="1166"/>
                </a:lnTo>
                <a:lnTo>
                  <a:pt x="326" y="1168"/>
                </a:lnTo>
                <a:lnTo>
                  <a:pt x="327" y="1171"/>
                </a:lnTo>
                <a:lnTo>
                  <a:pt x="328" y="1173"/>
                </a:lnTo>
                <a:lnTo>
                  <a:pt x="328" y="1173"/>
                </a:lnTo>
                <a:lnTo>
                  <a:pt x="334" y="1177"/>
                </a:lnTo>
                <a:lnTo>
                  <a:pt x="340" y="1178"/>
                </a:lnTo>
                <a:lnTo>
                  <a:pt x="346" y="1179"/>
                </a:lnTo>
                <a:lnTo>
                  <a:pt x="350" y="1183"/>
                </a:lnTo>
                <a:lnTo>
                  <a:pt x="350" y="1183"/>
                </a:lnTo>
                <a:lnTo>
                  <a:pt x="414" y="1238"/>
                </a:lnTo>
                <a:lnTo>
                  <a:pt x="414" y="1238"/>
                </a:lnTo>
                <a:lnTo>
                  <a:pt x="410" y="1255"/>
                </a:lnTo>
                <a:lnTo>
                  <a:pt x="400" y="1290"/>
                </a:lnTo>
                <a:lnTo>
                  <a:pt x="397" y="1310"/>
                </a:lnTo>
                <a:lnTo>
                  <a:pt x="394" y="1328"/>
                </a:lnTo>
                <a:lnTo>
                  <a:pt x="393" y="1336"/>
                </a:lnTo>
                <a:lnTo>
                  <a:pt x="394" y="1342"/>
                </a:lnTo>
                <a:lnTo>
                  <a:pt x="395" y="1347"/>
                </a:lnTo>
                <a:lnTo>
                  <a:pt x="398" y="1349"/>
                </a:lnTo>
                <a:lnTo>
                  <a:pt x="398" y="1349"/>
                </a:lnTo>
                <a:lnTo>
                  <a:pt x="401" y="1351"/>
                </a:lnTo>
                <a:lnTo>
                  <a:pt x="405" y="1351"/>
                </a:lnTo>
                <a:lnTo>
                  <a:pt x="410" y="1349"/>
                </a:lnTo>
                <a:lnTo>
                  <a:pt x="414" y="1348"/>
                </a:lnTo>
                <a:lnTo>
                  <a:pt x="425" y="1341"/>
                </a:lnTo>
                <a:lnTo>
                  <a:pt x="436" y="1333"/>
                </a:lnTo>
                <a:lnTo>
                  <a:pt x="447" y="1323"/>
                </a:lnTo>
                <a:lnTo>
                  <a:pt x="457" y="1314"/>
                </a:lnTo>
                <a:lnTo>
                  <a:pt x="464" y="1304"/>
                </a:lnTo>
                <a:lnTo>
                  <a:pt x="469" y="1297"/>
                </a:lnTo>
                <a:lnTo>
                  <a:pt x="469" y="1297"/>
                </a:lnTo>
                <a:lnTo>
                  <a:pt x="487" y="1261"/>
                </a:lnTo>
                <a:lnTo>
                  <a:pt x="498" y="1238"/>
                </a:lnTo>
                <a:lnTo>
                  <a:pt x="505" y="1229"/>
                </a:lnTo>
                <a:lnTo>
                  <a:pt x="511" y="1219"/>
                </a:lnTo>
                <a:lnTo>
                  <a:pt x="511" y="1219"/>
                </a:lnTo>
                <a:lnTo>
                  <a:pt x="523" y="1205"/>
                </a:lnTo>
                <a:lnTo>
                  <a:pt x="531" y="1192"/>
                </a:lnTo>
                <a:lnTo>
                  <a:pt x="535" y="1183"/>
                </a:lnTo>
                <a:lnTo>
                  <a:pt x="535" y="1179"/>
                </a:lnTo>
                <a:lnTo>
                  <a:pt x="534" y="1177"/>
                </a:lnTo>
                <a:lnTo>
                  <a:pt x="534" y="1177"/>
                </a:lnTo>
                <a:lnTo>
                  <a:pt x="531" y="1174"/>
                </a:lnTo>
                <a:lnTo>
                  <a:pt x="527" y="1172"/>
                </a:lnTo>
                <a:lnTo>
                  <a:pt x="513" y="1165"/>
                </a:lnTo>
                <a:lnTo>
                  <a:pt x="496" y="1158"/>
                </a:lnTo>
                <a:lnTo>
                  <a:pt x="483" y="1151"/>
                </a:lnTo>
                <a:lnTo>
                  <a:pt x="483" y="1151"/>
                </a:lnTo>
                <a:lnTo>
                  <a:pt x="470" y="1141"/>
                </a:lnTo>
                <a:lnTo>
                  <a:pt x="453" y="1128"/>
                </a:lnTo>
                <a:lnTo>
                  <a:pt x="437" y="1112"/>
                </a:lnTo>
                <a:lnTo>
                  <a:pt x="430" y="1104"/>
                </a:lnTo>
                <a:lnTo>
                  <a:pt x="424" y="1097"/>
                </a:lnTo>
                <a:lnTo>
                  <a:pt x="424" y="1097"/>
                </a:lnTo>
                <a:lnTo>
                  <a:pt x="418" y="1088"/>
                </a:lnTo>
                <a:lnTo>
                  <a:pt x="413" y="1083"/>
                </a:lnTo>
                <a:lnTo>
                  <a:pt x="410" y="1081"/>
                </a:lnTo>
                <a:lnTo>
                  <a:pt x="406" y="1081"/>
                </a:lnTo>
                <a:lnTo>
                  <a:pt x="406" y="1081"/>
                </a:lnTo>
                <a:lnTo>
                  <a:pt x="401" y="1084"/>
                </a:lnTo>
                <a:lnTo>
                  <a:pt x="397" y="1088"/>
                </a:lnTo>
                <a:lnTo>
                  <a:pt x="392" y="1094"/>
                </a:lnTo>
                <a:lnTo>
                  <a:pt x="392" y="1094"/>
                </a:lnTo>
                <a:lnTo>
                  <a:pt x="362" y="1070"/>
                </a:lnTo>
                <a:lnTo>
                  <a:pt x="340" y="1051"/>
                </a:lnTo>
                <a:lnTo>
                  <a:pt x="324" y="1037"/>
                </a:lnTo>
                <a:lnTo>
                  <a:pt x="324" y="1037"/>
                </a:lnTo>
                <a:lnTo>
                  <a:pt x="315" y="1028"/>
                </a:lnTo>
                <a:lnTo>
                  <a:pt x="308" y="1022"/>
                </a:lnTo>
                <a:lnTo>
                  <a:pt x="300" y="1016"/>
                </a:lnTo>
                <a:lnTo>
                  <a:pt x="294" y="915"/>
                </a:lnTo>
                <a:lnTo>
                  <a:pt x="294" y="915"/>
                </a:lnTo>
                <a:lnTo>
                  <a:pt x="305" y="876"/>
                </a:lnTo>
                <a:lnTo>
                  <a:pt x="314" y="849"/>
                </a:lnTo>
                <a:lnTo>
                  <a:pt x="317" y="840"/>
                </a:lnTo>
                <a:lnTo>
                  <a:pt x="321" y="836"/>
                </a:lnTo>
                <a:lnTo>
                  <a:pt x="321" y="836"/>
                </a:lnTo>
                <a:lnTo>
                  <a:pt x="326" y="831"/>
                </a:lnTo>
                <a:lnTo>
                  <a:pt x="334" y="824"/>
                </a:lnTo>
                <a:lnTo>
                  <a:pt x="342" y="815"/>
                </a:lnTo>
                <a:lnTo>
                  <a:pt x="342" y="815"/>
                </a:lnTo>
                <a:lnTo>
                  <a:pt x="345" y="817"/>
                </a:lnTo>
                <a:lnTo>
                  <a:pt x="348" y="821"/>
                </a:lnTo>
                <a:lnTo>
                  <a:pt x="350" y="822"/>
                </a:lnTo>
                <a:lnTo>
                  <a:pt x="353" y="823"/>
                </a:lnTo>
                <a:lnTo>
                  <a:pt x="356" y="823"/>
                </a:lnTo>
                <a:lnTo>
                  <a:pt x="359" y="821"/>
                </a:lnTo>
                <a:lnTo>
                  <a:pt x="359" y="821"/>
                </a:lnTo>
                <a:lnTo>
                  <a:pt x="365" y="816"/>
                </a:lnTo>
                <a:lnTo>
                  <a:pt x="368" y="810"/>
                </a:lnTo>
                <a:lnTo>
                  <a:pt x="373" y="799"/>
                </a:lnTo>
                <a:lnTo>
                  <a:pt x="378" y="786"/>
                </a:lnTo>
                <a:lnTo>
                  <a:pt x="378" y="786"/>
                </a:lnTo>
                <a:lnTo>
                  <a:pt x="386" y="760"/>
                </a:lnTo>
                <a:lnTo>
                  <a:pt x="398" y="720"/>
                </a:lnTo>
                <a:lnTo>
                  <a:pt x="410" y="680"/>
                </a:lnTo>
                <a:lnTo>
                  <a:pt x="418" y="653"/>
                </a:lnTo>
                <a:lnTo>
                  <a:pt x="418" y="653"/>
                </a:lnTo>
                <a:lnTo>
                  <a:pt x="420" y="640"/>
                </a:lnTo>
                <a:lnTo>
                  <a:pt x="421" y="619"/>
                </a:lnTo>
                <a:lnTo>
                  <a:pt x="423" y="566"/>
                </a:lnTo>
                <a:lnTo>
                  <a:pt x="423" y="488"/>
                </a:lnTo>
                <a:lnTo>
                  <a:pt x="423" y="467"/>
                </a:lnTo>
                <a:lnTo>
                  <a:pt x="423" y="467"/>
                </a:lnTo>
                <a:lnTo>
                  <a:pt x="437" y="463"/>
                </a:lnTo>
                <a:lnTo>
                  <a:pt x="451" y="457"/>
                </a:lnTo>
                <a:lnTo>
                  <a:pt x="465" y="449"/>
                </a:lnTo>
                <a:lnTo>
                  <a:pt x="465" y="449"/>
                </a:lnTo>
                <a:lnTo>
                  <a:pt x="477" y="441"/>
                </a:lnTo>
                <a:lnTo>
                  <a:pt x="481" y="436"/>
                </a:lnTo>
                <a:lnTo>
                  <a:pt x="484" y="431"/>
                </a:lnTo>
                <a:lnTo>
                  <a:pt x="487" y="428"/>
                </a:lnTo>
                <a:lnTo>
                  <a:pt x="487" y="423"/>
                </a:lnTo>
                <a:lnTo>
                  <a:pt x="485" y="418"/>
                </a:lnTo>
                <a:lnTo>
                  <a:pt x="483" y="412"/>
                </a:lnTo>
                <a:lnTo>
                  <a:pt x="483" y="412"/>
                </a:lnTo>
                <a:lnTo>
                  <a:pt x="476" y="399"/>
                </a:lnTo>
                <a:lnTo>
                  <a:pt x="468" y="384"/>
                </a:lnTo>
                <a:lnTo>
                  <a:pt x="460" y="368"/>
                </a:lnTo>
                <a:lnTo>
                  <a:pt x="457" y="356"/>
                </a:lnTo>
                <a:lnTo>
                  <a:pt x="457" y="356"/>
                </a:lnTo>
                <a:lnTo>
                  <a:pt x="456" y="344"/>
                </a:lnTo>
                <a:lnTo>
                  <a:pt x="456" y="331"/>
                </a:lnTo>
                <a:lnTo>
                  <a:pt x="455" y="318"/>
                </a:lnTo>
                <a:lnTo>
                  <a:pt x="455" y="311"/>
                </a:lnTo>
                <a:lnTo>
                  <a:pt x="452" y="305"/>
                </a:lnTo>
                <a:lnTo>
                  <a:pt x="452" y="305"/>
                </a:lnTo>
                <a:lnTo>
                  <a:pt x="444" y="280"/>
                </a:lnTo>
                <a:lnTo>
                  <a:pt x="438" y="268"/>
                </a:lnTo>
                <a:lnTo>
                  <a:pt x="438" y="268"/>
                </a:lnTo>
                <a:lnTo>
                  <a:pt x="439" y="266"/>
                </a:lnTo>
                <a:lnTo>
                  <a:pt x="442" y="260"/>
                </a:lnTo>
                <a:lnTo>
                  <a:pt x="444" y="250"/>
                </a:lnTo>
                <a:lnTo>
                  <a:pt x="445" y="235"/>
                </a:lnTo>
                <a:lnTo>
                  <a:pt x="445" y="235"/>
                </a:lnTo>
                <a:lnTo>
                  <a:pt x="444" y="228"/>
                </a:lnTo>
                <a:lnTo>
                  <a:pt x="442" y="220"/>
                </a:lnTo>
                <a:lnTo>
                  <a:pt x="437" y="202"/>
                </a:lnTo>
                <a:lnTo>
                  <a:pt x="430" y="182"/>
                </a:lnTo>
                <a:lnTo>
                  <a:pt x="423" y="156"/>
                </a:lnTo>
                <a:lnTo>
                  <a:pt x="423" y="156"/>
                </a:lnTo>
                <a:lnTo>
                  <a:pt x="419" y="143"/>
                </a:lnTo>
                <a:lnTo>
                  <a:pt x="418" y="131"/>
                </a:lnTo>
                <a:lnTo>
                  <a:pt x="414" y="108"/>
                </a:lnTo>
                <a:lnTo>
                  <a:pt x="412" y="88"/>
                </a:lnTo>
                <a:lnTo>
                  <a:pt x="411" y="79"/>
                </a:lnTo>
                <a:lnTo>
                  <a:pt x="408" y="71"/>
                </a:lnTo>
                <a:lnTo>
                  <a:pt x="408" y="71"/>
                </a:lnTo>
                <a:lnTo>
                  <a:pt x="404" y="61"/>
                </a:lnTo>
                <a:lnTo>
                  <a:pt x="397" y="51"/>
                </a:lnTo>
                <a:lnTo>
                  <a:pt x="387" y="37"/>
                </a:lnTo>
                <a:lnTo>
                  <a:pt x="376" y="26"/>
                </a:lnTo>
                <a:lnTo>
                  <a:pt x="363" y="15"/>
                </a:lnTo>
                <a:lnTo>
                  <a:pt x="356" y="10"/>
                </a:lnTo>
                <a:lnTo>
                  <a:pt x="348" y="7"/>
                </a:lnTo>
                <a:lnTo>
                  <a:pt x="340" y="3"/>
                </a:lnTo>
                <a:lnTo>
                  <a:pt x="331" y="1"/>
                </a:lnTo>
                <a:lnTo>
                  <a:pt x="323" y="0"/>
                </a:lnTo>
                <a:lnTo>
                  <a:pt x="314" y="0"/>
                </a:lnTo>
                <a:lnTo>
                  <a:pt x="314" y="0"/>
                </a:lnTo>
                <a:lnTo>
                  <a:pt x="305" y="1"/>
                </a:lnTo>
                <a:lnTo>
                  <a:pt x="297" y="2"/>
                </a:lnTo>
                <a:lnTo>
                  <a:pt x="281" y="8"/>
                </a:lnTo>
                <a:lnTo>
                  <a:pt x="268" y="15"/>
                </a:lnTo>
                <a:lnTo>
                  <a:pt x="256" y="22"/>
                </a:lnTo>
                <a:lnTo>
                  <a:pt x="247" y="29"/>
                </a:lnTo>
                <a:lnTo>
                  <a:pt x="240" y="36"/>
                </a:lnTo>
                <a:lnTo>
                  <a:pt x="234" y="42"/>
                </a:lnTo>
                <a:lnTo>
                  <a:pt x="234" y="42"/>
                </a:lnTo>
                <a:lnTo>
                  <a:pt x="231" y="40"/>
                </a:lnTo>
                <a:lnTo>
                  <a:pt x="223" y="34"/>
                </a:lnTo>
                <a:lnTo>
                  <a:pt x="210" y="27"/>
                </a:lnTo>
                <a:lnTo>
                  <a:pt x="202" y="24"/>
                </a:lnTo>
                <a:lnTo>
                  <a:pt x="194" y="22"/>
                </a:lnTo>
                <a:lnTo>
                  <a:pt x="194" y="22"/>
                </a:lnTo>
                <a:lnTo>
                  <a:pt x="185" y="21"/>
                </a:lnTo>
                <a:lnTo>
                  <a:pt x="176" y="21"/>
                </a:lnTo>
                <a:lnTo>
                  <a:pt x="166" y="21"/>
                </a:lnTo>
                <a:lnTo>
                  <a:pt x="156" y="22"/>
                </a:lnTo>
                <a:lnTo>
                  <a:pt x="148" y="24"/>
                </a:lnTo>
                <a:lnTo>
                  <a:pt x="140" y="28"/>
                </a:lnTo>
                <a:lnTo>
                  <a:pt x="133" y="32"/>
                </a:lnTo>
                <a:lnTo>
                  <a:pt x="129" y="36"/>
                </a:lnTo>
                <a:lnTo>
                  <a:pt x="129" y="36"/>
                </a:lnTo>
                <a:lnTo>
                  <a:pt x="120" y="53"/>
                </a:lnTo>
                <a:lnTo>
                  <a:pt x="109" y="74"/>
                </a:lnTo>
                <a:lnTo>
                  <a:pt x="100" y="95"/>
                </a:lnTo>
                <a:lnTo>
                  <a:pt x="97" y="101"/>
                </a:lnTo>
                <a:lnTo>
                  <a:pt x="96" y="105"/>
                </a:lnTo>
                <a:lnTo>
                  <a:pt x="96" y="105"/>
                </a:lnTo>
                <a:lnTo>
                  <a:pt x="100" y="112"/>
                </a:lnTo>
                <a:lnTo>
                  <a:pt x="102" y="116"/>
                </a:lnTo>
                <a:lnTo>
                  <a:pt x="110" y="132"/>
                </a:lnTo>
                <a:lnTo>
                  <a:pt x="110" y="132"/>
                </a:lnTo>
                <a:lnTo>
                  <a:pt x="109" y="138"/>
                </a:lnTo>
                <a:lnTo>
                  <a:pt x="107" y="149"/>
                </a:lnTo>
                <a:lnTo>
                  <a:pt x="107" y="149"/>
                </a:lnTo>
                <a:lnTo>
                  <a:pt x="104" y="166"/>
                </a:lnTo>
                <a:lnTo>
                  <a:pt x="104" y="166"/>
                </a:lnTo>
                <a:lnTo>
                  <a:pt x="104" y="168"/>
                </a:lnTo>
                <a:lnTo>
                  <a:pt x="101" y="171"/>
                </a:lnTo>
                <a:lnTo>
                  <a:pt x="98" y="172"/>
                </a:lnTo>
                <a:lnTo>
                  <a:pt x="95" y="174"/>
                </a:lnTo>
                <a:lnTo>
                  <a:pt x="90" y="175"/>
                </a:lnTo>
                <a:lnTo>
                  <a:pt x="84" y="175"/>
                </a:lnTo>
                <a:lnTo>
                  <a:pt x="84" y="175"/>
                </a:lnTo>
                <a:lnTo>
                  <a:pt x="70" y="174"/>
                </a:lnTo>
                <a:lnTo>
                  <a:pt x="56" y="171"/>
                </a:lnTo>
                <a:lnTo>
                  <a:pt x="49" y="171"/>
                </a:lnTo>
                <a:lnTo>
                  <a:pt x="43" y="171"/>
                </a:lnTo>
                <a:lnTo>
                  <a:pt x="37" y="174"/>
                </a:lnTo>
                <a:lnTo>
                  <a:pt x="33" y="177"/>
                </a:lnTo>
                <a:lnTo>
                  <a:pt x="33" y="177"/>
                </a:lnTo>
                <a:lnTo>
                  <a:pt x="23" y="189"/>
                </a:lnTo>
                <a:lnTo>
                  <a:pt x="12" y="208"/>
                </a:lnTo>
                <a:lnTo>
                  <a:pt x="6" y="217"/>
                </a:lnTo>
                <a:lnTo>
                  <a:pt x="2" y="227"/>
                </a:lnTo>
                <a:lnTo>
                  <a:pt x="0" y="235"/>
                </a:lnTo>
                <a:lnTo>
                  <a:pt x="0" y="242"/>
                </a:lnTo>
                <a:lnTo>
                  <a:pt x="0" y="242"/>
                </a:lnTo>
                <a:lnTo>
                  <a:pt x="5" y="255"/>
                </a:lnTo>
                <a:lnTo>
                  <a:pt x="12" y="271"/>
                </a:lnTo>
                <a:lnTo>
                  <a:pt x="19" y="284"/>
                </a:lnTo>
                <a:lnTo>
                  <a:pt x="23" y="291"/>
                </a:lnTo>
                <a:lnTo>
                  <a:pt x="23" y="291"/>
                </a:lnTo>
                <a:lnTo>
                  <a:pt x="26" y="297"/>
                </a:lnTo>
                <a:lnTo>
                  <a:pt x="31" y="306"/>
                </a:lnTo>
                <a:lnTo>
                  <a:pt x="37" y="319"/>
                </a:lnTo>
                <a:lnTo>
                  <a:pt x="37" y="319"/>
                </a:lnTo>
                <a:lnTo>
                  <a:pt x="34" y="327"/>
                </a:lnTo>
                <a:lnTo>
                  <a:pt x="29" y="346"/>
                </a:lnTo>
                <a:lnTo>
                  <a:pt x="27" y="358"/>
                </a:lnTo>
                <a:lnTo>
                  <a:pt x="26" y="369"/>
                </a:lnTo>
                <a:lnTo>
                  <a:pt x="27" y="379"/>
                </a:lnTo>
                <a:lnTo>
                  <a:pt x="29" y="384"/>
                </a:lnTo>
                <a:lnTo>
                  <a:pt x="31" y="388"/>
                </a:lnTo>
                <a:lnTo>
                  <a:pt x="31" y="388"/>
                </a:lnTo>
                <a:lnTo>
                  <a:pt x="36" y="394"/>
                </a:lnTo>
                <a:lnTo>
                  <a:pt x="40" y="398"/>
                </a:lnTo>
                <a:lnTo>
                  <a:pt x="44" y="401"/>
                </a:lnTo>
                <a:lnTo>
                  <a:pt x="47" y="402"/>
                </a:lnTo>
                <a:lnTo>
                  <a:pt x="52" y="402"/>
                </a:lnTo>
                <a:lnTo>
                  <a:pt x="53" y="402"/>
                </a:lnTo>
                <a:lnTo>
                  <a:pt x="53" y="402"/>
                </a:lnTo>
                <a:lnTo>
                  <a:pt x="53" y="402"/>
                </a:lnTo>
                <a:lnTo>
                  <a:pt x="53" y="408"/>
                </a:lnTo>
                <a:lnTo>
                  <a:pt x="53" y="416"/>
                </a:lnTo>
                <a:lnTo>
                  <a:pt x="56" y="427"/>
                </a:lnTo>
                <a:lnTo>
                  <a:pt x="57" y="431"/>
                </a:lnTo>
                <a:lnTo>
                  <a:pt x="59" y="435"/>
                </a:lnTo>
                <a:lnTo>
                  <a:pt x="59" y="435"/>
                </a:lnTo>
                <a:lnTo>
                  <a:pt x="64" y="440"/>
                </a:lnTo>
                <a:lnTo>
                  <a:pt x="66" y="443"/>
                </a:lnTo>
                <a:lnTo>
                  <a:pt x="68" y="446"/>
                </a:lnTo>
                <a:lnTo>
                  <a:pt x="65" y="449"/>
                </a:lnTo>
                <a:lnTo>
                  <a:pt x="65" y="449"/>
                </a:lnTo>
                <a:lnTo>
                  <a:pt x="62" y="454"/>
                </a:lnTo>
                <a:lnTo>
                  <a:pt x="58" y="459"/>
                </a:lnTo>
                <a:lnTo>
                  <a:pt x="55" y="462"/>
                </a:lnTo>
                <a:lnTo>
                  <a:pt x="53" y="467"/>
                </a:lnTo>
                <a:lnTo>
                  <a:pt x="53" y="467"/>
                </a:lnTo>
                <a:lnTo>
                  <a:pt x="53" y="472"/>
                </a:lnTo>
                <a:lnTo>
                  <a:pt x="53" y="476"/>
                </a:lnTo>
                <a:lnTo>
                  <a:pt x="56" y="479"/>
                </a:lnTo>
                <a:lnTo>
                  <a:pt x="57" y="481"/>
                </a:lnTo>
                <a:lnTo>
                  <a:pt x="57" y="481"/>
                </a:lnTo>
                <a:lnTo>
                  <a:pt x="65" y="489"/>
                </a:lnTo>
                <a:lnTo>
                  <a:pt x="70" y="495"/>
                </a:lnTo>
                <a:lnTo>
                  <a:pt x="70" y="495"/>
                </a:lnTo>
                <a:lnTo>
                  <a:pt x="68" y="499"/>
                </a:lnTo>
                <a:lnTo>
                  <a:pt x="63" y="506"/>
                </a:lnTo>
                <a:lnTo>
                  <a:pt x="60" y="512"/>
                </a:lnTo>
                <a:lnTo>
                  <a:pt x="58" y="518"/>
                </a:lnTo>
                <a:lnTo>
                  <a:pt x="57" y="525"/>
                </a:lnTo>
                <a:lnTo>
                  <a:pt x="57" y="532"/>
                </a:lnTo>
                <a:lnTo>
                  <a:pt x="57" y="532"/>
                </a:lnTo>
                <a:lnTo>
                  <a:pt x="58" y="546"/>
                </a:lnTo>
                <a:lnTo>
                  <a:pt x="58" y="556"/>
                </a:lnTo>
                <a:lnTo>
                  <a:pt x="59" y="559"/>
                </a:lnTo>
                <a:lnTo>
                  <a:pt x="60" y="563"/>
                </a:lnTo>
                <a:lnTo>
                  <a:pt x="62" y="566"/>
                </a:lnTo>
                <a:lnTo>
                  <a:pt x="65" y="571"/>
                </a:lnTo>
                <a:lnTo>
                  <a:pt x="65" y="571"/>
                </a:lnTo>
                <a:lnTo>
                  <a:pt x="73" y="579"/>
                </a:lnTo>
                <a:lnTo>
                  <a:pt x="79" y="584"/>
                </a:lnTo>
                <a:lnTo>
                  <a:pt x="87" y="588"/>
                </a:lnTo>
                <a:lnTo>
                  <a:pt x="87" y="588"/>
                </a:lnTo>
                <a:lnTo>
                  <a:pt x="84" y="592"/>
                </a:lnTo>
                <a:lnTo>
                  <a:pt x="82" y="597"/>
                </a:lnTo>
                <a:lnTo>
                  <a:pt x="81" y="604"/>
                </a:lnTo>
                <a:lnTo>
                  <a:pt x="81" y="610"/>
                </a:lnTo>
                <a:lnTo>
                  <a:pt x="81" y="617"/>
                </a:lnTo>
                <a:lnTo>
                  <a:pt x="84" y="624"/>
                </a:lnTo>
                <a:lnTo>
                  <a:pt x="87" y="628"/>
                </a:lnTo>
                <a:lnTo>
                  <a:pt x="90" y="630"/>
                </a:lnTo>
                <a:lnTo>
                  <a:pt x="90" y="630"/>
                </a:lnTo>
                <a:lnTo>
                  <a:pt x="100" y="637"/>
                </a:lnTo>
                <a:lnTo>
                  <a:pt x="103" y="642"/>
                </a:lnTo>
                <a:lnTo>
                  <a:pt x="107" y="643"/>
                </a:lnTo>
                <a:lnTo>
                  <a:pt x="115" y="644"/>
                </a:lnTo>
                <a:lnTo>
                  <a:pt x="115" y="644"/>
                </a:lnTo>
                <a:lnTo>
                  <a:pt x="121" y="644"/>
                </a:lnTo>
                <a:lnTo>
                  <a:pt x="127" y="643"/>
                </a:lnTo>
                <a:lnTo>
                  <a:pt x="131" y="641"/>
                </a:lnTo>
                <a:lnTo>
                  <a:pt x="136" y="637"/>
                </a:lnTo>
                <a:lnTo>
                  <a:pt x="142" y="633"/>
                </a:lnTo>
                <a:lnTo>
                  <a:pt x="145" y="630"/>
                </a:lnTo>
                <a:lnTo>
                  <a:pt x="145" y="630"/>
                </a:lnTo>
                <a:lnTo>
                  <a:pt x="134" y="649"/>
                </a:lnTo>
                <a:lnTo>
                  <a:pt x="126" y="666"/>
                </a:lnTo>
                <a:lnTo>
                  <a:pt x="123" y="674"/>
                </a:lnTo>
                <a:lnTo>
                  <a:pt x="121" y="681"/>
                </a:lnTo>
                <a:lnTo>
                  <a:pt x="121" y="681"/>
                </a:lnTo>
                <a:lnTo>
                  <a:pt x="120" y="686"/>
                </a:lnTo>
                <a:lnTo>
                  <a:pt x="117" y="689"/>
                </a:lnTo>
                <a:lnTo>
                  <a:pt x="115" y="693"/>
                </a:lnTo>
                <a:lnTo>
                  <a:pt x="114" y="694"/>
                </a:lnTo>
                <a:lnTo>
                  <a:pt x="114" y="695"/>
                </a:lnTo>
                <a:lnTo>
                  <a:pt x="116" y="701"/>
                </a:lnTo>
                <a:lnTo>
                  <a:pt x="116" y="701"/>
                </a:lnTo>
                <a:lnTo>
                  <a:pt x="130" y="732"/>
                </a:lnTo>
                <a:lnTo>
                  <a:pt x="133" y="75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4">
            <a:extLst>
              <a:ext uri="{FF2B5EF4-FFF2-40B4-BE49-F238E27FC236}">
                <a16:creationId xmlns:a16="http://schemas.microsoft.com/office/drawing/2014/main" id="{4D1680CD-A285-41B3-9D36-F2EBAE6EDFA6}"/>
              </a:ext>
            </a:extLst>
          </p:cNvPr>
          <p:cNvSpPr>
            <a:spLocks/>
          </p:cNvSpPr>
          <p:nvPr/>
        </p:nvSpPr>
        <p:spPr bwMode="auto">
          <a:xfrm>
            <a:off x="2828217" y="4674360"/>
            <a:ext cx="591123" cy="1726239"/>
          </a:xfrm>
          <a:custGeom>
            <a:avLst/>
            <a:gdLst>
              <a:gd name="T0" fmla="*/ 30 w 439"/>
              <a:gd name="T1" fmla="*/ 233 h 1282"/>
              <a:gd name="T2" fmla="*/ 24 w 439"/>
              <a:gd name="T3" fmla="*/ 183 h 1282"/>
              <a:gd name="T4" fmla="*/ 24 w 439"/>
              <a:gd name="T5" fmla="*/ 63 h 1282"/>
              <a:gd name="T6" fmla="*/ 41 w 439"/>
              <a:gd name="T7" fmla="*/ 31 h 1282"/>
              <a:gd name="T8" fmla="*/ 93 w 439"/>
              <a:gd name="T9" fmla="*/ 2 h 1282"/>
              <a:gd name="T10" fmla="*/ 110 w 439"/>
              <a:gd name="T11" fmla="*/ 6 h 1282"/>
              <a:gd name="T12" fmla="*/ 148 w 439"/>
              <a:gd name="T13" fmla="*/ 16 h 1282"/>
              <a:gd name="T14" fmla="*/ 196 w 439"/>
              <a:gd name="T15" fmla="*/ 101 h 1282"/>
              <a:gd name="T16" fmla="*/ 210 w 439"/>
              <a:gd name="T17" fmla="*/ 153 h 1282"/>
              <a:gd name="T18" fmla="*/ 215 w 439"/>
              <a:gd name="T19" fmla="*/ 240 h 1282"/>
              <a:gd name="T20" fmla="*/ 225 w 439"/>
              <a:gd name="T21" fmla="*/ 228 h 1282"/>
              <a:gd name="T22" fmla="*/ 251 w 439"/>
              <a:gd name="T23" fmla="*/ 190 h 1282"/>
              <a:gd name="T24" fmla="*/ 294 w 439"/>
              <a:gd name="T25" fmla="*/ 160 h 1282"/>
              <a:gd name="T26" fmla="*/ 333 w 439"/>
              <a:gd name="T27" fmla="*/ 163 h 1282"/>
              <a:gd name="T28" fmla="*/ 366 w 439"/>
              <a:gd name="T29" fmla="*/ 229 h 1282"/>
              <a:gd name="T30" fmla="*/ 366 w 439"/>
              <a:gd name="T31" fmla="*/ 257 h 1282"/>
              <a:gd name="T32" fmla="*/ 370 w 439"/>
              <a:gd name="T33" fmla="*/ 273 h 1282"/>
              <a:gd name="T34" fmla="*/ 376 w 439"/>
              <a:gd name="T35" fmla="*/ 286 h 1282"/>
              <a:gd name="T36" fmla="*/ 384 w 439"/>
              <a:gd name="T37" fmla="*/ 306 h 1282"/>
              <a:gd name="T38" fmla="*/ 418 w 439"/>
              <a:gd name="T39" fmla="*/ 334 h 1282"/>
              <a:gd name="T40" fmla="*/ 439 w 439"/>
              <a:gd name="T41" fmla="*/ 366 h 1282"/>
              <a:gd name="T42" fmla="*/ 414 w 439"/>
              <a:gd name="T43" fmla="*/ 433 h 1282"/>
              <a:gd name="T44" fmla="*/ 377 w 439"/>
              <a:gd name="T45" fmla="*/ 554 h 1282"/>
              <a:gd name="T46" fmla="*/ 331 w 439"/>
              <a:gd name="T47" fmla="*/ 592 h 1282"/>
              <a:gd name="T48" fmla="*/ 324 w 439"/>
              <a:gd name="T49" fmla="*/ 648 h 1282"/>
              <a:gd name="T50" fmla="*/ 337 w 439"/>
              <a:gd name="T51" fmla="*/ 697 h 1282"/>
              <a:gd name="T52" fmla="*/ 311 w 439"/>
              <a:gd name="T53" fmla="*/ 756 h 1282"/>
              <a:gd name="T54" fmla="*/ 305 w 439"/>
              <a:gd name="T55" fmla="*/ 831 h 1282"/>
              <a:gd name="T56" fmla="*/ 286 w 439"/>
              <a:gd name="T57" fmla="*/ 864 h 1282"/>
              <a:gd name="T58" fmla="*/ 276 w 439"/>
              <a:gd name="T59" fmla="*/ 1077 h 1282"/>
              <a:gd name="T60" fmla="*/ 253 w 439"/>
              <a:gd name="T61" fmla="*/ 1134 h 1282"/>
              <a:gd name="T62" fmla="*/ 251 w 439"/>
              <a:gd name="T63" fmla="*/ 1178 h 1282"/>
              <a:gd name="T64" fmla="*/ 254 w 439"/>
              <a:gd name="T65" fmla="*/ 1231 h 1282"/>
              <a:gd name="T66" fmla="*/ 227 w 439"/>
              <a:gd name="T67" fmla="*/ 1240 h 1282"/>
              <a:gd name="T68" fmla="*/ 183 w 439"/>
              <a:gd name="T69" fmla="*/ 1241 h 1282"/>
              <a:gd name="T70" fmla="*/ 182 w 439"/>
              <a:gd name="T71" fmla="*/ 1205 h 1282"/>
              <a:gd name="T72" fmla="*/ 187 w 439"/>
              <a:gd name="T73" fmla="*/ 1137 h 1282"/>
              <a:gd name="T74" fmla="*/ 187 w 439"/>
              <a:gd name="T75" fmla="*/ 1107 h 1282"/>
              <a:gd name="T76" fmla="*/ 191 w 439"/>
              <a:gd name="T77" fmla="*/ 1054 h 1282"/>
              <a:gd name="T78" fmla="*/ 186 w 439"/>
              <a:gd name="T79" fmla="*/ 853 h 1282"/>
              <a:gd name="T80" fmla="*/ 184 w 439"/>
              <a:gd name="T81" fmla="*/ 769 h 1282"/>
              <a:gd name="T82" fmla="*/ 178 w 439"/>
              <a:gd name="T83" fmla="*/ 784 h 1282"/>
              <a:gd name="T84" fmla="*/ 170 w 439"/>
              <a:gd name="T85" fmla="*/ 953 h 1282"/>
              <a:gd name="T86" fmla="*/ 173 w 439"/>
              <a:gd name="T87" fmla="*/ 1148 h 1282"/>
              <a:gd name="T88" fmla="*/ 169 w 439"/>
              <a:gd name="T89" fmla="*/ 1201 h 1282"/>
              <a:gd name="T90" fmla="*/ 160 w 439"/>
              <a:gd name="T91" fmla="*/ 1218 h 1282"/>
              <a:gd name="T92" fmla="*/ 153 w 439"/>
              <a:gd name="T93" fmla="*/ 1276 h 1282"/>
              <a:gd name="T94" fmla="*/ 112 w 439"/>
              <a:gd name="T95" fmla="*/ 1280 h 1282"/>
              <a:gd name="T96" fmla="*/ 78 w 439"/>
              <a:gd name="T97" fmla="*/ 1261 h 1282"/>
              <a:gd name="T98" fmla="*/ 93 w 439"/>
              <a:gd name="T99" fmla="*/ 1212 h 1282"/>
              <a:gd name="T100" fmla="*/ 96 w 439"/>
              <a:gd name="T101" fmla="*/ 1167 h 1282"/>
              <a:gd name="T102" fmla="*/ 73 w 439"/>
              <a:gd name="T103" fmla="*/ 1044 h 1282"/>
              <a:gd name="T104" fmla="*/ 71 w 439"/>
              <a:gd name="T105" fmla="*/ 884 h 1282"/>
              <a:gd name="T106" fmla="*/ 46 w 439"/>
              <a:gd name="T107" fmla="*/ 692 h 1282"/>
              <a:gd name="T108" fmla="*/ 35 w 439"/>
              <a:gd name="T109" fmla="*/ 643 h 1282"/>
              <a:gd name="T110" fmla="*/ 10 w 439"/>
              <a:gd name="T111" fmla="*/ 613 h 1282"/>
              <a:gd name="T112" fmla="*/ 1 w 439"/>
              <a:gd name="T113" fmla="*/ 580 h 1282"/>
              <a:gd name="T114" fmla="*/ 18 w 439"/>
              <a:gd name="T115" fmla="*/ 532 h 1282"/>
              <a:gd name="T116" fmla="*/ 35 w 439"/>
              <a:gd name="T117" fmla="*/ 452 h 1282"/>
              <a:gd name="T118" fmla="*/ 12 w 439"/>
              <a:gd name="T119" fmla="*/ 348 h 1282"/>
              <a:gd name="T120" fmla="*/ 16 w 439"/>
              <a:gd name="T121" fmla="*/ 281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9" h="1282">
                <a:moveTo>
                  <a:pt x="44" y="248"/>
                </a:moveTo>
                <a:lnTo>
                  <a:pt x="44" y="248"/>
                </a:lnTo>
                <a:lnTo>
                  <a:pt x="42" y="247"/>
                </a:lnTo>
                <a:lnTo>
                  <a:pt x="37" y="242"/>
                </a:lnTo>
                <a:lnTo>
                  <a:pt x="33" y="239"/>
                </a:lnTo>
                <a:lnTo>
                  <a:pt x="30" y="233"/>
                </a:lnTo>
                <a:lnTo>
                  <a:pt x="28" y="227"/>
                </a:lnTo>
                <a:lnTo>
                  <a:pt x="25" y="220"/>
                </a:lnTo>
                <a:lnTo>
                  <a:pt x="25" y="220"/>
                </a:lnTo>
                <a:lnTo>
                  <a:pt x="24" y="211"/>
                </a:lnTo>
                <a:lnTo>
                  <a:pt x="23" y="203"/>
                </a:lnTo>
                <a:lnTo>
                  <a:pt x="24" y="183"/>
                </a:lnTo>
                <a:lnTo>
                  <a:pt x="24" y="162"/>
                </a:lnTo>
                <a:lnTo>
                  <a:pt x="25" y="139"/>
                </a:lnTo>
                <a:lnTo>
                  <a:pt x="25" y="139"/>
                </a:lnTo>
                <a:lnTo>
                  <a:pt x="24" y="90"/>
                </a:lnTo>
                <a:lnTo>
                  <a:pt x="24" y="70"/>
                </a:lnTo>
                <a:lnTo>
                  <a:pt x="24" y="63"/>
                </a:lnTo>
                <a:lnTo>
                  <a:pt x="25" y="58"/>
                </a:lnTo>
                <a:lnTo>
                  <a:pt x="25" y="58"/>
                </a:lnTo>
                <a:lnTo>
                  <a:pt x="28" y="50"/>
                </a:lnTo>
                <a:lnTo>
                  <a:pt x="32" y="41"/>
                </a:lnTo>
                <a:lnTo>
                  <a:pt x="36" y="36"/>
                </a:lnTo>
                <a:lnTo>
                  <a:pt x="41" y="31"/>
                </a:lnTo>
                <a:lnTo>
                  <a:pt x="46" y="25"/>
                </a:lnTo>
                <a:lnTo>
                  <a:pt x="54" y="21"/>
                </a:lnTo>
                <a:lnTo>
                  <a:pt x="54" y="21"/>
                </a:lnTo>
                <a:lnTo>
                  <a:pt x="69" y="11"/>
                </a:lnTo>
                <a:lnTo>
                  <a:pt x="82" y="4"/>
                </a:lnTo>
                <a:lnTo>
                  <a:pt x="93" y="2"/>
                </a:lnTo>
                <a:lnTo>
                  <a:pt x="97" y="0"/>
                </a:lnTo>
                <a:lnTo>
                  <a:pt x="101" y="2"/>
                </a:lnTo>
                <a:lnTo>
                  <a:pt x="101" y="2"/>
                </a:lnTo>
                <a:lnTo>
                  <a:pt x="109" y="5"/>
                </a:lnTo>
                <a:lnTo>
                  <a:pt x="110" y="6"/>
                </a:lnTo>
                <a:lnTo>
                  <a:pt x="110" y="6"/>
                </a:lnTo>
                <a:lnTo>
                  <a:pt x="114" y="5"/>
                </a:lnTo>
                <a:lnTo>
                  <a:pt x="122" y="4"/>
                </a:lnTo>
                <a:lnTo>
                  <a:pt x="128" y="5"/>
                </a:lnTo>
                <a:lnTo>
                  <a:pt x="135" y="6"/>
                </a:lnTo>
                <a:lnTo>
                  <a:pt x="141" y="10"/>
                </a:lnTo>
                <a:lnTo>
                  <a:pt x="148" y="16"/>
                </a:lnTo>
                <a:lnTo>
                  <a:pt x="148" y="16"/>
                </a:lnTo>
                <a:lnTo>
                  <a:pt x="155" y="24"/>
                </a:lnTo>
                <a:lnTo>
                  <a:pt x="163" y="35"/>
                </a:lnTo>
                <a:lnTo>
                  <a:pt x="177" y="58"/>
                </a:lnTo>
                <a:lnTo>
                  <a:pt x="189" y="83"/>
                </a:lnTo>
                <a:lnTo>
                  <a:pt x="196" y="101"/>
                </a:lnTo>
                <a:lnTo>
                  <a:pt x="196" y="101"/>
                </a:lnTo>
                <a:lnTo>
                  <a:pt x="205" y="128"/>
                </a:lnTo>
                <a:lnTo>
                  <a:pt x="209" y="141"/>
                </a:lnTo>
                <a:lnTo>
                  <a:pt x="210" y="148"/>
                </a:lnTo>
                <a:lnTo>
                  <a:pt x="210" y="153"/>
                </a:lnTo>
                <a:lnTo>
                  <a:pt x="210" y="153"/>
                </a:lnTo>
                <a:lnTo>
                  <a:pt x="210" y="166"/>
                </a:lnTo>
                <a:lnTo>
                  <a:pt x="210" y="182"/>
                </a:lnTo>
                <a:lnTo>
                  <a:pt x="210" y="201"/>
                </a:lnTo>
                <a:lnTo>
                  <a:pt x="205" y="234"/>
                </a:lnTo>
                <a:lnTo>
                  <a:pt x="205" y="234"/>
                </a:lnTo>
                <a:lnTo>
                  <a:pt x="215" y="240"/>
                </a:lnTo>
                <a:lnTo>
                  <a:pt x="222" y="243"/>
                </a:lnTo>
                <a:lnTo>
                  <a:pt x="224" y="243"/>
                </a:lnTo>
                <a:lnTo>
                  <a:pt x="224" y="243"/>
                </a:lnTo>
                <a:lnTo>
                  <a:pt x="224" y="243"/>
                </a:lnTo>
                <a:lnTo>
                  <a:pt x="224" y="237"/>
                </a:lnTo>
                <a:lnTo>
                  <a:pt x="225" y="228"/>
                </a:lnTo>
                <a:lnTo>
                  <a:pt x="227" y="217"/>
                </a:lnTo>
                <a:lnTo>
                  <a:pt x="229" y="210"/>
                </a:lnTo>
                <a:lnTo>
                  <a:pt x="229" y="210"/>
                </a:lnTo>
                <a:lnTo>
                  <a:pt x="231" y="207"/>
                </a:lnTo>
                <a:lnTo>
                  <a:pt x="236" y="202"/>
                </a:lnTo>
                <a:lnTo>
                  <a:pt x="251" y="190"/>
                </a:lnTo>
                <a:lnTo>
                  <a:pt x="267" y="177"/>
                </a:lnTo>
                <a:lnTo>
                  <a:pt x="276" y="167"/>
                </a:lnTo>
                <a:lnTo>
                  <a:pt x="276" y="167"/>
                </a:lnTo>
                <a:lnTo>
                  <a:pt x="280" y="165"/>
                </a:lnTo>
                <a:lnTo>
                  <a:pt x="286" y="163"/>
                </a:lnTo>
                <a:lnTo>
                  <a:pt x="294" y="160"/>
                </a:lnTo>
                <a:lnTo>
                  <a:pt x="304" y="159"/>
                </a:lnTo>
                <a:lnTo>
                  <a:pt x="312" y="158"/>
                </a:lnTo>
                <a:lnTo>
                  <a:pt x="321" y="159"/>
                </a:lnTo>
                <a:lnTo>
                  <a:pt x="328" y="160"/>
                </a:lnTo>
                <a:lnTo>
                  <a:pt x="333" y="163"/>
                </a:lnTo>
                <a:lnTo>
                  <a:pt x="333" y="163"/>
                </a:lnTo>
                <a:lnTo>
                  <a:pt x="357" y="186"/>
                </a:lnTo>
                <a:lnTo>
                  <a:pt x="357" y="186"/>
                </a:lnTo>
                <a:lnTo>
                  <a:pt x="359" y="191"/>
                </a:lnTo>
                <a:lnTo>
                  <a:pt x="362" y="201"/>
                </a:lnTo>
                <a:lnTo>
                  <a:pt x="365" y="214"/>
                </a:lnTo>
                <a:lnTo>
                  <a:pt x="366" y="229"/>
                </a:lnTo>
                <a:lnTo>
                  <a:pt x="366" y="229"/>
                </a:lnTo>
                <a:lnTo>
                  <a:pt x="366" y="242"/>
                </a:lnTo>
                <a:lnTo>
                  <a:pt x="366" y="249"/>
                </a:lnTo>
                <a:lnTo>
                  <a:pt x="366" y="254"/>
                </a:lnTo>
                <a:lnTo>
                  <a:pt x="366" y="257"/>
                </a:lnTo>
                <a:lnTo>
                  <a:pt x="366" y="257"/>
                </a:lnTo>
                <a:lnTo>
                  <a:pt x="368" y="266"/>
                </a:lnTo>
                <a:lnTo>
                  <a:pt x="366" y="272"/>
                </a:lnTo>
                <a:lnTo>
                  <a:pt x="366" y="272"/>
                </a:lnTo>
                <a:lnTo>
                  <a:pt x="366" y="273"/>
                </a:lnTo>
                <a:lnTo>
                  <a:pt x="368" y="273"/>
                </a:lnTo>
                <a:lnTo>
                  <a:pt x="370" y="273"/>
                </a:lnTo>
                <a:lnTo>
                  <a:pt x="373" y="274"/>
                </a:lnTo>
                <a:lnTo>
                  <a:pt x="375" y="274"/>
                </a:lnTo>
                <a:lnTo>
                  <a:pt x="376" y="276"/>
                </a:lnTo>
                <a:lnTo>
                  <a:pt x="376" y="276"/>
                </a:lnTo>
                <a:lnTo>
                  <a:pt x="376" y="281"/>
                </a:lnTo>
                <a:lnTo>
                  <a:pt x="376" y="286"/>
                </a:lnTo>
                <a:lnTo>
                  <a:pt x="376" y="286"/>
                </a:lnTo>
                <a:lnTo>
                  <a:pt x="378" y="294"/>
                </a:lnTo>
                <a:lnTo>
                  <a:pt x="381" y="300"/>
                </a:lnTo>
                <a:lnTo>
                  <a:pt x="381" y="300"/>
                </a:lnTo>
                <a:lnTo>
                  <a:pt x="383" y="304"/>
                </a:lnTo>
                <a:lnTo>
                  <a:pt x="384" y="306"/>
                </a:lnTo>
                <a:lnTo>
                  <a:pt x="385" y="310"/>
                </a:lnTo>
                <a:lnTo>
                  <a:pt x="385" y="310"/>
                </a:lnTo>
                <a:lnTo>
                  <a:pt x="388" y="312"/>
                </a:lnTo>
                <a:lnTo>
                  <a:pt x="392" y="317"/>
                </a:lnTo>
                <a:lnTo>
                  <a:pt x="409" y="329"/>
                </a:lnTo>
                <a:lnTo>
                  <a:pt x="418" y="334"/>
                </a:lnTo>
                <a:lnTo>
                  <a:pt x="427" y="342"/>
                </a:lnTo>
                <a:lnTo>
                  <a:pt x="433" y="350"/>
                </a:lnTo>
                <a:lnTo>
                  <a:pt x="437" y="357"/>
                </a:lnTo>
                <a:lnTo>
                  <a:pt x="437" y="357"/>
                </a:lnTo>
                <a:lnTo>
                  <a:pt x="439" y="361"/>
                </a:lnTo>
                <a:lnTo>
                  <a:pt x="439" y="366"/>
                </a:lnTo>
                <a:lnTo>
                  <a:pt x="436" y="377"/>
                </a:lnTo>
                <a:lnTo>
                  <a:pt x="433" y="390"/>
                </a:lnTo>
                <a:lnTo>
                  <a:pt x="428" y="403"/>
                </a:lnTo>
                <a:lnTo>
                  <a:pt x="418" y="425"/>
                </a:lnTo>
                <a:lnTo>
                  <a:pt x="414" y="433"/>
                </a:lnTo>
                <a:lnTo>
                  <a:pt x="414" y="433"/>
                </a:lnTo>
                <a:lnTo>
                  <a:pt x="411" y="445"/>
                </a:lnTo>
                <a:lnTo>
                  <a:pt x="403" y="475"/>
                </a:lnTo>
                <a:lnTo>
                  <a:pt x="392" y="512"/>
                </a:lnTo>
                <a:lnTo>
                  <a:pt x="381" y="547"/>
                </a:lnTo>
                <a:lnTo>
                  <a:pt x="381" y="547"/>
                </a:lnTo>
                <a:lnTo>
                  <a:pt x="377" y="554"/>
                </a:lnTo>
                <a:lnTo>
                  <a:pt x="373" y="560"/>
                </a:lnTo>
                <a:lnTo>
                  <a:pt x="365" y="570"/>
                </a:lnTo>
                <a:lnTo>
                  <a:pt x="357" y="579"/>
                </a:lnTo>
                <a:lnTo>
                  <a:pt x="347" y="584"/>
                </a:lnTo>
                <a:lnTo>
                  <a:pt x="338" y="589"/>
                </a:lnTo>
                <a:lnTo>
                  <a:pt x="331" y="592"/>
                </a:lnTo>
                <a:lnTo>
                  <a:pt x="324" y="594"/>
                </a:lnTo>
                <a:lnTo>
                  <a:pt x="324" y="594"/>
                </a:lnTo>
                <a:lnTo>
                  <a:pt x="323" y="602"/>
                </a:lnTo>
                <a:lnTo>
                  <a:pt x="323" y="624"/>
                </a:lnTo>
                <a:lnTo>
                  <a:pt x="323" y="635"/>
                </a:lnTo>
                <a:lnTo>
                  <a:pt x="324" y="648"/>
                </a:lnTo>
                <a:lnTo>
                  <a:pt x="325" y="660"/>
                </a:lnTo>
                <a:lnTo>
                  <a:pt x="328" y="670"/>
                </a:lnTo>
                <a:lnTo>
                  <a:pt x="328" y="670"/>
                </a:lnTo>
                <a:lnTo>
                  <a:pt x="334" y="684"/>
                </a:lnTo>
                <a:lnTo>
                  <a:pt x="337" y="694"/>
                </a:lnTo>
                <a:lnTo>
                  <a:pt x="337" y="697"/>
                </a:lnTo>
                <a:lnTo>
                  <a:pt x="337" y="701"/>
                </a:lnTo>
                <a:lnTo>
                  <a:pt x="333" y="708"/>
                </a:lnTo>
                <a:lnTo>
                  <a:pt x="333" y="708"/>
                </a:lnTo>
                <a:lnTo>
                  <a:pt x="319" y="735"/>
                </a:lnTo>
                <a:lnTo>
                  <a:pt x="312" y="750"/>
                </a:lnTo>
                <a:lnTo>
                  <a:pt x="311" y="756"/>
                </a:lnTo>
                <a:lnTo>
                  <a:pt x="309" y="760"/>
                </a:lnTo>
                <a:lnTo>
                  <a:pt x="309" y="760"/>
                </a:lnTo>
                <a:lnTo>
                  <a:pt x="309" y="794"/>
                </a:lnTo>
                <a:lnTo>
                  <a:pt x="308" y="816"/>
                </a:lnTo>
                <a:lnTo>
                  <a:pt x="307" y="825"/>
                </a:lnTo>
                <a:lnTo>
                  <a:pt x="305" y="831"/>
                </a:lnTo>
                <a:lnTo>
                  <a:pt x="305" y="831"/>
                </a:lnTo>
                <a:lnTo>
                  <a:pt x="299" y="839"/>
                </a:lnTo>
                <a:lnTo>
                  <a:pt x="293" y="849"/>
                </a:lnTo>
                <a:lnTo>
                  <a:pt x="288" y="857"/>
                </a:lnTo>
                <a:lnTo>
                  <a:pt x="287" y="861"/>
                </a:lnTo>
                <a:lnTo>
                  <a:pt x="286" y="864"/>
                </a:lnTo>
                <a:lnTo>
                  <a:pt x="286" y="864"/>
                </a:lnTo>
                <a:lnTo>
                  <a:pt x="283" y="965"/>
                </a:lnTo>
                <a:lnTo>
                  <a:pt x="281" y="1036"/>
                </a:lnTo>
                <a:lnTo>
                  <a:pt x="279" y="1062"/>
                </a:lnTo>
                <a:lnTo>
                  <a:pt x="278" y="1071"/>
                </a:lnTo>
                <a:lnTo>
                  <a:pt x="276" y="1077"/>
                </a:lnTo>
                <a:lnTo>
                  <a:pt x="276" y="1077"/>
                </a:lnTo>
                <a:lnTo>
                  <a:pt x="269" y="1096"/>
                </a:lnTo>
                <a:lnTo>
                  <a:pt x="261" y="1114"/>
                </a:lnTo>
                <a:lnTo>
                  <a:pt x="255" y="1128"/>
                </a:lnTo>
                <a:lnTo>
                  <a:pt x="253" y="1134"/>
                </a:lnTo>
                <a:lnTo>
                  <a:pt x="253" y="1134"/>
                </a:lnTo>
                <a:lnTo>
                  <a:pt x="251" y="1135"/>
                </a:lnTo>
                <a:lnTo>
                  <a:pt x="248" y="1137"/>
                </a:lnTo>
                <a:lnTo>
                  <a:pt x="243" y="1139"/>
                </a:lnTo>
                <a:lnTo>
                  <a:pt x="243" y="1139"/>
                </a:lnTo>
                <a:lnTo>
                  <a:pt x="248" y="1159"/>
                </a:lnTo>
                <a:lnTo>
                  <a:pt x="251" y="1178"/>
                </a:lnTo>
                <a:lnTo>
                  <a:pt x="253" y="1188"/>
                </a:lnTo>
                <a:lnTo>
                  <a:pt x="253" y="1196"/>
                </a:lnTo>
                <a:lnTo>
                  <a:pt x="253" y="1196"/>
                </a:lnTo>
                <a:lnTo>
                  <a:pt x="253" y="1211"/>
                </a:lnTo>
                <a:lnTo>
                  <a:pt x="254" y="1226"/>
                </a:lnTo>
                <a:lnTo>
                  <a:pt x="254" y="1231"/>
                </a:lnTo>
                <a:lnTo>
                  <a:pt x="251" y="1236"/>
                </a:lnTo>
                <a:lnTo>
                  <a:pt x="249" y="1239"/>
                </a:lnTo>
                <a:lnTo>
                  <a:pt x="243" y="1239"/>
                </a:lnTo>
                <a:lnTo>
                  <a:pt x="243" y="1239"/>
                </a:lnTo>
                <a:lnTo>
                  <a:pt x="236" y="1239"/>
                </a:lnTo>
                <a:lnTo>
                  <a:pt x="227" y="1240"/>
                </a:lnTo>
                <a:lnTo>
                  <a:pt x="208" y="1243"/>
                </a:lnTo>
                <a:lnTo>
                  <a:pt x="198" y="1246"/>
                </a:lnTo>
                <a:lnTo>
                  <a:pt x="191" y="1244"/>
                </a:lnTo>
                <a:lnTo>
                  <a:pt x="187" y="1244"/>
                </a:lnTo>
                <a:lnTo>
                  <a:pt x="185" y="1243"/>
                </a:lnTo>
                <a:lnTo>
                  <a:pt x="183" y="1241"/>
                </a:lnTo>
                <a:lnTo>
                  <a:pt x="182" y="1239"/>
                </a:lnTo>
                <a:lnTo>
                  <a:pt x="182" y="1239"/>
                </a:lnTo>
                <a:lnTo>
                  <a:pt x="179" y="1228"/>
                </a:lnTo>
                <a:lnTo>
                  <a:pt x="179" y="1221"/>
                </a:lnTo>
                <a:lnTo>
                  <a:pt x="182" y="1205"/>
                </a:lnTo>
                <a:lnTo>
                  <a:pt x="182" y="1205"/>
                </a:lnTo>
                <a:lnTo>
                  <a:pt x="183" y="1191"/>
                </a:lnTo>
                <a:lnTo>
                  <a:pt x="184" y="1171"/>
                </a:lnTo>
                <a:lnTo>
                  <a:pt x="185" y="1153"/>
                </a:lnTo>
                <a:lnTo>
                  <a:pt x="186" y="1144"/>
                </a:lnTo>
                <a:lnTo>
                  <a:pt x="186" y="1144"/>
                </a:lnTo>
                <a:lnTo>
                  <a:pt x="187" y="1137"/>
                </a:lnTo>
                <a:lnTo>
                  <a:pt x="190" y="1126"/>
                </a:lnTo>
                <a:lnTo>
                  <a:pt x="191" y="1111"/>
                </a:lnTo>
                <a:lnTo>
                  <a:pt x="191" y="1111"/>
                </a:lnTo>
                <a:lnTo>
                  <a:pt x="191" y="1111"/>
                </a:lnTo>
                <a:lnTo>
                  <a:pt x="190" y="1109"/>
                </a:lnTo>
                <a:lnTo>
                  <a:pt x="187" y="1107"/>
                </a:lnTo>
                <a:lnTo>
                  <a:pt x="186" y="1101"/>
                </a:lnTo>
                <a:lnTo>
                  <a:pt x="186" y="1101"/>
                </a:lnTo>
                <a:lnTo>
                  <a:pt x="185" y="1092"/>
                </a:lnTo>
                <a:lnTo>
                  <a:pt x="186" y="1079"/>
                </a:lnTo>
                <a:lnTo>
                  <a:pt x="187" y="1066"/>
                </a:lnTo>
                <a:lnTo>
                  <a:pt x="191" y="1054"/>
                </a:lnTo>
                <a:lnTo>
                  <a:pt x="191" y="1054"/>
                </a:lnTo>
                <a:lnTo>
                  <a:pt x="192" y="1049"/>
                </a:lnTo>
                <a:lnTo>
                  <a:pt x="192" y="1039"/>
                </a:lnTo>
                <a:lnTo>
                  <a:pt x="192" y="1012"/>
                </a:lnTo>
                <a:lnTo>
                  <a:pt x="190" y="933"/>
                </a:lnTo>
                <a:lnTo>
                  <a:pt x="186" y="853"/>
                </a:lnTo>
                <a:lnTo>
                  <a:pt x="186" y="824"/>
                </a:lnTo>
                <a:lnTo>
                  <a:pt x="186" y="807"/>
                </a:lnTo>
                <a:lnTo>
                  <a:pt x="186" y="807"/>
                </a:lnTo>
                <a:lnTo>
                  <a:pt x="187" y="792"/>
                </a:lnTo>
                <a:lnTo>
                  <a:pt x="186" y="779"/>
                </a:lnTo>
                <a:lnTo>
                  <a:pt x="184" y="769"/>
                </a:lnTo>
                <a:lnTo>
                  <a:pt x="183" y="766"/>
                </a:lnTo>
                <a:lnTo>
                  <a:pt x="182" y="765"/>
                </a:lnTo>
                <a:lnTo>
                  <a:pt x="182" y="765"/>
                </a:lnTo>
                <a:lnTo>
                  <a:pt x="180" y="766"/>
                </a:lnTo>
                <a:lnTo>
                  <a:pt x="180" y="769"/>
                </a:lnTo>
                <a:lnTo>
                  <a:pt x="178" y="784"/>
                </a:lnTo>
                <a:lnTo>
                  <a:pt x="174" y="829"/>
                </a:lnTo>
                <a:lnTo>
                  <a:pt x="172" y="880"/>
                </a:lnTo>
                <a:lnTo>
                  <a:pt x="172" y="912"/>
                </a:lnTo>
                <a:lnTo>
                  <a:pt x="172" y="912"/>
                </a:lnTo>
                <a:lnTo>
                  <a:pt x="172" y="930"/>
                </a:lnTo>
                <a:lnTo>
                  <a:pt x="170" y="953"/>
                </a:lnTo>
                <a:lnTo>
                  <a:pt x="169" y="974"/>
                </a:lnTo>
                <a:lnTo>
                  <a:pt x="167" y="987"/>
                </a:lnTo>
                <a:lnTo>
                  <a:pt x="167" y="987"/>
                </a:lnTo>
                <a:lnTo>
                  <a:pt x="171" y="1069"/>
                </a:lnTo>
                <a:lnTo>
                  <a:pt x="173" y="1126"/>
                </a:lnTo>
                <a:lnTo>
                  <a:pt x="173" y="1148"/>
                </a:lnTo>
                <a:lnTo>
                  <a:pt x="172" y="1163"/>
                </a:lnTo>
                <a:lnTo>
                  <a:pt x="172" y="1163"/>
                </a:lnTo>
                <a:lnTo>
                  <a:pt x="171" y="1179"/>
                </a:lnTo>
                <a:lnTo>
                  <a:pt x="170" y="1191"/>
                </a:lnTo>
                <a:lnTo>
                  <a:pt x="169" y="1198"/>
                </a:lnTo>
                <a:lnTo>
                  <a:pt x="169" y="1201"/>
                </a:lnTo>
                <a:lnTo>
                  <a:pt x="167" y="1201"/>
                </a:lnTo>
                <a:lnTo>
                  <a:pt x="167" y="1201"/>
                </a:lnTo>
                <a:lnTo>
                  <a:pt x="166" y="1201"/>
                </a:lnTo>
                <a:lnTo>
                  <a:pt x="165" y="1202"/>
                </a:lnTo>
                <a:lnTo>
                  <a:pt x="163" y="1208"/>
                </a:lnTo>
                <a:lnTo>
                  <a:pt x="160" y="1218"/>
                </a:lnTo>
                <a:lnTo>
                  <a:pt x="158" y="1234"/>
                </a:lnTo>
                <a:lnTo>
                  <a:pt x="158" y="1234"/>
                </a:lnTo>
                <a:lnTo>
                  <a:pt x="157" y="1252"/>
                </a:lnTo>
                <a:lnTo>
                  <a:pt x="155" y="1266"/>
                </a:lnTo>
                <a:lnTo>
                  <a:pt x="154" y="1272"/>
                </a:lnTo>
                <a:lnTo>
                  <a:pt x="153" y="1276"/>
                </a:lnTo>
                <a:lnTo>
                  <a:pt x="151" y="1280"/>
                </a:lnTo>
                <a:lnTo>
                  <a:pt x="148" y="1281"/>
                </a:lnTo>
                <a:lnTo>
                  <a:pt x="148" y="1281"/>
                </a:lnTo>
                <a:lnTo>
                  <a:pt x="139" y="1282"/>
                </a:lnTo>
                <a:lnTo>
                  <a:pt x="126" y="1281"/>
                </a:lnTo>
                <a:lnTo>
                  <a:pt x="112" y="1280"/>
                </a:lnTo>
                <a:lnTo>
                  <a:pt x="101" y="1276"/>
                </a:lnTo>
                <a:lnTo>
                  <a:pt x="101" y="1276"/>
                </a:lnTo>
                <a:lnTo>
                  <a:pt x="93" y="1273"/>
                </a:lnTo>
                <a:lnTo>
                  <a:pt x="86" y="1268"/>
                </a:lnTo>
                <a:lnTo>
                  <a:pt x="81" y="1263"/>
                </a:lnTo>
                <a:lnTo>
                  <a:pt x="78" y="1261"/>
                </a:lnTo>
                <a:lnTo>
                  <a:pt x="77" y="1257"/>
                </a:lnTo>
                <a:lnTo>
                  <a:pt x="77" y="1257"/>
                </a:lnTo>
                <a:lnTo>
                  <a:pt x="77" y="1253"/>
                </a:lnTo>
                <a:lnTo>
                  <a:pt x="78" y="1247"/>
                </a:lnTo>
                <a:lnTo>
                  <a:pt x="86" y="1229"/>
                </a:lnTo>
                <a:lnTo>
                  <a:pt x="93" y="1212"/>
                </a:lnTo>
                <a:lnTo>
                  <a:pt x="96" y="1201"/>
                </a:lnTo>
                <a:lnTo>
                  <a:pt x="96" y="1201"/>
                </a:lnTo>
                <a:lnTo>
                  <a:pt x="97" y="1192"/>
                </a:lnTo>
                <a:lnTo>
                  <a:pt x="97" y="1184"/>
                </a:lnTo>
                <a:lnTo>
                  <a:pt x="96" y="1167"/>
                </a:lnTo>
                <a:lnTo>
                  <a:pt x="96" y="1167"/>
                </a:lnTo>
                <a:lnTo>
                  <a:pt x="93" y="1150"/>
                </a:lnTo>
                <a:lnTo>
                  <a:pt x="84" y="1118"/>
                </a:lnTo>
                <a:lnTo>
                  <a:pt x="76" y="1081"/>
                </a:lnTo>
                <a:lnTo>
                  <a:pt x="74" y="1062"/>
                </a:lnTo>
                <a:lnTo>
                  <a:pt x="73" y="1044"/>
                </a:lnTo>
                <a:lnTo>
                  <a:pt x="73" y="1044"/>
                </a:lnTo>
                <a:lnTo>
                  <a:pt x="71" y="955"/>
                </a:lnTo>
                <a:lnTo>
                  <a:pt x="71" y="915"/>
                </a:lnTo>
                <a:lnTo>
                  <a:pt x="73" y="897"/>
                </a:lnTo>
                <a:lnTo>
                  <a:pt x="73" y="897"/>
                </a:lnTo>
                <a:lnTo>
                  <a:pt x="73" y="894"/>
                </a:lnTo>
                <a:lnTo>
                  <a:pt x="71" y="884"/>
                </a:lnTo>
                <a:lnTo>
                  <a:pt x="68" y="857"/>
                </a:lnTo>
                <a:lnTo>
                  <a:pt x="58" y="803"/>
                </a:lnTo>
                <a:lnTo>
                  <a:pt x="58" y="803"/>
                </a:lnTo>
                <a:lnTo>
                  <a:pt x="55" y="774"/>
                </a:lnTo>
                <a:lnTo>
                  <a:pt x="51" y="731"/>
                </a:lnTo>
                <a:lnTo>
                  <a:pt x="46" y="692"/>
                </a:lnTo>
                <a:lnTo>
                  <a:pt x="45" y="679"/>
                </a:lnTo>
                <a:lnTo>
                  <a:pt x="44" y="675"/>
                </a:lnTo>
                <a:lnTo>
                  <a:pt x="44" y="675"/>
                </a:lnTo>
                <a:lnTo>
                  <a:pt x="42" y="667"/>
                </a:lnTo>
                <a:lnTo>
                  <a:pt x="37" y="652"/>
                </a:lnTo>
                <a:lnTo>
                  <a:pt x="35" y="643"/>
                </a:lnTo>
                <a:lnTo>
                  <a:pt x="30" y="634"/>
                </a:lnTo>
                <a:lnTo>
                  <a:pt x="26" y="627"/>
                </a:lnTo>
                <a:lnTo>
                  <a:pt x="20" y="622"/>
                </a:lnTo>
                <a:lnTo>
                  <a:pt x="20" y="622"/>
                </a:lnTo>
                <a:lnTo>
                  <a:pt x="14" y="618"/>
                </a:lnTo>
                <a:lnTo>
                  <a:pt x="10" y="613"/>
                </a:lnTo>
                <a:lnTo>
                  <a:pt x="6" y="608"/>
                </a:lnTo>
                <a:lnTo>
                  <a:pt x="4" y="602"/>
                </a:lnTo>
                <a:lnTo>
                  <a:pt x="1" y="598"/>
                </a:lnTo>
                <a:lnTo>
                  <a:pt x="0" y="592"/>
                </a:lnTo>
                <a:lnTo>
                  <a:pt x="0" y="586"/>
                </a:lnTo>
                <a:lnTo>
                  <a:pt x="1" y="580"/>
                </a:lnTo>
                <a:lnTo>
                  <a:pt x="1" y="580"/>
                </a:lnTo>
                <a:lnTo>
                  <a:pt x="9" y="555"/>
                </a:lnTo>
                <a:lnTo>
                  <a:pt x="12" y="544"/>
                </a:lnTo>
                <a:lnTo>
                  <a:pt x="16" y="537"/>
                </a:lnTo>
                <a:lnTo>
                  <a:pt x="16" y="537"/>
                </a:lnTo>
                <a:lnTo>
                  <a:pt x="18" y="532"/>
                </a:lnTo>
                <a:lnTo>
                  <a:pt x="20" y="525"/>
                </a:lnTo>
                <a:lnTo>
                  <a:pt x="28" y="505"/>
                </a:lnTo>
                <a:lnTo>
                  <a:pt x="32" y="483"/>
                </a:lnTo>
                <a:lnTo>
                  <a:pt x="35" y="461"/>
                </a:lnTo>
                <a:lnTo>
                  <a:pt x="35" y="461"/>
                </a:lnTo>
                <a:lnTo>
                  <a:pt x="35" y="452"/>
                </a:lnTo>
                <a:lnTo>
                  <a:pt x="32" y="441"/>
                </a:lnTo>
                <a:lnTo>
                  <a:pt x="28" y="419"/>
                </a:lnTo>
                <a:lnTo>
                  <a:pt x="20" y="395"/>
                </a:lnTo>
                <a:lnTo>
                  <a:pt x="16" y="371"/>
                </a:lnTo>
                <a:lnTo>
                  <a:pt x="16" y="371"/>
                </a:lnTo>
                <a:lnTo>
                  <a:pt x="12" y="348"/>
                </a:lnTo>
                <a:lnTo>
                  <a:pt x="11" y="321"/>
                </a:lnTo>
                <a:lnTo>
                  <a:pt x="10" y="310"/>
                </a:lnTo>
                <a:lnTo>
                  <a:pt x="11" y="299"/>
                </a:lnTo>
                <a:lnTo>
                  <a:pt x="13" y="289"/>
                </a:lnTo>
                <a:lnTo>
                  <a:pt x="16" y="281"/>
                </a:lnTo>
                <a:lnTo>
                  <a:pt x="16" y="281"/>
                </a:lnTo>
                <a:lnTo>
                  <a:pt x="19" y="274"/>
                </a:lnTo>
                <a:lnTo>
                  <a:pt x="24" y="268"/>
                </a:lnTo>
                <a:lnTo>
                  <a:pt x="33" y="257"/>
                </a:lnTo>
                <a:lnTo>
                  <a:pt x="44" y="248"/>
                </a:lnTo>
                <a:lnTo>
                  <a:pt x="44" y="24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7B5DBCB9-5DC5-4D12-AE47-4C1849649B64}"/>
              </a:ext>
            </a:extLst>
          </p:cNvPr>
          <p:cNvSpPr>
            <a:spLocks/>
          </p:cNvSpPr>
          <p:nvPr/>
        </p:nvSpPr>
        <p:spPr bwMode="auto">
          <a:xfrm>
            <a:off x="908837" y="4674360"/>
            <a:ext cx="696794" cy="1660230"/>
          </a:xfrm>
          <a:custGeom>
            <a:avLst/>
            <a:gdLst>
              <a:gd name="T0" fmla="*/ 235 w 554"/>
              <a:gd name="T1" fmla="*/ 945 h 1320"/>
              <a:gd name="T2" fmla="*/ 216 w 554"/>
              <a:gd name="T3" fmla="*/ 1006 h 1320"/>
              <a:gd name="T4" fmla="*/ 244 w 554"/>
              <a:gd name="T5" fmla="*/ 1138 h 1320"/>
              <a:gd name="T6" fmla="*/ 237 w 554"/>
              <a:gd name="T7" fmla="*/ 1213 h 1320"/>
              <a:gd name="T8" fmla="*/ 202 w 554"/>
              <a:gd name="T9" fmla="*/ 1300 h 1320"/>
              <a:gd name="T10" fmla="*/ 119 w 554"/>
              <a:gd name="T11" fmla="*/ 1301 h 1320"/>
              <a:gd name="T12" fmla="*/ 136 w 554"/>
              <a:gd name="T13" fmla="*/ 1241 h 1320"/>
              <a:gd name="T14" fmla="*/ 139 w 554"/>
              <a:gd name="T15" fmla="*/ 1201 h 1320"/>
              <a:gd name="T16" fmla="*/ 126 w 554"/>
              <a:gd name="T17" fmla="*/ 1146 h 1320"/>
              <a:gd name="T18" fmla="*/ 112 w 554"/>
              <a:gd name="T19" fmla="*/ 1113 h 1320"/>
              <a:gd name="T20" fmla="*/ 126 w 554"/>
              <a:gd name="T21" fmla="*/ 1068 h 1320"/>
              <a:gd name="T22" fmla="*/ 115 w 554"/>
              <a:gd name="T23" fmla="*/ 996 h 1320"/>
              <a:gd name="T24" fmla="*/ 132 w 554"/>
              <a:gd name="T25" fmla="*/ 924 h 1320"/>
              <a:gd name="T26" fmla="*/ 87 w 554"/>
              <a:gd name="T27" fmla="*/ 701 h 1320"/>
              <a:gd name="T28" fmla="*/ 0 w 554"/>
              <a:gd name="T29" fmla="*/ 654 h 1320"/>
              <a:gd name="T30" fmla="*/ 70 w 554"/>
              <a:gd name="T31" fmla="*/ 640 h 1320"/>
              <a:gd name="T32" fmla="*/ 111 w 554"/>
              <a:gd name="T33" fmla="*/ 589 h 1320"/>
              <a:gd name="T34" fmla="*/ 111 w 554"/>
              <a:gd name="T35" fmla="*/ 534 h 1320"/>
              <a:gd name="T36" fmla="*/ 100 w 554"/>
              <a:gd name="T37" fmla="*/ 463 h 1320"/>
              <a:gd name="T38" fmla="*/ 70 w 554"/>
              <a:gd name="T39" fmla="*/ 329 h 1320"/>
              <a:gd name="T40" fmla="*/ 93 w 554"/>
              <a:gd name="T41" fmla="*/ 233 h 1320"/>
              <a:gd name="T42" fmla="*/ 149 w 554"/>
              <a:gd name="T43" fmla="*/ 222 h 1320"/>
              <a:gd name="T44" fmla="*/ 100 w 554"/>
              <a:gd name="T45" fmla="*/ 182 h 1320"/>
              <a:gd name="T46" fmla="*/ 113 w 554"/>
              <a:gd name="T47" fmla="*/ 67 h 1320"/>
              <a:gd name="T48" fmla="*/ 157 w 554"/>
              <a:gd name="T49" fmla="*/ 11 h 1320"/>
              <a:gd name="T50" fmla="*/ 207 w 554"/>
              <a:gd name="T51" fmla="*/ 1 h 1320"/>
              <a:gd name="T52" fmla="*/ 274 w 554"/>
              <a:gd name="T53" fmla="*/ 57 h 1320"/>
              <a:gd name="T54" fmla="*/ 297 w 554"/>
              <a:gd name="T55" fmla="*/ 112 h 1320"/>
              <a:gd name="T56" fmla="*/ 366 w 554"/>
              <a:gd name="T57" fmla="*/ 97 h 1320"/>
              <a:gd name="T58" fmla="*/ 421 w 554"/>
              <a:gd name="T59" fmla="*/ 129 h 1320"/>
              <a:gd name="T60" fmla="*/ 427 w 554"/>
              <a:gd name="T61" fmla="*/ 209 h 1320"/>
              <a:gd name="T62" fmla="*/ 434 w 554"/>
              <a:gd name="T63" fmla="*/ 252 h 1320"/>
              <a:gd name="T64" fmla="*/ 517 w 554"/>
              <a:gd name="T65" fmla="*/ 297 h 1320"/>
              <a:gd name="T66" fmla="*/ 552 w 554"/>
              <a:gd name="T67" fmla="*/ 355 h 1320"/>
              <a:gd name="T68" fmla="*/ 528 w 554"/>
              <a:gd name="T69" fmla="*/ 428 h 1320"/>
              <a:gd name="T70" fmla="*/ 496 w 554"/>
              <a:gd name="T71" fmla="*/ 409 h 1320"/>
              <a:gd name="T72" fmla="*/ 477 w 554"/>
              <a:gd name="T73" fmla="*/ 400 h 1320"/>
              <a:gd name="T74" fmla="*/ 477 w 554"/>
              <a:gd name="T75" fmla="*/ 451 h 1320"/>
              <a:gd name="T76" fmla="*/ 457 w 554"/>
              <a:gd name="T77" fmla="*/ 474 h 1320"/>
              <a:gd name="T78" fmla="*/ 444 w 554"/>
              <a:gd name="T79" fmla="*/ 560 h 1320"/>
              <a:gd name="T80" fmla="*/ 422 w 554"/>
              <a:gd name="T81" fmla="*/ 635 h 1320"/>
              <a:gd name="T82" fmla="*/ 396 w 554"/>
              <a:gd name="T83" fmla="*/ 658 h 1320"/>
              <a:gd name="T84" fmla="*/ 468 w 554"/>
              <a:gd name="T85" fmla="*/ 769 h 1320"/>
              <a:gd name="T86" fmla="*/ 457 w 554"/>
              <a:gd name="T87" fmla="*/ 796 h 1320"/>
              <a:gd name="T88" fmla="*/ 395 w 554"/>
              <a:gd name="T89" fmla="*/ 858 h 1320"/>
              <a:gd name="T90" fmla="*/ 396 w 554"/>
              <a:gd name="T91" fmla="*/ 927 h 1320"/>
              <a:gd name="T92" fmla="*/ 407 w 554"/>
              <a:gd name="T93" fmla="*/ 987 h 1320"/>
              <a:gd name="T94" fmla="*/ 410 w 554"/>
              <a:gd name="T95" fmla="*/ 1134 h 1320"/>
              <a:gd name="T96" fmla="*/ 419 w 554"/>
              <a:gd name="T97" fmla="*/ 1156 h 1320"/>
              <a:gd name="T98" fmla="*/ 396 w 554"/>
              <a:gd name="T99" fmla="*/ 1241 h 1320"/>
              <a:gd name="T100" fmla="*/ 459 w 554"/>
              <a:gd name="T101" fmla="*/ 1293 h 1320"/>
              <a:gd name="T102" fmla="*/ 396 w 554"/>
              <a:gd name="T103" fmla="*/ 1320 h 1320"/>
              <a:gd name="T104" fmla="*/ 311 w 554"/>
              <a:gd name="T105" fmla="*/ 1297 h 1320"/>
              <a:gd name="T106" fmla="*/ 306 w 554"/>
              <a:gd name="T107" fmla="*/ 1184 h 1320"/>
              <a:gd name="T108" fmla="*/ 296 w 554"/>
              <a:gd name="T109" fmla="*/ 1137 h 1320"/>
              <a:gd name="T110" fmla="*/ 305 w 554"/>
              <a:gd name="T111" fmla="*/ 1084 h 1320"/>
              <a:gd name="T112" fmla="*/ 298 w 554"/>
              <a:gd name="T113" fmla="*/ 1020 h 1320"/>
              <a:gd name="T114" fmla="*/ 287 w 554"/>
              <a:gd name="T115" fmla="*/ 907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4" h="1320">
                <a:moveTo>
                  <a:pt x="250" y="746"/>
                </a:moveTo>
                <a:lnTo>
                  <a:pt x="250" y="746"/>
                </a:lnTo>
                <a:lnTo>
                  <a:pt x="242" y="798"/>
                </a:lnTo>
                <a:lnTo>
                  <a:pt x="234" y="866"/>
                </a:lnTo>
                <a:lnTo>
                  <a:pt x="234" y="866"/>
                </a:lnTo>
                <a:lnTo>
                  <a:pt x="234" y="877"/>
                </a:lnTo>
                <a:lnTo>
                  <a:pt x="234" y="892"/>
                </a:lnTo>
                <a:lnTo>
                  <a:pt x="235" y="927"/>
                </a:lnTo>
                <a:lnTo>
                  <a:pt x="235" y="945"/>
                </a:lnTo>
                <a:lnTo>
                  <a:pt x="234" y="961"/>
                </a:lnTo>
                <a:lnTo>
                  <a:pt x="233" y="972"/>
                </a:lnTo>
                <a:lnTo>
                  <a:pt x="232" y="977"/>
                </a:lnTo>
                <a:lnTo>
                  <a:pt x="229" y="979"/>
                </a:lnTo>
                <a:lnTo>
                  <a:pt x="229" y="979"/>
                </a:lnTo>
                <a:lnTo>
                  <a:pt x="222" y="988"/>
                </a:lnTo>
                <a:lnTo>
                  <a:pt x="219" y="994"/>
                </a:lnTo>
                <a:lnTo>
                  <a:pt x="218" y="1000"/>
                </a:lnTo>
                <a:lnTo>
                  <a:pt x="216" y="1006"/>
                </a:lnTo>
                <a:lnTo>
                  <a:pt x="216" y="1006"/>
                </a:lnTo>
                <a:lnTo>
                  <a:pt x="221" y="1055"/>
                </a:lnTo>
                <a:lnTo>
                  <a:pt x="225" y="1097"/>
                </a:lnTo>
                <a:lnTo>
                  <a:pt x="225" y="1097"/>
                </a:lnTo>
                <a:lnTo>
                  <a:pt x="232" y="1107"/>
                </a:lnTo>
                <a:lnTo>
                  <a:pt x="238" y="1118"/>
                </a:lnTo>
                <a:lnTo>
                  <a:pt x="242" y="1131"/>
                </a:lnTo>
                <a:lnTo>
                  <a:pt x="242" y="1131"/>
                </a:lnTo>
                <a:lnTo>
                  <a:pt x="244" y="1138"/>
                </a:lnTo>
                <a:lnTo>
                  <a:pt x="244" y="1144"/>
                </a:lnTo>
                <a:lnTo>
                  <a:pt x="244" y="1155"/>
                </a:lnTo>
                <a:lnTo>
                  <a:pt x="238" y="1177"/>
                </a:lnTo>
                <a:lnTo>
                  <a:pt x="238" y="1177"/>
                </a:lnTo>
                <a:lnTo>
                  <a:pt x="233" y="1196"/>
                </a:lnTo>
                <a:lnTo>
                  <a:pt x="232" y="1207"/>
                </a:lnTo>
                <a:lnTo>
                  <a:pt x="232" y="1207"/>
                </a:lnTo>
                <a:lnTo>
                  <a:pt x="233" y="1209"/>
                </a:lnTo>
                <a:lnTo>
                  <a:pt x="237" y="1213"/>
                </a:lnTo>
                <a:lnTo>
                  <a:pt x="238" y="1218"/>
                </a:lnTo>
                <a:lnTo>
                  <a:pt x="238" y="1222"/>
                </a:lnTo>
                <a:lnTo>
                  <a:pt x="237" y="1227"/>
                </a:lnTo>
                <a:lnTo>
                  <a:pt x="237" y="1227"/>
                </a:lnTo>
                <a:lnTo>
                  <a:pt x="231" y="1242"/>
                </a:lnTo>
                <a:lnTo>
                  <a:pt x="220" y="1266"/>
                </a:lnTo>
                <a:lnTo>
                  <a:pt x="209" y="1288"/>
                </a:lnTo>
                <a:lnTo>
                  <a:pt x="202" y="1300"/>
                </a:lnTo>
                <a:lnTo>
                  <a:pt x="202" y="1300"/>
                </a:lnTo>
                <a:lnTo>
                  <a:pt x="200" y="1302"/>
                </a:lnTo>
                <a:lnTo>
                  <a:pt x="194" y="1304"/>
                </a:lnTo>
                <a:lnTo>
                  <a:pt x="179" y="1306"/>
                </a:lnTo>
                <a:lnTo>
                  <a:pt x="160" y="1307"/>
                </a:lnTo>
                <a:lnTo>
                  <a:pt x="142" y="1306"/>
                </a:lnTo>
                <a:lnTo>
                  <a:pt x="142" y="1306"/>
                </a:lnTo>
                <a:lnTo>
                  <a:pt x="130" y="1304"/>
                </a:lnTo>
                <a:lnTo>
                  <a:pt x="122" y="1302"/>
                </a:lnTo>
                <a:lnTo>
                  <a:pt x="119" y="1301"/>
                </a:lnTo>
                <a:lnTo>
                  <a:pt x="118" y="1300"/>
                </a:lnTo>
                <a:lnTo>
                  <a:pt x="116" y="1295"/>
                </a:lnTo>
                <a:lnTo>
                  <a:pt x="116" y="1295"/>
                </a:lnTo>
                <a:lnTo>
                  <a:pt x="116" y="1289"/>
                </a:lnTo>
                <a:lnTo>
                  <a:pt x="116" y="1286"/>
                </a:lnTo>
                <a:lnTo>
                  <a:pt x="119" y="1273"/>
                </a:lnTo>
                <a:lnTo>
                  <a:pt x="119" y="1273"/>
                </a:lnTo>
                <a:lnTo>
                  <a:pt x="125" y="1260"/>
                </a:lnTo>
                <a:lnTo>
                  <a:pt x="136" y="1241"/>
                </a:lnTo>
                <a:lnTo>
                  <a:pt x="144" y="1223"/>
                </a:lnTo>
                <a:lnTo>
                  <a:pt x="148" y="1216"/>
                </a:lnTo>
                <a:lnTo>
                  <a:pt x="149" y="1211"/>
                </a:lnTo>
                <a:lnTo>
                  <a:pt x="149" y="1211"/>
                </a:lnTo>
                <a:lnTo>
                  <a:pt x="148" y="1208"/>
                </a:lnTo>
                <a:lnTo>
                  <a:pt x="148" y="1205"/>
                </a:lnTo>
                <a:lnTo>
                  <a:pt x="144" y="1203"/>
                </a:lnTo>
                <a:lnTo>
                  <a:pt x="142" y="1202"/>
                </a:lnTo>
                <a:lnTo>
                  <a:pt x="139" y="1201"/>
                </a:lnTo>
                <a:lnTo>
                  <a:pt x="138" y="1200"/>
                </a:lnTo>
                <a:lnTo>
                  <a:pt x="138" y="1200"/>
                </a:lnTo>
                <a:lnTo>
                  <a:pt x="137" y="1196"/>
                </a:lnTo>
                <a:lnTo>
                  <a:pt x="137" y="1196"/>
                </a:lnTo>
                <a:lnTo>
                  <a:pt x="136" y="1191"/>
                </a:lnTo>
                <a:lnTo>
                  <a:pt x="135" y="1177"/>
                </a:lnTo>
                <a:lnTo>
                  <a:pt x="135" y="1177"/>
                </a:lnTo>
                <a:lnTo>
                  <a:pt x="131" y="1160"/>
                </a:lnTo>
                <a:lnTo>
                  <a:pt x="126" y="1146"/>
                </a:lnTo>
                <a:lnTo>
                  <a:pt x="123" y="1136"/>
                </a:lnTo>
                <a:lnTo>
                  <a:pt x="121" y="1130"/>
                </a:lnTo>
                <a:lnTo>
                  <a:pt x="121" y="1130"/>
                </a:lnTo>
                <a:lnTo>
                  <a:pt x="118" y="1129"/>
                </a:lnTo>
                <a:lnTo>
                  <a:pt x="115" y="1126"/>
                </a:lnTo>
                <a:lnTo>
                  <a:pt x="113" y="1124"/>
                </a:lnTo>
                <a:lnTo>
                  <a:pt x="112" y="1121"/>
                </a:lnTo>
                <a:lnTo>
                  <a:pt x="112" y="1118"/>
                </a:lnTo>
                <a:lnTo>
                  <a:pt x="112" y="1113"/>
                </a:lnTo>
                <a:lnTo>
                  <a:pt x="112" y="1113"/>
                </a:lnTo>
                <a:lnTo>
                  <a:pt x="115" y="1108"/>
                </a:lnTo>
                <a:lnTo>
                  <a:pt x="117" y="1104"/>
                </a:lnTo>
                <a:lnTo>
                  <a:pt x="124" y="1094"/>
                </a:lnTo>
                <a:lnTo>
                  <a:pt x="129" y="1085"/>
                </a:lnTo>
                <a:lnTo>
                  <a:pt x="130" y="1081"/>
                </a:lnTo>
                <a:lnTo>
                  <a:pt x="130" y="1076"/>
                </a:lnTo>
                <a:lnTo>
                  <a:pt x="130" y="1076"/>
                </a:lnTo>
                <a:lnTo>
                  <a:pt x="126" y="1068"/>
                </a:lnTo>
                <a:lnTo>
                  <a:pt x="123" y="1060"/>
                </a:lnTo>
                <a:lnTo>
                  <a:pt x="115" y="1042"/>
                </a:lnTo>
                <a:lnTo>
                  <a:pt x="115" y="1042"/>
                </a:lnTo>
                <a:lnTo>
                  <a:pt x="112" y="1037"/>
                </a:lnTo>
                <a:lnTo>
                  <a:pt x="111" y="1032"/>
                </a:lnTo>
                <a:lnTo>
                  <a:pt x="111" y="1017"/>
                </a:lnTo>
                <a:lnTo>
                  <a:pt x="112" y="1004"/>
                </a:lnTo>
                <a:lnTo>
                  <a:pt x="115" y="996"/>
                </a:lnTo>
                <a:lnTo>
                  <a:pt x="115" y="996"/>
                </a:lnTo>
                <a:lnTo>
                  <a:pt x="121" y="983"/>
                </a:lnTo>
                <a:lnTo>
                  <a:pt x="124" y="977"/>
                </a:lnTo>
                <a:lnTo>
                  <a:pt x="124" y="975"/>
                </a:lnTo>
                <a:lnTo>
                  <a:pt x="124" y="975"/>
                </a:lnTo>
                <a:lnTo>
                  <a:pt x="125" y="969"/>
                </a:lnTo>
                <a:lnTo>
                  <a:pt x="128" y="958"/>
                </a:lnTo>
                <a:lnTo>
                  <a:pt x="132" y="931"/>
                </a:lnTo>
                <a:lnTo>
                  <a:pt x="132" y="931"/>
                </a:lnTo>
                <a:lnTo>
                  <a:pt x="132" y="924"/>
                </a:lnTo>
                <a:lnTo>
                  <a:pt x="131" y="917"/>
                </a:lnTo>
                <a:lnTo>
                  <a:pt x="124" y="898"/>
                </a:lnTo>
                <a:lnTo>
                  <a:pt x="117" y="877"/>
                </a:lnTo>
                <a:lnTo>
                  <a:pt x="109" y="852"/>
                </a:lnTo>
                <a:lnTo>
                  <a:pt x="109" y="852"/>
                </a:lnTo>
                <a:lnTo>
                  <a:pt x="105" y="835"/>
                </a:lnTo>
                <a:lnTo>
                  <a:pt x="102" y="814"/>
                </a:lnTo>
                <a:lnTo>
                  <a:pt x="94" y="764"/>
                </a:lnTo>
                <a:lnTo>
                  <a:pt x="87" y="701"/>
                </a:lnTo>
                <a:lnTo>
                  <a:pt x="87" y="701"/>
                </a:lnTo>
                <a:lnTo>
                  <a:pt x="58" y="688"/>
                </a:lnTo>
                <a:lnTo>
                  <a:pt x="34" y="678"/>
                </a:lnTo>
                <a:lnTo>
                  <a:pt x="25" y="673"/>
                </a:lnTo>
                <a:lnTo>
                  <a:pt x="18" y="668"/>
                </a:lnTo>
                <a:lnTo>
                  <a:pt x="18" y="668"/>
                </a:lnTo>
                <a:lnTo>
                  <a:pt x="8" y="661"/>
                </a:lnTo>
                <a:lnTo>
                  <a:pt x="1" y="657"/>
                </a:lnTo>
                <a:lnTo>
                  <a:pt x="0" y="654"/>
                </a:lnTo>
                <a:lnTo>
                  <a:pt x="0" y="653"/>
                </a:lnTo>
                <a:lnTo>
                  <a:pt x="2" y="651"/>
                </a:lnTo>
                <a:lnTo>
                  <a:pt x="6" y="648"/>
                </a:lnTo>
                <a:lnTo>
                  <a:pt x="6" y="648"/>
                </a:lnTo>
                <a:lnTo>
                  <a:pt x="12" y="646"/>
                </a:lnTo>
                <a:lnTo>
                  <a:pt x="20" y="645"/>
                </a:lnTo>
                <a:lnTo>
                  <a:pt x="39" y="642"/>
                </a:lnTo>
                <a:lnTo>
                  <a:pt x="70" y="640"/>
                </a:lnTo>
                <a:lnTo>
                  <a:pt x="70" y="640"/>
                </a:lnTo>
                <a:lnTo>
                  <a:pt x="77" y="638"/>
                </a:lnTo>
                <a:lnTo>
                  <a:pt x="85" y="634"/>
                </a:lnTo>
                <a:lnTo>
                  <a:pt x="92" y="629"/>
                </a:lnTo>
                <a:lnTo>
                  <a:pt x="98" y="625"/>
                </a:lnTo>
                <a:lnTo>
                  <a:pt x="98" y="625"/>
                </a:lnTo>
                <a:lnTo>
                  <a:pt x="100" y="621"/>
                </a:lnTo>
                <a:lnTo>
                  <a:pt x="103" y="616"/>
                </a:lnTo>
                <a:lnTo>
                  <a:pt x="108" y="605"/>
                </a:lnTo>
                <a:lnTo>
                  <a:pt x="111" y="589"/>
                </a:lnTo>
                <a:lnTo>
                  <a:pt x="111" y="589"/>
                </a:lnTo>
                <a:lnTo>
                  <a:pt x="109" y="586"/>
                </a:lnTo>
                <a:lnTo>
                  <a:pt x="106" y="575"/>
                </a:lnTo>
                <a:lnTo>
                  <a:pt x="105" y="569"/>
                </a:lnTo>
                <a:lnTo>
                  <a:pt x="104" y="562"/>
                </a:lnTo>
                <a:lnTo>
                  <a:pt x="104" y="555"/>
                </a:lnTo>
                <a:lnTo>
                  <a:pt x="106" y="548"/>
                </a:lnTo>
                <a:lnTo>
                  <a:pt x="106" y="548"/>
                </a:lnTo>
                <a:lnTo>
                  <a:pt x="111" y="534"/>
                </a:lnTo>
                <a:lnTo>
                  <a:pt x="115" y="522"/>
                </a:lnTo>
                <a:lnTo>
                  <a:pt x="118" y="506"/>
                </a:lnTo>
                <a:lnTo>
                  <a:pt x="118" y="506"/>
                </a:lnTo>
                <a:lnTo>
                  <a:pt x="116" y="491"/>
                </a:lnTo>
                <a:lnTo>
                  <a:pt x="115" y="480"/>
                </a:lnTo>
                <a:lnTo>
                  <a:pt x="115" y="480"/>
                </a:lnTo>
                <a:lnTo>
                  <a:pt x="112" y="479"/>
                </a:lnTo>
                <a:lnTo>
                  <a:pt x="108" y="474"/>
                </a:lnTo>
                <a:lnTo>
                  <a:pt x="100" y="463"/>
                </a:lnTo>
                <a:lnTo>
                  <a:pt x="96" y="453"/>
                </a:lnTo>
                <a:lnTo>
                  <a:pt x="91" y="441"/>
                </a:lnTo>
                <a:lnTo>
                  <a:pt x="91" y="441"/>
                </a:lnTo>
                <a:lnTo>
                  <a:pt x="81" y="413"/>
                </a:lnTo>
                <a:lnTo>
                  <a:pt x="74" y="387"/>
                </a:lnTo>
                <a:lnTo>
                  <a:pt x="70" y="366"/>
                </a:lnTo>
                <a:lnTo>
                  <a:pt x="68" y="349"/>
                </a:lnTo>
                <a:lnTo>
                  <a:pt x="68" y="349"/>
                </a:lnTo>
                <a:lnTo>
                  <a:pt x="70" y="329"/>
                </a:lnTo>
                <a:lnTo>
                  <a:pt x="72" y="298"/>
                </a:lnTo>
                <a:lnTo>
                  <a:pt x="76" y="267"/>
                </a:lnTo>
                <a:lnTo>
                  <a:pt x="78" y="251"/>
                </a:lnTo>
                <a:lnTo>
                  <a:pt x="78" y="251"/>
                </a:lnTo>
                <a:lnTo>
                  <a:pt x="78" y="245"/>
                </a:lnTo>
                <a:lnTo>
                  <a:pt x="79" y="241"/>
                </a:lnTo>
                <a:lnTo>
                  <a:pt x="80" y="239"/>
                </a:lnTo>
                <a:lnTo>
                  <a:pt x="83" y="238"/>
                </a:lnTo>
                <a:lnTo>
                  <a:pt x="93" y="233"/>
                </a:lnTo>
                <a:lnTo>
                  <a:pt x="93" y="233"/>
                </a:lnTo>
                <a:lnTo>
                  <a:pt x="106" y="228"/>
                </a:lnTo>
                <a:lnTo>
                  <a:pt x="118" y="226"/>
                </a:lnTo>
                <a:lnTo>
                  <a:pt x="126" y="226"/>
                </a:lnTo>
                <a:lnTo>
                  <a:pt x="131" y="226"/>
                </a:lnTo>
                <a:lnTo>
                  <a:pt x="131" y="226"/>
                </a:lnTo>
                <a:lnTo>
                  <a:pt x="141" y="224"/>
                </a:lnTo>
                <a:lnTo>
                  <a:pt x="149" y="222"/>
                </a:lnTo>
                <a:lnTo>
                  <a:pt x="149" y="222"/>
                </a:lnTo>
                <a:lnTo>
                  <a:pt x="143" y="220"/>
                </a:lnTo>
                <a:lnTo>
                  <a:pt x="136" y="217"/>
                </a:lnTo>
                <a:lnTo>
                  <a:pt x="129" y="213"/>
                </a:lnTo>
                <a:lnTo>
                  <a:pt x="119" y="207"/>
                </a:lnTo>
                <a:lnTo>
                  <a:pt x="112" y="201"/>
                </a:lnTo>
                <a:lnTo>
                  <a:pt x="105" y="193"/>
                </a:lnTo>
                <a:lnTo>
                  <a:pt x="102" y="188"/>
                </a:lnTo>
                <a:lnTo>
                  <a:pt x="100" y="182"/>
                </a:lnTo>
                <a:lnTo>
                  <a:pt x="100" y="182"/>
                </a:lnTo>
                <a:lnTo>
                  <a:pt x="97" y="172"/>
                </a:lnTo>
                <a:lnTo>
                  <a:pt x="97" y="159"/>
                </a:lnTo>
                <a:lnTo>
                  <a:pt x="97" y="146"/>
                </a:lnTo>
                <a:lnTo>
                  <a:pt x="98" y="131"/>
                </a:lnTo>
                <a:lnTo>
                  <a:pt x="100" y="117"/>
                </a:lnTo>
                <a:lnTo>
                  <a:pt x="103" y="105"/>
                </a:lnTo>
                <a:lnTo>
                  <a:pt x="109" y="84"/>
                </a:lnTo>
                <a:lnTo>
                  <a:pt x="109" y="84"/>
                </a:lnTo>
                <a:lnTo>
                  <a:pt x="113" y="67"/>
                </a:lnTo>
                <a:lnTo>
                  <a:pt x="117" y="51"/>
                </a:lnTo>
                <a:lnTo>
                  <a:pt x="121" y="44"/>
                </a:lnTo>
                <a:lnTo>
                  <a:pt x="124" y="37"/>
                </a:lnTo>
                <a:lnTo>
                  <a:pt x="129" y="30"/>
                </a:lnTo>
                <a:lnTo>
                  <a:pt x="135" y="23"/>
                </a:lnTo>
                <a:lnTo>
                  <a:pt x="135" y="23"/>
                </a:lnTo>
                <a:lnTo>
                  <a:pt x="143" y="17"/>
                </a:lnTo>
                <a:lnTo>
                  <a:pt x="150" y="13"/>
                </a:lnTo>
                <a:lnTo>
                  <a:pt x="157" y="11"/>
                </a:lnTo>
                <a:lnTo>
                  <a:pt x="164" y="8"/>
                </a:lnTo>
                <a:lnTo>
                  <a:pt x="175" y="7"/>
                </a:lnTo>
                <a:lnTo>
                  <a:pt x="180" y="7"/>
                </a:lnTo>
                <a:lnTo>
                  <a:pt x="180" y="7"/>
                </a:lnTo>
                <a:lnTo>
                  <a:pt x="182" y="5"/>
                </a:lnTo>
                <a:lnTo>
                  <a:pt x="186" y="2"/>
                </a:lnTo>
                <a:lnTo>
                  <a:pt x="192" y="1"/>
                </a:lnTo>
                <a:lnTo>
                  <a:pt x="199" y="0"/>
                </a:lnTo>
                <a:lnTo>
                  <a:pt x="207" y="1"/>
                </a:lnTo>
                <a:lnTo>
                  <a:pt x="218" y="5"/>
                </a:lnTo>
                <a:lnTo>
                  <a:pt x="231" y="13"/>
                </a:lnTo>
                <a:lnTo>
                  <a:pt x="231" y="13"/>
                </a:lnTo>
                <a:lnTo>
                  <a:pt x="242" y="21"/>
                </a:lnTo>
                <a:lnTo>
                  <a:pt x="252" y="30"/>
                </a:lnTo>
                <a:lnTo>
                  <a:pt x="260" y="37"/>
                </a:lnTo>
                <a:lnTo>
                  <a:pt x="266" y="44"/>
                </a:lnTo>
                <a:lnTo>
                  <a:pt x="270" y="51"/>
                </a:lnTo>
                <a:lnTo>
                  <a:pt x="274" y="57"/>
                </a:lnTo>
                <a:lnTo>
                  <a:pt x="280" y="70"/>
                </a:lnTo>
                <a:lnTo>
                  <a:pt x="280" y="70"/>
                </a:lnTo>
                <a:lnTo>
                  <a:pt x="283" y="77"/>
                </a:lnTo>
                <a:lnTo>
                  <a:pt x="285" y="85"/>
                </a:lnTo>
                <a:lnTo>
                  <a:pt x="289" y="102"/>
                </a:lnTo>
                <a:lnTo>
                  <a:pt x="291" y="121"/>
                </a:lnTo>
                <a:lnTo>
                  <a:pt x="291" y="121"/>
                </a:lnTo>
                <a:lnTo>
                  <a:pt x="293" y="117"/>
                </a:lnTo>
                <a:lnTo>
                  <a:pt x="297" y="112"/>
                </a:lnTo>
                <a:lnTo>
                  <a:pt x="302" y="109"/>
                </a:lnTo>
                <a:lnTo>
                  <a:pt x="309" y="104"/>
                </a:lnTo>
                <a:lnTo>
                  <a:pt x="317" y="99"/>
                </a:lnTo>
                <a:lnTo>
                  <a:pt x="328" y="96"/>
                </a:lnTo>
                <a:lnTo>
                  <a:pt x="341" y="95"/>
                </a:lnTo>
                <a:lnTo>
                  <a:pt x="341" y="95"/>
                </a:lnTo>
                <a:lnTo>
                  <a:pt x="347" y="93"/>
                </a:lnTo>
                <a:lnTo>
                  <a:pt x="354" y="95"/>
                </a:lnTo>
                <a:lnTo>
                  <a:pt x="366" y="97"/>
                </a:lnTo>
                <a:lnTo>
                  <a:pt x="377" y="101"/>
                </a:lnTo>
                <a:lnTo>
                  <a:pt x="388" y="105"/>
                </a:lnTo>
                <a:lnTo>
                  <a:pt x="396" y="111"/>
                </a:lnTo>
                <a:lnTo>
                  <a:pt x="402" y="116"/>
                </a:lnTo>
                <a:lnTo>
                  <a:pt x="407" y="121"/>
                </a:lnTo>
                <a:lnTo>
                  <a:pt x="407" y="121"/>
                </a:lnTo>
                <a:lnTo>
                  <a:pt x="410" y="122"/>
                </a:lnTo>
                <a:lnTo>
                  <a:pt x="418" y="125"/>
                </a:lnTo>
                <a:lnTo>
                  <a:pt x="421" y="129"/>
                </a:lnTo>
                <a:lnTo>
                  <a:pt x="425" y="135"/>
                </a:lnTo>
                <a:lnTo>
                  <a:pt x="428" y="141"/>
                </a:lnTo>
                <a:lnTo>
                  <a:pt x="431" y="149"/>
                </a:lnTo>
                <a:lnTo>
                  <a:pt x="431" y="149"/>
                </a:lnTo>
                <a:lnTo>
                  <a:pt x="433" y="159"/>
                </a:lnTo>
                <a:lnTo>
                  <a:pt x="433" y="168"/>
                </a:lnTo>
                <a:lnTo>
                  <a:pt x="432" y="187"/>
                </a:lnTo>
                <a:lnTo>
                  <a:pt x="429" y="201"/>
                </a:lnTo>
                <a:lnTo>
                  <a:pt x="427" y="209"/>
                </a:lnTo>
                <a:lnTo>
                  <a:pt x="427" y="209"/>
                </a:lnTo>
                <a:lnTo>
                  <a:pt x="427" y="218"/>
                </a:lnTo>
                <a:lnTo>
                  <a:pt x="427" y="225"/>
                </a:lnTo>
                <a:lnTo>
                  <a:pt x="427" y="225"/>
                </a:lnTo>
                <a:lnTo>
                  <a:pt x="434" y="247"/>
                </a:lnTo>
                <a:lnTo>
                  <a:pt x="434" y="247"/>
                </a:lnTo>
                <a:lnTo>
                  <a:pt x="434" y="248"/>
                </a:lnTo>
                <a:lnTo>
                  <a:pt x="433" y="250"/>
                </a:lnTo>
                <a:lnTo>
                  <a:pt x="434" y="252"/>
                </a:lnTo>
                <a:lnTo>
                  <a:pt x="435" y="253"/>
                </a:lnTo>
                <a:lnTo>
                  <a:pt x="438" y="256"/>
                </a:lnTo>
                <a:lnTo>
                  <a:pt x="442" y="259"/>
                </a:lnTo>
                <a:lnTo>
                  <a:pt x="451" y="261"/>
                </a:lnTo>
                <a:lnTo>
                  <a:pt x="451" y="261"/>
                </a:lnTo>
                <a:lnTo>
                  <a:pt x="471" y="270"/>
                </a:lnTo>
                <a:lnTo>
                  <a:pt x="491" y="280"/>
                </a:lnTo>
                <a:lnTo>
                  <a:pt x="508" y="291"/>
                </a:lnTo>
                <a:lnTo>
                  <a:pt x="517" y="297"/>
                </a:lnTo>
                <a:lnTo>
                  <a:pt x="517" y="297"/>
                </a:lnTo>
                <a:lnTo>
                  <a:pt x="523" y="303"/>
                </a:lnTo>
                <a:lnTo>
                  <a:pt x="530" y="309"/>
                </a:lnTo>
                <a:lnTo>
                  <a:pt x="536" y="316"/>
                </a:lnTo>
                <a:lnTo>
                  <a:pt x="542" y="324"/>
                </a:lnTo>
                <a:lnTo>
                  <a:pt x="542" y="324"/>
                </a:lnTo>
                <a:lnTo>
                  <a:pt x="548" y="335"/>
                </a:lnTo>
                <a:lnTo>
                  <a:pt x="550" y="342"/>
                </a:lnTo>
                <a:lnTo>
                  <a:pt x="552" y="355"/>
                </a:lnTo>
                <a:lnTo>
                  <a:pt x="552" y="355"/>
                </a:lnTo>
                <a:lnTo>
                  <a:pt x="554" y="371"/>
                </a:lnTo>
                <a:lnTo>
                  <a:pt x="554" y="388"/>
                </a:lnTo>
                <a:lnTo>
                  <a:pt x="551" y="401"/>
                </a:lnTo>
                <a:lnTo>
                  <a:pt x="550" y="407"/>
                </a:lnTo>
                <a:lnTo>
                  <a:pt x="548" y="411"/>
                </a:lnTo>
                <a:lnTo>
                  <a:pt x="548" y="411"/>
                </a:lnTo>
                <a:lnTo>
                  <a:pt x="539" y="419"/>
                </a:lnTo>
                <a:lnTo>
                  <a:pt x="528" y="428"/>
                </a:lnTo>
                <a:lnTo>
                  <a:pt x="521" y="433"/>
                </a:lnTo>
                <a:lnTo>
                  <a:pt x="515" y="435"/>
                </a:lnTo>
                <a:lnTo>
                  <a:pt x="510" y="438"/>
                </a:lnTo>
                <a:lnTo>
                  <a:pt x="508" y="437"/>
                </a:lnTo>
                <a:lnTo>
                  <a:pt x="506" y="437"/>
                </a:lnTo>
                <a:lnTo>
                  <a:pt x="506" y="437"/>
                </a:lnTo>
                <a:lnTo>
                  <a:pt x="504" y="433"/>
                </a:lnTo>
                <a:lnTo>
                  <a:pt x="502" y="426"/>
                </a:lnTo>
                <a:lnTo>
                  <a:pt x="496" y="409"/>
                </a:lnTo>
                <a:lnTo>
                  <a:pt x="491" y="394"/>
                </a:lnTo>
                <a:lnTo>
                  <a:pt x="489" y="386"/>
                </a:lnTo>
                <a:lnTo>
                  <a:pt x="489" y="386"/>
                </a:lnTo>
                <a:lnTo>
                  <a:pt x="485" y="383"/>
                </a:lnTo>
                <a:lnTo>
                  <a:pt x="479" y="382"/>
                </a:lnTo>
                <a:lnTo>
                  <a:pt x="472" y="382"/>
                </a:lnTo>
                <a:lnTo>
                  <a:pt x="472" y="382"/>
                </a:lnTo>
                <a:lnTo>
                  <a:pt x="474" y="392"/>
                </a:lnTo>
                <a:lnTo>
                  <a:pt x="477" y="400"/>
                </a:lnTo>
                <a:lnTo>
                  <a:pt x="478" y="408"/>
                </a:lnTo>
                <a:lnTo>
                  <a:pt x="478" y="408"/>
                </a:lnTo>
                <a:lnTo>
                  <a:pt x="477" y="422"/>
                </a:lnTo>
                <a:lnTo>
                  <a:pt x="474" y="434"/>
                </a:lnTo>
                <a:lnTo>
                  <a:pt x="474" y="434"/>
                </a:lnTo>
                <a:lnTo>
                  <a:pt x="474" y="437"/>
                </a:lnTo>
                <a:lnTo>
                  <a:pt x="476" y="439"/>
                </a:lnTo>
                <a:lnTo>
                  <a:pt x="477" y="445"/>
                </a:lnTo>
                <a:lnTo>
                  <a:pt x="477" y="451"/>
                </a:lnTo>
                <a:lnTo>
                  <a:pt x="477" y="454"/>
                </a:lnTo>
                <a:lnTo>
                  <a:pt x="474" y="457"/>
                </a:lnTo>
                <a:lnTo>
                  <a:pt x="474" y="457"/>
                </a:lnTo>
                <a:lnTo>
                  <a:pt x="468" y="463"/>
                </a:lnTo>
                <a:lnTo>
                  <a:pt x="463" y="467"/>
                </a:lnTo>
                <a:lnTo>
                  <a:pt x="458" y="472"/>
                </a:lnTo>
                <a:lnTo>
                  <a:pt x="457" y="473"/>
                </a:lnTo>
                <a:lnTo>
                  <a:pt x="457" y="474"/>
                </a:lnTo>
                <a:lnTo>
                  <a:pt x="457" y="474"/>
                </a:lnTo>
                <a:lnTo>
                  <a:pt x="457" y="478"/>
                </a:lnTo>
                <a:lnTo>
                  <a:pt x="459" y="480"/>
                </a:lnTo>
                <a:lnTo>
                  <a:pt x="460" y="484"/>
                </a:lnTo>
                <a:lnTo>
                  <a:pt x="460" y="484"/>
                </a:lnTo>
                <a:lnTo>
                  <a:pt x="459" y="494"/>
                </a:lnTo>
                <a:lnTo>
                  <a:pt x="454" y="521"/>
                </a:lnTo>
                <a:lnTo>
                  <a:pt x="452" y="535"/>
                </a:lnTo>
                <a:lnTo>
                  <a:pt x="447" y="549"/>
                </a:lnTo>
                <a:lnTo>
                  <a:pt x="444" y="560"/>
                </a:lnTo>
                <a:lnTo>
                  <a:pt x="440" y="564"/>
                </a:lnTo>
                <a:lnTo>
                  <a:pt x="438" y="568"/>
                </a:lnTo>
                <a:lnTo>
                  <a:pt x="438" y="568"/>
                </a:lnTo>
                <a:lnTo>
                  <a:pt x="422" y="586"/>
                </a:lnTo>
                <a:lnTo>
                  <a:pt x="419" y="591"/>
                </a:lnTo>
                <a:lnTo>
                  <a:pt x="419" y="591"/>
                </a:lnTo>
                <a:lnTo>
                  <a:pt x="421" y="612"/>
                </a:lnTo>
                <a:lnTo>
                  <a:pt x="423" y="627"/>
                </a:lnTo>
                <a:lnTo>
                  <a:pt x="422" y="635"/>
                </a:lnTo>
                <a:lnTo>
                  <a:pt x="422" y="640"/>
                </a:lnTo>
                <a:lnTo>
                  <a:pt x="422" y="640"/>
                </a:lnTo>
                <a:lnTo>
                  <a:pt x="420" y="645"/>
                </a:lnTo>
                <a:lnTo>
                  <a:pt x="416" y="648"/>
                </a:lnTo>
                <a:lnTo>
                  <a:pt x="412" y="652"/>
                </a:lnTo>
                <a:lnTo>
                  <a:pt x="407" y="654"/>
                </a:lnTo>
                <a:lnTo>
                  <a:pt x="400" y="657"/>
                </a:lnTo>
                <a:lnTo>
                  <a:pt x="396" y="658"/>
                </a:lnTo>
                <a:lnTo>
                  <a:pt x="396" y="658"/>
                </a:lnTo>
                <a:lnTo>
                  <a:pt x="408" y="690"/>
                </a:lnTo>
                <a:lnTo>
                  <a:pt x="419" y="716"/>
                </a:lnTo>
                <a:lnTo>
                  <a:pt x="423" y="728"/>
                </a:lnTo>
                <a:lnTo>
                  <a:pt x="429" y="736"/>
                </a:lnTo>
                <a:lnTo>
                  <a:pt x="429" y="736"/>
                </a:lnTo>
                <a:lnTo>
                  <a:pt x="434" y="743"/>
                </a:lnTo>
                <a:lnTo>
                  <a:pt x="441" y="749"/>
                </a:lnTo>
                <a:lnTo>
                  <a:pt x="457" y="761"/>
                </a:lnTo>
                <a:lnTo>
                  <a:pt x="468" y="769"/>
                </a:lnTo>
                <a:lnTo>
                  <a:pt x="472" y="772"/>
                </a:lnTo>
                <a:lnTo>
                  <a:pt x="474" y="775"/>
                </a:lnTo>
                <a:lnTo>
                  <a:pt x="474" y="775"/>
                </a:lnTo>
                <a:lnTo>
                  <a:pt x="474" y="780"/>
                </a:lnTo>
                <a:lnTo>
                  <a:pt x="472" y="783"/>
                </a:lnTo>
                <a:lnTo>
                  <a:pt x="467" y="788"/>
                </a:lnTo>
                <a:lnTo>
                  <a:pt x="460" y="793"/>
                </a:lnTo>
                <a:lnTo>
                  <a:pt x="460" y="793"/>
                </a:lnTo>
                <a:lnTo>
                  <a:pt x="457" y="796"/>
                </a:lnTo>
                <a:lnTo>
                  <a:pt x="452" y="802"/>
                </a:lnTo>
                <a:lnTo>
                  <a:pt x="441" y="817"/>
                </a:lnTo>
                <a:lnTo>
                  <a:pt x="432" y="832"/>
                </a:lnTo>
                <a:lnTo>
                  <a:pt x="427" y="838"/>
                </a:lnTo>
                <a:lnTo>
                  <a:pt x="423" y="841"/>
                </a:lnTo>
                <a:lnTo>
                  <a:pt x="423" y="841"/>
                </a:lnTo>
                <a:lnTo>
                  <a:pt x="408" y="851"/>
                </a:lnTo>
                <a:lnTo>
                  <a:pt x="395" y="858"/>
                </a:lnTo>
                <a:lnTo>
                  <a:pt x="395" y="858"/>
                </a:lnTo>
                <a:lnTo>
                  <a:pt x="388" y="861"/>
                </a:lnTo>
                <a:lnTo>
                  <a:pt x="388" y="861"/>
                </a:lnTo>
                <a:lnTo>
                  <a:pt x="389" y="874"/>
                </a:lnTo>
                <a:lnTo>
                  <a:pt x="392" y="886"/>
                </a:lnTo>
                <a:lnTo>
                  <a:pt x="395" y="898"/>
                </a:lnTo>
                <a:lnTo>
                  <a:pt x="395" y="898"/>
                </a:lnTo>
                <a:lnTo>
                  <a:pt x="396" y="904"/>
                </a:lnTo>
                <a:lnTo>
                  <a:pt x="397" y="911"/>
                </a:lnTo>
                <a:lnTo>
                  <a:pt x="396" y="927"/>
                </a:lnTo>
                <a:lnTo>
                  <a:pt x="393" y="948"/>
                </a:lnTo>
                <a:lnTo>
                  <a:pt x="393" y="948"/>
                </a:lnTo>
                <a:lnTo>
                  <a:pt x="395" y="951"/>
                </a:lnTo>
                <a:lnTo>
                  <a:pt x="401" y="961"/>
                </a:lnTo>
                <a:lnTo>
                  <a:pt x="403" y="966"/>
                </a:lnTo>
                <a:lnTo>
                  <a:pt x="406" y="972"/>
                </a:lnTo>
                <a:lnTo>
                  <a:pt x="407" y="979"/>
                </a:lnTo>
                <a:lnTo>
                  <a:pt x="407" y="987"/>
                </a:lnTo>
                <a:lnTo>
                  <a:pt x="407" y="987"/>
                </a:lnTo>
                <a:lnTo>
                  <a:pt x="401" y="1016"/>
                </a:lnTo>
                <a:lnTo>
                  <a:pt x="399" y="1028"/>
                </a:lnTo>
                <a:lnTo>
                  <a:pt x="397" y="1034"/>
                </a:lnTo>
                <a:lnTo>
                  <a:pt x="397" y="1034"/>
                </a:lnTo>
                <a:lnTo>
                  <a:pt x="402" y="1062"/>
                </a:lnTo>
                <a:lnTo>
                  <a:pt x="406" y="1085"/>
                </a:lnTo>
                <a:lnTo>
                  <a:pt x="407" y="1106"/>
                </a:lnTo>
                <a:lnTo>
                  <a:pt x="407" y="1106"/>
                </a:lnTo>
                <a:lnTo>
                  <a:pt x="410" y="1134"/>
                </a:lnTo>
                <a:lnTo>
                  <a:pt x="410" y="1134"/>
                </a:lnTo>
                <a:lnTo>
                  <a:pt x="413" y="1134"/>
                </a:lnTo>
                <a:lnTo>
                  <a:pt x="418" y="1137"/>
                </a:lnTo>
                <a:lnTo>
                  <a:pt x="420" y="1139"/>
                </a:lnTo>
                <a:lnTo>
                  <a:pt x="422" y="1142"/>
                </a:lnTo>
                <a:lnTo>
                  <a:pt x="423" y="1144"/>
                </a:lnTo>
                <a:lnTo>
                  <a:pt x="422" y="1147"/>
                </a:lnTo>
                <a:lnTo>
                  <a:pt x="422" y="1147"/>
                </a:lnTo>
                <a:lnTo>
                  <a:pt x="419" y="1156"/>
                </a:lnTo>
                <a:lnTo>
                  <a:pt x="412" y="1169"/>
                </a:lnTo>
                <a:lnTo>
                  <a:pt x="405" y="1182"/>
                </a:lnTo>
                <a:lnTo>
                  <a:pt x="400" y="1196"/>
                </a:lnTo>
                <a:lnTo>
                  <a:pt x="400" y="1196"/>
                </a:lnTo>
                <a:lnTo>
                  <a:pt x="396" y="1208"/>
                </a:lnTo>
                <a:lnTo>
                  <a:pt x="395" y="1221"/>
                </a:lnTo>
                <a:lnTo>
                  <a:pt x="395" y="1231"/>
                </a:lnTo>
                <a:lnTo>
                  <a:pt x="395" y="1237"/>
                </a:lnTo>
                <a:lnTo>
                  <a:pt x="396" y="1241"/>
                </a:lnTo>
                <a:lnTo>
                  <a:pt x="396" y="1241"/>
                </a:lnTo>
                <a:lnTo>
                  <a:pt x="401" y="1247"/>
                </a:lnTo>
                <a:lnTo>
                  <a:pt x="408" y="1253"/>
                </a:lnTo>
                <a:lnTo>
                  <a:pt x="429" y="1267"/>
                </a:lnTo>
                <a:lnTo>
                  <a:pt x="450" y="1282"/>
                </a:lnTo>
                <a:lnTo>
                  <a:pt x="457" y="1288"/>
                </a:lnTo>
                <a:lnTo>
                  <a:pt x="458" y="1291"/>
                </a:lnTo>
                <a:lnTo>
                  <a:pt x="459" y="1293"/>
                </a:lnTo>
                <a:lnTo>
                  <a:pt x="459" y="1293"/>
                </a:lnTo>
                <a:lnTo>
                  <a:pt x="458" y="1297"/>
                </a:lnTo>
                <a:lnTo>
                  <a:pt x="454" y="1301"/>
                </a:lnTo>
                <a:lnTo>
                  <a:pt x="448" y="1306"/>
                </a:lnTo>
                <a:lnTo>
                  <a:pt x="441" y="1310"/>
                </a:lnTo>
                <a:lnTo>
                  <a:pt x="433" y="1314"/>
                </a:lnTo>
                <a:lnTo>
                  <a:pt x="422" y="1318"/>
                </a:lnTo>
                <a:lnTo>
                  <a:pt x="410" y="1319"/>
                </a:lnTo>
                <a:lnTo>
                  <a:pt x="396" y="1320"/>
                </a:lnTo>
                <a:lnTo>
                  <a:pt x="396" y="1320"/>
                </a:lnTo>
                <a:lnTo>
                  <a:pt x="370" y="1319"/>
                </a:lnTo>
                <a:lnTo>
                  <a:pt x="347" y="1317"/>
                </a:lnTo>
                <a:lnTo>
                  <a:pt x="337" y="1314"/>
                </a:lnTo>
                <a:lnTo>
                  <a:pt x="328" y="1312"/>
                </a:lnTo>
                <a:lnTo>
                  <a:pt x="321" y="1310"/>
                </a:lnTo>
                <a:lnTo>
                  <a:pt x="316" y="1306"/>
                </a:lnTo>
                <a:lnTo>
                  <a:pt x="316" y="1306"/>
                </a:lnTo>
                <a:lnTo>
                  <a:pt x="312" y="1301"/>
                </a:lnTo>
                <a:lnTo>
                  <a:pt x="311" y="1297"/>
                </a:lnTo>
                <a:lnTo>
                  <a:pt x="311" y="1289"/>
                </a:lnTo>
                <a:lnTo>
                  <a:pt x="311" y="1282"/>
                </a:lnTo>
                <a:lnTo>
                  <a:pt x="312" y="1265"/>
                </a:lnTo>
                <a:lnTo>
                  <a:pt x="313" y="1255"/>
                </a:lnTo>
                <a:lnTo>
                  <a:pt x="312" y="1244"/>
                </a:lnTo>
                <a:lnTo>
                  <a:pt x="312" y="1244"/>
                </a:lnTo>
                <a:lnTo>
                  <a:pt x="310" y="1222"/>
                </a:lnTo>
                <a:lnTo>
                  <a:pt x="309" y="1202"/>
                </a:lnTo>
                <a:lnTo>
                  <a:pt x="306" y="1184"/>
                </a:lnTo>
                <a:lnTo>
                  <a:pt x="305" y="1176"/>
                </a:lnTo>
                <a:lnTo>
                  <a:pt x="303" y="1170"/>
                </a:lnTo>
                <a:lnTo>
                  <a:pt x="303" y="1170"/>
                </a:lnTo>
                <a:lnTo>
                  <a:pt x="299" y="1159"/>
                </a:lnTo>
                <a:lnTo>
                  <a:pt x="296" y="1150"/>
                </a:lnTo>
                <a:lnTo>
                  <a:pt x="295" y="1143"/>
                </a:lnTo>
                <a:lnTo>
                  <a:pt x="295" y="1139"/>
                </a:lnTo>
                <a:lnTo>
                  <a:pt x="296" y="1137"/>
                </a:lnTo>
                <a:lnTo>
                  <a:pt x="296" y="1137"/>
                </a:lnTo>
                <a:lnTo>
                  <a:pt x="299" y="1132"/>
                </a:lnTo>
                <a:lnTo>
                  <a:pt x="302" y="1130"/>
                </a:lnTo>
                <a:lnTo>
                  <a:pt x="304" y="1127"/>
                </a:lnTo>
                <a:lnTo>
                  <a:pt x="306" y="1124"/>
                </a:lnTo>
                <a:lnTo>
                  <a:pt x="306" y="1124"/>
                </a:lnTo>
                <a:lnTo>
                  <a:pt x="308" y="1116"/>
                </a:lnTo>
                <a:lnTo>
                  <a:pt x="308" y="1104"/>
                </a:lnTo>
                <a:lnTo>
                  <a:pt x="306" y="1089"/>
                </a:lnTo>
                <a:lnTo>
                  <a:pt x="305" y="1084"/>
                </a:lnTo>
                <a:lnTo>
                  <a:pt x="303" y="1079"/>
                </a:lnTo>
                <a:lnTo>
                  <a:pt x="303" y="1079"/>
                </a:lnTo>
                <a:lnTo>
                  <a:pt x="299" y="1069"/>
                </a:lnTo>
                <a:lnTo>
                  <a:pt x="297" y="1061"/>
                </a:lnTo>
                <a:lnTo>
                  <a:pt x="295" y="1053"/>
                </a:lnTo>
                <a:lnTo>
                  <a:pt x="295" y="1045"/>
                </a:lnTo>
                <a:lnTo>
                  <a:pt x="295" y="1045"/>
                </a:lnTo>
                <a:lnTo>
                  <a:pt x="296" y="1028"/>
                </a:lnTo>
                <a:lnTo>
                  <a:pt x="298" y="1020"/>
                </a:lnTo>
                <a:lnTo>
                  <a:pt x="298" y="1020"/>
                </a:lnTo>
                <a:lnTo>
                  <a:pt x="297" y="1013"/>
                </a:lnTo>
                <a:lnTo>
                  <a:pt x="296" y="998"/>
                </a:lnTo>
                <a:lnTo>
                  <a:pt x="292" y="975"/>
                </a:lnTo>
                <a:lnTo>
                  <a:pt x="292" y="975"/>
                </a:lnTo>
                <a:lnTo>
                  <a:pt x="291" y="951"/>
                </a:lnTo>
                <a:lnTo>
                  <a:pt x="291" y="930"/>
                </a:lnTo>
                <a:lnTo>
                  <a:pt x="291" y="930"/>
                </a:lnTo>
                <a:lnTo>
                  <a:pt x="287" y="907"/>
                </a:lnTo>
                <a:lnTo>
                  <a:pt x="279" y="861"/>
                </a:lnTo>
                <a:lnTo>
                  <a:pt x="270" y="815"/>
                </a:lnTo>
                <a:lnTo>
                  <a:pt x="266" y="791"/>
                </a:lnTo>
                <a:lnTo>
                  <a:pt x="266" y="791"/>
                </a:lnTo>
                <a:lnTo>
                  <a:pt x="264" y="781"/>
                </a:lnTo>
                <a:lnTo>
                  <a:pt x="258" y="767"/>
                </a:lnTo>
                <a:lnTo>
                  <a:pt x="250" y="746"/>
                </a:lnTo>
                <a:lnTo>
                  <a:pt x="250" y="74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9">
            <a:extLst>
              <a:ext uri="{FF2B5EF4-FFF2-40B4-BE49-F238E27FC236}">
                <a16:creationId xmlns:a16="http://schemas.microsoft.com/office/drawing/2014/main" id="{58DBE515-B5DB-423E-849A-5101FD51D183}"/>
              </a:ext>
            </a:extLst>
          </p:cNvPr>
          <p:cNvSpPr>
            <a:spLocks noEditPoints="1"/>
          </p:cNvSpPr>
          <p:nvPr/>
        </p:nvSpPr>
        <p:spPr bwMode="auto">
          <a:xfrm>
            <a:off x="6585131" y="4689136"/>
            <a:ext cx="510011" cy="1656285"/>
          </a:xfrm>
          <a:custGeom>
            <a:avLst/>
            <a:gdLst>
              <a:gd name="T0" fmla="*/ 75 w 408"/>
              <a:gd name="T1" fmla="*/ 163 h 1325"/>
              <a:gd name="T2" fmla="*/ 55 w 408"/>
              <a:gd name="T3" fmla="*/ 218 h 1325"/>
              <a:gd name="T4" fmla="*/ 52 w 408"/>
              <a:gd name="T5" fmla="*/ 303 h 1325"/>
              <a:gd name="T6" fmla="*/ 26 w 408"/>
              <a:gd name="T7" fmla="*/ 381 h 1325"/>
              <a:gd name="T8" fmla="*/ 0 w 408"/>
              <a:gd name="T9" fmla="*/ 415 h 1325"/>
              <a:gd name="T10" fmla="*/ 14 w 408"/>
              <a:gd name="T11" fmla="*/ 517 h 1325"/>
              <a:gd name="T12" fmla="*/ 32 w 408"/>
              <a:gd name="T13" fmla="*/ 617 h 1325"/>
              <a:gd name="T14" fmla="*/ 18 w 408"/>
              <a:gd name="T15" fmla="*/ 673 h 1325"/>
              <a:gd name="T16" fmla="*/ 11 w 408"/>
              <a:gd name="T17" fmla="*/ 720 h 1325"/>
              <a:gd name="T18" fmla="*/ 1 w 408"/>
              <a:gd name="T19" fmla="*/ 786 h 1325"/>
              <a:gd name="T20" fmla="*/ 24 w 408"/>
              <a:gd name="T21" fmla="*/ 804 h 1325"/>
              <a:gd name="T22" fmla="*/ 52 w 408"/>
              <a:gd name="T23" fmla="*/ 870 h 1325"/>
              <a:gd name="T24" fmla="*/ 101 w 408"/>
              <a:gd name="T25" fmla="*/ 963 h 1325"/>
              <a:gd name="T26" fmla="*/ 94 w 408"/>
              <a:gd name="T27" fmla="*/ 1154 h 1325"/>
              <a:gd name="T28" fmla="*/ 123 w 408"/>
              <a:gd name="T29" fmla="*/ 1243 h 1325"/>
              <a:gd name="T30" fmla="*/ 106 w 408"/>
              <a:gd name="T31" fmla="*/ 1289 h 1325"/>
              <a:gd name="T32" fmla="*/ 140 w 408"/>
              <a:gd name="T33" fmla="*/ 1312 h 1325"/>
              <a:gd name="T34" fmla="*/ 198 w 408"/>
              <a:gd name="T35" fmla="*/ 1302 h 1325"/>
              <a:gd name="T36" fmla="*/ 228 w 408"/>
              <a:gd name="T37" fmla="*/ 1315 h 1325"/>
              <a:gd name="T38" fmla="*/ 278 w 408"/>
              <a:gd name="T39" fmla="*/ 1325 h 1325"/>
              <a:gd name="T40" fmla="*/ 294 w 408"/>
              <a:gd name="T41" fmla="*/ 1309 h 1325"/>
              <a:gd name="T42" fmla="*/ 334 w 408"/>
              <a:gd name="T43" fmla="*/ 1303 h 1325"/>
              <a:gd name="T44" fmla="*/ 320 w 408"/>
              <a:gd name="T45" fmla="*/ 1275 h 1325"/>
              <a:gd name="T46" fmla="*/ 306 w 408"/>
              <a:gd name="T47" fmla="*/ 1242 h 1325"/>
              <a:gd name="T48" fmla="*/ 314 w 408"/>
              <a:gd name="T49" fmla="*/ 1101 h 1325"/>
              <a:gd name="T50" fmla="*/ 353 w 408"/>
              <a:gd name="T51" fmla="*/ 885 h 1325"/>
              <a:gd name="T52" fmla="*/ 375 w 408"/>
              <a:gd name="T53" fmla="*/ 860 h 1325"/>
              <a:gd name="T54" fmla="*/ 343 w 408"/>
              <a:gd name="T55" fmla="*/ 613 h 1325"/>
              <a:gd name="T56" fmla="*/ 397 w 408"/>
              <a:gd name="T57" fmla="*/ 527 h 1325"/>
              <a:gd name="T58" fmla="*/ 406 w 408"/>
              <a:gd name="T59" fmla="*/ 478 h 1325"/>
              <a:gd name="T60" fmla="*/ 377 w 408"/>
              <a:gd name="T61" fmla="*/ 386 h 1325"/>
              <a:gd name="T62" fmla="*/ 371 w 408"/>
              <a:gd name="T63" fmla="*/ 347 h 1325"/>
              <a:gd name="T64" fmla="*/ 331 w 408"/>
              <a:gd name="T65" fmla="*/ 323 h 1325"/>
              <a:gd name="T66" fmla="*/ 285 w 408"/>
              <a:gd name="T67" fmla="*/ 311 h 1325"/>
              <a:gd name="T68" fmla="*/ 262 w 408"/>
              <a:gd name="T69" fmla="*/ 266 h 1325"/>
              <a:gd name="T70" fmla="*/ 296 w 408"/>
              <a:gd name="T71" fmla="*/ 223 h 1325"/>
              <a:gd name="T72" fmla="*/ 319 w 408"/>
              <a:gd name="T73" fmla="*/ 169 h 1325"/>
              <a:gd name="T74" fmla="*/ 316 w 408"/>
              <a:gd name="T75" fmla="*/ 120 h 1325"/>
              <a:gd name="T76" fmla="*/ 265 w 408"/>
              <a:gd name="T77" fmla="*/ 74 h 1325"/>
              <a:gd name="T78" fmla="*/ 236 w 408"/>
              <a:gd name="T79" fmla="*/ 65 h 1325"/>
              <a:gd name="T80" fmla="*/ 208 w 408"/>
              <a:gd name="T81" fmla="*/ 45 h 1325"/>
              <a:gd name="T82" fmla="*/ 191 w 408"/>
              <a:gd name="T83" fmla="*/ 19 h 1325"/>
              <a:gd name="T84" fmla="*/ 161 w 408"/>
              <a:gd name="T85" fmla="*/ 7 h 1325"/>
              <a:gd name="T86" fmla="*/ 144 w 408"/>
              <a:gd name="T87" fmla="*/ 1 h 1325"/>
              <a:gd name="T88" fmla="*/ 42 w 408"/>
              <a:gd name="T89" fmla="*/ 13 h 1325"/>
              <a:gd name="T90" fmla="*/ 48 w 408"/>
              <a:gd name="T91" fmla="*/ 86 h 1325"/>
              <a:gd name="T92" fmla="*/ 82 w 408"/>
              <a:gd name="T93" fmla="*/ 133 h 1325"/>
              <a:gd name="T94" fmla="*/ 103 w 408"/>
              <a:gd name="T95" fmla="*/ 150 h 1325"/>
              <a:gd name="T96" fmla="*/ 236 w 408"/>
              <a:gd name="T97" fmla="*/ 1032 h 1325"/>
              <a:gd name="T98" fmla="*/ 228 w 408"/>
              <a:gd name="T99" fmla="*/ 1104 h 1325"/>
              <a:gd name="T100" fmla="*/ 228 w 408"/>
              <a:gd name="T101" fmla="*/ 1179 h 1325"/>
              <a:gd name="T102" fmla="*/ 232 w 408"/>
              <a:gd name="T103" fmla="*/ 1240 h 1325"/>
              <a:gd name="T104" fmla="*/ 212 w 408"/>
              <a:gd name="T105" fmla="*/ 1220 h 1325"/>
              <a:gd name="T106" fmla="*/ 167 w 408"/>
              <a:gd name="T107" fmla="*/ 1078 h 1325"/>
              <a:gd name="T108" fmla="*/ 187 w 408"/>
              <a:gd name="T109" fmla="*/ 982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08" h="1325">
                <a:moveTo>
                  <a:pt x="103" y="150"/>
                </a:moveTo>
                <a:lnTo>
                  <a:pt x="103" y="157"/>
                </a:lnTo>
                <a:lnTo>
                  <a:pt x="103" y="157"/>
                </a:lnTo>
                <a:lnTo>
                  <a:pt x="90" y="159"/>
                </a:lnTo>
                <a:lnTo>
                  <a:pt x="81" y="160"/>
                </a:lnTo>
                <a:lnTo>
                  <a:pt x="77" y="162"/>
                </a:lnTo>
                <a:lnTo>
                  <a:pt x="75" y="163"/>
                </a:lnTo>
                <a:lnTo>
                  <a:pt x="75" y="163"/>
                </a:lnTo>
                <a:lnTo>
                  <a:pt x="69" y="177"/>
                </a:lnTo>
                <a:lnTo>
                  <a:pt x="61" y="195"/>
                </a:lnTo>
                <a:lnTo>
                  <a:pt x="61" y="195"/>
                </a:lnTo>
                <a:lnTo>
                  <a:pt x="57" y="208"/>
                </a:lnTo>
                <a:lnTo>
                  <a:pt x="55" y="213"/>
                </a:lnTo>
                <a:lnTo>
                  <a:pt x="55" y="218"/>
                </a:lnTo>
                <a:lnTo>
                  <a:pt x="55" y="218"/>
                </a:lnTo>
                <a:lnTo>
                  <a:pt x="54" y="236"/>
                </a:lnTo>
                <a:lnTo>
                  <a:pt x="52" y="259"/>
                </a:lnTo>
                <a:lnTo>
                  <a:pt x="52" y="259"/>
                </a:lnTo>
                <a:lnTo>
                  <a:pt x="51" y="271"/>
                </a:lnTo>
                <a:lnTo>
                  <a:pt x="51" y="286"/>
                </a:lnTo>
                <a:lnTo>
                  <a:pt x="52" y="303"/>
                </a:lnTo>
                <a:lnTo>
                  <a:pt x="52" y="303"/>
                </a:lnTo>
                <a:lnTo>
                  <a:pt x="53" y="311"/>
                </a:lnTo>
                <a:lnTo>
                  <a:pt x="55" y="320"/>
                </a:lnTo>
                <a:lnTo>
                  <a:pt x="55" y="320"/>
                </a:lnTo>
                <a:lnTo>
                  <a:pt x="41" y="351"/>
                </a:lnTo>
                <a:lnTo>
                  <a:pt x="31" y="373"/>
                </a:lnTo>
                <a:lnTo>
                  <a:pt x="26" y="381"/>
                </a:lnTo>
                <a:lnTo>
                  <a:pt x="24" y="385"/>
                </a:lnTo>
                <a:lnTo>
                  <a:pt x="24" y="385"/>
                </a:lnTo>
                <a:lnTo>
                  <a:pt x="19" y="389"/>
                </a:lnTo>
                <a:lnTo>
                  <a:pt x="12" y="396"/>
                </a:lnTo>
                <a:lnTo>
                  <a:pt x="5" y="404"/>
                </a:lnTo>
                <a:lnTo>
                  <a:pt x="2" y="409"/>
                </a:lnTo>
                <a:lnTo>
                  <a:pt x="0" y="415"/>
                </a:lnTo>
                <a:lnTo>
                  <a:pt x="0" y="415"/>
                </a:lnTo>
                <a:lnTo>
                  <a:pt x="0" y="424"/>
                </a:lnTo>
                <a:lnTo>
                  <a:pt x="0" y="436"/>
                </a:lnTo>
                <a:lnTo>
                  <a:pt x="3" y="470"/>
                </a:lnTo>
                <a:lnTo>
                  <a:pt x="8" y="501"/>
                </a:lnTo>
                <a:lnTo>
                  <a:pt x="12" y="512"/>
                </a:lnTo>
                <a:lnTo>
                  <a:pt x="14" y="517"/>
                </a:lnTo>
                <a:lnTo>
                  <a:pt x="14" y="517"/>
                </a:lnTo>
                <a:lnTo>
                  <a:pt x="23" y="522"/>
                </a:lnTo>
                <a:lnTo>
                  <a:pt x="36" y="529"/>
                </a:lnTo>
                <a:lnTo>
                  <a:pt x="55" y="538"/>
                </a:lnTo>
                <a:lnTo>
                  <a:pt x="55" y="538"/>
                </a:lnTo>
                <a:lnTo>
                  <a:pt x="42" y="582"/>
                </a:lnTo>
                <a:lnTo>
                  <a:pt x="32" y="617"/>
                </a:lnTo>
                <a:lnTo>
                  <a:pt x="24" y="639"/>
                </a:lnTo>
                <a:lnTo>
                  <a:pt x="24" y="639"/>
                </a:lnTo>
                <a:lnTo>
                  <a:pt x="20" y="650"/>
                </a:lnTo>
                <a:lnTo>
                  <a:pt x="19" y="660"/>
                </a:lnTo>
                <a:lnTo>
                  <a:pt x="18" y="668"/>
                </a:lnTo>
                <a:lnTo>
                  <a:pt x="18" y="673"/>
                </a:lnTo>
                <a:lnTo>
                  <a:pt x="18" y="673"/>
                </a:lnTo>
                <a:lnTo>
                  <a:pt x="15" y="686"/>
                </a:lnTo>
                <a:lnTo>
                  <a:pt x="14" y="697"/>
                </a:lnTo>
                <a:lnTo>
                  <a:pt x="18" y="703"/>
                </a:lnTo>
                <a:lnTo>
                  <a:pt x="18" y="703"/>
                </a:lnTo>
                <a:lnTo>
                  <a:pt x="15" y="709"/>
                </a:lnTo>
                <a:lnTo>
                  <a:pt x="11" y="720"/>
                </a:lnTo>
                <a:lnTo>
                  <a:pt x="11" y="720"/>
                </a:lnTo>
                <a:lnTo>
                  <a:pt x="7" y="731"/>
                </a:lnTo>
                <a:lnTo>
                  <a:pt x="3" y="746"/>
                </a:lnTo>
                <a:lnTo>
                  <a:pt x="1" y="760"/>
                </a:lnTo>
                <a:lnTo>
                  <a:pt x="0" y="771"/>
                </a:lnTo>
                <a:lnTo>
                  <a:pt x="0" y="771"/>
                </a:lnTo>
                <a:lnTo>
                  <a:pt x="1" y="780"/>
                </a:lnTo>
                <a:lnTo>
                  <a:pt x="1" y="786"/>
                </a:lnTo>
                <a:lnTo>
                  <a:pt x="2" y="789"/>
                </a:lnTo>
                <a:lnTo>
                  <a:pt x="3" y="793"/>
                </a:lnTo>
                <a:lnTo>
                  <a:pt x="7" y="795"/>
                </a:lnTo>
                <a:lnTo>
                  <a:pt x="11" y="799"/>
                </a:lnTo>
                <a:lnTo>
                  <a:pt x="11" y="799"/>
                </a:lnTo>
                <a:lnTo>
                  <a:pt x="17" y="801"/>
                </a:lnTo>
                <a:lnTo>
                  <a:pt x="24" y="804"/>
                </a:lnTo>
                <a:lnTo>
                  <a:pt x="41" y="808"/>
                </a:lnTo>
                <a:lnTo>
                  <a:pt x="61" y="809"/>
                </a:lnTo>
                <a:lnTo>
                  <a:pt x="61" y="809"/>
                </a:lnTo>
                <a:lnTo>
                  <a:pt x="55" y="838"/>
                </a:lnTo>
                <a:lnTo>
                  <a:pt x="52" y="858"/>
                </a:lnTo>
                <a:lnTo>
                  <a:pt x="51" y="866"/>
                </a:lnTo>
                <a:lnTo>
                  <a:pt x="52" y="870"/>
                </a:lnTo>
                <a:lnTo>
                  <a:pt x="52" y="870"/>
                </a:lnTo>
                <a:lnTo>
                  <a:pt x="54" y="873"/>
                </a:lnTo>
                <a:lnTo>
                  <a:pt x="61" y="878"/>
                </a:lnTo>
                <a:lnTo>
                  <a:pt x="81" y="887"/>
                </a:lnTo>
                <a:lnTo>
                  <a:pt x="110" y="901"/>
                </a:lnTo>
                <a:lnTo>
                  <a:pt x="110" y="901"/>
                </a:lnTo>
                <a:lnTo>
                  <a:pt x="101" y="963"/>
                </a:lnTo>
                <a:lnTo>
                  <a:pt x="95" y="1011"/>
                </a:lnTo>
                <a:lnTo>
                  <a:pt x="92" y="1047"/>
                </a:lnTo>
                <a:lnTo>
                  <a:pt x="92" y="1047"/>
                </a:lnTo>
                <a:lnTo>
                  <a:pt x="92" y="1075"/>
                </a:lnTo>
                <a:lnTo>
                  <a:pt x="92" y="1110"/>
                </a:lnTo>
                <a:lnTo>
                  <a:pt x="93" y="1142"/>
                </a:lnTo>
                <a:lnTo>
                  <a:pt x="94" y="1154"/>
                </a:lnTo>
                <a:lnTo>
                  <a:pt x="95" y="1162"/>
                </a:lnTo>
                <a:lnTo>
                  <a:pt x="95" y="1162"/>
                </a:lnTo>
                <a:lnTo>
                  <a:pt x="100" y="1180"/>
                </a:lnTo>
                <a:lnTo>
                  <a:pt x="105" y="1207"/>
                </a:lnTo>
                <a:lnTo>
                  <a:pt x="110" y="1240"/>
                </a:lnTo>
                <a:lnTo>
                  <a:pt x="123" y="1243"/>
                </a:lnTo>
                <a:lnTo>
                  <a:pt x="123" y="1243"/>
                </a:lnTo>
                <a:lnTo>
                  <a:pt x="118" y="1251"/>
                </a:lnTo>
                <a:lnTo>
                  <a:pt x="115" y="1258"/>
                </a:lnTo>
                <a:lnTo>
                  <a:pt x="112" y="1264"/>
                </a:lnTo>
                <a:lnTo>
                  <a:pt x="112" y="1264"/>
                </a:lnTo>
                <a:lnTo>
                  <a:pt x="111" y="1272"/>
                </a:lnTo>
                <a:lnTo>
                  <a:pt x="107" y="1283"/>
                </a:lnTo>
                <a:lnTo>
                  <a:pt x="106" y="1289"/>
                </a:lnTo>
                <a:lnTo>
                  <a:pt x="107" y="1295"/>
                </a:lnTo>
                <a:lnTo>
                  <a:pt x="109" y="1300"/>
                </a:lnTo>
                <a:lnTo>
                  <a:pt x="112" y="1305"/>
                </a:lnTo>
                <a:lnTo>
                  <a:pt x="112" y="1305"/>
                </a:lnTo>
                <a:lnTo>
                  <a:pt x="122" y="1310"/>
                </a:lnTo>
                <a:lnTo>
                  <a:pt x="130" y="1312"/>
                </a:lnTo>
                <a:lnTo>
                  <a:pt x="140" y="1312"/>
                </a:lnTo>
                <a:lnTo>
                  <a:pt x="153" y="1311"/>
                </a:lnTo>
                <a:lnTo>
                  <a:pt x="153" y="1311"/>
                </a:lnTo>
                <a:lnTo>
                  <a:pt x="168" y="1310"/>
                </a:lnTo>
                <a:lnTo>
                  <a:pt x="179" y="1306"/>
                </a:lnTo>
                <a:lnTo>
                  <a:pt x="189" y="1304"/>
                </a:lnTo>
                <a:lnTo>
                  <a:pt x="198" y="1302"/>
                </a:lnTo>
                <a:lnTo>
                  <a:pt x="198" y="1302"/>
                </a:lnTo>
                <a:lnTo>
                  <a:pt x="215" y="1299"/>
                </a:lnTo>
                <a:lnTo>
                  <a:pt x="221" y="1298"/>
                </a:lnTo>
                <a:lnTo>
                  <a:pt x="228" y="1302"/>
                </a:lnTo>
                <a:lnTo>
                  <a:pt x="228" y="1302"/>
                </a:lnTo>
                <a:lnTo>
                  <a:pt x="228" y="1304"/>
                </a:lnTo>
                <a:lnTo>
                  <a:pt x="228" y="1311"/>
                </a:lnTo>
                <a:lnTo>
                  <a:pt x="228" y="1315"/>
                </a:lnTo>
                <a:lnTo>
                  <a:pt x="230" y="1318"/>
                </a:lnTo>
                <a:lnTo>
                  <a:pt x="232" y="1321"/>
                </a:lnTo>
                <a:lnTo>
                  <a:pt x="236" y="1322"/>
                </a:lnTo>
                <a:lnTo>
                  <a:pt x="236" y="1322"/>
                </a:lnTo>
                <a:lnTo>
                  <a:pt x="248" y="1323"/>
                </a:lnTo>
                <a:lnTo>
                  <a:pt x="264" y="1325"/>
                </a:lnTo>
                <a:lnTo>
                  <a:pt x="278" y="1325"/>
                </a:lnTo>
                <a:lnTo>
                  <a:pt x="284" y="1323"/>
                </a:lnTo>
                <a:lnTo>
                  <a:pt x="287" y="1322"/>
                </a:lnTo>
                <a:lnTo>
                  <a:pt x="287" y="1322"/>
                </a:lnTo>
                <a:lnTo>
                  <a:pt x="289" y="1317"/>
                </a:lnTo>
                <a:lnTo>
                  <a:pt x="290" y="1312"/>
                </a:lnTo>
                <a:lnTo>
                  <a:pt x="293" y="1309"/>
                </a:lnTo>
                <a:lnTo>
                  <a:pt x="294" y="1309"/>
                </a:lnTo>
                <a:lnTo>
                  <a:pt x="296" y="1309"/>
                </a:lnTo>
                <a:lnTo>
                  <a:pt x="296" y="1309"/>
                </a:lnTo>
                <a:lnTo>
                  <a:pt x="306" y="1309"/>
                </a:lnTo>
                <a:lnTo>
                  <a:pt x="319" y="1309"/>
                </a:lnTo>
                <a:lnTo>
                  <a:pt x="325" y="1308"/>
                </a:lnTo>
                <a:lnTo>
                  <a:pt x="330" y="1306"/>
                </a:lnTo>
                <a:lnTo>
                  <a:pt x="334" y="1303"/>
                </a:lnTo>
                <a:lnTo>
                  <a:pt x="334" y="1300"/>
                </a:lnTo>
                <a:lnTo>
                  <a:pt x="334" y="1298"/>
                </a:lnTo>
                <a:lnTo>
                  <a:pt x="334" y="1298"/>
                </a:lnTo>
                <a:lnTo>
                  <a:pt x="333" y="1289"/>
                </a:lnTo>
                <a:lnTo>
                  <a:pt x="330" y="1285"/>
                </a:lnTo>
                <a:lnTo>
                  <a:pt x="327" y="1281"/>
                </a:lnTo>
                <a:lnTo>
                  <a:pt x="320" y="1275"/>
                </a:lnTo>
                <a:lnTo>
                  <a:pt x="320" y="1275"/>
                </a:lnTo>
                <a:lnTo>
                  <a:pt x="316" y="1266"/>
                </a:lnTo>
                <a:lnTo>
                  <a:pt x="314" y="1259"/>
                </a:lnTo>
                <a:lnTo>
                  <a:pt x="313" y="1253"/>
                </a:lnTo>
                <a:lnTo>
                  <a:pt x="311" y="1247"/>
                </a:lnTo>
                <a:lnTo>
                  <a:pt x="311" y="1247"/>
                </a:lnTo>
                <a:lnTo>
                  <a:pt x="306" y="1242"/>
                </a:lnTo>
                <a:lnTo>
                  <a:pt x="300" y="1239"/>
                </a:lnTo>
                <a:lnTo>
                  <a:pt x="294" y="1237"/>
                </a:lnTo>
                <a:lnTo>
                  <a:pt x="294" y="1237"/>
                </a:lnTo>
                <a:lnTo>
                  <a:pt x="304" y="1180"/>
                </a:lnTo>
                <a:lnTo>
                  <a:pt x="310" y="1134"/>
                </a:lnTo>
                <a:lnTo>
                  <a:pt x="314" y="1101"/>
                </a:lnTo>
                <a:lnTo>
                  <a:pt x="314" y="1101"/>
                </a:lnTo>
                <a:lnTo>
                  <a:pt x="317" y="1039"/>
                </a:lnTo>
                <a:lnTo>
                  <a:pt x="320" y="986"/>
                </a:lnTo>
                <a:lnTo>
                  <a:pt x="320" y="986"/>
                </a:lnTo>
                <a:lnTo>
                  <a:pt x="328" y="897"/>
                </a:lnTo>
                <a:lnTo>
                  <a:pt x="328" y="897"/>
                </a:lnTo>
                <a:lnTo>
                  <a:pt x="342" y="891"/>
                </a:lnTo>
                <a:lnTo>
                  <a:pt x="353" y="885"/>
                </a:lnTo>
                <a:lnTo>
                  <a:pt x="362" y="880"/>
                </a:lnTo>
                <a:lnTo>
                  <a:pt x="362" y="880"/>
                </a:lnTo>
                <a:lnTo>
                  <a:pt x="365" y="878"/>
                </a:lnTo>
                <a:lnTo>
                  <a:pt x="369" y="875"/>
                </a:lnTo>
                <a:lnTo>
                  <a:pt x="371" y="870"/>
                </a:lnTo>
                <a:lnTo>
                  <a:pt x="375" y="860"/>
                </a:lnTo>
                <a:lnTo>
                  <a:pt x="375" y="860"/>
                </a:lnTo>
                <a:lnTo>
                  <a:pt x="376" y="847"/>
                </a:lnTo>
                <a:lnTo>
                  <a:pt x="375" y="828"/>
                </a:lnTo>
                <a:lnTo>
                  <a:pt x="369" y="776"/>
                </a:lnTo>
                <a:lnTo>
                  <a:pt x="362" y="720"/>
                </a:lnTo>
                <a:lnTo>
                  <a:pt x="354" y="680"/>
                </a:lnTo>
                <a:lnTo>
                  <a:pt x="354" y="680"/>
                </a:lnTo>
                <a:lnTo>
                  <a:pt x="343" y="613"/>
                </a:lnTo>
                <a:lnTo>
                  <a:pt x="337" y="571"/>
                </a:lnTo>
                <a:lnTo>
                  <a:pt x="337" y="571"/>
                </a:lnTo>
                <a:lnTo>
                  <a:pt x="346" y="567"/>
                </a:lnTo>
                <a:lnTo>
                  <a:pt x="365" y="554"/>
                </a:lnTo>
                <a:lnTo>
                  <a:pt x="376" y="546"/>
                </a:lnTo>
                <a:lnTo>
                  <a:pt x="387" y="536"/>
                </a:lnTo>
                <a:lnTo>
                  <a:pt x="397" y="527"/>
                </a:lnTo>
                <a:lnTo>
                  <a:pt x="399" y="522"/>
                </a:lnTo>
                <a:lnTo>
                  <a:pt x="403" y="517"/>
                </a:lnTo>
                <a:lnTo>
                  <a:pt x="403" y="517"/>
                </a:lnTo>
                <a:lnTo>
                  <a:pt x="406" y="507"/>
                </a:lnTo>
                <a:lnTo>
                  <a:pt x="408" y="498"/>
                </a:lnTo>
                <a:lnTo>
                  <a:pt x="408" y="488"/>
                </a:lnTo>
                <a:lnTo>
                  <a:pt x="406" y="478"/>
                </a:lnTo>
                <a:lnTo>
                  <a:pt x="403" y="461"/>
                </a:lnTo>
                <a:lnTo>
                  <a:pt x="399" y="449"/>
                </a:lnTo>
                <a:lnTo>
                  <a:pt x="399" y="449"/>
                </a:lnTo>
                <a:lnTo>
                  <a:pt x="392" y="427"/>
                </a:lnTo>
                <a:lnTo>
                  <a:pt x="386" y="408"/>
                </a:lnTo>
                <a:lnTo>
                  <a:pt x="386" y="408"/>
                </a:lnTo>
                <a:lnTo>
                  <a:pt x="377" y="386"/>
                </a:lnTo>
                <a:lnTo>
                  <a:pt x="373" y="373"/>
                </a:lnTo>
                <a:lnTo>
                  <a:pt x="369" y="361"/>
                </a:lnTo>
                <a:lnTo>
                  <a:pt x="369" y="361"/>
                </a:lnTo>
                <a:lnTo>
                  <a:pt x="368" y="356"/>
                </a:lnTo>
                <a:lnTo>
                  <a:pt x="369" y="354"/>
                </a:lnTo>
                <a:lnTo>
                  <a:pt x="370" y="349"/>
                </a:lnTo>
                <a:lnTo>
                  <a:pt x="371" y="347"/>
                </a:lnTo>
                <a:lnTo>
                  <a:pt x="371" y="345"/>
                </a:lnTo>
                <a:lnTo>
                  <a:pt x="369" y="343"/>
                </a:lnTo>
                <a:lnTo>
                  <a:pt x="365" y="340"/>
                </a:lnTo>
                <a:lnTo>
                  <a:pt x="365" y="340"/>
                </a:lnTo>
                <a:lnTo>
                  <a:pt x="347" y="329"/>
                </a:lnTo>
                <a:lnTo>
                  <a:pt x="340" y="326"/>
                </a:lnTo>
                <a:lnTo>
                  <a:pt x="331" y="323"/>
                </a:lnTo>
                <a:lnTo>
                  <a:pt x="331" y="323"/>
                </a:lnTo>
                <a:lnTo>
                  <a:pt x="308" y="320"/>
                </a:lnTo>
                <a:lnTo>
                  <a:pt x="299" y="318"/>
                </a:lnTo>
                <a:lnTo>
                  <a:pt x="294" y="317"/>
                </a:lnTo>
                <a:lnTo>
                  <a:pt x="294" y="317"/>
                </a:lnTo>
                <a:lnTo>
                  <a:pt x="290" y="314"/>
                </a:lnTo>
                <a:lnTo>
                  <a:pt x="285" y="311"/>
                </a:lnTo>
                <a:lnTo>
                  <a:pt x="277" y="306"/>
                </a:lnTo>
                <a:lnTo>
                  <a:pt x="277" y="306"/>
                </a:lnTo>
                <a:lnTo>
                  <a:pt x="249" y="303"/>
                </a:lnTo>
                <a:lnTo>
                  <a:pt x="249" y="272"/>
                </a:lnTo>
                <a:lnTo>
                  <a:pt x="249" y="272"/>
                </a:lnTo>
                <a:lnTo>
                  <a:pt x="253" y="271"/>
                </a:lnTo>
                <a:lnTo>
                  <a:pt x="262" y="266"/>
                </a:lnTo>
                <a:lnTo>
                  <a:pt x="268" y="261"/>
                </a:lnTo>
                <a:lnTo>
                  <a:pt x="274" y="257"/>
                </a:lnTo>
                <a:lnTo>
                  <a:pt x="281" y="249"/>
                </a:lnTo>
                <a:lnTo>
                  <a:pt x="287" y="242"/>
                </a:lnTo>
                <a:lnTo>
                  <a:pt x="287" y="242"/>
                </a:lnTo>
                <a:lnTo>
                  <a:pt x="291" y="232"/>
                </a:lnTo>
                <a:lnTo>
                  <a:pt x="296" y="223"/>
                </a:lnTo>
                <a:lnTo>
                  <a:pt x="302" y="203"/>
                </a:lnTo>
                <a:lnTo>
                  <a:pt x="306" y="188"/>
                </a:lnTo>
                <a:lnTo>
                  <a:pt x="307" y="180"/>
                </a:lnTo>
                <a:lnTo>
                  <a:pt x="307" y="180"/>
                </a:lnTo>
                <a:lnTo>
                  <a:pt x="310" y="179"/>
                </a:lnTo>
                <a:lnTo>
                  <a:pt x="316" y="174"/>
                </a:lnTo>
                <a:lnTo>
                  <a:pt x="319" y="169"/>
                </a:lnTo>
                <a:lnTo>
                  <a:pt x="322" y="165"/>
                </a:lnTo>
                <a:lnTo>
                  <a:pt x="324" y="159"/>
                </a:lnTo>
                <a:lnTo>
                  <a:pt x="324" y="150"/>
                </a:lnTo>
                <a:lnTo>
                  <a:pt x="324" y="150"/>
                </a:lnTo>
                <a:lnTo>
                  <a:pt x="323" y="137"/>
                </a:lnTo>
                <a:lnTo>
                  <a:pt x="320" y="127"/>
                </a:lnTo>
                <a:lnTo>
                  <a:pt x="316" y="120"/>
                </a:lnTo>
                <a:lnTo>
                  <a:pt x="307" y="109"/>
                </a:lnTo>
                <a:lnTo>
                  <a:pt x="307" y="109"/>
                </a:lnTo>
                <a:lnTo>
                  <a:pt x="293" y="92"/>
                </a:lnTo>
                <a:lnTo>
                  <a:pt x="287" y="87"/>
                </a:lnTo>
                <a:lnTo>
                  <a:pt x="279" y="82"/>
                </a:lnTo>
                <a:lnTo>
                  <a:pt x="279" y="82"/>
                </a:lnTo>
                <a:lnTo>
                  <a:pt x="265" y="74"/>
                </a:lnTo>
                <a:lnTo>
                  <a:pt x="259" y="73"/>
                </a:lnTo>
                <a:lnTo>
                  <a:pt x="256" y="73"/>
                </a:lnTo>
                <a:lnTo>
                  <a:pt x="256" y="73"/>
                </a:lnTo>
                <a:lnTo>
                  <a:pt x="253" y="71"/>
                </a:lnTo>
                <a:lnTo>
                  <a:pt x="245" y="69"/>
                </a:lnTo>
                <a:lnTo>
                  <a:pt x="239" y="67"/>
                </a:lnTo>
                <a:lnTo>
                  <a:pt x="236" y="65"/>
                </a:lnTo>
                <a:lnTo>
                  <a:pt x="236" y="65"/>
                </a:lnTo>
                <a:lnTo>
                  <a:pt x="212" y="62"/>
                </a:lnTo>
                <a:lnTo>
                  <a:pt x="212" y="62"/>
                </a:lnTo>
                <a:lnTo>
                  <a:pt x="212" y="57"/>
                </a:lnTo>
                <a:lnTo>
                  <a:pt x="210" y="52"/>
                </a:lnTo>
                <a:lnTo>
                  <a:pt x="208" y="45"/>
                </a:lnTo>
                <a:lnTo>
                  <a:pt x="208" y="45"/>
                </a:lnTo>
                <a:lnTo>
                  <a:pt x="204" y="37"/>
                </a:lnTo>
                <a:lnTo>
                  <a:pt x="198" y="33"/>
                </a:lnTo>
                <a:lnTo>
                  <a:pt x="191" y="28"/>
                </a:lnTo>
                <a:lnTo>
                  <a:pt x="191" y="28"/>
                </a:lnTo>
                <a:lnTo>
                  <a:pt x="192" y="27"/>
                </a:lnTo>
                <a:lnTo>
                  <a:pt x="192" y="23"/>
                </a:lnTo>
                <a:lnTo>
                  <a:pt x="191" y="19"/>
                </a:lnTo>
                <a:lnTo>
                  <a:pt x="190" y="17"/>
                </a:lnTo>
                <a:lnTo>
                  <a:pt x="187" y="14"/>
                </a:lnTo>
                <a:lnTo>
                  <a:pt x="187" y="14"/>
                </a:lnTo>
                <a:lnTo>
                  <a:pt x="185" y="12"/>
                </a:lnTo>
                <a:lnTo>
                  <a:pt x="180" y="11"/>
                </a:lnTo>
                <a:lnTo>
                  <a:pt x="172" y="8"/>
                </a:lnTo>
                <a:lnTo>
                  <a:pt x="161" y="7"/>
                </a:lnTo>
                <a:lnTo>
                  <a:pt x="161" y="7"/>
                </a:lnTo>
                <a:lnTo>
                  <a:pt x="161" y="7"/>
                </a:lnTo>
                <a:lnTo>
                  <a:pt x="161" y="6"/>
                </a:lnTo>
                <a:lnTo>
                  <a:pt x="161" y="5"/>
                </a:lnTo>
                <a:lnTo>
                  <a:pt x="156" y="2"/>
                </a:lnTo>
                <a:lnTo>
                  <a:pt x="144" y="1"/>
                </a:lnTo>
                <a:lnTo>
                  <a:pt x="144" y="1"/>
                </a:lnTo>
                <a:lnTo>
                  <a:pt x="126" y="0"/>
                </a:lnTo>
                <a:lnTo>
                  <a:pt x="106" y="1"/>
                </a:lnTo>
                <a:lnTo>
                  <a:pt x="72" y="5"/>
                </a:lnTo>
                <a:lnTo>
                  <a:pt x="72" y="5"/>
                </a:lnTo>
                <a:lnTo>
                  <a:pt x="59" y="6"/>
                </a:lnTo>
                <a:lnTo>
                  <a:pt x="49" y="10"/>
                </a:lnTo>
                <a:lnTo>
                  <a:pt x="42" y="13"/>
                </a:lnTo>
                <a:lnTo>
                  <a:pt x="37" y="18"/>
                </a:lnTo>
                <a:lnTo>
                  <a:pt x="37" y="18"/>
                </a:lnTo>
                <a:lnTo>
                  <a:pt x="37" y="22"/>
                </a:lnTo>
                <a:lnTo>
                  <a:pt x="37" y="29"/>
                </a:lnTo>
                <a:lnTo>
                  <a:pt x="41" y="50"/>
                </a:lnTo>
                <a:lnTo>
                  <a:pt x="48" y="86"/>
                </a:lnTo>
                <a:lnTo>
                  <a:pt x="48" y="86"/>
                </a:lnTo>
                <a:lnTo>
                  <a:pt x="49" y="90"/>
                </a:lnTo>
                <a:lnTo>
                  <a:pt x="53" y="94"/>
                </a:lnTo>
                <a:lnTo>
                  <a:pt x="63" y="105"/>
                </a:lnTo>
                <a:lnTo>
                  <a:pt x="75" y="116"/>
                </a:lnTo>
                <a:lnTo>
                  <a:pt x="75" y="116"/>
                </a:lnTo>
                <a:lnTo>
                  <a:pt x="77" y="122"/>
                </a:lnTo>
                <a:lnTo>
                  <a:pt x="82" y="133"/>
                </a:lnTo>
                <a:lnTo>
                  <a:pt x="82" y="133"/>
                </a:lnTo>
                <a:lnTo>
                  <a:pt x="87" y="142"/>
                </a:lnTo>
                <a:lnTo>
                  <a:pt x="89" y="144"/>
                </a:lnTo>
                <a:lnTo>
                  <a:pt x="92" y="146"/>
                </a:lnTo>
                <a:lnTo>
                  <a:pt x="92" y="146"/>
                </a:lnTo>
                <a:lnTo>
                  <a:pt x="99" y="150"/>
                </a:lnTo>
                <a:lnTo>
                  <a:pt x="103" y="150"/>
                </a:lnTo>
                <a:lnTo>
                  <a:pt x="103" y="150"/>
                </a:lnTo>
                <a:close/>
                <a:moveTo>
                  <a:pt x="202" y="908"/>
                </a:moveTo>
                <a:lnTo>
                  <a:pt x="225" y="908"/>
                </a:lnTo>
                <a:lnTo>
                  <a:pt x="225" y="908"/>
                </a:lnTo>
                <a:lnTo>
                  <a:pt x="231" y="971"/>
                </a:lnTo>
                <a:lnTo>
                  <a:pt x="235" y="1016"/>
                </a:lnTo>
                <a:lnTo>
                  <a:pt x="236" y="1032"/>
                </a:lnTo>
                <a:lnTo>
                  <a:pt x="236" y="1040"/>
                </a:lnTo>
                <a:lnTo>
                  <a:pt x="236" y="1040"/>
                </a:lnTo>
                <a:lnTo>
                  <a:pt x="233" y="1051"/>
                </a:lnTo>
                <a:lnTo>
                  <a:pt x="230" y="1070"/>
                </a:lnTo>
                <a:lnTo>
                  <a:pt x="228" y="1090"/>
                </a:lnTo>
                <a:lnTo>
                  <a:pt x="228" y="1098"/>
                </a:lnTo>
                <a:lnTo>
                  <a:pt x="228" y="1104"/>
                </a:lnTo>
                <a:lnTo>
                  <a:pt x="228" y="1104"/>
                </a:lnTo>
                <a:lnTo>
                  <a:pt x="231" y="1121"/>
                </a:lnTo>
                <a:lnTo>
                  <a:pt x="231" y="1144"/>
                </a:lnTo>
                <a:lnTo>
                  <a:pt x="231" y="1166"/>
                </a:lnTo>
                <a:lnTo>
                  <a:pt x="230" y="1174"/>
                </a:lnTo>
                <a:lnTo>
                  <a:pt x="228" y="1179"/>
                </a:lnTo>
                <a:lnTo>
                  <a:pt x="228" y="1179"/>
                </a:lnTo>
                <a:lnTo>
                  <a:pt x="226" y="1187"/>
                </a:lnTo>
                <a:lnTo>
                  <a:pt x="226" y="1193"/>
                </a:lnTo>
                <a:lnTo>
                  <a:pt x="225" y="1206"/>
                </a:lnTo>
                <a:lnTo>
                  <a:pt x="225" y="1206"/>
                </a:lnTo>
                <a:lnTo>
                  <a:pt x="226" y="1216"/>
                </a:lnTo>
                <a:lnTo>
                  <a:pt x="228" y="1229"/>
                </a:lnTo>
                <a:lnTo>
                  <a:pt x="232" y="1240"/>
                </a:lnTo>
                <a:lnTo>
                  <a:pt x="232" y="1243"/>
                </a:lnTo>
                <a:lnTo>
                  <a:pt x="232" y="1243"/>
                </a:lnTo>
                <a:lnTo>
                  <a:pt x="222" y="1230"/>
                </a:lnTo>
                <a:lnTo>
                  <a:pt x="216" y="1223"/>
                </a:lnTo>
                <a:lnTo>
                  <a:pt x="214" y="1220"/>
                </a:lnTo>
                <a:lnTo>
                  <a:pt x="212" y="1220"/>
                </a:lnTo>
                <a:lnTo>
                  <a:pt x="212" y="1220"/>
                </a:lnTo>
                <a:lnTo>
                  <a:pt x="187" y="1226"/>
                </a:lnTo>
                <a:lnTo>
                  <a:pt x="187" y="1226"/>
                </a:lnTo>
                <a:lnTo>
                  <a:pt x="179" y="1177"/>
                </a:lnTo>
                <a:lnTo>
                  <a:pt x="172" y="1133"/>
                </a:lnTo>
                <a:lnTo>
                  <a:pt x="167" y="1094"/>
                </a:lnTo>
                <a:lnTo>
                  <a:pt x="167" y="1094"/>
                </a:lnTo>
                <a:lnTo>
                  <a:pt x="167" y="1078"/>
                </a:lnTo>
                <a:lnTo>
                  <a:pt x="169" y="1061"/>
                </a:lnTo>
                <a:lnTo>
                  <a:pt x="172" y="1044"/>
                </a:lnTo>
                <a:lnTo>
                  <a:pt x="176" y="1028"/>
                </a:lnTo>
                <a:lnTo>
                  <a:pt x="184" y="1000"/>
                </a:lnTo>
                <a:lnTo>
                  <a:pt x="186" y="989"/>
                </a:lnTo>
                <a:lnTo>
                  <a:pt x="187" y="982"/>
                </a:lnTo>
                <a:lnTo>
                  <a:pt x="187" y="982"/>
                </a:lnTo>
                <a:lnTo>
                  <a:pt x="190" y="964"/>
                </a:lnTo>
                <a:lnTo>
                  <a:pt x="195" y="940"/>
                </a:lnTo>
                <a:lnTo>
                  <a:pt x="202" y="908"/>
                </a:lnTo>
                <a:lnTo>
                  <a:pt x="202" y="90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D6C66522-570F-4FB2-A9F1-77739F0439E8}"/>
              </a:ext>
            </a:extLst>
          </p:cNvPr>
          <p:cNvSpPr>
            <a:spLocks/>
          </p:cNvSpPr>
          <p:nvPr/>
        </p:nvSpPr>
        <p:spPr bwMode="auto">
          <a:xfrm>
            <a:off x="4651300" y="4674359"/>
            <a:ext cx="780016" cy="1731287"/>
          </a:xfrm>
          <a:custGeom>
            <a:avLst/>
            <a:gdLst>
              <a:gd name="T0" fmla="*/ 65 w 624"/>
              <a:gd name="T1" fmla="*/ 94 h 1385"/>
              <a:gd name="T2" fmla="*/ 83 w 624"/>
              <a:gd name="T3" fmla="*/ 36 h 1385"/>
              <a:gd name="T4" fmla="*/ 175 w 624"/>
              <a:gd name="T5" fmla="*/ 0 h 1385"/>
              <a:gd name="T6" fmla="*/ 256 w 624"/>
              <a:gd name="T7" fmla="*/ 47 h 1385"/>
              <a:gd name="T8" fmla="*/ 249 w 624"/>
              <a:gd name="T9" fmla="*/ 92 h 1385"/>
              <a:gd name="T10" fmla="*/ 252 w 624"/>
              <a:gd name="T11" fmla="*/ 144 h 1385"/>
              <a:gd name="T12" fmla="*/ 235 w 624"/>
              <a:gd name="T13" fmla="*/ 178 h 1385"/>
              <a:gd name="T14" fmla="*/ 230 w 624"/>
              <a:gd name="T15" fmla="*/ 205 h 1385"/>
              <a:gd name="T16" fmla="*/ 190 w 624"/>
              <a:gd name="T17" fmla="*/ 226 h 1385"/>
              <a:gd name="T18" fmla="*/ 249 w 624"/>
              <a:gd name="T19" fmla="*/ 278 h 1385"/>
              <a:gd name="T20" fmla="*/ 253 w 624"/>
              <a:gd name="T21" fmla="*/ 249 h 1385"/>
              <a:gd name="T22" fmla="*/ 235 w 624"/>
              <a:gd name="T23" fmla="*/ 211 h 1385"/>
              <a:gd name="T24" fmla="*/ 247 w 624"/>
              <a:gd name="T25" fmla="*/ 168 h 1385"/>
              <a:gd name="T26" fmla="*/ 316 w 624"/>
              <a:gd name="T27" fmla="*/ 133 h 1385"/>
              <a:gd name="T28" fmla="*/ 380 w 624"/>
              <a:gd name="T29" fmla="*/ 178 h 1385"/>
              <a:gd name="T30" fmla="*/ 388 w 624"/>
              <a:gd name="T31" fmla="*/ 256 h 1385"/>
              <a:gd name="T32" fmla="*/ 409 w 624"/>
              <a:gd name="T33" fmla="*/ 301 h 1385"/>
              <a:gd name="T34" fmla="*/ 426 w 624"/>
              <a:gd name="T35" fmla="*/ 352 h 1385"/>
              <a:gd name="T36" fmla="*/ 452 w 624"/>
              <a:gd name="T37" fmla="*/ 387 h 1385"/>
              <a:gd name="T38" fmla="*/ 425 w 624"/>
              <a:gd name="T39" fmla="*/ 435 h 1385"/>
              <a:gd name="T40" fmla="*/ 415 w 624"/>
              <a:gd name="T41" fmla="*/ 460 h 1385"/>
              <a:gd name="T42" fmla="*/ 410 w 624"/>
              <a:gd name="T43" fmla="*/ 510 h 1385"/>
              <a:gd name="T44" fmla="*/ 425 w 624"/>
              <a:gd name="T45" fmla="*/ 549 h 1385"/>
              <a:gd name="T46" fmla="*/ 410 w 624"/>
              <a:gd name="T47" fmla="*/ 578 h 1385"/>
              <a:gd name="T48" fmla="*/ 386 w 624"/>
              <a:gd name="T49" fmla="*/ 628 h 1385"/>
              <a:gd name="T50" fmla="*/ 351 w 624"/>
              <a:gd name="T51" fmla="*/ 639 h 1385"/>
              <a:gd name="T52" fmla="*/ 365 w 624"/>
              <a:gd name="T53" fmla="*/ 720 h 1385"/>
              <a:gd name="T54" fmla="*/ 376 w 624"/>
              <a:gd name="T55" fmla="*/ 790 h 1385"/>
              <a:gd name="T56" fmla="*/ 414 w 624"/>
              <a:gd name="T57" fmla="*/ 845 h 1385"/>
              <a:gd name="T58" fmla="*/ 399 w 624"/>
              <a:gd name="T59" fmla="*/ 957 h 1385"/>
              <a:gd name="T60" fmla="*/ 402 w 624"/>
              <a:gd name="T61" fmla="*/ 1032 h 1385"/>
              <a:gd name="T62" fmla="*/ 431 w 624"/>
              <a:gd name="T63" fmla="*/ 1135 h 1385"/>
              <a:gd name="T64" fmla="*/ 505 w 624"/>
              <a:gd name="T65" fmla="*/ 1230 h 1385"/>
              <a:gd name="T66" fmla="*/ 547 w 624"/>
              <a:gd name="T67" fmla="*/ 1243 h 1385"/>
              <a:gd name="T68" fmla="*/ 610 w 624"/>
              <a:gd name="T69" fmla="*/ 1235 h 1385"/>
              <a:gd name="T70" fmla="*/ 604 w 624"/>
              <a:gd name="T71" fmla="*/ 1284 h 1385"/>
              <a:gd name="T72" fmla="*/ 502 w 624"/>
              <a:gd name="T73" fmla="*/ 1333 h 1385"/>
              <a:gd name="T74" fmla="*/ 436 w 624"/>
              <a:gd name="T75" fmla="*/ 1346 h 1385"/>
              <a:gd name="T76" fmla="*/ 427 w 624"/>
              <a:gd name="T77" fmla="*/ 1322 h 1385"/>
              <a:gd name="T78" fmla="*/ 413 w 624"/>
              <a:gd name="T79" fmla="*/ 1279 h 1385"/>
              <a:gd name="T80" fmla="*/ 371 w 624"/>
              <a:gd name="T81" fmla="*/ 1219 h 1385"/>
              <a:gd name="T82" fmla="*/ 333 w 624"/>
              <a:gd name="T83" fmla="*/ 1136 h 1385"/>
              <a:gd name="T84" fmla="*/ 275 w 624"/>
              <a:gd name="T85" fmla="*/ 1035 h 1385"/>
              <a:gd name="T86" fmla="*/ 221 w 624"/>
              <a:gd name="T87" fmla="*/ 1011 h 1385"/>
              <a:gd name="T88" fmla="*/ 192 w 624"/>
              <a:gd name="T89" fmla="*/ 1070 h 1385"/>
              <a:gd name="T90" fmla="*/ 129 w 624"/>
              <a:gd name="T91" fmla="*/ 1170 h 1385"/>
              <a:gd name="T92" fmla="*/ 109 w 624"/>
              <a:gd name="T93" fmla="*/ 1277 h 1385"/>
              <a:gd name="T94" fmla="*/ 193 w 624"/>
              <a:gd name="T95" fmla="*/ 1341 h 1385"/>
              <a:gd name="T96" fmla="*/ 225 w 624"/>
              <a:gd name="T97" fmla="*/ 1368 h 1385"/>
              <a:gd name="T98" fmla="*/ 162 w 624"/>
              <a:gd name="T99" fmla="*/ 1383 h 1385"/>
              <a:gd name="T100" fmla="*/ 0 w 624"/>
              <a:gd name="T101" fmla="*/ 1356 h 1385"/>
              <a:gd name="T102" fmla="*/ 8 w 624"/>
              <a:gd name="T103" fmla="*/ 1324 h 1385"/>
              <a:gd name="T104" fmla="*/ 5 w 624"/>
              <a:gd name="T105" fmla="*/ 1289 h 1385"/>
              <a:gd name="T106" fmla="*/ 7 w 624"/>
              <a:gd name="T107" fmla="*/ 1225 h 1385"/>
              <a:gd name="T108" fmla="*/ 60 w 624"/>
              <a:gd name="T109" fmla="*/ 1073 h 1385"/>
              <a:gd name="T110" fmla="*/ 115 w 624"/>
              <a:gd name="T111" fmla="*/ 858 h 1385"/>
              <a:gd name="T112" fmla="*/ 121 w 624"/>
              <a:gd name="T113" fmla="*/ 782 h 1385"/>
              <a:gd name="T114" fmla="*/ 72 w 624"/>
              <a:gd name="T115" fmla="*/ 756 h 1385"/>
              <a:gd name="T116" fmla="*/ 28 w 624"/>
              <a:gd name="T117" fmla="*/ 365 h 1385"/>
              <a:gd name="T118" fmla="*/ 70 w 624"/>
              <a:gd name="T119" fmla="*/ 210 h 1385"/>
              <a:gd name="T120" fmla="*/ 78 w 624"/>
              <a:gd name="T121" fmla="*/ 190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4" h="1385">
                <a:moveTo>
                  <a:pt x="78" y="190"/>
                </a:moveTo>
                <a:lnTo>
                  <a:pt x="78" y="190"/>
                </a:lnTo>
                <a:lnTo>
                  <a:pt x="76" y="187"/>
                </a:lnTo>
                <a:lnTo>
                  <a:pt x="70" y="179"/>
                </a:lnTo>
                <a:lnTo>
                  <a:pt x="64" y="168"/>
                </a:lnTo>
                <a:lnTo>
                  <a:pt x="63" y="162"/>
                </a:lnTo>
                <a:lnTo>
                  <a:pt x="61" y="156"/>
                </a:lnTo>
                <a:lnTo>
                  <a:pt x="61" y="156"/>
                </a:lnTo>
                <a:lnTo>
                  <a:pt x="64" y="123"/>
                </a:lnTo>
                <a:lnTo>
                  <a:pt x="65" y="94"/>
                </a:lnTo>
                <a:lnTo>
                  <a:pt x="65" y="94"/>
                </a:lnTo>
                <a:lnTo>
                  <a:pt x="64" y="87"/>
                </a:lnTo>
                <a:lnTo>
                  <a:pt x="63" y="79"/>
                </a:lnTo>
                <a:lnTo>
                  <a:pt x="61" y="75"/>
                </a:lnTo>
                <a:lnTo>
                  <a:pt x="63" y="71"/>
                </a:lnTo>
                <a:lnTo>
                  <a:pt x="63" y="66"/>
                </a:lnTo>
                <a:lnTo>
                  <a:pt x="65" y="61"/>
                </a:lnTo>
                <a:lnTo>
                  <a:pt x="65" y="61"/>
                </a:lnTo>
                <a:lnTo>
                  <a:pt x="74" y="50"/>
                </a:lnTo>
                <a:lnTo>
                  <a:pt x="83" y="36"/>
                </a:lnTo>
                <a:lnTo>
                  <a:pt x="95" y="21"/>
                </a:lnTo>
                <a:lnTo>
                  <a:pt x="100" y="17"/>
                </a:lnTo>
                <a:lnTo>
                  <a:pt x="106" y="13"/>
                </a:lnTo>
                <a:lnTo>
                  <a:pt x="106" y="13"/>
                </a:lnTo>
                <a:lnTo>
                  <a:pt x="118" y="8"/>
                </a:lnTo>
                <a:lnTo>
                  <a:pt x="132" y="3"/>
                </a:lnTo>
                <a:lnTo>
                  <a:pt x="144" y="1"/>
                </a:lnTo>
                <a:lnTo>
                  <a:pt x="153" y="0"/>
                </a:lnTo>
                <a:lnTo>
                  <a:pt x="153" y="0"/>
                </a:lnTo>
                <a:lnTo>
                  <a:pt x="175" y="0"/>
                </a:lnTo>
                <a:lnTo>
                  <a:pt x="186" y="0"/>
                </a:lnTo>
                <a:lnTo>
                  <a:pt x="196" y="2"/>
                </a:lnTo>
                <a:lnTo>
                  <a:pt x="196" y="2"/>
                </a:lnTo>
                <a:lnTo>
                  <a:pt x="209" y="8"/>
                </a:lnTo>
                <a:lnTo>
                  <a:pt x="226" y="18"/>
                </a:lnTo>
                <a:lnTo>
                  <a:pt x="243" y="27"/>
                </a:lnTo>
                <a:lnTo>
                  <a:pt x="252" y="33"/>
                </a:lnTo>
                <a:lnTo>
                  <a:pt x="252" y="33"/>
                </a:lnTo>
                <a:lnTo>
                  <a:pt x="254" y="40"/>
                </a:lnTo>
                <a:lnTo>
                  <a:pt x="256" y="47"/>
                </a:lnTo>
                <a:lnTo>
                  <a:pt x="259" y="58"/>
                </a:lnTo>
                <a:lnTo>
                  <a:pt x="259" y="58"/>
                </a:lnTo>
                <a:lnTo>
                  <a:pt x="258" y="61"/>
                </a:lnTo>
                <a:lnTo>
                  <a:pt x="256" y="64"/>
                </a:lnTo>
                <a:lnTo>
                  <a:pt x="254" y="69"/>
                </a:lnTo>
                <a:lnTo>
                  <a:pt x="241" y="66"/>
                </a:lnTo>
                <a:lnTo>
                  <a:pt x="241" y="66"/>
                </a:lnTo>
                <a:lnTo>
                  <a:pt x="245" y="77"/>
                </a:lnTo>
                <a:lnTo>
                  <a:pt x="248" y="86"/>
                </a:lnTo>
                <a:lnTo>
                  <a:pt x="249" y="92"/>
                </a:lnTo>
                <a:lnTo>
                  <a:pt x="249" y="92"/>
                </a:lnTo>
                <a:lnTo>
                  <a:pt x="250" y="100"/>
                </a:lnTo>
                <a:lnTo>
                  <a:pt x="249" y="109"/>
                </a:lnTo>
                <a:lnTo>
                  <a:pt x="249" y="109"/>
                </a:lnTo>
                <a:lnTo>
                  <a:pt x="245" y="128"/>
                </a:lnTo>
                <a:lnTo>
                  <a:pt x="245" y="128"/>
                </a:lnTo>
                <a:lnTo>
                  <a:pt x="247" y="132"/>
                </a:lnTo>
                <a:lnTo>
                  <a:pt x="249" y="136"/>
                </a:lnTo>
                <a:lnTo>
                  <a:pt x="252" y="141"/>
                </a:lnTo>
                <a:lnTo>
                  <a:pt x="252" y="144"/>
                </a:lnTo>
                <a:lnTo>
                  <a:pt x="252" y="145"/>
                </a:lnTo>
                <a:lnTo>
                  <a:pt x="252" y="145"/>
                </a:lnTo>
                <a:lnTo>
                  <a:pt x="247" y="152"/>
                </a:lnTo>
                <a:lnTo>
                  <a:pt x="243" y="156"/>
                </a:lnTo>
                <a:lnTo>
                  <a:pt x="243" y="156"/>
                </a:lnTo>
                <a:lnTo>
                  <a:pt x="243" y="163"/>
                </a:lnTo>
                <a:lnTo>
                  <a:pt x="241" y="170"/>
                </a:lnTo>
                <a:lnTo>
                  <a:pt x="241" y="170"/>
                </a:lnTo>
                <a:lnTo>
                  <a:pt x="237" y="175"/>
                </a:lnTo>
                <a:lnTo>
                  <a:pt x="235" y="178"/>
                </a:lnTo>
                <a:lnTo>
                  <a:pt x="235" y="179"/>
                </a:lnTo>
                <a:lnTo>
                  <a:pt x="235" y="179"/>
                </a:lnTo>
                <a:lnTo>
                  <a:pt x="237" y="184"/>
                </a:lnTo>
                <a:lnTo>
                  <a:pt x="237" y="186"/>
                </a:lnTo>
                <a:lnTo>
                  <a:pt x="235" y="187"/>
                </a:lnTo>
                <a:lnTo>
                  <a:pt x="235" y="187"/>
                </a:lnTo>
                <a:lnTo>
                  <a:pt x="233" y="188"/>
                </a:lnTo>
                <a:lnTo>
                  <a:pt x="232" y="191"/>
                </a:lnTo>
                <a:lnTo>
                  <a:pt x="231" y="198"/>
                </a:lnTo>
                <a:lnTo>
                  <a:pt x="230" y="205"/>
                </a:lnTo>
                <a:lnTo>
                  <a:pt x="229" y="211"/>
                </a:lnTo>
                <a:lnTo>
                  <a:pt x="229" y="211"/>
                </a:lnTo>
                <a:lnTo>
                  <a:pt x="225" y="219"/>
                </a:lnTo>
                <a:lnTo>
                  <a:pt x="222" y="221"/>
                </a:lnTo>
                <a:lnTo>
                  <a:pt x="218" y="222"/>
                </a:lnTo>
                <a:lnTo>
                  <a:pt x="218" y="222"/>
                </a:lnTo>
                <a:lnTo>
                  <a:pt x="203" y="219"/>
                </a:lnTo>
                <a:lnTo>
                  <a:pt x="193" y="215"/>
                </a:lnTo>
                <a:lnTo>
                  <a:pt x="190" y="226"/>
                </a:lnTo>
                <a:lnTo>
                  <a:pt x="190" y="226"/>
                </a:lnTo>
                <a:lnTo>
                  <a:pt x="197" y="237"/>
                </a:lnTo>
                <a:lnTo>
                  <a:pt x="204" y="247"/>
                </a:lnTo>
                <a:lnTo>
                  <a:pt x="213" y="256"/>
                </a:lnTo>
                <a:lnTo>
                  <a:pt x="213" y="256"/>
                </a:lnTo>
                <a:lnTo>
                  <a:pt x="218" y="260"/>
                </a:lnTo>
                <a:lnTo>
                  <a:pt x="221" y="265"/>
                </a:lnTo>
                <a:lnTo>
                  <a:pt x="225" y="273"/>
                </a:lnTo>
                <a:lnTo>
                  <a:pt x="229" y="282"/>
                </a:lnTo>
                <a:lnTo>
                  <a:pt x="229" y="282"/>
                </a:lnTo>
                <a:lnTo>
                  <a:pt x="249" y="278"/>
                </a:lnTo>
                <a:lnTo>
                  <a:pt x="249" y="278"/>
                </a:lnTo>
                <a:lnTo>
                  <a:pt x="248" y="273"/>
                </a:lnTo>
                <a:lnTo>
                  <a:pt x="245" y="270"/>
                </a:lnTo>
                <a:lnTo>
                  <a:pt x="245" y="267"/>
                </a:lnTo>
                <a:lnTo>
                  <a:pt x="245" y="267"/>
                </a:lnTo>
                <a:lnTo>
                  <a:pt x="247" y="265"/>
                </a:lnTo>
                <a:lnTo>
                  <a:pt x="250" y="261"/>
                </a:lnTo>
                <a:lnTo>
                  <a:pt x="256" y="259"/>
                </a:lnTo>
                <a:lnTo>
                  <a:pt x="256" y="259"/>
                </a:lnTo>
                <a:lnTo>
                  <a:pt x="253" y="249"/>
                </a:lnTo>
                <a:lnTo>
                  <a:pt x="248" y="239"/>
                </a:lnTo>
                <a:lnTo>
                  <a:pt x="248" y="239"/>
                </a:lnTo>
                <a:lnTo>
                  <a:pt x="247" y="239"/>
                </a:lnTo>
                <a:lnTo>
                  <a:pt x="244" y="242"/>
                </a:lnTo>
                <a:lnTo>
                  <a:pt x="243" y="242"/>
                </a:lnTo>
                <a:lnTo>
                  <a:pt x="242" y="240"/>
                </a:lnTo>
                <a:lnTo>
                  <a:pt x="239" y="233"/>
                </a:lnTo>
                <a:lnTo>
                  <a:pt x="239" y="233"/>
                </a:lnTo>
                <a:lnTo>
                  <a:pt x="235" y="215"/>
                </a:lnTo>
                <a:lnTo>
                  <a:pt x="235" y="211"/>
                </a:lnTo>
                <a:lnTo>
                  <a:pt x="236" y="210"/>
                </a:lnTo>
                <a:lnTo>
                  <a:pt x="237" y="209"/>
                </a:lnTo>
                <a:lnTo>
                  <a:pt x="237" y="209"/>
                </a:lnTo>
                <a:lnTo>
                  <a:pt x="241" y="208"/>
                </a:lnTo>
                <a:lnTo>
                  <a:pt x="241" y="207"/>
                </a:lnTo>
                <a:lnTo>
                  <a:pt x="241" y="207"/>
                </a:lnTo>
                <a:lnTo>
                  <a:pt x="241" y="201"/>
                </a:lnTo>
                <a:lnTo>
                  <a:pt x="242" y="186"/>
                </a:lnTo>
                <a:lnTo>
                  <a:pt x="244" y="178"/>
                </a:lnTo>
                <a:lnTo>
                  <a:pt x="247" y="168"/>
                </a:lnTo>
                <a:lnTo>
                  <a:pt x="252" y="158"/>
                </a:lnTo>
                <a:lnTo>
                  <a:pt x="259" y="150"/>
                </a:lnTo>
                <a:lnTo>
                  <a:pt x="259" y="150"/>
                </a:lnTo>
                <a:lnTo>
                  <a:pt x="266" y="142"/>
                </a:lnTo>
                <a:lnTo>
                  <a:pt x="276" y="138"/>
                </a:lnTo>
                <a:lnTo>
                  <a:pt x="285" y="134"/>
                </a:lnTo>
                <a:lnTo>
                  <a:pt x="295" y="133"/>
                </a:lnTo>
                <a:lnTo>
                  <a:pt x="310" y="132"/>
                </a:lnTo>
                <a:lnTo>
                  <a:pt x="316" y="133"/>
                </a:lnTo>
                <a:lnTo>
                  <a:pt x="316" y="133"/>
                </a:lnTo>
                <a:lnTo>
                  <a:pt x="321" y="132"/>
                </a:lnTo>
                <a:lnTo>
                  <a:pt x="333" y="133"/>
                </a:lnTo>
                <a:lnTo>
                  <a:pt x="341" y="135"/>
                </a:lnTo>
                <a:lnTo>
                  <a:pt x="350" y="138"/>
                </a:lnTo>
                <a:lnTo>
                  <a:pt x="357" y="142"/>
                </a:lnTo>
                <a:lnTo>
                  <a:pt x="365" y="150"/>
                </a:lnTo>
                <a:lnTo>
                  <a:pt x="365" y="150"/>
                </a:lnTo>
                <a:lnTo>
                  <a:pt x="371" y="158"/>
                </a:lnTo>
                <a:lnTo>
                  <a:pt x="376" y="168"/>
                </a:lnTo>
                <a:lnTo>
                  <a:pt x="380" y="178"/>
                </a:lnTo>
                <a:lnTo>
                  <a:pt x="382" y="188"/>
                </a:lnTo>
                <a:lnTo>
                  <a:pt x="383" y="198"/>
                </a:lnTo>
                <a:lnTo>
                  <a:pt x="383" y="208"/>
                </a:lnTo>
                <a:lnTo>
                  <a:pt x="382" y="222"/>
                </a:lnTo>
                <a:lnTo>
                  <a:pt x="382" y="222"/>
                </a:lnTo>
                <a:lnTo>
                  <a:pt x="380" y="237"/>
                </a:lnTo>
                <a:lnTo>
                  <a:pt x="380" y="242"/>
                </a:lnTo>
                <a:lnTo>
                  <a:pt x="380" y="242"/>
                </a:lnTo>
                <a:lnTo>
                  <a:pt x="381" y="243"/>
                </a:lnTo>
                <a:lnTo>
                  <a:pt x="388" y="256"/>
                </a:lnTo>
                <a:lnTo>
                  <a:pt x="388" y="256"/>
                </a:lnTo>
                <a:lnTo>
                  <a:pt x="394" y="267"/>
                </a:lnTo>
                <a:lnTo>
                  <a:pt x="399" y="278"/>
                </a:lnTo>
                <a:lnTo>
                  <a:pt x="402" y="288"/>
                </a:lnTo>
                <a:lnTo>
                  <a:pt x="402" y="288"/>
                </a:lnTo>
                <a:lnTo>
                  <a:pt x="404" y="290"/>
                </a:lnTo>
                <a:lnTo>
                  <a:pt x="406" y="291"/>
                </a:lnTo>
                <a:lnTo>
                  <a:pt x="408" y="295"/>
                </a:lnTo>
                <a:lnTo>
                  <a:pt x="408" y="295"/>
                </a:lnTo>
                <a:lnTo>
                  <a:pt x="409" y="301"/>
                </a:lnTo>
                <a:lnTo>
                  <a:pt x="409" y="302"/>
                </a:lnTo>
                <a:lnTo>
                  <a:pt x="408" y="303"/>
                </a:lnTo>
                <a:lnTo>
                  <a:pt x="408" y="303"/>
                </a:lnTo>
                <a:lnTo>
                  <a:pt x="410" y="310"/>
                </a:lnTo>
                <a:lnTo>
                  <a:pt x="416" y="323"/>
                </a:lnTo>
                <a:lnTo>
                  <a:pt x="422" y="337"/>
                </a:lnTo>
                <a:lnTo>
                  <a:pt x="425" y="346"/>
                </a:lnTo>
                <a:lnTo>
                  <a:pt x="425" y="346"/>
                </a:lnTo>
                <a:lnTo>
                  <a:pt x="425" y="351"/>
                </a:lnTo>
                <a:lnTo>
                  <a:pt x="426" y="352"/>
                </a:lnTo>
                <a:lnTo>
                  <a:pt x="429" y="354"/>
                </a:lnTo>
                <a:lnTo>
                  <a:pt x="429" y="354"/>
                </a:lnTo>
                <a:lnTo>
                  <a:pt x="434" y="358"/>
                </a:lnTo>
                <a:lnTo>
                  <a:pt x="440" y="363"/>
                </a:lnTo>
                <a:lnTo>
                  <a:pt x="446" y="371"/>
                </a:lnTo>
                <a:lnTo>
                  <a:pt x="446" y="371"/>
                </a:lnTo>
                <a:lnTo>
                  <a:pt x="451" y="377"/>
                </a:lnTo>
                <a:lnTo>
                  <a:pt x="454" y="381"/>
                </a:lnTo>
                <a:lnTo>
                  <a:pt x="452" y="387"/>
                </a:lnTo>
                <a:lnTo>
                  <a:pt x="452" y="387"/>
                </a:lnTo>
                <a:lnTo>
                  <a:pt x="450" y="403"/>
                </a:lnTo>
                <a:lnTo>
                  <a:pt x="449" y="412"/>
                </a:lnTo>
                <a:lnTo>
                  <a:pt x="446" y="416"/>
                </a:lnTo>
                <a:lnTo>
                  <a:pt x="444" y="418"/>
                </a:lnTo>
                <a:lnTo>
                  <a:pt x="444" y="418"/>
                </a:lnTo>
                <a:lnTo>
                  <a:pt x="440" y="425"/>
                </a:lnTo>
                <a:lnTo>
                  <a:pt x="436" y="429"/>
                </a:lnTo>
                <a:lnTo>
                  <a:pt x="432" y="434"/>
                </a:lnTo>
                <a:lnTo>
                  <a:pt x="428" y="435"/>
                </a:lnTo>
                <a:lnTo>
                  <a:pt x="425" y="435"/>
                </a:lnTo>
                <a:lnTo>
                  <a:pt x="425" y="435"/>
                </a:lnTo>
                <a:lnTo>
                  <a:pt x="409" y="434"/>
                </a:lnTo>
                <a:lnTo>
                  <a:pt x="402" y="433"/>
                </a:lnTo>
                <a:lnTo>
                  <a:pt x="402" y="433"/>
                </a:lnTo>
                <a:lnTo>
                  <a:pt x="404" y="435"/>
                </a:lnTo>
                <a:lnTo>
                  <a:pt x="409" y="441"/>
                </a:lnTo>
                <a:lnTo>
                  <a:pt x="411" y="446"/>
                </a:lnTo>
                <a:lnTo>
                  <a:pt x="414" y="450"/>
                </a:lnTo>
                <a:lnTo>
                  <a:pt x="415" y="455"/>
                </a:lnTo>
                <a:lnTo>
                  <a:pt x="415" y="460"/>
                </a:lnTo>
                <a:lnTo>
                  <a:pt x="415" y="460"/>
                </a:lnTo>
                <a:lnTo>
                  <a:pt x="411" y="467"/>
                </a:lnTo>
                <a:lnTo>
                  <a:pt x="408" y="474"/>
                </a:lnTo>
                <a:lnTo>
                  <a:pt x="405" y="478"/>
                </a:lnTo>
                <a:lnTo>
                  <a:pt x="404" y="480"/>
                </a:lnTo>
                <a:lnTo>
                  <a:pt x="404" y="480"/>
                </a:lnTo>
                <a:lnTo>
                  <a:pt x="405" y="494"/>
                </a:lnTo>
                <a:lnTo>
                  <a:pt x="408" y="503"/>
                </a:lnTo>
                <a:lnTo>
                  <a:pt x="409" y="508"/>
                </a:lnTo>
                <a:lnTo>
                  <a:pt x="410" y="510"/>
                </a:lnTo>
                <a:lnTo>
                  <a:pt x="410" y="510"/>
                </a:lnTo>
                <a:lnTo>
                  <a:pt x="421" y="523"/>
                </a:lnTo>
                <a:lnTo>
                  <a:pt x="427" y="530"/>
                </a:lnTo>
                <a:lnTo>
                  <a:pt x="432" y="536"/>
                </a:lnTo>
                <a:lnTo>
                  <a:pt x="432" y="536"/>
                </a:lnTo>
                <a:lnTo>
                  <a:pt x="432" y="538"/>
                </a:lnTo>
                <a:lnTo>
                  <a:pt x="432" y="541"/>
                </a:lnTo>
                <a:lnTo>
                  <a:pt x="429" y="544"/>
                </a:lnTo>
                <a:lnTo>
                  <a:pt x="426" y="547"/>
                </a:lnTo>
                <a:lnTo>
                  <a:pt x="425" y="549"/>
                </a:lnTo>
                <a:lnTo>
                  <a:pt x="425" y="549"/>
                </a:lnTo>
                <a:lnTo>
                  <a:pt x="425" y="555"/>
                </a:lnTo>
                <a:lnTo>
                  <a:pt x="423" y="564"/>
                </a:lnTo>
                <a:lnTo>
                  <a:pt x="423" y="564"/>
                </a:lnTo>
                <a:lnTo>
                  <a:pt x="421" y="566"/>
                </a:lnTo>
                <a:lnTo>
                  <a:pt x="417" y="569"/>
                </a:lnTo>
                <a:lnTo>
                  <a:pt x="414" y="570"/>
                </a:lnTo>
                <a:lnTo>
                  <a:pt x="413" y="570"/>
                </a:lnTo>
                <a:lnTo>
                  <a:pt x="413" y="570"/>
                </a:lnTo>
                <a:lnTo>
                  <a:pt x="410" y="578"/>
                </a:lnTo>
                <a:lnTo>
                  <a:pt x="409" y="586"/>
                </a:lnTo>
                <a:lnTo>
                  <a:pt x="408" y="594"/>
                </a:lnTo>
                <a:lnTo>
                  <a:pt x="408" y="594"/>
                </a:lnTo>
                <a:lnTo>
                  <a:pt x="408" y="599"/>
                </a:lnTo>
                <a:lnTo>
                  <a:pt x="408" y="604"/>
                </a:lnTo>
                <a:lnTo>
                  <a:pt x="406" y="609"/>
                </a:lnTo>
                <a:lnTo>
                  <a:pt x="402" y="613"/>
                </a:lnTo>
                <a:lnTo>
                  <a:pt x="402" y="613"/>
                </a:lnTo>
                <a:lnTo>
                  <a:pt x="391" y="623"/>
                </a:lnTo>
                <a:lnTo>
                  <a:pt x="386" y="628"/>
                </a:lnTo>
                <a:lnTo>
                  <a:pt x="377" y="632"/>
                </a:lnTo>
                <a:lnTo>
                  <a:pt x="377" y="632"/>
                </a:lnTo>
                <a:lnTo>
                  <a:pt x="365" y="638"/>
                </a:lnTo>
                <a:lnTo>
                  <a:pt x="359" y="640"/>
                </a:lnTo>
                <a:lnTo>
                  <a:pt x="359" y="640"/>
                </a:lnTo>
                <a:lnTo>
                  <a:pt x="357" y="640"/>
                </a:lnTo>
                <a:lnTo>
                  <a:pt x="354" y="638"/>
                </a:lnTo>
                <a:lnTo>
                  <a:pt x="352" y="634"/>
                </a:lnTo>
                <a:lnTo>
                  <a:pt x="352" y="634"/>
                </a:lnTo>
                <a:lnTo>
                  <a:pt x="351" y="639"/>
                </a:lnTo>
                <a:lnTo>
                  <a:pt x="351" y="645"/>
                </a:lnTo>
                <a:lnTo>
                  <a:pt x="351" y="653"/>
                </a:lnTo>
                <a:lnTo>
                  <a:pt x="351" y="653"/>
                </a:lnTo>
                <a:lnTo>
                  <a:pt x="351" y="675"/>
                </a:lnTo>
                <a:lnTo>
                  <a:pt x="352" y="695"/>
                </a:lnTo>
                <a:lnTo>
                  <a:pt x="352" y="695"/>
                </a:lnTo>
                <a:lnTo>
                  <a:pt x="354" y="703"/>
                </a:lnTo>
                <a:lnTo>
                  <a:pt x="359" y="710"/>
                </a:lnTo>
                <a:lnTo>
                  <a:pt x="365" y="720"/>
                </a:lnTo>
                <a:lnTo>
                  <a:pt x="365" y="720"/>
                </a:lnTo>
                <a:lnTo>
                  <a:pt x="367" y="721"/>
                </a:lnTo>
                <a:lnTo>
                  <a:pt x="369" y="728"/>
                </a:lnTo>
                <a:lnTo>
                  <a:pt x="373" y="741"/>
                </a:lnTo>
                <a:lnTo>
                  <a:pt x="374" y="748"/>
                </a:lnTo>
                <a:lnTo>
                  <a:pt x="374" y="759"/>
                </a:lnTo>
                <a:lnTo>
                  <a:pt x="374" y="759"/>
                </a:lnTo>
                <a:lnTo>
                  <a:pt x="374" y="774"/>
                </a:lnTo>
                <a:lnTo>
                  <a:pt x="375" y="784"/>
                </a:lnTo>
                <a:lnTo>
                  <a:pt x="376" y="790"/>
                </a:lnTo>
                <a:lnTo>
                  <a:pt x="376" y="790"/>
                </a:lnTo>
                <a:lnTo>
                  <a:pt x="376" y="795"/>
                </a:lnTo>
                <a:lnTo>
                  <a:pt x="377" y="801"/>
                </a:lnTo>
                <a:lnTo>
                  <a:pt x="380" y="807"/>
                </a:lnTo>
                <a:lnTo>
                  <a:pt x="380" y="807"/>
                </a:lnTo>
                <a:lnTo>
                  <a:pt x="386" y="818"/>
                </a:lnTo>
                <a:lnTo>
                  <a:pt x="391" y="824"/>
                </a:lnTo>
                <a:lnTo>
                  <a:pt x="391" y="824"/>
                </a:lnTo>
                <a:lnTo>
                  <a:pt x="403" y="835"/>
                </a:lnTo>
                <a:lnTo>
                  <a:pt x="411" y="842"/>
                </a:lnTo>
                <a:lnTo>
                  <a:pt x="414" y="845"/>
                </a:lnTo>
                <a:lnTo>
                  <a:pt x="415" y="848"/>
                </a:lnTo>
                <a:lnTo>
                  <a:pt x="415" y="848"/>
                </a:lnTo>
                <a:lnTo>
                  <a:pt x="415" y="853"/>
                </a:lnTo>
                <a:lnTo>
                  <a:pt x="415" y="856"/>
                </a:lnTo>
                <a:lnTo>
                  <a:pt x="415" y="857"/>
                </a:lnTo>
                <a:lnTo>
                  <a:pt x="415" y="857"/>
                </a:lnTo>
                <a:lnTo>
                  <a:pt x="365" y="897"/>
                </a:lnTo>
                <a:lnTo>
                  <a:pt x="396" y="949"/>
                </a:lnTo>
                <a:lnTo>
                  <a:pt x="396" y="949"/>
                </a:lnTo>
                <a:lnTo>
                  <a:pt x="399" y="957"/>
                </a:lnTo>
                <a:lnTo>
                  <a:pt x="403" y="971"/>
                </a:lnTo>
                <a:lnTo>
                  <a:pt x="405" y="984"/>
                </a:lnTo>
                <a:lnTo>
                  <a:pt x="405" y="995"/>
                </a:lnTo>
                <a:lnTo>
                  <a:pt x="405" y="995"/>
                </a:lnTo>
                <a:lnTo>
                  <a:pt x="406" y="1003"/>
                </a:lnTo>
                <a:lnTo>
                  <a:pt x="408" y="1011"/>
                </a:lnTo>
                <a:lnTo>
                  <a:pt x="408" y="1017"/>
                </a:lnTo>
                <a:lnTo>
                  <a:pt x="405" y="1023"/>
                </a:lnTo>
                <a:lnTo>
                  <a:pt x="405" y="1023"/>
                </a:lnTo>
                <a:lnTo>
                  <a:pt x="402" y="1032"/>
                </a:lnTo>
                <a:lnTo>
                  <a:pt x="399" y="1038"/>
                </a:lnTo>
                <a:lnTo>
                  <a:pt x="399" y="1038"/>
                </a:lnTo>
                <a:lnTo>
                  <a:pt x="399" y="1042"/>
                </a:lnTo>
                <a:lnTo>
                  <a:pt x="402" y="1052"/>
                </a:lnTo>
                <a:lnTo>
                  <a:pt x="409" y="1080"/>
                </a:lnTo>
                <a:lnTo>
                  <a:pt x="417" y="1109"/>
                </a:lnTo>
                <a:lnTo>
                  <a:pt x="423" y="1126"/>
                </a:lnTo>
                <a:lnTo>
                  <a:pt x="423" y="1126"/>
                </a:lnTo>
                <a:lnTo>
                  <a:pt x="426" y="1129"/>
                </a:lnTo>
                <a:lnTo>
                  <a:pt x="431" y="1135"/>
                </a:lnTo>
                <a:lnTo>
                  <a:pt x="445" y="1149"/>
                </a:lnTo>
                <a:lnTo>
                  <a:pt x="460" y="1162"/>
                </a:lnTo>
                <a:lnTo>
                  <a:pt x="468" y="1170"/>
                </a:lnTo>
                <a:lnTo>
                  <a:pt x="468" y="1170"/>
                </a:lnTo>
                <a:lnTo>
                  <a:pt x="475" y="1184"/>
                </a:lnTo>
                <a:lnTo>
                  <a:pt x="483" y="1198"/>
                </a:lnTo>
                <a:lnTo>
                  <a:pt x="483" y="1198"/>
                </a:lnTo>
                <a:lnTo>
                  <a:pt x="492" y="1215"/>
                </a:lnTo>
                <a:lnTo>
                  <a:pt x="498" y="1224"/>
                </a:lnTo>
                <a:lnTo>
                  <a:pt x="505" y="1230"/>
                </a:lnTo>
                <a:lnTo>
                  <a:pt x="505" y="1230"/>
                </a:lnTo>
                <a:lnTo>
                  <a:pt x="511" y="1236"/>
                </a:lnTo>
                <a:lnTo>
                  <a:pt x="515" y="1237"/>
                </a:lnTo>
                <a:lnTo>
                  <a:pt x="515" y="1237"/>
                </a:lnTo>
                <a:lnTo>
                  <a:pt x="523" y="1237"/>
                </a:lnTo>
                <a:lnTo>
                  <a:pt x="528" y="1237"/>
                </a:lnTo>
                <a:lnTo>
                  <a:pt x="535" y="1238"/>
                </a:lnTo>
                <a:lnTo>
                  <a:pt x="535" y="1238"/>
                </a:lnTo>
                <a:lnTo>
                  <a:pt x="542" y="1242"/>
                </a:lnTo>
                <a:lnTo>
                  <a:pt x="547" y="1243"/>
                </a:lnTo>
                <a:lnTo>
                  <a:pt x="566" y="1243"/>
                </a:lnTo>
                <a:lnTo>
                  <a:pt x="566" y="1243"/>
                </a:lnTo>
                <a:lnTo>
                  <a:pt x="570" y="1243"/>
                </a:lnTo>
                <a:lnTo>
                  <a:pt x="575" y="1241"/>
                </a:lnTo>
                <a:lnTo>
                  <a:pt x="584" y="1237"/>
                </a:lnTo>
                <a:lnTo>
                  <a:pt x="594" y="1233"/>
                </a:lnTo>
                <a:lnTo>
                  <a:pt x="598" y="1232"/>
                </a:lnTo>
                <a:lnTo>
                  <a:pt x="603" y="1232"/>
                </a:lnTo>
                <a:lnTo>
                  <a:pt x="603" y="1232"/>
                </a:lnTo>
                <a:lnTo>
                  <a:pt x="610" y="1235"/>
                </a:lnTo>
                <a:lnTo>
                  <a:pt x="617" y="1237"/>
                </a:lnTo>
                <a:lnTo>
                  <a:pt x="622" y="1242"/>
                </a:lnTo>
                <a:lnTo>
                  <a:pt x="624" y="1248"/>
                </a:lnTo>
                <a:lnTo>
                  <a:pt x="624" y="1248"/>
                </a:lnTo>
                <a:lnTo>
                  <a:pt x="624" y="1253"/>
                </a:lnTo>
                <a:lnTo>
                  <a:pt x="622" y="1258"/>
                </a:lnTo>
                <a:lnTo>
                  <a:pt x="617" y="1265"/>
                </a:lnTo>
                <a:lnTo>
                  <a:pt x="617" y="1265"/>
                </a:lnTo>
                <a:lnTo>
                  <a:pt x="609" y="1277"/>
                </a:lnTo>
                <a:lnTo>
                  <a:pt x="604" y="1284"/>
                </a:lnTo>
                <a:lnTo>
                  <a:pt x="599" y="1290"/>
                </a:lnTo>
                <a:lnTo>
                  <a:pt x="599" y="1290"/>
                </a:lnTo>
                <a:lnTo>
                  <a:pt x="594" y="1293"/>
                </a:lnTo>
                <a:lnTo>
                  <a:pt x="587" y="1296"/>
                </a:lnTo>
                <a:lnTo>
                  <a:pt x="564" y="1304"/>
                </a:lnTo>
                <a:lnTo>
                  <a:pt x="540" y="1313"/>
                </a:lnTo>
                <a:lnTo>
                  <a:pt x="521" y="1319"/>
                </a:lnTo>
                <a:lnTo>
                  <a:pt x="521" y="1319"/>
                </a:lnTo>
                <a:lnTo>
                  <a:pt x="511" y="1325"/>
                </a:lnTo>
                <a:lnTo>
                  <a:pt x="502" y="1333"/>
                </a:lnTo>
                <a:lnTo>
                  <a:pt x="492" y="1339"/>
                </a:lnTo>
                <a:lnTo>
                  <a:pt x="486" y="1341"/>
                </a:lnTo>
                <a:lnTo>
                  <a:pt x="479" y="1343"/>
                </a:lnTo>
                <a:lnTo>
                  <a:pt x="479" y="1343"/>
                </a:lnTo>
                <a:lnTo>
                  <a:pt x="465" y="1347"/>
                </a:lnTo>
                <a:lnTo>
                  <a:pt x="452" y="1348"/>
                </a:lnTo>
                <a:lnTo>
                  <a:pt x="444" y="1350"/>
                </a:lnTo>
                <a:lnTo>
                  <a:pt x="438" y="1347"/>
                </a:lnTo>
                <a:lnTo>
                  <a:pt x="438" y="1347"/>
                </a:lnTo>
                <a:lnTo>
                  <a:pt x="436" y="1346"/>
                </a:lnTo>
                <a:lnTo>
                  <a:pt x="432" y="1343"/>
                </a:lnTo>
                <a:lnTo>
                  <a:pt x="428" y="1339"/>
                </a:lnTo>
                <a:lnTo>
                  <a:pt x="426" y="1333"/>
                </a:lnTo>
                <a:lnTo>
                  <a:pt x="425" y="1330"/>
                </a:lnTo>
                <a:lnTo>
                  <a:pt x="425" y="1330"/>
                </a:lnTo>
                <a:lnTo>
                  <a:pt x="426" y="1329"/>
                </a:lnTo>
                <a:lnTo>
                  <a:pt x="427" y="1328"/>
                </a:lnTo>
                <a:lnTo>
                  <a:pt x="428" y="1325"/>
                </a:lnTo>
                <a:lnTo>
                  <a:pt x="427" y="1322"/>
                </a:lnTo>
                <a:lnTo>
                  <a:pt x="427" y="1322"/>
                </a:lnTo>
                <a:lnTo>
                  <a:pt x="423" y="1310"/>
                </a:lnTo>
                <a:lnTo>
                  <a:pt x="421" y="1299"/>
                </a:lnTo>
                <a:lnTo>
                  <a:pt x="423" y="1282"/>
                </a:lnTo>
                <a:lnTo>
                  <a:pt x="423" y="1282"/>
                </a:lnTo>
                <a:lnTo>
                  <a:pt x="422" y="1283"/>
                </a:lnTo>
                <a:lnTo>
                  <a:pt x="421" y="1285"/>
                </a:lnTo>
                <a:lnTo>
                  <a:pt x="420" y="1285"/>
                </a:lnTo>
                <a:lnTo>
                  <a:pt x="417" y="1285"/>
                </a:lnTo>
                <a:lnTo>
                  <a:pt x="415" y="1283"/>
                </a:lnTo>
                <a:lnTo>
                  <a:pt x="413" y="1279"/>
                </a:lnTo>
                <a:lnTo>
                  <a:pt x="413" y="1279"/>
                </a:lnTo>
                <a:lnTo>
                  <a:pt x="408" y="1271"/>
                </a:lnTo>
                <a:lnTo>
                  <a:pt x="404" y="1264"/>
                </a:lnTo>
                <a:lnTo>
                  <a:pt x="402" y="1258"/>
                </a:lnTo>
                <a:lnTo>
                  <a:pt x="397" y="1251"/>
                </a:lnTo>
                <a:lnTo>
                  <a:pt x="397" y="1251"/>
                </a:lnTo>
                <a:lnTo>
                  <a:pt x="391" y="1244"/>
                </a:lnTo>
                <a:lnTo>
                  <a:pt x="382" y="1236"/>
                </a:lnTo>
                <a:lnTo>
                  <a:pt x="375" y="1225"/>
                </a:lnTo>
                <a:lnTo>
                  <a:pt x="371" y="1219"/>
                </a:lnTo>
                <a:lnTo>
                  <a:pt x="369" y="1213"/>
                </a:lnTo>
                <a:lnTo>
                  <a:pt x="369" y="1213"/>
                </a:lnTo>
                <a:lnTo>
                  <a:pt x="365" y="1201"/>
                </a:lnTo>
                <a:lnTo>
                  <a:pt x="360" y="1187"/>
                </a:lnTo>
                <a:lnTo>
                  <a:pt x="351" y="1164"/>
                </a:lnTo>
                <a:lnTo>
                  <a:pt x="351" y="1164"/>
                </a:lnTo>
                <a:lnTo>
                  <a:pt x="345" y="1155"/>
                </a:lnTo>
                <a:lnTo>
                  <a:pt x="340" y="1147"/>
                </a:lnTo>
                <a:lnTo>
                  <a:pt x="335" y="1141"/>
                </a:lnTo>
                <a:lnTo>
                  <a:pt x="333" y="1136"/>
                </a:lnTo>
                <a:lnTo>
                  <a:pt x="333" y="1136"/>
                </a:lnTo>
                <a:lnTo>
                  <a:pt x="329" y="1124"/>
                </a:lnTo>
                <a:lnTo>
                  <a:pt x="321" y="1106"/>
                </a:lnTo>
                <a:lnTo>
                  <a:pt x="304" y="1072"/>
                </a:lnTo>
                <a:lnTo>
                  <a:pt x="304" y="1072"/>
                </a:lnTo>
                <a:lnTo>
                  <a:pt x="296" y="1064"/>
                </a:lnTo>
                <a:lnTo>
                  <a:pt x="289" y="1057"/>
                </a:lnTo>
                <a:lnTo>
                  <a:pt x="279" y="1048"/>
                </a:lnTo>
                <a:lnTo>
                  <a:pt x="279" y="1048"/>
                </a:lnTo>
                <a:lnTo>
                  <a:pt x="275" y="1035"/>
                </a:lnTo>
                <a:lnTo>
                  <a:pt x="265" y="1006"/>
                </a:lnTo>
                <a:lnTo>
                  <a:pt x="255" y="975"/>
                </a:lnTo>
                <a:lnTo>
                  <a:pt x="249" y="961"/>
                </a:lnTo>
                <a:lnTo>
                  <a:pt x="249" y="961"/>
                </a:lnTo>
                <a:lnTo>
                  <a:pt x="247" y="958"/>
                </a:lnTo>
                <a:lnTo>
                  <a:pt x="244" y="957"/>
                </a:lnTo>
                <a:lnTo>
                  <a:pt x="241" y="957"/>
                </a:lnTo>
                <a:lnTo>
                  <a:pt x="241" y="957"/>
                </a:lnTo>
                <a:lnTo>
                  <a:pt x="233" y="977"/>
                </a:lnTo>
                <a:lnTo>
                  <a:pt x="221" y="1011"/>
                </a:lnTo>
                <a:lnTo>
                  <a:pt x="221" y="1011"/>
                </a:lnTo>
                <a:lnTo>
                  <a:pt x="216" y="1024"/>
                </a:lnTo>
                <a:lnTo>
                  <a:pt x="209" y="1036"/>
                </a:lnTo>
                <a:lnTo>
                  <a:pt x="203" y="1046"/>
                </a:lnTo>
                <a:lnTo>
                  <a:pt x="201" y="1050"/>
                </a:lnTo>
                <a:lnTo>
                  <a:pt x="201" y="1050"/>
                </a:lnTo>
                <a:lnTo>
                  <a:pt x="201" y="1053"/>
                </a:lnTo>
                <a:lnTo>
                  <a:pt x="201" y="1057"/>
                </a:lnTo>
                <a:lnTo>
                  <a:pt x="199" y="1061"/>
                </a:lnTo>
                <a:lnTo>
                  <a:pt x="192" y="1070"/>
                </a:lnTo>
                <a:lnTo>
                  <a:pt x="192" y="1070"/>
                </a:lnTo>
                <a:lnTo>
                  <a:pt x="178" y="1084"/>
                </a:lnTo>
                <a:lnTo>
                  <a:pt x="168" y="1092"/>
                </a:lnTo>
                <a:lnTo>
                  <a:pt x="168" y="1092"/>
                </a:lnTo>
                <a:lnTo>
                  <a:pt x="164" y="1095"/>
                </a:lnTo>
                <a:lnTo>
                  <a:pt x="160" y="1104"/>
                </a:lnTo>
                <a:lnTo>
                  <a:pt x="145" y="1128"/>
                </a:lnTo>
                <a:lnTo>
                  <a:pt x="139" y="1143"/>
                </a:lnTo>
                <a:lnTo>
                  <a:pt x="133" y="1157"/>
                </a:lnTo>
                <a:lnTo>
                  <a:pt x="129" y="1170"/>
                </a:lnTo>
                <a:lnTo>
                  <a:pt x="128" y="1181"/>
                </a:lnTo>
                <a:lnTo>
                  <a:pt x="128" y="1181"/>
                </a:lnTo>
                <a:lnTo>
                  <a:pt x="127" y="1191"/>
                </a:lnTo>
                <a:lnTo>
                  <a:pt x="126" y="1202"/>
                </a:lnTo>
                <a:lnTo>
                  <a:pt x="120" y="1221"/>
                </a:lnTo>
                <a:lnTo>
                  <a:pt x="114" y="1238"/>
                </a:lnTo>
                <a:lnTo>
                  <a:pt x="111" y="1249"/>
                </a:lnTo>
                <a:lnTo>
                  <a:pt x="111" y="1249"/>
                </a:lnTo>
                <a:lnTo>
                  <a:pt x="109" y="1264"/>
                </a:lnTo>
                <a:lnTo>
                  <a:pt x="109" y="1277"/>
                </a:lnTo>
                <a:lnTo>
                  <a:pt x="109" y="1277"/>
                </a:lnTo>
                <a:lnTo>
                  <a:pt x="111" y="1285"/>
                </a:lnTo>
                <a:lnTo>
                  <a:pt x="116" y="1296"/>
                </a:lnTo>
                <a:lnTo>
                  <a:pt x="123" y="1310"/>
                </a:lnTo>
                <a:lnTo>
                  <a:pt x="123" y="1310"/>
                </a:lnTo>
                <a:lnTo>
                  <a:pt x="151" y="1324"/>
                </a:lnTo>
                <a:lnTo>
                  <a:pt x="174" y="1335"/>
                </a:lnTo>
                <a:lnTo>
                  <a:pt x="185" y="1339"/>
                </a:lnTo>
                <a:lnTo>
                  <a:pt x="193" y="1341"/>
                </a:lnTo>
                <a:lnTo>
                  <a:pt x="193" y="1341"/>
                </a:lnTo>
                <a:lnTo>
                  <a:pt x="215" y="1343"/>
                </a:lnTo>
                <a:lnTo>
                  <a:pt x="219" y="1345"/>
                </a:lnTo>
                <a:lnTo>
                  <a:pt x="221" y="1346"/>
                </a:lnTo>
                <a:lnTo>
                  <a:pt x="224" y="1348"/>
                </a:lnTo>
                <a:lnTo>
                  <a:pt x="226" y="1352"/>
                </a:lnTo>
                <a:lnTo>
                  <a:pt x="226" y="1352"/>
                </a:lnTo>
                <a:lnTo>
                  <a:pt x="227" y="1356"/>
                </a:lnTo>
                <a:lnTo>
                  <a:pt x="229" y="1360"/>
                </a:lnTo>
                <a:lnTo>
                  <a:pt x="227" y="1364"/>
                </a:lnTo>
                <a:lnTo>
                  <a:pt x="225" y="1368"/>
                </a:lnTo>
                <a:lnTo>
                  <a:pt x="222" y="1371"/>
                </a:lnTo>
                <a:lnTo>
                  <a:pt x="218" y="1375"/>
                </a:lnTo>
                <a:lnTo>
                  <a:pt x="213" y="1377"/>
                </a:lnTo>
                <a:lnTo>
                  <a:pt x="207" y="1380"/>
                </a:lnTo>
                <a:lnTo>
                  <a:pt x="207" y="1380"/>
                </a:lnTo>
                <a:lnTo>
                  <a:pt x="197" y="1382"/>
                </a:lnTo>
                <a:lnTo>
                  <a:pt x="191" y="1385"/>
                </a:lnTo>
                <a:lnTo>
                  <a:pt x="181" y="1385"/>
                </a:lnTo>
                <a:lnTo>
                  <a:pt x="162" y="1383"/>
                </a:lnTo>
                <a:lnTo>
                  <a:pt x="162" y="1383"/>
                </a:lnTo>
                <a:lnTo>
                  <a:pt x="89" y="1380"/>
                </a:lnTo>
                <a:lnTo>
                  <a:pt x="31" y="1375"/>
                </a:lnTo>
                <a:lnTo>
                  <a:pt x="31" y="1375"/>
                </a:lnTo>
                <a:lnTo>
                  <a:pt x="26" y="1375"/>
                </a:lnTo>
                <a:lnTo>
                  <a:pt x="20" y="1373"/>
                </a:lnTo>
                <a:lnTo>
                  <a:pt x="12" y="1369"/>
                </a:lnTo>
                <a:lnTo>
                  <a:pt x="5" y="1363"/>
                </a:lnTo>
                <a:lnTo>
                  <a:pt x="1" y="1358"/>
                </a:lnTo>
                <a:lnTo>
                  <a:pt x="1" y="1358"/>
                </a:lnTo>
                <a:lnTo>
                  <a:pt x="0" y="1356"/>
                </a:lnTo>
                <a:lnTo>
                  <a:pt x="0" y="1352"/>
                </a:lnTo>
                <a:lnTo>
                  <a:pt x="0" y="1350"/>
                </a:lnTo>
                <a:lnTo>
                  <a:pt x="1" y="1347"/>
                </a:lnTo>
                <a:lnTo>
                  <a:pt x="1" y="1347"/>
                </a:lnTo>
                <a:lnTo>
                  <a:pt x="5" y="1343"/>
                </a:lnTo>
                <a:lnTo>
                  <a:pt x="6" y="1341"/>
                </a:lnTo>
                <a:lnTo>
                  <a:pt x="6" y="1337"/>
                </a:lnTo>
                <a:lnTo>
                  <a:pt x="6" y="1337"/>
                </a:lnTo>
                <a:lnTo>
                  <a:pt x="7" y="1329"/>
                </a:lnTo>
                <a:lnTo>
                  <a:pt x="8" y="1324"/>
                </a:lnTo>
                <a:lnTo>
                  <a:pt x="8" y="1324"/>
                </a:lnTo>
                <a:lnTo>
                  <a:pt x="5" y="1325"/>
                </a:lnTo>
                <a:lnTo>
                  <a:pt x="2" y="1324"/>
                </a:lnTo>
                <a:lnTo>
                  <a:pt x="1" y="1319"/>
                </a:lnTo>
                <a:lnTo>
                  <a:pt x="1" y="1319"/>
                </a:lnTo>
                <a:lnTo>
                  <a:pt x="1" y="1308"/>
                </a:lnTo>
                <a:lnTo>
                  <a:pt x="1" y="1302"/>
                </a:lnTo>
                <a:lnTo>
                  <a:pt x="1" y="1299"/>
                </a:lnTo>
                <a:lnTo>
                  <a:pt x="1" y="1299"/>
                </a:lnTo>
                <a:lnTo>
                  <a:pt x="5" y="1289"/>
                </a:lnTo>
                <a:lnTo>
                  <a:pt x="6" y="1282"/>
                </a:lnTo>
                <a:lnTo>
                  <a:pt x="6" y="1271"/>
                </a:lnTo>
                <a:lnTo>
                  <a:pt x="6" y="1271"/>
                </a:lnTo>
                <a:lnTo>
                  <a:pt x="6" y="1259"/>
                </a:lnTo>
                <a:lnTo>
                  <a:pt x="5" y="1249"/>
                </a:lnTo>
                <a:lnTo>
                  <a:pt x="3" y="1239"/>
                </a:lnTo>
                <a:lnTo>
                  <a:pt x="5" y="1235"/>
                </a:lnTo>
                <a:lnTo>
                  <a:pt x="6" y="1230"/>
                </a:lnTo>
                <a:lnTo>
                  <a:pt x="6" y="1230"/>
                </a:lnTo>
                <a:lnTo>
                  <a:pt x="7" y="1225"/>
                </a:lnTo>
                <a:lnTo>
                  <a:pt x="9" y="1216"/>
                </a:lnTo>
                <a:lnTo>
                  <a:pt x="13" y="1195"/>
                </a:lnTo>
                <a:lnTo>
                  <a:pt x="15" y="1182"/>
                </a:lnTo>
                <a:lnTo>
                  <a:pt x="20" y="1169"/>
                </a:lnTo>
                <a:lnTo>
                  <a:pt x="25" y="1156"/>
                </a:lnTo>
                <a:lnTo>
                  <a:pt x="31" y="1143"/>
                </a:lnTo>
                <a:lnTo>
                  <a:pt x="31" y="1143"/>
                </a:lnTo>
                <a:lnTo>
                  <a:pt x="38" y="1128"/>
                </a:lnTo>
                <a:lnTo>
                  <a:pt x="46" y="1111"/>
                </a:lnTo>
                <a:lnTo>
                  <a:pt x="60" y="1073"/>
                </a:lnTo>
                <a:lnTo>
                  <a:pt x="75" y="1030"/>
                </a:lnTo>
                <a:lnTo>
                  <a:pt x="75" y="1030"/>
                </a:lnTo>
                <a:lnTo>
                  <a:pt x="87" y="985"/>
                </a:lnTo>
                <a:lnTo>
                  <a:pt x="98" y="951"/>
                </a:lnTo>
                <a:lnTo>
                  <a:pt x="106" y="925"/>
                </a:lnTo>
                <a:lnTo>
                  <a:pt x="106" y="925"/>
                </a:lnTo>
                <a:lnTo>
                  <a:pt x="110" y="915"/>
                </a:lnTo>
                <a:lnTo>
                  <a:pt x="111" y="904"/>
                </a:lnTo>
                <a:lnTo>
                  <a:pt x="114" y="880"/>
                </a:lnTo>
                <a:lnTo>
                  <a:pt x="115" y="858"/>
                </a:lnTo>
                <a:lnTo>
                  <a:pt x="116" y="848"/>
                </a:lnTo>
                <a:lnTo>
                  <a:pt x="117" y="841"/>
                </a:lnTo>
                <a:lnTo>
                  <a:pt x="117" y="841"/>
                </a:lnTo>
                <a:lnTo>
                  <a:pt x="123" y="823"/>
                </a:lnTo>
                <a:lnTo>
                  <a:pt x="124" y="817"/>
                </a:lnTo>
                <a:lnTo>
                  <a:pt x="126" y="810"/>
                </a:lnTo>
                <a:lnTo>
                  <a:pt x="126" y="810"/>
                </a:lnTo>
                <a:lnTo>
                  <a:pt x="124" y="800"/>
                </a:lnTo>
                <a:lnTo>
                  <a:pt x="123" y="790"/>
                </a:lnTo>
                <a:lnTo>
                  <a:pt x="121" y="782"/>
                </a:lnTo>
                <a:lnTo>
                  <a:pt x="120" y="777"/>
                </a:lnTo>
                <a:lnTo>
                  <a:pt x="120" y="777"/>
                </a:lnTo>
                <a:lnTo>
                  <a:pt x="95" y="777"/>
                </a:lnTo>
                <a:lnTo>
                  <a:pt x="80" y="776"/>
                </a:lnTo>
                <a:lnTo>
                  <a:pt x="75" y="773"/>
                </a:lnTo>
                <a:lnTo>
                  <a:pt x="72" y="772"/>
                </a:lnTo>
                <a:lnTo>
                  <a:pt x="72" y="771"/>
                </a:lnTo>
                <a:lnTo>
                  <a:pt x="72" y="771"/>
                </a:lnTo>
                <a:lnTo>
                  <a:pt x="72" y="764"/>
                </a:lnTo>
                <a:lnTo>
                  <a:pt x="72" y="756"/>
                </a:lnTo>
                <a:lnTo>
                  <a:pt x="72" y="756"/>
                </a:lnTo>
                <a:lnTo>
                  <a:pt x="68" y="681"/>
                </a:lnTo>
                <a:lnTo>
                  <a:pt x="64" y="630"/>
                </a:lnTo>
                <a:lnTo>
                  <a:pt x="61" y="598"/>
                </a:lnTo>
                <a:lnTo>
                  <a:pt x="61" y="598"/>
                </a:lnTo>
                <a:lnTo>
                  <a:pt x="43" y="495"/>
                </a:lnTo>
                <a:lnTo>
                  <a:pt x="37" y="457"/>
                </a:lnTo>
                <a:lnTo>
                  <a:pt x="31" y="422"/>
                </a:lnTo>
                <a:lnTo>
                  <a:pt x="29" y="391"/>
                </a:lnTo>
                <a:lnTo>
                  <a:pt x="28" y="365"/>
                </a:lnTo>
                <a:lnTo>
                  <a:pt x="28" y="365"/>
                </a:lnTo>
                <a:lnTo>
                  <a:pt x="29" y="343"/>
                </a:lnTo>
                <a:lnTo>
                  <a:pt x="32" y="322"/>
                </a:lnTo>
                <a:lnTo>
                  <a:pt x="37" y="300"/>
                </a:lnTo>
                <a:lnTo>
                  <a:pt x="42" y="279"/>
                </a:lnTo>
                <a:lnTo>
                  <a:pt x="54" y="245"/>
                </a:lnTo>
                <a:lnTo>
                  <a:pt x="61" y="226"/>
                </a:lnTo>
                <a:lnTo>
                  <a:pt x="61" y="226"/>
                </a:lnTo>
                <a:lnTo>
                  <a:pt x="65" y="217"/>
                </a:lnTo>
                <a:lnTo>
                  <a:pt x="70" y="210"/>
                </a:lnTo>
                <a:lnTo>
                  <a:pt x="75" y="205"/>
                </a:lnTo>
                <a:lnTo>
                  <a:pt x="75" y="205"/>
                </a:lnTo>
                <a:lnTo>
                  <a:pt x="72" y="205"/>
                </a:lnTo>
                <a:lnTo>
                  <a:pt x="71" y="204"/>
                </a:lnTo>
                <a:lnTo>
                  <a:pt x="70" y="203"/>
                </a:lnTo>
                <a:lnTo>
                  <a:pt x="70" y="203"/>
                </a:lnTo>
                <a:lnTo>
                  <a:pt x="71" y="199"/>
                </a:lnTo>
                <a:lnTo>
                  <a:pt x="74" y="196"/>
                </a:lnTo>
                <a:lnTo>
                  <a:pt x="78" y="190"/>
                </a:lnTo>
                <a:lnTo>
                  <a:pt x="78" y="19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8">
            <a:extLst>
              <a:ext uri="{FF2B5EF4-FFF2-40B4-BE49-F238E27FC236}">
                <a16:creationId xmlns:a16="http://schemas.microsoft.com/office/drawing/2014/main" id="{3251F846-FA4B-4255-8B0A-8AB495F31E62}"/>
              </a:ext>
            </a:extLst>
          </p:cNvPr>
          <p:cNvSpPr>
            <a:spLocks/>
          </p:cNvSpPr>
          <p:nvPr/>
        </p:nvSpPr>
        <p:spPr bwMode="auto">
          <a:xfrm>
            <a:off x="8465762" y="4684419"/>
            <a:ext cx="518698" cy="1650171"/>
          </a:xfrm>
          <a:custGeom>
            <a:avLst/>
            <a:gdLst>
              <a:gd name="T0" fmla="*/ 272 w 408"/>
              <a:gd name="T1" fmla="*/ 43 h 1298"/>
              <a:gd name="T2" fmla="*/ 264 w 408"/>
              <a:gd name="T3" fmla="*/ 26 h 1298"/>
              <a:gd name="T4" fmla="*/ 213 w 408"/>
              <a:gd name="T5" fmla="*/ 2 h 1298"/>
              <a:gd name="T6" fmla="*/ 163 w 408"/>
              <a:gd name="T7" fmla="*/ 10 h 1298"/>
              <a:gd name="T8" fmla="*/ 84 w 408"/>
              <a:gd name="T9" fmla="*/ 120 h 1298"/>
              <a:gd name="T10" fmla="*/ 52 w 408"/>
              <a:gd name="T11" fmla="*/ 220 h 1298"/>
              <a:gd name="T12" fmla="*/ 22 w 408"/>
              <a:gd name="T13" fmla="*/ 332 h 1298"/>
              <a:gd name="T14" fmla="*/ 6 w 408"/>
              <a:gd name="T15" fmla="*/ 379 h 1298"/>
              <a:gd name="T16" fmla="*/ 2 w 408"/>
              <a:gd name="T17" fmla="*/ 407 h 1298"/>
              <a:gd name="T18" fmla="*/ 11 w 408"/>
              <a:gd name="T19" fmla="*/ 419 h 1298"/>
              <a:gd name="T20" fmla="*/ 33 w 408"/>
              <a:gd name="T21" fmla="*/ 427 h 1298"/>
              <a:gd name="T22" fmla="*/ 43 w 408"/>
              <a:gd name="T23" fmla="*/ 432 h 1298"/>
              <a:gd name="T24" fmla="*/ 74 w 408"/>
              <a:gd name="T25" fmla="*/ 433 h 1298"/>
              <a:gd name="T26" fmla="*/ 97 w 408"/>
              <a:gd name="T27" fmla="*/ 448 h 1298"/>
              <a:gd name="T28" fmla="*/ 34 w 408"/>
              <a:gd name="T29" fmla="*/ 527 h 1298"/>
              <a:gd name="T30" fmla="*/ 34 w 408"/>
              <a:gd name="T31" fmla="*/ 589 h 1298"/>
              <a:gd name="T32" fmla="*/ 26 w 408"/>
              <a:gd name="T33" fmla="*/ 689 h 1298"/>
              <a:gd name="T34" fmla="*/ 29 w 408"/>
              <a:gd name="T35" fmla="*/ 749 h 1298"/>
              <a:gd name="T36" fmla="*/ 33 w 408"/>
              <a:gd name="T37" fmla="*/ 783 h 1298"/>
              <a:gd name="T38" fmla="*/ 86 w 408"/>
              <a:gd name="T39" fmla="*/ 765 h 1298"/>
              <a:gd name="T40" fmla="*/ 88 w 408"/>
              <a:gd name="T41" fmla="*/ 702 h 1298"/>
              <a:gd name="T42" fmla="*/ 91 w 408"/>
              <a:gd name="T43" fmla="*/ 655 h 1298"/>
              <a:gd name="T44" fmla="*/ 115 w 408"/>
              <a:gd name="T45" fmla="*/ 599 h 1298"/>
              <a:gd name="T46" fmla="*/ 126 w 408"/>
              <a:gd name="T47" fmla="*/ 642 h 1298"/>
              <a:gd name="T48" fmla="*/ 151 w 408"/>
              <a:gd name="T49" fmla="*/ 708 h 1298"/>
              <a:gd name="T50" fmla="*/ 170 w 408"/>
              <a:gd name="T51" fmla="*/ 887 h 1298"/>
              <a:gd name="T52" fmla="*/ 143 w 408"/>
              <a:gd name="T53" fmla="*/ 1040 h 1298"/>
              <a:gd name="T54" fmla="*/ 151 w 408"/>
              <a:gd name="T55" fmla="*/ 1218 h 1298"/>
              <a:gd name="T56" fmla="*/ 137 w 408"/>
              <a:gd name="T57" fmla="*/ 1278 h 1298"/>
              <a:gd name="T58" fmla="*/ 154 w 408"/>
              <a:gd name="T59" fmla="*/ 1295 h 1298"/>
              <a:gd name="T60" fmla="*/ 272 w 408"/>
              <a:gd name="T61" fmla="*/ 1298 h 1298"/>
              <a:gd name="T62" fmla="*/ 333 w 408"/>
              <a:gd name="T63" fmla="*/ 1281 h 1298"/>
              <a:gd name="T64" fmla="*/ 359 w 408"/>
              <a:gd name="T65" fmla="*/ 1259 h 1298"/>
              <a:gd name="T66" fmla="*/ 368 w 408"/>
              <a:gd name="T67" fmla="*/ 1242 h 1298"/>
              <a:gd name="T68" fmla="*/ 310 w 408"/>
              <a:gd name="T69" fmla="*/ 1223 h 1298"/>
              <a:gd name="T70" fmla="*/ 285 w 408"/>
              <a:gd name="T71" fmla="*/ 1199 h 1298"/>
              <a:gd name="T72" fmla="*/ 258 w 408"/>
              <a:gd name="T73" fmla="*/ 1138 h 1298"/>
              <a:gd name="T74" fmla="*/ 302 w 408"/>
              <a:gd name="T75" fmla="*/ 916 h 1298"/>
              <a:gd name="T76" fmla="*/ 331 w 408"/>
              <a:gd name="T77" fmla="*/ 781 h 1298"/>
              <a:gd name="T78" fmla="*/ 326 w 408"/>
              <a:gd name="T79" fmla="*/ 604 h 1298"/>
              <a:gd name="T80" fmla="*/ 332 w 408"/>
              <a:gd name="T81" fmla="*/ 649 h 1298"/>
              <a:gd name="T82" fmla="*/ 351 w 408"/>
              <a:gd name="T83" fmla="*/ 672 h 1298"/>
              <a:gd name="T84" fmla="*/ 401 w 408"/>
              <a:gd name="T85" fmla="*/ 672 h 1298"/>
              <a:gd name="T86" fmla="*/ 405 w 408"/>
              <a:gd name="T87" fmla="*/ 648 h 1298"/>
              <a:gd name="T88" fmla="*/ 399 w 408"/>
              <a:gd name="T89" fmla="*/ 627 h 1298"/>
              <a:gd name="T90" fmla="*/ 399 w 408"/>
              <a:gd name="T91" fmla="*/ 543 h 1298"/>
              <a:gd name="T92" fmla="*/ 377 w 408"/>
              <a:gd name="T93" fmla="*/ 458 h 1298"/>
              <a:gd name="T94" fmla="*/ 360 w 408"/>
              <a:gd name="T95" fmla="*/ 420 h 1298"/>
              <a:gd name="T96" fmla="*/ 381 w 408"/>
              <a:gd name="T97" fmla="*/ 386 h 1298"/>
              <a:gd name="T98" fmla="*/ 362 w 408"/>
              <a:gd name="T99" fmla="*/ 356 h 1298"/>
              <a:gd name="T100" fmla="*/ 336 w 408"/>
              <a:gd name="T101" fmla="*/ 328 h 1298"/>
              <a:gd name="T102" fmla="*/ 322 w 408"/>
              <a:gd name="T103" fmla="*/ 280 h 1298"/>
              <a:gd name="T104" fmla="*/ 303 w 408"/>
              <a:gd name="T105" fmla="*/ 250 h 1298"/>
              <a:gd name="T106" fmla="*/ 312 w 408"/>
              <a:gd name="T107" fmla="*/ 211 h 1298"/>
              <a:gd name="T108" fmla="*/ 315 w 408"/>
              <a:gd name="T109" fmla="*/ 175 h 1298"/>
              <a:gd name="T110" fmla="*/ 337 w 408"/>
              <a:gd name="T111" fmla="*/ 173 h 1298"/>
              <a:gd name="T112" fmla="*/ 337 w 408"/>
              <a:gd name="T113" fmla="*/ 128 h 1298"/>
              <a:gd name="T114" fmla="*/ 326 w 408"/>
              <a:gd name="T115" fmla="*/ 108 h 1298"/>
              <a:gd name="T116" fmla="*/ 291 w 408"/>
              <a:gd name="T117" fmla="*/ 77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8" h="1298">
                <a:moveTo>
                  <a:pt x="278" y="68"/>
                </a:moveTo>
                <a:lnTo>
                  <a:pt x="278" y="68"/>
                </a:lnTo>
                <a:lnTo>
                  <a:pt x="278" y="60"/>
                </a:lnTo>
                <a:lnTo>
                  <a:pt x="276" y="56"/>
                </a:lnTo>
                <a:lnTo>
                  <a:pt x="275" y="51"/>
                </a:lnTo>
                <a:lnTo>
                  <a:pt x="275" y="51"/>
                </a:lnTo>
                <a:lnTo>
                  <a:pt x="272" y="43"/>
                </a:lnTo>
                <a:lnTo>
                  <a:pt x="272" y="40"/>
                </a:lnTo>
                <a:lnTo>
                  <a:pt x="272" y="40"/>
                </a:lnTo>
                <a:lnTo>
                  <a:pt x="272" y="39"/>
                </a:lnTo>
                <a:lnTo>
                  <a:pt x="272" y="36"/>
                </a:lnTo>
                <a:lnTo>
                  <a:pt x="270" y="31"/>
                </a:lnTo>
                <a:lnTo>
                  <a:pt x="264" y="26"/>
                </a:lnTo>
                <a:lnTo>
                  <a:pt x="264" y="26"/>
                </a:lnTo>
                <a:lnTo>
                  <a:pt x="256" y="20"/>
                </a:lnTo>
                <a:lnTo>
                  <a:pt x="246" y="13"/>
                </a:lnTo>
                <a:lnTo>
                  <a:pt x="240" y="10"/>
                </a:lnTo>
                <a:lnTo>
                  <a:pt x="233" y="7"/>
                </a:lnTo>
                <a:lnTo>
                  <a:pt x="223" y="5"/>
                </a:lnTo>
                <a:lnTo>
                  <a:pt x="213" y="2"/>
                </a:lnTo>
                <a:lnTo>
                  <a:pt x="213" y="2"/>
                </a:lnTo>
                <a:lnTo>
                  <a:pt x="195" y="0"/>
                </a:lnTo>
                <a:lnTo>
                  <a:pt x="183" y="0"/>
                </a:lnTo>
                <a:lnTo>
                  <a:pt x="178" y="1"/>
                </a:lnTo>
                <a:lnTo>
                  <a:pt x="174" y="2"/>
                </a:lnTo>
                <a:lnTo>
                  <a:pt x="169" y="6"/>
                </a:lnTo>
                <a:lnTo>
                  <a:pt x="163" y="10"/>
                </a:lnTo>
                <a:lnTo>
                  <a:pt x="163" y="10"/>
                </a:lnTo>
                <a:lnTo>
                  <a:pt x="155" y="16"/>
                </a:lnTo>
                <a:lnTo>
                  <a:pt x="147" y="26"/>
                </a:lnTo>
                <a:lnTo>
                  <a:pt x="128" y="53"/>
                </a:lnTo>
                <a:lnTo>
                  <a:pt x="107" y="82"/>
                </a:lnTo>
                <a:lnTo>
                  <a:pt x="91" y="108"/>
                </a:lnTo>
                <a:lnTo>
                  <a:pt x="91" y="108"/>
                </a:lnTo>
                <a:lnTo>
                  <a:pt x="84" y="120"/>
                </a:lnTo>
                <a:lnTo>
                  <a:pt x="78" y="132"/>
                </a:lnTo>
                <a:lnTo>
                  <a:pt x="66" y="160"/>
                </a:lnTo>
                <a:lnTo>
                  <a:pt x="59" y="186"/>
                </a:lnTo>
                <a:lnTo>
                  <a:pt x="55" y="198"/>
                </a:lnTo>
                <a:lnTo>
                  <a:pt x="54" y="209"/>
                </a:lnTo>
                <a:lnTo>
                  <a:pt x="54" y="209"/>
                </a:lnTo>
                <a:lnTo>
                  <a:pt x="52" y="220"/>
                </a:lnTo>
                <a:lnTo>
                  <a:pt x="52" y="232"/>
                </a:lnTo>
                <a:lnTo>
                  <a:pt x="54" y="255"/>
                </a:lnTo>
                <a:lnTo>
                  <a:pt x="56" y="281"/>
                </a:lnTo>
                <a:lnTo>
                  <a:pt x="56" y="281"/>
                </a:lnTo>
                <a:lnTo>
                  <a:pt x="40" y="304"/>
                </a:lnTo>
                <a:lnTo>
                  <a:pt x="28" y="322"/>
                </a:lnTo>
                <a:lnTo>
                  <a:pt x="22" y="332"/>
                </a:lnTo>
                <a:lnTo>
                  <a:pt x="20" y="339"/>
                </a:lnTo>
                <a:lnTo>
                  <a:pt x="20" y="339"/>
                </a:lnTo>
                <a:lnTo>
                  <a:pt x="13" y="355"/>
                </a:lnTo>
                <a:lnTo>
                  <a:pt x="10" y="361"/>
                </a:lnTo>
                <a:lnTo>
                  <a:pt x="9" y="369"/>
                </a:lnTo>
                <a:lnTo>
                  <a:pt x="9" y="369"/>
                </a:lnTo>
                <a:lnTo>
                  <a:pt x="6" y="379"/>
                </a:lnTo>
                <a:lnTo>
                  <a:pt x="5" y="384"/>
                </a:lnTo>
                <a:lnTo>
                  <a:pt x="3" y="389"/>
                </a:lnTo>
                <a:lnTo>
                  <a:pt x="2" y="393"/>
                </a:lnTo>
                <a:lnTo>
                  <a:pt x="2" y="393"/>
                </a:lnTo>
                <a:lnTo>
                  <a:pt x="0" y="402"/>
                </a:lnTo>
                <a:lnTo>
                  <a:pt x="0" y="404"/>
                </a:lnTo>
                <a:lnTo>
                  <a:pt x="2" y="407"/>
                </a:lnTo>
                <a:lnTo>
                  <a:pt x="2" y="407"/>
                </a:lnTo>
                <a:lnTo>
                  <a:pt x="9" y="410"/>
                </a:lnTo>
                <a:lnTo>
                  <a:pt x="11" y="412"/>
                </a:lnTo>
                <a:lnTo>
                  <a:pt x="13" y="414"/>
                </a:lnTo>
                <a:lnTo>
                  <a:pt x="13" y="414"/>
                </a:lnTo>
                <a:lnTo>
                  <a:pt x="11" y="416"/>
                </a:lnTo>
                <a:lnTo>
                  <a:pt x="11" y="419"/>
                </a:lnTo>
                <a:lnTo>
                  <a:pt x="11" y="421"/>
                </a:lnTo>
                <a:lnTo>
                  <a:pt x="16" y="424"/>
                </a:lnTo>
                <a:lnTo>
                  <a:pt x="16" y="424"/>
                </a:lnTo>
                <a:lnTo>
                  <a:pt x="27" y="425"/>
                </a:lnTo>
                <a:lnTo>
                  <a:pt x="31" y="426"/>
                </a:lnTo>
                <a:lnTo>
                  <a:pt x="33" y="427"/>
                </a:lnTo>
                <a:lnTo>
                  <a:pt x="33" y="427"/>
                </a:lnTo>
                <a:lnTo>
                  <a:pt x="34" y="433"/>
                </a:lnTo>
                <a:lnTo>
                  <a:pt x="37" y="437"/>
                </a:lnTo>
                <a:lnTo>
                  <a:pt x="38" y="438"/>
                </a:lnTo>
                <a:lnTo>
                  <a:pt x="39" y="437"/>
                </a:lnTo>
                <a:lnTo>
                  <a:pt x="39" y="437"/>
                </a:lnTo>
                <a:lnTo>
                  <a:pt x="42" y="436"/>
                </a:lnTo>
                <a:lnTo>
                  <a:pt x="43" y="432"/>
                </a:lnTo>
                <a:lnTo>
                  <a:pt x="45" y="425"/>
                </a:lnTo>
                <a:lnTo>
                  <a:pt x="46" y="414"/>
                </a:lnTo>
                <a:lnTo>
                  <a:pt x="54" y="407"/>
                </a:lnTo>
                <a:lnTo>
                  <a:pt x="56" y="380"/>
                </a:lnTo>
                <a:lnTo>
                  <a:pt x="56" y="380"/>
                </a:lnTo>
                <a:lnTo>
                  <a:pt x="63" y="401"/>
                </a:lnTo>
                <a:lnTo>
                  <a:pt x="74" y="433"/>
                </a:lnTo>
                <a:lnTo>
                  <a:pt x="74" y="433"/>
                </a:lnTo>
                <a:lnTo>
                  <a:pt x="79" y="448"/>
                </a:lnTo>
                <a:lnTo>
                  <a:pt x="82" y="450"/>
                </a:lnTo>
                <a:lnTo>
                  <a:pt x="84" y="451"/>
                </a:lnTo>
                <a:lnTo>
                  <a:pt x="84" y="451"/>
                </a:lnTo>
                <a:lnTo>
                  <a:pt x="92" y="449"/>
                </a:lnTo>
                <a:lnTo>
                  <a:pt x="97" y="448"/>
                </a:lnTo>
                <a:lnTo>
                  <a:pt x="97" y="448"/>
                </a:lnTo>
                <a:lnTo>
                  <a:pt x="79" y="474"/>
                </a:lnTo>
                <a:lnTo>
                  <a:pt x="63" y="496"/>
                </a:lnTo>
                <a:lnTo>
                  <a:pt x="50" y="512"/>
                </a:lnTo>
                <a:lnTo>
                  <a:pt x="50" y="512"/>
                </a:lnTo>
                <a:lnTo>
                  <a:pt x="40" y="520"/>
                </a:lnTo>
                <a:lnTo>
                  <a:pt x="34" y="527"/>
                </a:lnTo>
                <a:lnTo>
                  <a:pt x="32" y="530"/>
                </a:lnTo>
                <a:lnTo>
                  <a:pt x="31" y="534"/>
                </a:lnTo>
                <a:lnTo>
                  <a:pt x="29" y="546"/>
                </a:lnTo>
                <a:lnTo>
                  <a:pt x="29" y="546"/>
                </a:lnTo>
                <a:lnTo>
                  <a:pt x="29" y="560"/>
                </a:lnTo>
                <a:lnTo>
                  <a:pt x="32" y="574"/>
                </a:lnTo>
                <a:lnTo>
                  <a:pt x="34" y="589"/>
                </a:lnTo>
                <a:lnTo>
                  <a:pt x="37" y="610"/>
                </a:lnTo>
                <a:lnTo>
                  <a:pt x="37" y="610"/>
                </a:lnTo>
                <a:lnTo>
                  <a:pt x="37" y="623"/>
                </a:lnTo>
                <a:lnTo>
                  <a:pt x="36" y="637"/>
                </a:lnTo>
                <a:lnTo>
                  <a:pt x="32" y="662"/>
                </a:lnTo>
                <a:lnTo>
                  <a:pt x="28" y="682"/>
                </a:lnTo>
                <a:lnTo>
                  <a:pt x="26" y="689"/>
                </a:lnTo>
                <a:lnTo>
                  <a:pt x="37" y="695"/>
                </a:lnTo>
                <a:lnTo>
                  <a:pt x="37" y="695"/>
                </a:lnTo>
                <a:lnTo>
                  <a:pt x="34" y="719"/>
                </a:lnTo>
                <a:lnTo>
                  <a:pt x="32" y="737"/>
                </a:lnTo>
                <a:lnTo>
                  <a:pt x="31" y="744"/>
                </a:lnTo>
                <a:lnTo>
                  <a:pt x="29" y="749"/>
                </a:lnTo>
                <a:lnTo>
                  <a:pt x="29" y="749"/>
                </a:lnTo>
                <a:lnTo>
                  <a:pt x="26" y="758"/>
                </a:lnTo>
                <a:lnTo>
                  <a:pt x="23" y="764"/>
                </a:lnTo>
                <a:lnTo>
                  <a:pt x="22" y="769"/>
                </a:lnTo>
                <a:lnTo>
                  <a:pt x="22" y="775"/>
                </a:lnTo>
                <a:lnTo>
                  <a:pt x="23" y="778"/>
                </a:lnTo>
                <a:lnTo>
                  <a:pt x="27" y="782"/>
                </a:lnTo>
                <a:lnTo>
                  <a:pt x="33" y="783"/>
                </a:lnTo>
                <a:lnTo>
                  <a:pt x="33" y="783"/>
                </a:lnTo>
                <a:lnTo>
                  <a:pt x="46" y="784"/>
                </a:lnTo>
                <a:lnTo>
                  <a:pt x="59" y="783"/>
                </a:lnTo>
                <a:lnTo>
                  <a:pt x="68" y="780"/>
                </a:lnTo>
                <a:lnTo>
                  <a:pt x="77" y="774"/>
                </a:lnTo>
                <a:lnTo>
                  <a:pt x="77" y="774"/>
                </a:lnTo>
                <a:lnTo>
                  <a:pt x="86" y="765"/>
                </a:lnTo>
                <a:lnTo>
                  <a:pt x="94" y="757"/>
                </a:lnTo>
                <a:lnTo>
                  <a:pt x="100" y="748"/>
                </a:lnTo>
                <a:lnTo>
                  <a:pt x="101" y="744"/>
                </a:lnTo>
                <a:lnTo>
                  <a:pt x="101" y="743"/>
                </a:lnTo>
                <a:lnTo>
                  <a:pt x="101" y="743"/>
                </a:lnTo>
                <a:lnTo>
                  <a:pt x="88" y="702"/>
                </a:lnTo>
                <a:lnTo>
                  <a:pt x="88" y="702"/>
                </a:lnTo>
                <a:lnTo>
                  <a:pt x="89" y="700"/>
                </a:lnTo>
                <a:lnTo>
                  <a:pt x="90" y="698"/>
                </a:lnTo>
                <a:lnTo>
                  <a:pt x="91" y="695"/>
                </a:lnTo>
                <a:lnTo>
                  <a:pt x="91" y="695"/>
                </a:lnTo>
                <a:lnTo>
                  <a:pt x="91" y="680"/>
                </a:lnTo>
                <a:lnTo>
                  <a:pt x="91" y="655"/>
                </a:lnTo>
                <a:lnTo>
                  <a:pt x="91" y="655"/>
                </a:lnTo>
                <a:lnTo>
                  <a:pt x="91" y="637"/>
                </a:lnTo>
                <a:lnTo>
                  <a:pt x="94" y="616"/>
                </a:lnTo>
                <a:lnTo>
                  <a:pt x="97" y="591"/>
                </a:lnTo>
                <a:lnTo>
                  <a:pt x="114" y="546"/>
                </a:lnTo>
                <a:lnTo>
                  <a:pt x="114" y="546"/>
                </a:lnTo>
                <a:lnTo>
                  <a:pt x="114" y="577"/>
                </a:lnTo>
                <a:lnTo>
                  <a:pt x="115" y="599"/>
                </a:lnTo>
                <a:lnTo>
                  <a:pt x="117" y="606"/>
                </a:lnTo>
                <a:lnTo>
                  <a:pt x="118" y="610"/>
                </a:lnTo>
                <a:lnTo>
                  <a:pt x="118" y="610"/>
                </a:lnTo>
                <a:lnTo>
                  <a:pt x="125" y="614"/>
                </a:lnTo>
                <a:lnTo>
                  <a:pt x="125" y="614"/>
                </a:lnTo>
                <a:lnTo>
                  <a:pt x="125" y="622"/>
                </a:lnTo>
                <a:lnTo>
                  <a:pt x="126" y="642"/>
                </a:lnTo>
                <a:lnTo>
                  <a:pt x="129" y="654"/>
                </a:lnTo>
                <a:lnTo>
                  <a:pt x="131" y="666"/>
                </a:lnTo>
                <a:lnTo>
                  <a:pt x="135" y="678"/>
                </a:lnTo>
                <a:lnTo>
                  <a:pt x="138" y="689"/>
                </a:lnTo>
                <a:lnTo>
                  <a:pt x="138" y="689"/>
                </a:lnTo>
                <a:lnTo>
                  <a:pt x="146" y="702"/>
                </a:lnTo>
                <a:lnTo>
                  <a:pt x="151" y="708"/>
                </a:lnTo>
                <a:lnTo>
                  <a:pt x="154" y="715"/>
                </a:lnTo>
                <a:lnTo>
                  <a:pt x="155" y="730"/>
                </a:lnTo>
                <a:lnTo>
                  <a:pt x="155" y="730"/>
                </a:lnTo>
                <a:lnTo>
                  <a:pt x="165" y="813"/>
                </a:lnTo>
                <a:lnTo>
                  <a:pt x="169" y="841"/>
                </a:lnTo>
                <a:lnTo>
                  <a:pt x="170" y="866"/>
                </a:lnTo>
                <a:lnTo>
                  <a:pt x="170" y="887"/>
                </a:lnTo>
                <a:lnTo>
                  <a:pt x="169" y="903"/>
                </a:lnTo>
                <a:lnTo>
                  <a:pt x="169" y="903"/>
                </a:lnTo>
                <a:lnTo>
                  <a:pt x="158" y="961"/>
                </a:lnTo>
                <a:lnTo>
                  <a:pt x="146" y="1022"/>
                </a:lnTo>
                <a:lnTo>
                  <a:pt x="146" y="1022"/>
                </a:lnTo>
                <a:lnTo>
                  <a:pt x="144" y="1029"/>
                </a:lnTo>
                <a:lnTo>
                  <a:pt x="143" y="1040"/>
                </a:lnTo>
                <a:lnTo>
                  <a:pt x="143" y="1067"/>
                </a:lnTo>
                <a:lnTo>
                  <a:pt x="144" y="1098"/>
                </a:lnTo>
                <a:lnTo>
                  <a:pt x="146" y="1131"/>
                </a:lnTo>
                <a:lnTo>
                  <a:pt x="151" y="1190"/>
                </a:lnTo>
                <a:lnTo>
                  <a:pt x="152" y="1215"/>
                </a:lnTo>
                <a:lnTo>
                  <a:pt x="152" y="1215"/>
                </a:lnTo>
                <a:lnTo>
                  <a:pt x="151" y="1218"/>
                </a:lnTo>
                <a:lnTo>
                  <a:pt x="146" y="1225"/>
                </a:lnTo>
                <a:lnTo>
                  <a:pt x="146" y="1225"/>
                </a:lnTo>
                <a:lnTo>
                  <a:pt x="143" y="1236"/>
                </a:lnTo>
                <a:lnTo>
                  <a:pt x="141" y="1253"/>
                </a:lnTo>
                <a:lnTo>
                  <a:pt x="138" y="1276"/>
                </a:lnTo>
                <a:lnTo>
                  <a:pt x="138" y="1276"/>
                </a:lnTo>
                <a:lnTo>
                  <a:pt x="137" y="1278"/>
                </a:lnTo>
                <a:lnTo>
                  <a:pt x="137" y="1283"/>
                </a:lnTo>
                <a:lnTo>
                  <a:pt x="137" y="1288"/>
                </a:lnTo>
                <a:lnTo>
                  <a:pt x="140" y="1291"/>
                </a:lnTo>
                <a:lnTo>
                  <a:pt x="142" y="1293"/>
                </a:lnTo>
                <a:lnTo>
                  <a:pt x="142" y="1293"/>
                </a:lnTo>
                <a:lnTo>
                  <a:pt x="147" y="1294"/>
                </a:lnTo>
                <a:lnTo>
                  <a:pt x="154" y="1295"/>
                </a:lnTo>
                <a:lnTo>
                  <a:pt x="176" y="1294"/>
                </a:lnTo>
                <a:lnTo>
                  <a:pt x="201" y="1293"/>
                </a:lnTo>
                <a:lnTo>
                  <a:pt x="215" y="1293"/>
                </a:lnTo>
                <a:lnTo>
                  <a:pt x="227" y="1293"/>
                </a:lnTo>
                <a:lnTo>
                  <a:pt x="227" y="1293"/>
                </a:lnTo>
                <a:lnTo>
                  <a:pt x="261" y="1297"/>
                </a:lnTo>
                <a:lnTo>
                  <a:pt x="272" y="1298"/>
                </a:lnTo>
                <a:lnTo>
                  <a:pt x="281" y="1297"/>
                </a:lnTo>
                <a:lnTo>
                  <a:pt x="281" y="1297"/>
                </a:lnTo>
                <a:lnTo>
                  <a:pt x="307" y="1291"/>
                </a:lnTo>
                <a:lnTo>
                  <a:pt x="319" y="1287"/>
                </a:lnTo>
                <a:lnTo>
                  <a:pt x="330" y="1283"/>
                </a:lnTo>
                <a:lnTo>
                  <a:pt x="330" y="1283"/>
                </a:lnTo>
                <a:lnTo>
                  <a:pt x="333" y="1281"/>
                </a:lnTo>
                <a:lnTo>
                  <a:pt x="337" y="1277"/>
                </a:lnTo>
                <a:lnTo>
                  <a:pt x="342" y="1270"/>
                </a:lnTo>
                <a:lnTo>
                  <a:pt x="345" y="1265"/>
                </a:lnTo>
                <a:lnTo>
                  <a:pt x="347" y="1263"/>
                </a:lnTo>
                <a:lnTo>
                  <a:pt x="347" y="1263"/>
                </a:lnTo>
                <a:lnTo>
                  <a:pt x="350" y="1261"/>
                </a:lnTo>
                <a:lnTo>
                  <a:pt x="359" y="1259"/>
                </a:lnTo>
                <a:lnTo>
                  <a:pt x="364" y="1257"/>
                </a:lnTo>
                <a:lnTo>
                  <a:pt x="367" y="1254"/>
                </a:lnTo>
                <a:lnTo>
                  <a:pt x="370" y="1252"/>
                </a:lnTo>
                <a:lnTo>
                  <a:pt x="371" y="1249"/>
                </a:lnTo>
                <a:lnTo>
                  <a:pt x="371" y="1249"/>
                </a:lnTo>
                <a:lnTo>
                  <a:pt x="370" y="1243"/>
                </a:lnTo>
                <a:lnTo>
                  <a:pt x="368" y="1242"/>
                </a:lnTo>
                <a:lnTo>
                  <a:pt x="367" y="1241"/>
                </a:lnTo>
                <a:lnTo>
                  <a:pt x="361" y="1237"/>
                </a:lnTo>
                <a:lnTo>
                  <a:pt x="347" y="1232"/>
                </a:lnTo>
                <a:lnTo>
                  <a:pt x="347" y="1232"/>
                </a:lnTo>
                <a:lnTo>
                  <a:pt x="330" y="1228"/>
                </a:lnTo>
                <a:lnTo>
                  <a:pt x="319" y="1225"/>
                </a:lnTo>
                <a:lnTo>
                  <a:pt x="310" y="1223"/>
                </a:lnTo>
                <a:lnTo>
                  <a:pt x="307" y="1222"/>
                </a:lnTo>
                <a:lnTo>
                  <a:pt x="302" y="1218"/>
                </a:lnTo>
                <a:lnTo>
                  <a:pt x="302" y="1218"/>
                </a:lnTo>
                <a:lnTo>
                  <a:pt x="296" y="1213"/>
                </a:lnTo>
                <a:lnTo>
                  <a:pt x="291" y="1207"/>
                </a:lnTo>
                <a:lnTo>
                  <a:pt x="285" y="1199"/>
                </a:lnTo>
                <a:lnTo>
                  <a:pt x="285" y="1199"/>
                </a:lnTo>
                <a:lnTo>
                  <a:pt x="281" y="1190"/>
                </a:lnTo>
                <a:lnTo>
                  <a:pt x="279" y="1186"/>
                </a:lnTo>
                <a:lnTo>
                  <a:pt x="275" y="1184"/>
                </a:lnTo>
                <a:lnTo>
                  <a:pt x="275" y="1184"/>
                </a:lnTo>
                <a:lnTo>
                  <a:pt x="255" y="1178"/>
                </a:lnTo>
                <a:lnTo>
                  <a:pt x="255" y="1178"/>
                </a:lnTo>
                <a:lnTo>
                  <a:pt x="258" y="1138"/>
                </a:lnTo>
                <a:lnTo>
                  <a:pt x="261" y="1105"/>
                </a:lnTo>
                <a:lnTo>
                  <a:pt x="264" y="1082"/>
                </a:lnTo>
                <a:lnTo>
                  <a:pt x="264" y="1082"/>
                </a:lnTo>
                <a:lnTo>
                  <a:pt x="292" y="967"/>
                </a:lnTo>
                <a:lnTo>
                  <a:pt x="292" y="967"/>
                </a:lnTo>
                <a:lnTo>
                  <a:pt x="298" y="938"/>
                </a:lnTo>
                <a:lnTo>
                  <a:pt x="302" y="916"/>
                </a:lnTo>
                <a:lnTo>
                  <a:pt x="302" y="916"/>
                </a:lnTo>
                <a:lnTo>
                  <a:pt x="314" y="855"/>
                </a:lnTo>
                <a:lnTo>
                  <a:pt x="322" y="815"/>
                </a:lnTo>
                <a:lnTo>
                  <a:pt x="326" y="800"/>
                </a:lnTo>
                <a:lnTo>
                  <a:pt x="330" y="790"/>
                </a:lnTo>
                <a:lnTo>
                  <a:pt x="330" y="790"/>
                </a:lnTo>
                <a:lnTo>
                  <a:pt x="331" y="781"/>
                </a:lnTo>
                <a:lnTo>
                  <a:pt x="332" y="765"/>
                </a:lnTo>
                <a:lnTo>
                  <a:pt x="330" y="724"/>
                </a:lnTo>
                <a:lnTo>
                  <a:pt x="327" y="684"/>
                </a:lnTo>
                <a:lnTo>
                  <a:pt x="326" y="665"/>
                </a:lnTo>
                <a:lnTo>
                  <a:pt x="326" y="665"/>
                </a:lnTo>
                <a:lnTo>
                  <a:pt x="326" y="632"/>
                </a:lnTo>
                <a:lnTo>
                  <a:pt x="326" y="604"/>
                </a:lnTo>
                <a:lnTo>
                  <a:pt x="336" y="608"/>
                </a:lnTo>
                <a:lnTo>
                  <a:pt x="339" y="617"/>
                </a:lnTo>
                <a:lnTo>
                  <a:pt x="339" y="617"/>
                </a:lnTo>
                <a:lnTo>
                  <a:pt x="338" y="621"/>
                </a:lnTo>
                <a:lnTo>
                  <a:pt x="335" y="631"/>
                </a:lnTo>
                <a:lnTo>
                  <a:pt x="332" y="643"/>
                </a:lnTo>
                <a:lnTo>
                  <a:pt x="332" y="649"/>
                </a:lnTo>
                <a:lnTo>
                  <a:pt x="333" y="655"/>
                </a:lnTo>
                <a:lnTo>
                  <a:pt x="333" y="655"/>
                </a:lnTo>
                <a:lnTo>
                  <a:pt x="335" y="660"/>
                </a:lnTo>
                <a:lnTo>
                  <a:pt x="337" y="663"/>
                </a:lnTo>
                <a:lnTo>
                  <a:pt x="339" y="667"/>
                </a:lnTo>
                <a:lnTo>
                  <a:pt x="343" y="669"/>
                </a:lnTo>
                <a:lnTo>
                  <a:pt x="351" y="672"/>
                </a:lnTo>
                <a:lnTo>
                  <a:pt x="364" y="675"/>
                </a:lnTo>
                <a:lnTo>
                  <a:pt x="364" y="675"/>
                </a:lnTo>
                <a:lnTo>
                  <a:pt x="376" y="678"/>
                </a:lnTo>
                <a:lnTo>
                  <a:pt x="384" y="678"/>
                </a:lnTo>
                <a:lnTo>
                  <a:pt x="393" y="675"/>
                </a:lnTo>
                <a:lnTo>
                  <a:pt x="401" y="672"/>
                </a:lnTo>
                <a:lnTo>
                  <a:pt x="401" y="672"/>
                </a:lnTo>
                <a:lnTo>
                  <a:pt x="405" y="668"/>
                </a:lnTo>
                <a:lnTo>
                  <a:pt x="407" y="665"/>
                </a:lnTo>
                <a:lnTo>
                  <a:pt x="408" y="661"/>
                </a:lnTo>
                <a:lnTo>
                  <a:pt x="408" y="657"/>
                </a:lnTo>
                <a:lnTo>
                  <a:pt x="407" y="651"/>
                </a:lnTo>
                <a:lnTo>
                  <a:pt x="405" y="648"/>
                </a:lnTo>
                <a:lnTo>
                  <a:pt x="405" y="648"/>
                </a:lnTo>
                <a:lnTo>
                  <a:pt x="404" y="645"/>
                </a:lnTo>
                <a:lnTo>
                  <a:pt x="402" y="642"/>
                </a:lnTo>
                <a:lnTo>
                  <a:pt x="402" y="638"/>
                </a:lnTo>
                <a:lnTo>
                  <a:pt x="401" y="634"/>
                </a:lnTo>
                <a:lnTo>
                  <a:pt x="401" y="634"/>
                </a:lnTo>
                <a:lnTo>
                  <a:pt x="400" y="631"/>
                </a:lnTo>
                <a:lnTo>
                  <a:pt x="399" y="627"/>
                </a:lnTo>
                <a:lnTo>
                  <a:pt x="397" y="621"/>
                </a:lnTo>
                <a:lnTo>
                  <a:pt x="397" y="621"/>
                </a:lnTo>
                <a:lnTo>
                  <a:pt x="400" y="609"/>
                </a:lnTo>
                <a:lnTo>
                  <a:pt x="401" y="599"/>
                </a:lnTo>
                <a:lnTo>
                  <a:pt x="401" y="591"/>
                </a:lnTo>
                <a:lnTo>
                  <a:pt x="401" y="591"/>
                </a:lnTo>
                <a:lnTo>
                  <a:pt x="399" y="543"/>
                </a:lnTo>
                <a:lnTo>
                  <a:pt x="396" y="512"/>
                </a:lnTo>
                <a:lnTo>
                  <a:pt x="394" y="499"/>
                </a:lnTo>
                <a:lnTo>
                  <a:pt x="390" y="488"/>
                </a:lnTo>
                <a:lnTo>
                  <a:pt x="390" y="488"/>
                </a:lnTo>
                <a:lnTo>
                  <a:pt x="383" y="466"/>
                </a:lnTo>
                <a:lnTo>
                  <a:pt x="381" y="461"/>
                </a:lnTo>
                <a:lnTo>
                  <a:pt x="377" y="458"/>
                </a:lnTo>
                <a:lnTo>
                  <a:pt x="377" y="458"/>
                </a:lnTo>
                <a:lnTo>
                  <a:pt x="356" y="444"/>
                </a:lnTo>
                <a:lnTo>
                  <a:pt x="350" y="420"/>
                </a:lnTo>
                <a:lnTo>
                  <a:pt x="350" y="420"/>
                </a:lnTo>
                <a:lnTo>
                  <a:pt x="351" y="421"/>
                </a:lnTo>
                <a:lnTo>
                  <a:pt x="356" y="421"/>
                </a:lnTo>
                <a:lnTo>
                  <a:pt x="360" y="420"/>
                </a:lnTo>
                <a:lnTo>
                  <a:pt x="364" y="419"/>
                </a:lnTo>
                <a:lnTo>
                  <a:pt x="367" y="415"/>
                </a:lnTo>
                <a:lnTo>
                  <a:pt x="371" y="410"/>
                </a:lnTo>
                <a:lnTo>
                  <a:pt x="371" y="410"/>
                </a:lnTo>
                <a:lnTo>
                  <a:pt x="377" y="398"/>
                </a:lnTo>
                <a:lnTo>
                  <a:pt x="379" y="392"/>
                </a:lnTo>
                <a:lnTo>
                  <a:pt x="381" y="386"/>
                </a:lnTo>
                <a:lnTo>
                  <a:pt x="381" y="380"/>
                </a:lnTo>
                <a:lnTo>
                  <a:pt x="379" y="374"/>
                </a:lnTo>
                <a:lnTo>
                  <a:pt x="378" y="369"/>
                </a:lnTo>
                <a:lnTo>
                  <a:pt x="373" y="366"/>
                </a:lnTo>
                <a:lnTo>
                  <a:pt x="373" y="366"/>
                </a:lnTo>
                <a:lnTo>
                  <a:pt x="366" y="361"/>
                </a:lnTo>
                <a:lnTo>
                  <a:pt x="362" y="356"/>
                </a:lnTo>
                <a:lnTo>
                  <a:pt x="359" y="353"/>
                </a:lnTo>
                <a:lnTo>
                  <a:pt x="356" y="352"/>
                </a:lnTo>
                <a:lnTo>
                  <a:pt x="356" y="352"/>
                </a:lnTo>
                <a:lnTo>
                  <a:pt x="355" y="351"/>
                </a:lnTo>
                <a:lnTo>
                  <a:pt x="351" y="349"/>
                </a:lnTo>
                <a:lnTo>
                  <a:pt x="344" y="339"/>
                </a:lnTo>
                <a:lnTo>
                  <a:pt x="336" y="328"/>
                </a:lnTo>
                <a:lnTo>
                  <a:pt x="330" y="315"/>
                </a:lnTo>
                <a:lnTo>
                  <a:pt x="330" y="315"/>
                </a:lnTo>
                <a:lnTo>
                  <a:pt x="325" y="306"/>
                </a:lnTo>
                <a:lnTo>
                  <a:pt x="324" y="300"/>
                </a:lnTo>
                <a:lnTo>
                  <a:pt x="322" y="288"/>
                </a:lnTo>
                <a:lnTo>
                  <a:pt x="322" y="288"/>
                </a:lnTo>
                <a:lnTo>
                  <a:pt x="322" y="280"/>
                </a:lnTo>
                <a:lnTo>
                  <a:pt x="324" y="273"/>
                </a:lnTo>
                <a:lnTo>
                  <a:pt x="325" y="269"/>
                </a:lnTo>
                <a:lnTo>
                  <a:pt x="324" y="266"/>
                </a:lnTo>
                <a:lnTo>
                  <a:pt x="322" y="264"/>
                </a:lnTo>
                <a:lnTo>
                  <a:pt x="322" y="264"/>
                </a:lnTo>
                <a:lnTo>
                  <a:pt x="315" y="258"/>
                </a:lnTo>
                <a:lnTo>
                  <a:pt x="303" y="250"/>
                </a:lnTo>
                <a:lnTo>
                  <a:pt x="289" y="241"/>
                </a:lnTo>
                <a:lnTo>
                  <a:pt x="289" y="241"/>
                </a:lnTo>
                <a:lnTo>
                  <a:pt x="297" y="234"/>
                </a:lnTo>
                <a:lnTo>
                  <a:pt x="304" y="227"/>
                </a:lnTo>
                <a:lnTo>
                  <a:pt x="309" y="220"/>
                </a:lnTo>
                <a:lnTo>
                  <a:pt x="309" y="220"/>
                </a:lnTo>
                <a:lnTo>
                  <a:pt x="312" y="211"/>
                </a:lnTo>
                <a:lnTo>
                  <a:pt x="315" y="200"/>
                </a:lnTo>
                <a:lnTo>
                  <a:pt x="316" y="190"/>
                </a:lnTo>
                <a:lnTo>
                  <a:pt x="315" y="186"/>
                </a:lnTo>
                <a:lnTo>
                  <a:pt x="315" y="186"/>
                </a:lnTo>
                <a:lnTo>
                  <a:pt x="315" y="184"/>
                </a:lnTo>
                <a:lnTo>
                  <a:pt x="315" y="180"/>
                </a:lnTo>
                <a:lnTo>
                  <a:pt x="315" y="175"/>
                </a:lnTo>
                <a:lnTo>
                  <a:pt x="315" y="175"/>
                </a:lnTo>
                <a:lnTo>
                  <a:pt x="325" y="178"/>
                </a:lnTo>
                <a:lnTo>
                  <a:pt x="332" y="178"/>
                </a:lnTo>
                <a:lnTo>
                  <a:pt x="335" y="177"/>
                </a:lnTo>
                <a:lnTo>
                  <a:pt x="336" y="175"/>
                </a:lnTo>
                <a:lnTo>
                  <a:pt x="336" y="175"/>
                </a:lnTo>
                <a:lnTo>
                  <a:pt x="337" y="173"/>
                </a:lnTo>
                <a:lnTo>
                  <a:pt x="338" y="168"/>
                </a:lnTo>
                <a:lnTo>
                  <a:pt x="341" y="155"/>
                </a:lnTo>
                <a:lnTo>
                  <a:pt x="341" y="140"/>
                </a:lnTo>
                <a:lnTo>
                  <a:pt x="341" y="135"/>
                </a:lnTo>
                <a:lnTo>
                  <a:pt x="339" y="132"/>
                </a:lnTo>
                <a:lnTo>
                  <a:pt x="339" y="132"/>
                </a:lnTo>
                <a:lnTo>
                  <a:pt x="337" y="128"/>
                </a:lnTo>
                <a:lnTo>
                  <a:pt x="333" y="127"/>
                </a:lnTo>
                <a:lnTo>
                  <a:pt x="331" y="127"/>
                </a:lnTo>
                <a:lnTo>
                  <a:pt x="330" y="125"/>
                </a:lnTo>
                <a:lnTo>
                  <a:pt x="330" y="125"/>
                </a:lnTo>
                <a:lnTo>
                  <a:pt x="328" y="121"/>
                </a:lnTo>
                <a:lnTo>
                  <a:pt x="328" y="115"/>
                </a:lnTo>
                <a:lnTo>
                  <a:pt x="326" y="108"/>
                </a:lnTo>
                <a:lnTo>
                  <a:pt x="322" y="103"/>
                </a:lnTo>
                <a:lnTo>
                  <a:pt x="319" y="98"/>
                </a:lnTo>
                <a:lnTo>
                  <a:pt x="319" y="98"/>
                </a:lnTo>
                <a:lnTo>
                  <a:pt x="314" y="93"/>
                </a:lnTo>
                <a:lnTo>
                  <a:pt x="309" y="88"/>
                </a:lnTo>
                <a:lnTo>
                  <a:pt x="299" y="82"/>
                </a:lnTo>
                <a:lnTo>
                  <a:pt x="291" y="77"/>
                </a:lnTo>
                <a:lnTo>
                  <a:pt x="285" y="74"/>
                </a:lnTo>
                <a:lnTo>
                  <a:pt x="278" y="6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子供連れの人のシルエット（４）</dc:title>
  <dc:subject>子供連れの人のシルエット（４）</dc:subject>
  <dc:creator>http://www.digipot.net</dc:creator>
  <cp:lastModifiedBy/>
  <cp:revision>1</cp:revision>
  <dcterms:created xsi:type="dcterms:W3CDTF">2014-01-30T05:12:09Z</dcterms:created>
  <dcterms:modified xsi:type="dcterms:W3CDTF">2018-03-20T01:24:50Z</dcterms:modified>
  <cp:category/>
  <cp:version>1</cp:version>
</cp:coreProperties>
</file>