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08" d="100"/>
          <a:sy n="108" d="100"/>
        </p:scale>
        <p:origin x="1296" y="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5">
            <a:extLst>
              <a:ext uri="{FF2B5EF4-FFF2-40B4-BE49-F238E27FC236}">
                <a16:creationId xmlns:a16="http://schemas.microsoft.com/office/drawing/2014/main" id="{22F55C92-148B-49DA-A197-2E100C96E586}"/>
              </a:ext>
            </a:extLst>
          </p:cNvPr>
          <p:cNvSpPr>
            <a:spLocks noEditPoints="1"/>
          </p:cNvSpPr>
          <p:nvPr/>
        </p:nvSpPr>
        <p:spPr bwMode="auto">
          <a:xfrm>
            <a:off x="992560" y="863715"/>
            <a:ext cx="521277" cy="1513532"/>
          </a:xfrm>
          <a:custGeom>
            <a:avLst/>
            <a:gdLst>
              <a:gd name="T0" fmla="*/ 187 w 456"/>
              <a:gd name="T1" fmla="*/ 1275 h 1324"/>
              <a:gd name="T2" fmla="*/ 225 w 456"/>
              <a:gd name="T3" fmla="*/ 1290 h 1324"/>
              <a:gd name="T4" fmla="*/ 229 w 456"/>
              <a:gd name="T5" fmla="*/ 1303 h 1324"/>
              <a:gd name="T6" fmla="*/ 228 w 456"/>
              <a:gd name="T7" fmla="*/ 1320 h 1324"/>
              <a:gd name="T8" fmla="*/ 308 w 456"/>
              <a:gd name="T9" fmla="*/ 1319 h 1324"/>
              <a:gd name="T10" fmla="*/ 332 w 456"/>
              <a:gd name="T11" fmla="*/ 1287 h 1324"/>
              <a:gd name="T12" fmla="*/ 357 w 456"/>
              <a:gd name="T13" fmla="*/ 1227 h 1324"/>
              <a:gd name="T14" fmla="*/ 346 w 456"/>
              <a:gd name="T15" fmla="*/ 1185 h 1324"/>
              <a:gd name="T16" fmla="*/ 358 w 456"/>
              <a:gd name="T17" fmla="*/ 1117 h 1324"/>
              <a:gd name="T18" fmla="*/ 399 w 456"/>
              <a:gd name="T19" fmla="*/ 1016 h 1324"/>
              <a:gd name="T20" fmla="*/ 431 w 456"/>
              <a:gd name="T21" fmla="*/ 941 h 1324"/>
              <a:gd name="T22" fmla="*/ 446 w 456"/>
              <a:gd name="T23" fmla="*/ 696 h 1324"/>
              <a:gd name="T24" fmla="*/ 446 w 456"/>
              <a:gd name="T25" fmla="*/ 549 h 1324"/>
              <a:gd name="T26" fmla="*/ 418 w 456"/>
              <a:gd name="T27" fmla="*/ 444 h 1324"/>
              <a:gd name="T28" fmla="*/ 444 w 456"/>
              <a:gd name="T29" fmla="*/ 303 h 1324"/>
              <a:gd name="T30" fmla="*/ 415 w 456"/>
              <a:gd name="T31" fmla="*/ 225 h 1324"/>
              <a:gd name="T32" fmla="*/ 390 w 456"/>
              <a:gd name="T33" fmla="*/ 181 h 1324"/>
              <a:gd name="T34" fmla="*/ 386 w 456"/>
              <a:gd name="T35" fmla="*/ 175 h 1324"/>
              <a:gd name="T36" fmla="*/ 392 w 456"/>
              <a:gd name="T37" fmla="*/ 155 h 1324"/>
              <a:gd name="T38" fmla="*/ 373 w 456"/>
              <a:gd name="T39" fmla="*/ 136 h 1324"/>
              <a:gd name="T40" fmla="*/ 345 w 456"/>
              <a:gd name="T41" fmla="*/ 39 h 1324"/>
              <a:gd name="T42" fmla="*/ 303 w 456"/>
              <a:gd name="T43" fmla="*/ 3 h 1324"/>
              <a:gd name="T44" fmla="*/ 269 w 456"/>
              <a:gd name="T45" fmla="*/ 1 h 1324"/>
              <a:gd name="T46" fmla="*/ 219 w 456"/>
              <a:gd name="T47" fmla="*/ 24 h 1324"/>
              <a:gd name="T48" fmla="*/ 196 w 456"/>
              <a:gd name="T49" fmla="*/ 97 h 1324"/>
              <a:gd name="T50" fmla="*/ 181 w 456"/>
              <a:gd name="T51" fmla="*/ 161 h 1324"/>
              <a:gd name="T52" fmla="*/ 208 w 456"/>
              <a:gd name="T53" fmla="*/ 204 h 1324"/>
              <a:gd name="T54" fmla="*/ 228 w 456"/>
              <a:gd name="T55" fmla="*/ 234 h 1324"/>
              <a:gd name="T56" fmla="*/ 224 w 456"/>
              <a:gd name="T57" fmla="*/ 249 h 1324"/>
              <a:gd name="T58" fmla="*/ 210 w 456"/>
              <a:gd name="T59" fmla="*/ 292 h 1324"/>
              <a:gd name="T60" fmla="*/ 185 w 456"/>
              <a:gd name="T61" fmla="*/ 412 h 1324"/>
              <a:gd name="T62" fmla="*/ 159 w 456"/>
              <a:gd name="T63" fmla="*/ 500 h 1324"/>
              <a:gd name="T64" fmla="*/ 121 w 456"/>
              <a:gd name="T65" fmla="*/ 508 h 1324"/>
              <a:gd name="T66" fmla="*/ 100 w 456"/>
              <a:gd name="T67" fmla="*/ 513 h 1324"/>
              <a:gd name="T68" fmla="*/ 91 w 456"/>
              <a:gd name="T69" fmla="*/ 523 h 1324"/>
              <a:gd name="T70" fmla="*/ 78 w 456"/>
              <a:gd name="T71" fmla="*/ 560 h 1324"/>
              <a:gd name="T72" fmla="*/ 93 w 456"/>
              <a:gd name="T73" fmla="*/ 626 h 1324"/>
              <a:gd name="T74" fmla="*/ 100 w 456"/>
              <a:gd name="T75" fmla="*/ 668 h 1324"/>
              <a:gd name="T76" fmla="*/ 77 w 456"/>
              <a:gd name="T77" fmla="*/ 694 h 1324"/>
              <a:gd name="T78" fmla="*/ 54 w 456"/>
              <a:gd name="T79" fmla="*/ 748 h 1324"/>
              <a:gd name="T80" fmla="*/ 44 w 456"/>
              <a:gd name="T81" fmla="*/ 842 h 1324"/>
              <a:gd name="T82" fmla="*/ 31 w 456"/>
              <a:gd name="T83" fmla="*/ 880 h 1324"/>
              <a:gd name="T84" fmla="*/ 0 w 456"/>
              <a:gd name="T85" fmla="*/ 1111 h 1324"/>
              <a:gd name="T86" fmla="*/ 24 w 456"/>
              <a:gd name="T87" fmla="*/ 1133 h 1324"/>
              <a:gd name="T88" fmla="*/ 12 w 456"/>
              <a:gd name="T89" fmla="*/ 1189 h 1324"/>
              <a:gd name="T90" fmla="*/ 9 w 456"/>
              <a:gd name="T91" fmla="*/ 1226 h 1324"/>
              <a:gd name="T92" fmla="*/ 18 w 456"/>
              <a:gd name="T93" fmla="*/ 1273 h 1324"/>
              <a:gd name="T94" fmla="*/ 42 w 456"/>
              <a:gd name="T95" fmla="*/ 1284 h 1324"/>
              <a:gd name="T96" fmla="*/ 105 w 456"/>
              <a:gd name="T97" fmla="*/ 1275 h 1324"/>
              <a:gd name="T98" fmla="*/ 89 w 456"/>
              <a:gd name="T99" fmla="*/ 1243 h 1324"/>
              <a:gd name="T100" fmla="*/ 74 w 456"/>
              <a:gd name="T101" fmla="*/ 1196 h 1324"/>
              <a:gd name="T102" fmla="*/ 113 w 456"/>
              <a:gd name="T103" fmla="*/ 1168 h 1324"/>
              <a:gd name="T104" fmla="*/ 102 w 456"/>
              <a:gd name="T105" fmla="*/ 1220 h 1324"/>
              <a:gd name="T106" fmla="*/ 122 w 456"/>
              <a:gd name="T107" fmla="*/ 1266 h 1324"/>
              <a:gd name="T108" fmla="*/ 166 w 456"/>
              <a:gd name="T109" fmla="*/ 1273 h 1324"/>
              <a:gd name="T110" fmla="*/ 266 w 456"/>
              <a:gd name="T111" fmla="*/ 1030 h 1324"/>
              <a:gd name="T112" fmla="*/ 287 w 456"/>
              <a:gd name="T113" fmla="*/ 1191 h 1324"/>
              <a:gd name="T114" fmla="*/ 266 w 456"/>
              <a:gd name="T115" fmla="*/ 1230 h 1324"/>
              <a:gd name="T116" fmla="*/ 186 w 456"/>
              <a:gd name="T117" fmla="*/ 1223 h 1324"/>
              <a:gd name="T118" fmla="*/ 155 w 456"/>
              <a:gd name="T119" fmla="*/ 1164 h 1324"/>
              <a:gd name="T120" fmla="*/ 185 w 456"/>
              <a:gd name="T121" fmla="*/ 1152 h 1324"/>
              <a:gd name="T122" fmla="*/ 222 w 456"/>
              <a:gd name="T123" fmla="*/ 1157 h 1324"/>
              <a:gd name="T124" fmla="*/ 208 w 456"/>
              <a:gd name="T125" fmla="*/ 1021 h 1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56" h="1324">
                <a:moveTo>
                  <a:pt x="170" y="1274"/>
                </a:moveTo>
                <a:lnTo>
                  <a:pt x="170" y="1274"/>
                </a:lnTo>
                <a:lnTo>
                  <a:pt x="187" y="1273"/>
                </a:lnTo>
                <a:lnTo>
                  <a:pt x="187" y="1273"/>
                </a:lnTo>
                <a:lnTo>
                  <a:pt x="187" y="1273"/>
                </a:lnTo>
                <a:lnTo>
                  <a:pt x="187" y="1273"/>
                </a:lnTo>
                <a:lnTo>
                  <a:pt x="187" y="1275"/>
                </a:lnTo>
                <a:lnTo>
                  <a:pt x="189" y="1279"/>
                </a:lnTo>
                <a:lnTo>
                  <a:pt x="192" y="1284"/>
                </a:lnTo>
                <a:lnTo>
                  <a:pt x="196" y="1286"/>
                </a:lnTo>
                <a:lnTo>
                  <a:pt x="199" y="1287"/>
                </a:lnTo>
                <a:lnTo>
                  <a:pt x="199" y="1287"/>
                </a:lnTo>
                <a:lnTo>
                  <a:pt x="211" y="1288"/>
                </a:lnTo>
                <a:lnTo>
                  <a:pt x="225" y="1290"/>
                </a:lnTo>
                <a:lnTo>
                  <a:pt x="243" y="1288"/>
                </a:lnTo>
                <a:lnTo>
                  <a:pt x="243" y="1288"/>
                </a:lnTo>
                <a:lnTo>
                  <a:pt x="241" y="1292"/>
                </a:lnTo>
                <a:lnTo>
                  <a:pt x="238" y="1295"/>
                </a:lnTo>
                <a:lnTo>
                  <a:pt x="235" y="1299"/>
                </a:lnTo>
                <a:lnTo>
                  <a:pt x="235" y="1299"/>
                </a:lnTo>
                <a:lnTo>
                  <a:pt x="229" y="1303"/>
                </a:lnTo>
                <a:lnTo>
                  <a:pt x="223" y="1307"/>
                </a:lnTo>
                <a:lnTo>
                  <a:pt x="222" y="1310"/>
                </a:lnTo>
                <a:lnTo>
                  <a:pt x="221" y="1312"/>
                </a:lnTo>
                <a:lnTo>
                  <a:pt x="222" y="1316"/>
                </a:lnTo>
                <a:lnTo>
                  <a:pt x="224" y="1318"/>
                </a:lnTo>
                <a:lnTo>
                  <a:pt x="224" y="1318"/>
                </a:lnTo>
                <a:lnTo>
                  <a:pt x="228" y="1320"/>
                </a:lnTo>
                <a:lnTo>
                  <a:pt x="231" y="1321"/>
                </a:lnTo>
                <a:lnTo>
                  <a:pt x="238" y="1323"/>
                </a:lnTo>
                <a:lnTo>
                  <a:pt x="260" y="1324"/>
                </a:lnTo>
                <a:lnTo>
                  <a:pt x="260" y="1324"/>
                </a:lnTo>
                <a:lnTo>
                  <a:pt x="275" y="1324"/>
                </a:lnTo>
                <a:lnTo>
                  <a:pt x="293" y="1321"/>
                </a:lnTo>
                <a:lnTo>
                  <a:pt x="308" y="1319"/>
                </a:lnTo>
                <a:lnTo>
                  <a:pt x="313" y="1317"/>
                </a:lnTo>
                <a:lnTo>
                  <a:pt x="314" y="1316"/>
                </a:lnTo>
                <a:lnTo>
                  <a:pt x="314" y="1316"/>
                </a:lnTo>
                <a:lnTo>
                  <a:pt x="321" y="1304"/>
                </a:lnTo>
                <a:lnTo>
                  <a:pt x="327" y="1292"/>
                </a:lnTo>
                <a:lnTo>
                  <a:pt x="327" y="1292"/>
                </a:lnTo>
                <a:lnTo>
                  <a:pt x="332" y="1287"/>
                </a:lnTo>
                <a:lnTo>
                  <a:pt x="340" y="1276"/>
                </a:lnTo>
                <a:lnTo>
                  <a:pt x="348" y="1265"/>
                </a:lnTo>
                <a:lnTo>
                  <a:pt x="351" y="1260"/>
                </a:lnTo>
                <a:lnTo>
                  <a:pt x="353" y="1255"/>
                </a:lnTo>
                <a:lnTo>
                  <a:pt x="353" y="1255"/>
                </a:lnTo>
                <a:lnTo>
                  <a:pt x="354" y="1243"/>
                </a:lnTo>
                <a:lnTo>
                  <a:pt x="357" y="1227"/>
                </a:lnTo>
                <a:lnTo>
                  <a:pt x="357" y="1210"/>
                </a:lnTo>
                <a:lnTo>
                  <a:pt x="357" y="1204"/>
                </a:lnTo>
                <a:lnTo>
                  <a:pt x="354" y="1201"/>
                </a:lnTo>
                <a:lnTo>
                  <a:pt x="354" y="1201"/>
                </a:lnTo>
                <a:lnTo>
                  <a:pt x="348" y="1192"/>
                </a:lnTo>
                <a:lnTo>
                  <a:pt x="346" y="1189"/>
                </a:lnTo>
                <a:lnTo>
                  <a:pt x="346" y="1185"/>
                </a:lnTo>
                <a:lnTo>
                  <a:pt x="346" y="1185"/>
                </a:lnTo>
                <a:lnTo>
                  <a:pt x="345" y="1179"/>
                </a:lnTo>
                <a:lnTo>
                  <a:pt x="345" y="1171"/>
                </a:lnTo>
                <a:lnTo>
                  <a:pt x="346" y="1159"/>
                </a:lnTo>
                <a:lnTo>
                  <a:pt x="351" y="1144"/>
                </a:lnTo>
                <a:lnTo>
                  <a:pt x="351" y="1144"/>
                </a:lnTo>
                <a:lnTo>
                  <a:pt x="358" y="1117"/>
                </a:lnTo>
                <a:lnTo>
                  <a:pt x="366" y="1079"/>
                </a:lnTo>
                <a:lnTo>
                  <a:pt x="376" y="1031"/>
                </a:lnTo>
                <a:lnTo>
                  <a:pt x="376" y="1031"/>
                </a:lnTo>
                <a:lnTo>
                  <a:pt x="386" y="1024"/>
                </a:lnTo>
                <a:lnTo>
                  <a:pt x="393" y="1020"/>
                </a:lnTo>
                <a:lnTo>
                  <a:pt x="399" y="1016"/>
                </a:lnTo>
                <a:lnTo>
                  <a:pt x="399" y="1016"/>
                </a:lnTo>
                <a:lnTo>
                  <a:pt x="403" y="1014"/>
                </a:lnTo>
                <a:lnTo>
                  <a:pt x="406" y="1008"/>
                </a:lnTo>
                <a:lnTo>
                  <a:pt x="417" y="988"/>
                </a:lnTo>
                <a:lnTo>
                  <a:pt x="422" y="976"/>
                </a:lnTo>
                <a:lnTo>
                  <a:pt x="427" y="964"/>
                </a:lnTo>
                <a:lnTo>
                  <a:pt x="430" y="952"/>
                </a:lnTo>
                <a:lnTo>
                  <a:pt x="431" y="941"/>
                </a:lnTo>
                <a:lnTo>
                  <a:pt x="431" y="941"/>
                </a:lnTo>
                <a:lnTo>
                  <a:pt x="434" y="896"/>
                </a:lnTo>
                <a:lnTo>
                  <a:pt x="438" y="823"/>
                </a:lnTo>
                <a:lnTo>
                  <a:pt x="443" y="753"/>
                </a:lnTo>
                <a:lnTo>
                  <a:pt x="444" y="719"/>
                </a:lnTo>
                <a:lnTo>
                  <a:pt x="444" y="719"/>
                </a:lnTo>
                <a:lnTo>
                  <a:pt x="446" y="696"/>
                </a:lnTo>
                <a:lnTo>
                  <a:pt x="447" y="660"/>
                </a:lnTo>
                <a:lnTo>
                  <a:pt x="450" y="609"/>
                </a:lnTo>
                <a:lnTo>
                  <a:pt x="456" y="607"/>
                </a:lnTo>
                <a:lnTo>
                  <a:pt x="456" y="607"/>
                </a:lnTo>
                <a:lnTo>
                  <a:pt x="453" y="583"/>
                </a:lnTo>
                <a:lnTo>
                  <a:pt x="449" y="560"/>
                </a:lnTo>
                <a:lnTo>
                  <a:pt x="446" y="549"/>
                </a:lnTo>
                <a:lnTo>
                  <a:pt x="442" y="539"/>
                </a:lnTo>
                <a:lnTo>
                  <a:pt x="442" y="539"/>
                </a:lnTo>
                <a:lnTo>
                  <a:pt x="435" y="514"/>
                </a:lnTo>
                <a:lnTo>
                  <a:pt x="427" y="485"/>
                </a:lnTo>
                <a:lnTo>
                  <a:pt x="421" y="461"/>
                </a:lnTo>
                <a:lnTo>
                  <a:pt x="418" y="450"/>
                </a:lnTo>
                <a:lnTo>
                  <a:pt x="418" y="444"/>
                </a:lnTo>
                <a:lnTo>
                  <a:pt x="418" y="444"/>
                </a:lnTo>
                <a:lnTo>
                  <a:pt x="423" y="419"/>
                </a:lnTo>
                <a:lnTo>
                  <a:pt x="433" y="374"/>
                </a:lnTo>
                <a:lnTo>
                  <a:pt x="442" y="329"/>
                </a:lnTo>
                <a:lnTo>
                  <a:pt x="444" y="313"/>
                </a:lnTo>
                <a:lnTo>
                  <a:pt x="444" y="303"/>
                </a:lnTo>
                <a:lnTo>
                  <a:pt x="444" y="303"/>
                </a:lnTo>
                <a:lnTo>
                  <a:pt x="441" y="288"/>
                </a:lnTo>
                <a:lnTo>
                  <a:pt x="435" y="266"/>
                </a:lnTo>
                <a:lnTo>
                  <a:pt x="427" y="245"/>
                </a:lnTo>
                <a:lnTo>
                  <a:pt x="423" y="236"/>
                </a:lnTo>
                <a:lnTo>
                  <a:pt x="419" y="230"/>
                </a:lnTo>
                <a:lnTo>
                  <a:pt x="419" y="230"/>
                </a:lnTo>
                <a:lnTo>
                  <a:pt x="415" y="225"/>
                </a:lnTo>
                <a:lnTo>
                  <a:pt x="408" y="220"/>
                </a:lnTo>
                <a:lnTo>
                  <a:pt x="393" y="210"/>
                </a:lnTo>
                <a:lnTo>
                  <a:pt x="374" y="199"/>
                </a:lnTo>
                <a:lnTo>
                  <a:pt x="380" y="185"/>
                </a:lnTo>
                <a:lnTo>
                  <a:pt x="380" y="185"/>
                </a:lnTo>
                <a:lnTo>
                  <a:pt x="384" y="183"/>
                </a:lnTo>
                <a:lnTo>
                  <a:pt x="390" y="181"/>
                </a:lnTo>
                <a:lnTo>
                  <a:pt x="390" y="181"/>
                </a:lnTo>
                <a:lnTo>
                  <a:pt x="392" y="179"/>
                </a:lnTo>
                <a:lnTo>
                  <a:pt x="393" y="174"/>
                </a:lnTo>
                <a:lnTo>
                  <a:pt x="395" y="169"/>
                </a:lnTo>
                <a:lnTo>
                  <a:pt x="395" y="169"/>
                </a:lnTo>
                <a:lnTo>
                  <a:pt x="389" y="174"/>
                </a:lnTo>
                <a:lnTo>
                  <a:pt x="386" y="175"/>
                </a:lnTo>
                <a:lnTo>
                  <a:pt x="385" y="175"/>
                </a:lnTo>
                <a:lnTo>
                  <a:pt x="385" y="174"/>
                </a:lnTo>
                <a:lnTo>
                  <a:pt x="385" y="174"/>
                </a:lnTo>
                <a:lnTo>
                  <a:pt x="390" y="162"/>
                </a:lnTo>
                <a:lnTo>
                  <a:pt x="393" y="155"/>
                </a:lnTo>
                <a:lnTo>
                  <a:pt x="393" y="155"/>
                </a:lnTo>
                <a:lnTo>
                  <a:pt x="392" y="155"/>
                </a:lnTo>
                <a:lnTo>
                  <a:pt x="388" y="157"/>
                </a:lnTo>
                <a:lnTo>
                  <a:pt x="382" y="156"/>
                </a:lnTo>
                <a:lnTo>
                  <a:pt x="379" y="156"/>
                </a:lnTo>
                <a:lnTo>
                  <a:pt x="378" y="154"/>
                </a:lnTo>
                <a:lnTo>
                  <a:pt x="378" y="154"/>
                </a:lnTo>
                <a:lnTo>
                  <a:pt x="376" y="147"/>
                </a:lnTo>
                <a:lnTo>
                  <a:pt x="373" y="136"/>
                </a:lnTo>
                <a:lnTo>
                  <a:pt x="371" y="121"/>
                </a:lnTo>
                <a:lnTo>
                  <a:pt x="371" y="121"/>
                </a:lnTo>
                <a:lnTo>
                  <a:pt x="369" y="108"/>
                </a:lnTo>
                <a:lnTo>
                  <a:pt x="363" y="82"/>
                </a:lnTo>
                <a:lnTo>
                  <a:pt x="358" y="67"/>
                </a:lnTo>
                <a:lnTo>
                  <a:pt x="352" y="52"/>
                </a:lnTo>
                <a:lnTo>
                  <a:pt x="345" y="39"/>
                </a:lnTo>
                <a:lnTo>
                  <a:pt x="341" y="33"/>
                </a:lnTo>
                <a:lnTo>
                  <a:pt x="337" y="28"/>
                </a:lnTo>
                <a:lnTo>
                  <a:pt x="337" y="28"/>
                </a:lnTo>
                <a:lnTo>
                  <a:pt x="328" y="20"/>
                </a:lnTo>
                <a:lnTo>
                  <a:pt x="320" y="13"/>
                </a:lnTo>
                <a:lnTo>
                  <a:pt x="312" y="8"/>
                </a:lnTo>
                <a:lnTo>
                  <a:pt x="303" y="3"/>
                </a:lnTo>
                <a:lnTo>
                  <a:pt x="296" y="1"/>
                </a:lnTo>
                <a:lnTo>
                  <a:pt x="289" y="0"/>
                </a:lnTo>
                <a:lnTo>
                  <a:pt x="281" y="0"/>
                </a:lnTo>
                <a:lnTo>
                  <a:pt x="281" y="0"/>
                </a:lnTo>
                <a:lnTo>
                  <a:pt x="271" y="1"/>
                </a:lnTo>
                <a:lnTo>
                  <a:pt x="269" y="1"/>
                </a:lnTo>
                <a:lnTo>
                  <a:pt x="269" y="1"/>
                </a:lnTo>
                <a:lnTo>
                  <a:pt x="263" y="1"/>
                </a:lnTo>
                <a:lnTo>
                  <a:pt x="256" y="1"/>
                </a:lnTo>
                <a:lnTo>
                  <a:pt x="248" y="3"/>
                </a:lnTo>
                <a:lnTo>
                  <a:pt x="238" y="7"/>
                </a:lnTo>
                <a:lnTo>
                  <a:pt x="229" y="13"/>
                </a:lnTo>
                <a:lnTo>
                  <a:pt x="224" y="18"/>
                </a:lnTo>
                <a:lnTo>
                  <a:pt x="219" y="24"/>
                </a:lnTo>
                <a:lnTo>
                  <a:pt x="216" y="30"/>
                </a:lnTo>
                <a:lnTo>
                  <a:pt x="212" y="37"/>
                </a:lnTo>
                <a:lnTo>
                  <a:pt x="212" y="37"/>
                </a:lnTo>
                <a:lnTo>
                  <a:pt x="206" y="52"/>
                </a:lnTo>
                <a:lnTo>
                  <a:pt x="202" y="67"/>
                </a:lnTo>
                <a:lnTo>
                  <a:pt x="198" y="83"/>
                </a:lnTo>
                <a:lnTo>
                  <a:pt x="196" y="97"/>
                </a:lnTo>
                <a:lnTo>
                  <a:pt x="193" y="121"/>
                </a:lnTo>
                <a:lnTo>
                  <a:pt x="191" y="130"/>
                </a:lnTo>
                <a:lnTo>
                  <a:pt x="190" y="138"/>
                </a:lnTo>
                <a:lnTo>
                  <a:pt x="190" y="138"/>
                </a:lnTo>
                <a:lnTo>
                  <a:pt x="185" y="149"/>
                </a:lnTo>
                <a:lnTo>
                  <a:pt x="181" y="157"/>
                </a:lnTo>
                <a:lnTo>
                  <a:pt x="181" y="161"/>
                </a:lnTo>
                <a:lnTo>
                  <a:pt x="183" y="166"/>
                </a:lnTo>
                <a:lnTo>
                  <a:pt x="184" y="172"/>
                </a:lnTo>
                <a:lnTo>
                  <a:pt x="187" y="179"/>
                </a:lnTo>
                <a:lnTo>
                  <a:pt x="187" y="179"/>
                </a:lnTo>
                <a:lnTo>
                  <a:pt x="199" y="201"/>
                </a:lnTo>
                <a:lnTo>
                  <a:pt x="202" y="207"/>
                </a:lnTo>
                <a:lnTo>
                  <a:pt x="208" y="204"/>
                </a:lnTo>
                <a:lnTo>
                  <a:pt x="210" y="206"/>
                </a:lnTo>
                <a:lnTo>
                  <a:pt x="215" y="204"/>
                </a:lnTo>
                <a:lnTo>
                  <a:pt x="215" y="204"/>
                </a:lnTo>
                <a:lnTo>
                  <a:pt x="222" y="217"/>
                </a:lnTo>
                <a:lnTo>
                  <a:pt x="226" y="227"/>
                </a:lnTo>
                <a:lnTo>
                  <a:pt x="228" y="231"/>
                </a:lnTo>
                <a:lnTo>
                  <a:pt x="228" y="234"/>
                </a:lnTo>
                <a:lnTo>
                  <a:pt x="228" y="234"/>
                </a:lnTo>
                <a:lnTo>
                  <a:pt x="225" y="243"/>
                </a:lnTo>
                <a:lnTo>
                  <a:pt x="222" y="245"/>
                </a:lnTo>
                <a:lnTo>
                  <a:pt x="222" y="245"/>
                </a:lnTo>
                <a:lnTo>
                  <a:pt x="222" y="246"/>
                </a:lnTo>
                <a:lnTo>
                  <a:pt x="222" y="247"/>
                </a:lnTo>
                <a:lnTo>
                  <a:pt x="224" y="249"/>
                </a:lnTo>
                <a:lnTo>
                  <a:pt x="228" y="250"/>
                </a:lnTo>
                <a:lnTo>
                  <a:pt x="228" y="256"/>
                </a:lnTo>
                <a:lnTo>
                  <a:pt x="251" y="249"/>
                </a:lnTo>
                <a:lnTo>
                  <a:pt x="251" y="249"/>
                </a:lnTo>
                <a:lnTo>
                  <a:pt x="213" y="289"/>
                </a:lnTo>
                <a:lnTo>
                  <a:pt x="213" y="289"/>
                </a:lnTo>
                <a:lnTo>
                  <a:pt x="210" y="292"/>
                </a:lnTo>
                <a:lnTo>
                  <a:pt x="208" y="298"/>
                </a:lnTo>
                <a:lnTo>
                  <a:pt x="203" y="313"/>
                </a:lnTo>
                <a:lnTo>
                  <a:pt x="197" y="335"/>
                </a:lnTo>
                <a:lnTo>
                  <a:pt x="197" y="335"/>
                </a:lnTo>
                <a:lnTo>
                  <a:pt x="192" y="372"/>
                </a:lnTo>
                <a:lnTo>
                  <a:pt x="189" y="399"/>
                </a:lnTo>
                <a:lnTo>
                  <a:pt x="185" y="412"/>
                </a:lnTo>
                <a:lnTo>
                  <a:pt x="183" y="423"/>
                </a:lnTo>
                <a:lnTo>
                  <a:pt x="183" y="423"/>
                </a:lnTo>
                <a:lnTo>
                  <a:pt x="177" y="444"/>
                </a:lnTo>
                <a:lnTo>
                  <a:pt x="170" y="468"/>
                </a:lnTo>
                <a:lnTo>
                  <a:pt x="163" y="496"/>
                </a:lnTo>
                <a:lnTo>
                  <a:pt x="163" y="496"/>
                </a:lnTo>
                <a:lnTo>
                  <a:pt x="159" y="500"/>
                </a:lnTo>
                <a:lnTo>
                  <a:pt x="155" y="501"/>
                </a:lnTo>
                <a:lnTo>
                  <a:pt x="155" y="501"/>
                </a:lnTo>
                <a:lnTo>
                  <a:pt x="141" y="503"/>
                </a:lnTo>
                <a:lnTo>
                  <a:pt x="129" y="504"/>
                </a:lnTo>
                <a:lnTo>
                  <a:pt x="125" y="507"/>
                </a:lnTo>
                <a:lnTo>
                  <a:pt x="121" y="508"/>
                </a:lnTo>
                <a:lnTo>
                  <a:pt x="121" y="508"/>
                </a:lnTo>
                <a:lnTo>
                  <a:pt x="113" y="515"/>
                </a:lnTo>
                <a:lnTo>
                  <a:pt x="109" y="519"/>
                </a:lnTo>
                <a:lnTo>
                  <a:pt x="109" y="519"/>
                </a:lnTo>
                <a:lnTo>
                  <a:pt x="107" y="514"/>
                </a:lnTo>
                <a:lnTo>
                  <a:pt x="103" y="513"/>
                </a:lnTo>
                <a:lnTo>
                  <a:pt x="101" y="511"/>
                </a:lnTo>
                <a:lnTo>
                  <a:pt x="100" y="513"/>
                </a:lnTo>
                <a:lnTo>
                  <a:pt x="100" y="513"/>
                </a:lnTo>
                <a:lnTo>
                  <a:pt x="95" y="515"/>
                </a:lnTo>
                <a:lnTo>
                  <a:pt x="94" y="519"/>
                </a:lnTo>
                <a:lnTo>
                  <a:pt x="94" y="519"/>
                </a:lnTo>
                <a:lnTo>
                  <a:pt x="94" y="521"/>
                </a:lnTo>
                <a:lnTo>
                  <a:pt x="93" y="522"/>
                </a:lnTo>
                <a:lnTo>
                  <a:pt x="91" y="523"/>
                </a:lnTo>
                <a:lnTo>
                  <a:pt x="91" y="523"/>
                </a:lnTo>
                <a:lnTo>
                  <a:pt x="89" y="526"/>
                </a:lnTo>
                <a:lnTo>
                  <a:pt x="86" y="529"/>
                </a:lnTo>
                <a:lnTo>
                  <a:pt x="86" y="529"/>
                </a:lnTo>
                <a:lnTo>
                  <a:pt x="83" y="536"/>
                </a:lnTo>
                <a:lnTo>
                  <a:pt x="80" y="551"/>
                </a:lnTo>
                <a:lnTo>
                  <a:pt x="78" y="560"/>
                </a:lnTo>
                <a:lnTo>
                  <a:pt x="78" y="570"/>
                </a:lnTo>
                <a:lnTo>
                  <a:pt x="78" y="579"/>
                </a:lnTo>
                <a:lnTo>
                  <a:pt x="80" y="590"/>
                </a:lnTo>
                <a:lnTo>
                  <a:pt x="80" y="590"/>
                </a:lnTo>
                <a:lnTo>
                  <a:pt x="84" y="606"/>
                </a:lnTo>
                <a:lnTo>
                  <a:pt x="89" y="617"/>
                </a:lnTo>
                <a:lnTo>
                  <a:pt x="93" y="626"/>
                </a:lnTo>
                <a:lnTo>
                  <a:pt x="94" y="637"/>
                </a:lnTo>
                <a:lnTo>
                  <a:pt x="94" y="637"/>
                </a:lnTo>
                <a:lnTo>
                  <a:pt x="95" y="660"/>
                </a:lnTo>
                <a:lnTo>
                  <a:pt x="99" y="654"/>
                </a:lnTo>
                <a:lnTo>
                  <a:pt x="99" y="654"/>
                </a:lnTo>
                <a:lnTo>
                  <a:pt x="100" y="668"/>
                </a:lnTo>
                <a:lnTo>
                  <a:pt x="100" y="668"/>
                </a:lnTo>
                <a:lnTo>
                  <a:pt x="101" y="668"/>
                </a:lnTo>
                <a:lnTo>
                  <a:pt x="102" y="667"/>
                </a:lnTo>
                <a:lnTo>
                  <a:pt x="103" y="675"/>
                </a:lnTo>
                <a:lnTo>
                  <a:pt x="103" y="675"/>
                </a:lnTo>
                <a:lnTo>
                  <a:pt x="94" y="681"/>
                </a:lnTo>
                <a:lnTo>
                  <a:pt x="86" y="687"/>
                </a:lnTo>
                <a:lnTo>
                  <a:pt x="77" y="694"/>
                </a:lnTo>
                <a:lnTo>
                  <a:pt x="77" y="694"/>
                </a:lnTo>
                <a:lnTo>
                  <a:pt x="70" y="705"/>
                </a:lnTo>
                <a:lnTo>
                  <a:pt x="63" y="719"/>
                </a:lnTo>
                <a:lnTo>
                  <a:pt x="58" y="731"/>
                </a:lnTo>
                <a:lnTo>
                  <a:pt x="56" y="740"/>
                </a:lnTo>
                <a:lnTo>
                  <a:pt x="56" y="740"/>
                </a:lnTo>
                <a:lnTo>
                  <a:pt x="54" y="748"/>
                </a:lnTo>
                <a:lnTo>
                  <a:pt x="49" y="761"/>
                </a:lnTo>
                <a:lnTo>
                  <a:pt x="43" y="780"/>
                </a:lnTo>
                <a:lnTo>
                  <a:pt x="43" y="780"/>
                </a:lnTo>
                <a:lnTo>
                  <a:pt x="44" y="802"/>
                </a:lnTo>
                <a:lnTo>
                  <a:pt x="45" y="823"/>
                </a:lnTo>
                <a:lnTo>
                  <a:pt x="45" y="823"/>
                </a:lnTo>
                <a:lnTo>
                  <a:pt x="44" y="842"/>
                </a:lnTo>
                <a:lnTo>
                  <a:pt x="42" y="858"/>
                </a:lnTo>
                <a:lnTo>
                  <a:pt x="42" y="858"/>
                </a:lnTo>
                <a:lnTo>
                  <a:pt x="36" y="867"/>
                </a:lnTo>
                <a:lnTo>
                  <a:pt x="31" y="874"/>
                </a:lnTo>
                <a:lnTo>
                  <a:pt x="31" y="877"/>
                </a:lnTo>
                <a:lnTo>
                  <a:pt x="31" y="880"/>
                </a:lnTo>
                <a:lnTo>
                  <a:pt x="31" y="880"/>
                </a:lnTo>
                <a:lnTo>
                  <a:pt x="35" y="889"/>
                </a:lnTo>
                <a:lnTo>
                  <a:pt x="35" y="889"/>
                </a:lnTo>
                <a:lnTo>
                  <a:pt x="13" y="1023"/>
                </a:lnTo>
                <a:lnTo>
                  <a:pt x="13" y="1023"/>
                </a:lnTo>
                <a:lnTo>
                  <a:pt x="2" y="1107"/>
                </a:lnTo>
                <a:lnTo>
                  <a:pt x="2" y="1107"/>
                </a:lnTo>
                <a:lnTo>
                  <a:pt x="0" y="1111"/>
                </a:lnTo>
                <a:lnTo>
                  <a:pt x="0" y="1114"/>
                </a:lnTo>
                <a:lnTo>
                  <a:pt x="2" y="1119"/>
                </a:lnTo>
                <a:lnTo>
                  <a:pt x="5" y="1125"/>
                </a:lnTo>
                <a:lnTo>
                  <a:pt x="5" y="1125"/>
                </a:lnTo>
                <a:lnTo>
                  <a:pt x="11" y="1128"/>
                </a:lnTo>
                <a:lnTo>
                  <a:pt x="17" y="1131"/>
                </a:lnTo>
                <a:lnTo>
                  <a:pt x="24" y="1133"/>
                </a:lnTo>
                <a:lnTo>
                  <a:pt x="24" y="1183"/>
                </a:lnTo>
                <a:lnTo>
                  <a:pt x="24" y="1183"/>
                </a:lnTo>
                <a:lnTo>
                  <a:pt x="23" y="1183"/>
                </a:lnTo>
                <a:lnTo>
                  <a:pt x="19" y="1183"/>
                </a:lnTo>
                <a:lnTo>
                  <a:pt x="16" y="1184"/>
                </a:lnTo>
                <a:lnTo>
                  <a:pt x="13" y="1186"/>
                </a:lnTo>
                <a:lnTo>
                  <a:pt x="12" y="1189"/>
                </a:lnTo>
                <a:lnTo>
                  <a:pt x="12" y="1189"/>
                </a:lnTo>
                <a:lnTo>
                  <a:pt x="10" y="1195"/>
                </a:lnTo>
                <a:lnTo>
                  <a:pt x="10" y="1201"/>
                </a:lnTo>
                <a:lnTo>
                  <a:pt x="11" y="1208"/>
                </a:lnTo>
                <a:lnTo>
                  <a:pt x="10" y="1216"/>
                </a:lnTo>
                <a:lnTo>
                  <a:pt x="10" y="1216"/>
                </a:lnTo>
                <a:lnTo>
                  <a:pt x="9" y="1226"/>
                </a:lnTo>
                <a:lnTo>
                  <a:pt x="7" y="1236"/>
                </a:lnTo>
                <a:lnTo>
                  <a:pt x="7" y="1236"/>
                </a:lnTo>
                <a:lnTo>
                  <a:pt x="5" y="1246"/>
                </a:lnTo>
                <a:lnTo>
                  <a:pt x="4" y="1255"/>
                </a:lnTo>
                <a:lnTo>
                  <a:pt x="4" y="1255"/>
                </a:lnTo>
                <a:lnTo>
                  <a:pt x="11" y="1265"/>
                </a:lnTo>
                <a:lnTo>
                  <a:pt x="18" y="1273"/>
                </a:lnTo>
                <a:lnTo>
                  <a:pt x="18" y="1273"/>
                </a:lnTo>
                <a:lnTo>
                  <a:pt x="26" y="1274"/>
                </a:lnTo>
                <a:lnTo>
                  <a:pt x="26" y="1274"/>
                </a:lnTo>
                <a:lnTo>
                  <a:pt x="33" y="1279"/>
                </a:lnTo>
                <a:lnTo>
                  <a:pt x="38" y="1282"/>
                </a:lnTo>
                <a:lnTo>
                  <a:pt x="42" y="1284"/>
                </a:lnTo>
                <a:lnTo>
                  <a:pt x="42" y="1284"/>
                </a:lnTo>
                <a:lnTo>
                  <a:pt x="50" y="1284"/>
                </a:lnTo>
                <a:lnTo>
                  <a:pt x="61" y="1284"/>
                </a:lnTo>
                <a:lnTo>
                  <a:pt x="61" y="1284"/>
                </a:lnTo>
                <a:lnTo>
                  <a:pt x="84" y="1281"/>
                </a:lnTo>
                <a:lnTo>
                  <a:pt x="99" y="1279"/>
                </a:lnTo>
                <a:lnTo>
                  <a:pt x="102" y="1278"/>
                </a:lnTo>
                <a:lnTo>
                  <a:pt x="105" y="1275"/>
                </a:lnTo>
                <a:lnTo>
                  <a:pt x="105" y="1275"/>
                </a:lnTo>
                <a:lnTo>
                  <a:pt x="103" y="1271"/>
                </a:lnTo>
                <a:lnTo>
                  <a:pt x="101" y="1262"/>
                </a:lnTo>
                <a:lnTo>
                  <a:pt x="96" y="1254"/>
                </a:lnTo>
                <a:lnTo>
                  <a:pt x="93" y="1248"/>
                </a:lnTo>
                <a:lnTo>
                  <a:pt x="93" y="1248"/>
                </a:lnTo>
                <a:lnTo>
                  <a:pt x="89" y="1243"/>
                </a:lnTo>
                <a:lnTo>
                  <a:pt x="87" y="1236"/>
                </a:lnTo>
                <a:lnTo>
                  <a:pt x="81" y="1224"/>
                </a:lnTo>
                <a:lnTo>
                  <a:pt x="81" y="1224"/>
                </a:lnTo>
                <a:lnTo>
                  <a:pt x="76" y="1213"/>
                </a:lnTo>
                <a:lnTo>
                  <a:pt x="73" y="1203"/>
                </a:lnTo>
                <a:lnTo>
                  <a:pt x="73" y="1203"/>
                </a:lnTo>
                <a:lnTo>
                  <a:pt x="74" y="1196"/>
                </a:lnTo>
                <a:lnTo>
                  <a:pt x="74" y="1196"/>
                </a:lnTo>
                <a:lnTo>
                  <a:pt x="73" y="1184"/>
                </a:lnTo>
                <a:lnTo>
                  <a:pt x="74" y="1171"/>
                </a:lnTo>
                <a:lnTo>
                  <a:pt x="74" y="1150"/>
                </a:lnTo>
                <a:lnTo>
                  <a:pt x="113" y="1156"/>
                </a:lnTo>
                <a:lnTo>
                  <a:pt x="113" y="1168"/>
                </a:lnTo>
                <a:lnTo>
                  <a:pt x="113" y="1168"/>
                </a:lnTo>
                <a:lnTo>
                  <a:pt x="112" y="1172"/>
                </a:lnTo>
                <a:lnTo>
                  <a:pt x="109" y="1181"/>
                </a:lnTo>
                <a:lnTo>
                  <a:pt x="109" y="1181"/>
                </a:lnTo>
                <a:lnTo>
                  <a:pt x="107" y="1188"/>
                </a:lnTo>
                <a:lnTo>
                  <a:pt x="106" y="1197"/>
                </a:lnTo>
                <a:lnTo>
                  <a:pt x="106" y="1197"/>
                </a:lnTo>
                <a:lnTo>
                  <a:pt x="102" y="1220"/>
                </a:lnTo>
                <a:lnTo>
                  <a:pt x="100" y="1242"/>
                </a:lnTo>
                <a:lnTo>
                  <a:pt x="100" y="1242"/>
                </a:lnTo>
                <a:lnTo>
                  <a:pt x="101" y="1245"/>
                </a:lnTo>
                <a:lnTo>
                  <a:pt x="103" y="1248"/>
                </a:lnTo>
                <a:lnTo>
                  <a:pt x="110" y="1256"/>
                </a:lnTo>
                <a:lnTo>
                  <a:pt x="119" y="1263"/>
                </a:lnTo>
                <a:lnTo>
                  <a:pt x="122" y="1266"/>
                </a:lnTo>
                <a:lnTo>
                  <a:pt x="125" y="1266"/>
                </a:lnTo>
                <a:lnTo>
                  <a:pt x="125" y="1266"/>
                </a:lnTo>
                <a:lnTo>
                  <a:pt x="139" y="1265"/>
                </a:lnTo>
                <a:lnTo>
                  <a:pt x="152" y="1265"/>
                </a:lnTo>
                <a:lnTo>
                  <a:pt x="152" y="1265"/>
                </a:lnTo>
                <a:lnTo>
                  <a:pt x="160" y="1269"/>
                </a:lnTo>
                <a:lnTo>
                  <a:pt x="166" y="1273"/>
                </a:lnTo>
                <a:lnTo>
                  <a:pt x="170" y="1274"/>
                </a:lnTo>
                <a:lnTo>
                  <a:pt x="170" y="1274"/>
                </a:lnTo>
                <a:close/>
                <a:moveTo>
                  <a:pt x="208" y="1021"/>
                </a:moveTo>
                <a:lnTo>
                  <a:pt x="208" y="1021"/>
                </a:lnTo>
                <a:lnTo>
                  <a:pt x="216" y="1022"/>
                </a:lnTo>
                <a:lnTo>
                  <a:pt x="236" y="1025"/>
                </a:lnTo>
                <a:lnTo>
                  <a:pt x="266" y="1030"/>
                </a:lnTo>
                <a:lnTo>
                  <a:pt x="266" y="1030"/>
                </a:lnTo>
                <a:lnTo>
                  <a:pt x="268" y="1041"/>
                </a:lnTo>
                <a:lnTo>
                  <a:pt x="273" y="1066"/>
                </a:lnTo>
                <a:lnTo>
                  <a:pt x="280" y="1107"/>
                </a:lnTo>
                <a:lnTo>
                  <a:pt x="280" y="1107"/>
                </a:lnTo>
                <a:lnTo>
                  <a:pt x="283" y="1150"/>
                </a:lnTo>
                <a:lnTo>
                  <a:pt x="287" y="1191"/>
                </a:lnTo>
                <a:lnTo>
                  <a:pt x="287" y="1191"/>
                </a:lnTo>
                <a:lnTo>
                  <a:pt x="287" y="1195"/>
                </a:lnTo>
                <a:lnTo>
                  <a:pt x="285" y="1200"/>
                </a:lnTo>
                <a:lnTo>
                  <a:pt x="279" y="1211"/>
                </a:lnTo>
                <a:lnTo>
                  <a:pt x="271" y="1223"/>
                </a:lnTo>
                <a:lnTo>
                  <a:pt x="266" y="1230"/>
                </a:lnTo>
                <a:lnTo>
                  <a:pt x="266" y="1230"/>
                </a:lnTo>
                <a:lnTo>
                  <a:pt x="257" y="1234"/>
                </a:lnTo>
                <a:lnTo>
                  <a:pt x="244" y="1240"/>
                </a:lnTo>
                <a:lnTo>
                  <a:pt x="225" y="1247"/>
                </a:lnTo>
                <a:lnTo>
                  <a:pt x="219" y="1242"/>
                </a:lnTo>
                <a:lnTo>
                  <a:pt x="204" y="1236"/>
                </a:lnTo>
                <a:lnTo>
                  <a:pt x="204" y="1236"/>
                </a:lnTo>
                <a:lnTo>
                  <a:pt x="186" y="1223"/>
                </a:lnTo>
                <a:lnTo>
                  <a:pt x="173" y="1214"/>
                </a:lnTo>
                <a:lnTo>
                  <a:pt x="166" y="1208"/>
                </a:lnTo>
                <a:lnTo>
                  <a:pt x="166" y="1208"/>
                </a:lnTo>
                <a:lnTo>
                  <a:pt x="164" y="1201"/>
                </a:lnTo>
                <a:lnTo>
                  <a:pt x="161" y="1189"/>
                </a:lnTo>
                <a:lnTo>
                  <a:pt x="158" y="1175"/>
                </a:lnTo>
                <a:lnTo>
                  <a:pt x="155" y="1164"/>
                </a:lnTo>
                <a:lnTo>
                  <a:pt x="155" y="1164"/>
                </a:lnTo>
                <a:lnTo>
                  <a:pt x="166" y="1157"/>
                </a:lnTo>
                <a:lnTo>
                  <a:pt x="166" y="1157"/>
                </a:lnTo>
                <a:lnTo>
                  <a:pt x="174" y="1152"/>
                </a:lnTo>
                <a:lnTo>
                  <a:pt x="179" y="1152"/>
                </a:lnTo>
                <a:lnTo>
                  <a:pt x="185" y="1152"/>
                </a:lnTo>
                <a:lnTo>
                  <a:pt x="185" y="1152"/>
                </a:lnTo>
                <a:lnTo>
                  <a:pt x="192" y="1153"/>
                </a:lnTo>
                <a:lnTo>
                  <a:pt x="200" y="1156"/>
                </a:lnTo>
                <a:lnTo>
                  <a:pt x="209" y="1158"/>
                </a:lnTo>
                <a:lnTo>
                  <a:pt x="217" y="1159"/>
                </a:lnTo>
                <a:lnTo>
                  <a:pt x="217" y="1159"/>
                </a:lnTo>
                <a:lnTo>
                  <a:pt x="219" y="1159"/>
                </a:lnTo>
                <a:lnTo>
                  <a:pt x="222" y="1157"/>
                </a:lnTo>
                <a:lnTo>
                  <a:pt x="222" y="1155"/>
                </a:lnTo>
                <a:lnTo>
                  <a:pt x="222" y="1152"/>
                </a:lnTo>
                <a:lnTo>
                  <a:pt x="221" y="1146"/>
                </a:lnTo>
                <a:lnTo>
                  <a:pt x="219" y="1143"/>
                </a:lnTo>
                <a:lnTo>
                  <a:pt x="219" y="1143"/>
                </a:lnTo>
                <a:lnTo>
                  <a:pt x="208" y="1021"/>
                </a:lnTo>
                <a:lnTo>
                  <a:pt x="208" y="102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6">
            <a:extLst>
              <a:ext uri="{FF2B5EF4-FFF2-40B4-BE49-F238E27FC236}">
                <a16:creationId xmlns:a16="http://schemas.microsoft.com/office/drawing/2014/main" id="{77B26C70-3929-4359-9C07-436591B6DD77}"/>
              </a:ext>
            </a:extLst>
          </p:cNvPr>
          <p:cNvSpPr>
            <a:spLocks noEditPoints="1"/>
          </p:cNvSpPr>
          <p:nvPr/>
        </p:nvSpPr>
        <p:spPr bwMode="auto">
          <a:xfrm>
            <a:off x="2882770" y="863715"/>
            <a:ext cx="542894" cy="1592275"/>
          </a:xfrm>
          <a:custGeom>
            <a:avLst/>
            <a:gdLst>
              <a:gd name="T0" fmla="*/ 85 w 507"/>
              <a:gd name="T1" fmla="*/ 14 h 1487"/>
              <a:gd name="T2" fmla="*/ 46 w 507"/>
              <a:gd name="T3" fmla="*/ 60 h 1487"/>
              <a:gd name="T4" fmla="*/ 37 w 507"/>
              <a:gd name="T5" fmla="*/ 148 h 1487"/>
              <a:gd name="T6" fmla="*/ 55 w 507"/>
              <a:gd name="T7" fmla="*/ 205 h 1487"/>
              <a:gd name="T8" fmla="*/ 74 w 507"/>
              <a:gd name="T9" fmla="*/ 226 h 1487"/>
              <a:gd name="T10" fmla="*/ 75 w 507"/>
              <a:gd name="T11" fmla="*/ 248 h 1487"/>
              <a:gd name="T12" fmla="*/ 12 w 507"/>
              <a:gd name="T13" fmla="*/ 317 h 1487"/>
              <a:gd name="T14" fmla="*/ 55 w 507"/>
              <a:gd name="T15" fmla="*/ 602 h 1487"/>
              <a:gd name="T16" fmla="*/ 36 w 507"/>
              <a:gd name="T17" fmla="*/ 689 h 1487"/>
              <a:gd name="T18" fmla="*/ 33 w 507"/>
              <a:gd name="T19" fmla="*/ 895 h 1487"/>
              <a:gd name="T20" fmla="*/ 43 w 507"/>
              <a:gd name="T21" fmla="*/ 1094 h 1487"/>
              <a:gd name="T22" fmla="*/ 77 w 507"/>
              <a:gd name="T23" fmla="*/ 1243 h 1487"/>
              <a:gd name="T24" fmla="*/ 70 w 507"/>
              <a:gd name="T25" fmla="*/ 1283 h 1487"/>
              <a:gd name="T26" fmla="*/ 81 w 507"/>
              <a:gd name="T27" fmla="*/ 1339 h 1487"/>
              <a:gd name="T28" fmla="*/ 134 w 507"/>
              <a:gd name="T29" fmla="*/ 1365 h 1487"/>
              <a:gd name="T30" fmla="*/ 229 w 507"/>
              <a:gd name="T31" fmla="*/ 1383 h 1487"/>
              <a:gd name="T32" fmla="*/ 234 w 507"/>
              <a:gd name="T33" fmla="*/ 1362 h 1487"/>
              <a:gd name="T34" fmla="*/ 244 w 507"/>
              <a:gd name="T35" fmla="*/ 1388 h 1487"/>
              <a:gd name="T36" fmla="*/ 244 w 507"/>
              <a:gd name="T37" fmla="*/ 1419 h 1487"/>
              <a:gd name="T38" fmla="*/ 218 w 507"/>
              <a:gd name="T39" fmla="*/ 1465 h 1487"/>
              <a:gd name="T40" fmla="*/ 247 w 507"/>
              <a:gd name="T41" fmla="*/ 1487 h 1487"/>
              <a:gd name="T42" fmla="*/ 295 w 507"/>
              <a:gd name="T43" fmla="*/ 1467 h 1487"/>
              <a:gd name="T44" fmla="*/ 326 w 507"/>
              <a:gd name="T45" fmla="*/ 1422 h 1487"/>
              <a:gd name="T46" fmla="*/ 338 w 507"/>
              <a:gd name="T47" fmla="*/ 1483 h 1487"/>
              <a:gd name="T48" fmla="*/ 389 w 507"/>
              <a:gd name="T49" fmla="*/ 1471 h 1487"/>
              <a:gd name="T50" fmla="*/ 384 w 507"/>
              <a:gd name="T51" fmla="*/ 1349 h 1487"/>
              <a:gd name="T52" fmla="*/ 400 w 507"/>
              <a:gd name="T53" fmla="*/ 1283 h 1487"/>
              <a:gd name="T54" fmla="*/ 424 w 507"/>
              <a:gd name="T55" fmla="*/ 1050 h 1487"/>
              <a:gd name="T56" fmla="*/ 434 w 507"/>
              <a:gd name="T57" fmla="*/ 830 h 1487"/>
              <a:gd name="T58" fmla="*/ 489 w 507"/>
              <a:gd name="T59" fmla="*/ 823 h 1487"/>
              <a:gd name="T60" fmla="*/ 500 w 507"/>
              <a:gd name="T61" fmla="*/ 764 h 1487"/>
              <a:gd name="T62" fmla="*/ 455 w 507"/>
              <a:gd name="T63" fmla="*/ 645 h 1487"/>
              <a:gd name="T64" fmla="*/ 424 w 507"/>
              <a:gd name="T65" fmla="*/ 623 h 1487"/>
              <a:gd name="T66" fmla="*/ 413 w 507"/>
              <a:gd name="T67" fmla="*/ 628 h 1487"/>
              <a:gd name="T68" fmla="*/ 434 w 507"/>
              <a:gd name="T69" fmla="*/ 666 h 1487"/>
              <a:gd name="T70" fmla="*/ 397 w 507"/>
              <a:gd name="T71" fmla="*/ 644 h 1487"/>
              <a:gd name="T72" fmla="*/ 400 w 507"/>
              <a:gd name="T73" fmla="*/ 663 h 1487"/>
              <a:gd name="T74" fmla="*/ 412 w 507"/>
              <a:gd name="T75" fmla="*/ 721 h 1487"/>
              <a:gd name="T76" fmla="*/ 372 w 507"/>
              <a:gd name="T77" fmla="*/ 692 h 1487"/>
              <a:gd name="T78" fmla="*/ 385 w 507"/>
              <a:gd name="T79" fmla="*/ 667 h 1487"/>
              <a:gd name="T80" fmla="*/ 373 w 507"/>
              <a:gd name="T81" fmla="*/ 560 h 1487"/>
              <a:gd name="T82" fmla="*/ 319 w 507"/>
              <a:gd name="T83" fmla="*/ 539 h 1487"/>
              <a:gd name="T84" fmla="*/ 262 w 507"/>
              <a:gd name="T85" fmla="*/ 359 h 1487"/>
              <a:gd name="T86" fmla="*/ 175 w 507"/>
              <a:gd name="T87" fmla="*/ 230 h 1487"/>
              <a:gd name="T88" fmla="*/ 194 w 507"/>
              <a:gd name="T89" fmla="*/ 191 h 1487"/>
              <a:gd name="T90" fmla="*/ 219 w 507"/>
              <a:gd name="T91" fmla="*/ 142 h 1487"/>
              <a:gd name="T92" fmla="*/ 210 w 507"/>
              <a:gd name="T93" fmla="*/ 34 h 1487"/>
              <a:gd name="T94" fmla="*/ 173 w 507"/>
              <a:gd name="T95" fmla="*/ 4 h 1487"/>
              <a:gd name="T96" fmla="*/ 219 w 507"/>
              <a:gd name="T97" fmla="*/ 1054 h 1487"/>
              <a:gd name="T98" fmla="*/ 225 w 507"/>
              <a:gd name="T99" fmla="*/ 1163 h 1487"/>
              <a:gd name="T100" fmla="*/ 219 w 507"/>
              <a:gd name="T101" fmla="*/ 1193 h 1487"/>
              <a:gd name="T102" fmla="*/ 242 w 507"/>
              <a:gd name="T103" fmla="*/ 1309 h 1487"/>
              <a:gd name="T104" fmla="*/ 171 w 507"/>
              <a:gd name="T105" fmla="*/ 1258 h 1487"/>
              <a:gd name="T106" fmla="*/ 191 w 507"/>
              <a:gd name="T107" fmla="*/ 1125 h 1487"/>
              <a:gd name="T108" fmla="*/ 318 w 507"/>
              <a:gd name="T109" fmla="*/ 1193 h 1487"/>
              <a:gd name="T110" fmla="*/ 333 w 507"/>
              <a:gd name="T111" fmla="*/ 1349 h 1487"/>
              <a:gd name="T112" fmla="*/ 322 w 507"/>
              <a:gd name="T113" fmla="*/ 1389 h 1487"/>
              <a:gd name="T114" fmla="*/ 301 w 507"/>
              <a:gd name="T115" fmla="*/ 1318 h 1487"/>
              <a:gd name="T116" fmla="*/ 301 w 507"/>
              <a:gd name="T117" fmla="*/ 1201 h 1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07" h="1487">
                <a:moveTo>
                  <a:pt x="145" y="0"/>
                </a:moveTo>
                <a:lnTo>
                  <a:pt x="145" y="0"/>
                </a:lnTo>
                <a:lnTo>
                  <a:pt x="138" y="0"/>
                </a:lnTo>
                <a:lnTo>
                  <a:pt x="126" y="2"/>
                </a:lnTo>
                <a:lnTo>
                  <a:pt x="106" y="6"/>
                </a:lnTo>
                <a:lnTo>
                  <a:pt x="106" y="6"/>
                </a:lnTo>
                <a:lnTo>
                  <a:pt x="95" y="9"/>
                </a:lnTo>
                <a:lnTo>
                  <a:pt x="85" y="14"/>
                </a:lnTo>
                <a:lnTo>
                  <a:pt x="76" y="20"/>
                </a:lnTo>
                <a:lnTo>
                  <a:pt x="69" y="26"/>
                </a:lnTo>
                <a:lnTo>
                  <a:pt x="63" y="32"/>
                </a:lnTo>
                <a:lnTo>
                  <a:pt x="57" y="38"/>
                </a:lnTo>
                <a:lnTo>
                  <a:pt x="50" y="49"/>
                </a:lnTo>
                <a:lnTo>
                  <a:pt x="50" y="49"/>
                </a:lnTo>
                <a:lnTo>
                  <a:pt x="48" y="53"/>
                </a:lnTo>
                <a:lnTo>
                  <a:pt x="46" y="60"/>
                </a:lnTo>
                <a:lnTo>
                  <a:pt x="44" y="78"/>
                </a:lnTo>
                <a:lnTo>
                  <a:pt x="43" y="115"/>
                </a:lnTo>
                <a:lnTo>
                  <a:pt x="43" y="115"/>
                </a:lnTo>
                <a:lnTo>
                  <a:pt x="42" y="137"/>
                </a:lnTo>
                <a:lnTo>
                  <a:pt x="39" y="143"/>
                </a:lnTo>
                <a:lnTo>
                  <a:pt x="38" y="146"/>
                </a:lnTo>
                <a:lnTo>
                  <a:pt x="37" y="148"/>
                </a:lnTo>
                <a:lnTo>
                  <a:pt x="37" y="148"/>
                </a:lnTo>
                <a:lnTo>
                  <a:pt x="24" y="155"/>
                </a:lnTo>
                <a:lnTo>
                  <a:pt x="43" y="154"/>
                </a:lnTo>
                <a:lnTo>
                  <a:pt x="39" y="173"/>
                </a:lnTo>
                <a:lnTo>
                  <a:pt x="50" y="161"/>
                </a:lnTo>
                <a:lnTo>
                  <a:pt x="50" y="161"/>
                </a:lnTo>
                <a:lnTo>
                  <a:pt x="52" y="178"/>
                </a:lnTo>
                <a:lnTo>
                  <a:pt x="54" y="192"/>
                </a:lnTo>
                <a:lnTo>
                  <a:pt x="55" y="205"/>
                </a:lnTo>
                <a:lnTo>
                  <a:pt x="55" y="205"/>
                </a:lnTo>
                <a:lnTo>
                  <a:pt x="55" y="224"/>
                </a:lnTo>
                <a:lnTo>
                  <a:pt x="56" y="232"/>
                </a:lnTo>
                <a:lnTo>
                  <a:pt x="71" y="207"/>
                </a:lnTo>
                <a:lnTo>
                  <a:pt x="71" y="207"/>
                </a:lnTo>
                <a:lnTo>
                  <a:pt x="72" y="210"/>
                </a:lnTo>
                <a:lnTo>
                  <a:pt x="74" y="216"/>
                </a:lnTo>
                <a:lnTo>
                  <a:pt x="74" y="226"/>
                </a:lnTo>
                <a:lnTo>
                  <a:pt x="74" y="226"/>
                </a:lnTo>
                <a:lnTo>
                  <a:pt x="74" y="231"/>
                </a:lnTo>
                <a:lnTo>
                  <a:pt x="75" y="232"/>
                </a:lnTo>
                <a:lnTo>
                  <a:pt x="76" y="232"/>
                </a:lnTo>
                <a:lnTo>
                  <a:pt x="78" y="230"/>
                </a:lnTo>
                <a:lnTo>
                  <a:pt x="82" y="224"/>
                </a:lnTo>
                <a:lnTo>
                  <a:pt x="83" y="220"/>
                </a:lnTo>
                <a:lnTo>
                  <a:pt x="75" y="248"/>
                </a:lnTo>
                <a:lnTo>
                  <a:pt x="75" y="248"/>
                </a:lnTo>
                <a:lnTo>
                  <a:pt x="48" y="271"/>
                </a:lnTo>
                <a:lnTo>
                  <a:pt x="27" y="290"/>
                </a:lnTo>
                <a:lnTo>
                  <a:pt x="20" y="297"/>
                </a:lnTo>
                <a:lnTo>
                  <a:pt x="16" y="303"/>
                </a:lnTo>
                <a:lnTo>
                  <a:pt x="16" y="303"/>
                </a:lnTo>
                <a:lnTo>
                  <a:pt x="13" y="308"/>
                </a:lnTo>
                <a:lnTo>
                  <a:pt x="12" y="317"/>
                </a:lnTo>
                <a:lnTo>
                  <a:pt x="9" y="340"/>
                </a:lnTo>
                <a:lnTo>
                  <a:pt x="4" y="387"/>
                </a:lnTo>
                <a:lnTo>
                  <a:pt x="4" y="387"/>
                </a:lnTo>
                <a:lnTo>
                  <a:pt x="5" y="401"/>
                </a:lnTo>
                <a:lnTo>
                  <a:pt x="9" y="423"/>
                </a:lnTo>
                <a:lnTo>
                  <a:pt x="20" y="481"/>
                </a:lnTo>
                <a:lnTo>
                  <a:pt x="39" y="558"/>
                </a:lnTo>
                <a:lnTo>
                  <a:pt x="55" y="602"/>
                </a:lnTo>
                <a:lnTo>
                  <a:pt x="55" y="602"/>
                </a:lnTo>
                <a:lnTo>
                  <a:pt x="43" y="639"/>
                </a:lnTo>
                <a:lnTo>
                  <a:pt x="36" y="667"/>
                </a:lnTo>
                <a:lnTo>
                  <a:pt x="33" y="677"/>
                </a:lnTo>
                <a:lnTo>
                  <a:pt x="33" y="682"/>
                </a:lnTo>
                <a:lnTo>
                  <a:pt x="33" y="682"/>
                </a:lnTo>
                <a:lnTo>
                  <a:pt x="33" y="687"/>
                </a:lnTo>
                <a:lnTo>
                  <a:pt x="36" y="689"/>
                </a:lnTo>
                <a:lnTo>
                  <a:pt x="37" y="692"/>
                </a:lnTo>
                <a:lnTo>
                  <a:pt x="37" y="692"/>
                </a:lnTo>
                <a:lnTo>
                  <a:pt x="37" y="718"/>
                </a:lnTo>
                <a:lnTo>
                  <a:pt x="38" y="778"/>
                </a:lnTo>
                <a:lnTo>
                  <a:pt x="38" y="812"/>
                </a:lnTo>
                <a:lnTo>
                  <a:pt x="37" y="846"/>
                </a:lnTo>
                <a:lnTo>
                  <a:pt x="36" y="875"/>
                </a:lnTo>
                <a:lnTo>
                  <a:pt x="33" y="895"/>
                </a:lnTo>
                <a:lnTo>
                  <a:pt x="33" y="895"/>
                </a:lnTo>
                <a:lnTo>
                  <a:pt x="13" y="982"/>
                </a:lnTo>
                <a:lnTo>
                  <a:pt x="0" y="1037"/>
                </a:lnTo>
                <a:lnTo>
                  <a:pt x="44" y="1039"/>
                </a:lnTo>
                <a:lnTo>
                  <a:pt x="44" y="1039"/>
                </a:lnTo>
                <a:lnTo>
                  <a:pt x="44" y="1050"/>
                </a:lnTo>
                <a:lnTo>
                  <a:pt x="43" y="1078"/>
                </a:lnTo>
                <a:lnTo>
                  <a:pt x="43" y="1094"/>
                </a:lnTo>
                <a:lnTo>
                  <a:pt x="43" y="1112"/>
                </a:lnTo>
                <a:lnTo>
                  <a:pt x="45" y="1130"/>
                </a:lnTo>
                <a:lnTo>
                  <a:pt x="49" y="1146"/>
                </a:lnTo>
                <a:lnTo>
                  <a:pt x="49" y="1146"/>
                </a:lnTo>
                <a:lnTo>
                  <a:pt x="57" y="1177"/>
                </a:lnTo>
                <a:lnTo>
                  <a:pt x="67" y="1208"/>
                </a:lnTo>
                <a:lnTo>
                  <a:pt x="75" y="1234"/>
                </a:lnTo>
                <a:lnTo>
                  <a:pt x="77" y="1243"/>
                </a:lnTo>
                <a:lnTo>
                  <a:pt x="77" y="1249"/>
                </a:lnTo>
                <a:lnTo>
                  <a:pt x="77" y="1249"/>
                </a:lnTo>
                <a:lnTo>
                  <a:pt x="77" y="1267"/>
                </a:lnTo>
                <a:lnTo>
                  <a:pt x="76" y="1273"/>
                </a:lnTo>
                <a:lnTo>
                  <a:pt x="75" y="1274"/>
                </a:lnTo>
                <a:lnTo>
                  <a:pt x="75" y="1274"/>
                </a:lnTo>
                <a:lnTo>
                  <a:pt x="74" y="1277"/>
                </a:lnTo>
                <a:lnTo>
                  <a:pt x="70" y="1283"/>
                </a:lnTo>
                <a:lnTo>
                  <a:pt x="68" y="1291"/>
                </a:lnTo>
                <a:lnTo>
                  <a:pt x="65" y="1299"/>
                </a:lnTo>
                <a:lnTo>
                  <a:pt x="65" y="1299"/>
                </a:lnTo>
                <a:lnTo>
                  <a:pt x="65" y="1304"/>
                </a:lnTo>
                <a:lnTo>
                  <a:pt x="67" y="1309"/>
                </a:lnTo>
                <a:lnTo>
                  <a:pt x="69" y="1318"/>
                </a:lnTo>
                <a:lnTo>
                  <a:pt x="74" y="1329"/>
                </a:lnTo>
                <a:lnTo>
                  <a:pt x="81" y="1339"/>
                </a:lnTo>
                <a:lnTo>
                  <a:pt x="89" y="1344"/>
                </a:lnTo>
                <a:lnTo>
                  <a:pt x="101" y="1336"/>
                </a:lnTo>
                <a:lnTo>
                  <a:pt x="101" y="1336"/>
                </a:lnTo>
                <a:lnTo>
                  <a:pt x="112" y="1344"/>
                </a:lnTo>
                <a:lnTo>
                  <a:pt x="121" y="1354"/>
                </a:lnTo>
                <a:lnTo>
                  <a:pt x="132" y="1363"/>
                </a:lnTo>
                <a:lnTo>
                  <a:pt x="132" y="1363"/>
                </a:lnTo>
                <a:lnTo>
                  <a:pt x="134" y="1365"/>
                </a:lnTo>
                <a:lnTo>
                  <a:pt x="138" y="1368"/>
                </a:lnTo>
                <a:lnTo>
                  <a:pt x="148" y="1371"/>
                </a:lnTo>
                <a:lnTo>
                  <a:pt x="161" y="1375"/>
                </a:lnTo>
                <a:lnTo>
                  <a:pt x="177" y="1378"/>
                </a:lnTo>
                <a:lnTo>
                  <a:pt x="205" y="1382"/>
                </a:lnTo>
                <a:lnTo>
                  <a:pt x="224" y="1384"/>
                </a:lnTo>
                <a:lnTo>
                  <a:pt x="224" y="1384"/>
                </a:lnTo>
                <a:lnTo>
                  <a:pt x="229" y="1383"/>
                </a:lnTo>
                <a:lnTo>
                  <a:pt x="232" y="1382"/>
                </a:lnTo>
                <a:lnTo>
                  <a:pt x="235" y="1380"/>
                </a:lnTo>
                <a:lnTo>
                  <a:pt x="237" y="1377"/>
                </a:lnTo>
                <a:lnTo>
                  <a:pt x="239" y="1373"/>
                </a:lnTo>
                <a:lnTo>
                  <a:pt x="239" y="1369"/>
                </a:lnTo>
                <a:lnTo>
                  <a:pt x="239" y="1369"/>
                </a:lnTo>
                <a:lnTo>
                  <a:pt x="237" y="1365"/>
                </a:lnTo>
                <a:lnTo>
                  <a:pt x="234" y="1362"/>
                </a:lnTo>
                <a:lnTo>
                  <a:pt x="229" y="1357"/>
                </a:lnTo>
                <a:lnTo>
                  <a:pt x="250" y="1357"/>
                </a:lnTo>
                <a:lnTo>
                  <a:pt x="250" y="1357"/>
                </a:lnTo>
                <a:lnTo>
                  <a:pt x="250" y="1368"/>
                </a:lnTo>
                <a:lnTo>
                  <a:pt x="250" y="1376"/>
                </a:lnTo>
                <a:lnTo>
                  <a:pt x="249" y="1380"/>
                </a:lnTo>
                <a:lnTo>
                  <a:pt x="249" y="1380"/>
                </a:lnTo>
                <a:lnTo>
                  <a:pt x="244" y="1388"/>
                </a:lnTo>
                <a:lnTo>
                  <a:pt x="242" y="1393"/>
                </a:lnTo>
                <a:lnTo>
                  <a:pt x="241" y="1400"/>
                </a:lnTo>
                <a:lnTo>
                  <a:pt x="241" y="1400"/>
                </a:lnTo>
                <a:lnTo>
                  <a:pt x="242" y="1404"/>
                </a:lnTo>
                <a:lnTo>
                  <a:pt x="243" y="1409"/>
                </a:lnTo>
                <a:lnTo>
                  <a:pt x="245" y="1414"/>
                </a:lnTo>
                <a:lnTo>
                  <a:pt x="245" y="1416"/>
                </a:lnTo>
                <a:lnTo>
                  <a:pt x="244" y="1419"/>
                </a:lnTo>
                <a:lnTo>
                  <a:pt x="244" y="1419"/>
                </a:lnTo>
                <a:lnTo>
                  <a:pt x="239" y="1427"/>
                </a:lnTo>
                <a:lnTo>
                  <a:pt x="230" y="1439"/>
                </a:lnTo>
                <a:lnTo>
                  <a:pt x="222" y="1451"/>
                </a:lnTo>
                <a:lnTo>
                  <a:pt x="219" y="1457"/>
                </a:lnTo>
                <a:lnTo>
                  <a:pt x="218" y="1460"/>
                </a:lnTo>
                <a:lnTo>
                  <a:pt x="218" y="1460"/>
                </a:lnTo>
                <a:lnTo>
                  <a:pt x="218" y="1465"/>
                </a:lnTo>
                <a:lnTo>
                  <a:pt x="220" y="1468"/>
                </a:lnTo>
                <a:lnTo>
                  <a:pt x="223" y="1473"/>
                </a:lnTo>
                <a:lnTo>
                  <a:pt x="228" y="1478"/>
                </a:lnTo>
                <a:lnTo>
                  <a:pt x="231" y="1481"/>
                </a:lnTo>
                <a:lnTo>
                  <a:pt x="236" y="1485"/>
                </a:lnTo>
                <a:lnTo>
                  <a:pt x="242" y="1486"/>
                </a:lnTo>
                <a:lnTo>
                  <a:pt x="247" y="1487"/>
                </a:lnTo>
                <a:lnTo>
                  <a:pt x="247" y="1487"/>
                </a:lnTo>
                <a:lnTo>
                  <a:pt x="260" y="1487"/>
                </a:lnTo>
                <a:lnTo>
                  <a:pt x="268" y="1486"/>
                </a:lnTo>
                <a:lnTo>
                  <a:pt x="275" y="1485"/>
                </a:lnTo>
                <a:lnTo>
                  <a:pt x="283" y="1483"/>
                </a:lnTo>
                <a:lnTo>
                  <a:pt x="289" y="1478"/>
                </a:lnTo>
                <a:lnTo>
                  <a:pt x="292" y="1474"/>
                </a:lnTo>
                <a:lnTo>
                  <a:pt x="294" y="1471"/>
                </a:lnTo>
                <a:lnTo>
                  <a:pt x="295" y="1467"/>
                </a:lnTo>
                <a:lnTo>
                  <a:pt x="296" y="1463"/>
                </a:lnTo>
                <a:lnTo>
                  <a:pt x="296" y="1463"/>
                </a:lnTo>
                <a:lnTo>
                  <a:pt x="299" y="1453"/>
                </a:lnTo>
                <a:lnTo>
                  <a:pt x="303" y="1445"/>
                </a:lnTo>
                <a:lnTo>
                  <a:pt x="308" y="1438"/>
                </a:lnTo>
                <a:lnTo>
                  <a:pt x="313" y="1432"/>
                </a:lnTo>
                <a:lnTo>
                  <a:pt x="322" y="1423"/>
                </a:lnTo>
                <a:lnTo>
                  <a:pt x="326" y="1422"/>
                </a:lnTo>
                <a:lnTo>
                  <a:pt x="326" y="1422"/>
                </a:lnTo>
                <a:lnTo>
                  <a:pt x="325" y="1449"/>
                </a:lnTo>
                <a:lnTo>
                  <a:pt x="326" y="1468"/>
                </a:lnTo>
                <a:lnTo>
                  <a:pt x="327" y="1476"/>
                </a:lnTo>
                <a:lnTo>
                  <a:pt x="327" y="1480"/>
                </a:lnTo>
                <a:lnTo>
                  <a:pt x="327" y="1480"/>
                </a:lnTo>
                <a:lnTo>
                  <a:pt x="331" y="1481"/>
                </a:lnTo>
                <a:lnTo>
                  <a:pt x="338" y="1483"/>
                </a:lnTo>
                <a:lnTo>
                  <a:pt x="357" y="1483"/>
                </a:lnTo>
                <a:lnTo>
                  <a:pt x="367" y="1483"/>
                </a:lnTo>
                <a:lnTo>
                  <a:pt x="377" y="1481"/>
                </a:lnTo>
                <a:lnTo>
                  <a:pt x="384" y="1479"/>
                </a:lnTo>
                <a:lnTo>
                  <a:pt x="386" y="1478"/>
                </a:lnTo>
                <a:lnTo>
                  <a:pt x="387" y="1476"/>
                </a:lnTo>
                <a:lnTo>
                  <a:pt x="387" y="1476"/>
                </a:lnTo>
                <a:lnTo>
                  <a:pt x="389" y="1471"/>
                </a:lnTo>
                <a:lnTo>
                  <a:pt x="391" y="1463"/>
                </a:lnTo>
                <a:lnTo>
                  <a:pt x="393" y="1444"/>
                </a:lnTo>
                <a:lnTo>
                  <a:pt x="397" y="1416"/>
                </a:lnTo>
                <a:lnTo>
                  <a:pt x="397" y="1416"/>
                </a:lnTo>
                <a:lnTo>
                  <a:pt x="392" y="1400"/>
                </a:lnTo>
                <a:lnTo>
                  <a:pt x="387" y="1382"/>
                </a:lnTo>
                <a:lnTo>
                  <a:pt x="387" y="1382"/>
                </a:lnTo>
                <a:lnTo>
                  <a:pt x="384" y="1349"/>
                </a:lnTo>
                <a:lnTo>
                  <a:pt x="384" y="1349"/>
                </a:lnTo>
                <a:lnTo>
                  <a:pt x="386" y="1344"/>
                </a:lnTo>
                <a:lnTo>
                  <a:pt x="392" y="1329"/>
                </a:lnTo>
                <a:lnTo>
                  <a:pt x="396" y="1318"/>
                </a:lnTo>
                <a:lnTo>
                  <a:pt x="399" y="1307"/>
                </a:lnTo>
                <a:lnTo>
                  <a:pt x="400" y="1294"/>
                </a:lnTo>
                <a:lnTo>
                  <a:pt x="400" y="1283"/>
                </a:lnTo>
                <a:lnTo>
                  <a:pt x="400" y="1283"/>
                </a:lnTo>
                <a:lnTo>
                  <a:pt x="398" y="1256"/>
                </a:lnTo>
                <a:lnTo>
                  <a:pt x="396" y="1233"/>
                </a:lnTo>
                <a:lnTo>
                  <a:pt x="393" y="1208"/>
                </a:lnTo>
                <a:lnTo>
                  <a:pt x="403" y="1202"/>
                </a:lnTo>
                <a:lnTo>
                  <a:pt x="406" y="1159"/>
                </a:lnTo>
                <a:lnTo>
                  <a:pt x="416" y="1054"/>
                </a:lnTo>
                <a:lnTo>
                  <a:pt x="424" y="1050"/>
                </a:lnTo>
                <a:lnTo>
                  <a:pt x="424" y="1050"/>
                </a:lnTo>
                <a:lnTo>
                  <a:pt x="430" y="937"/>
                </a:lnTo>
                <a:lnTo>
                  <a:pt x="430" y="937"/>
                </a:lnTo>
                <a:lnTo>
                  <a:pt x="434" y="921"/>
                </a:lnTo>
                <a:lnTo>
                  <a:pt x="437" y="905"/>
                </a:lnTo>
                <a:lnTo>
                  <a:pt x="437" y="905"/>
                </a:lnTo>
                <a:lnTo>
                  <a:pt x="428" y="828"/>
                </a:lnTo>
                <a:lnTo>
                  <a:pt x="428" y="828"/>
                </a:lnTo>
                <a:lnTo>
                  <a:pt x="434" y="830"/>
                </a:lnTo>
                <a:lnTo>
                  <a:pt x="449" y="835"/>
                </a:lnTo>
                <a:lnTo>
                  <a:pt x="458" y="836"/>
                </a:lnTo>
                <a:lnTo>
                  <a:pt x="467" y="836"/>
                </a:lnTo>
                <a:lnTo>
                  <a:pt x="474" y="835"/>
                </a:lnTo>
                <a:lnTo>
                  <a:pt x="477" y="834"/>
                </a:lnTo>
                <a:lnTo>
                  <a:pt x="480" y="831"/>
                </a:lnTo>
                <a:lnTo>
                  <a:pt x="480" y="831"/>
                </a:lnTo>
                <a:lnTo>
                  <a:pt x="489" y="823"/>
                </a:lnTo>
                <a:lnTo>
                  <a:pt x="499" y="815"/>
                </a:lnTo>
                <a:lnTo>
                  <a:pt x="502" y="810"/>
                </a:lnTo>
                <a:lnTo>
                  <a:pt x="506" y="804"/>
                </a:lnTo>
                <a:lnTo>
                  <a:pt x="507" y="798"/>
                </a:lnTo>
                <a:lnTo>
                  <a:pt x="507" y="791"/>
                </a:lnTo>
                <a:lnTo>
                  <a:pt x="507" y="791"/>
                </a:lnTo>
                <a:lnTo>
                  <a:pt x="502" y="771"/>
                </a:lnTo>
                <a:lnTo>
                  <a:pt x="500" y="764"/>
                </a:lnTo>
                <a:lnTo>
                  <a:pt x="496" y="757"/>
                </a:lnTo>
                <a:lnTo>
                  <a:pt x="496" y="757"/>
                </a:lnTo>
                <a:lnTo>
                  <a:pt x="488" y="738"/>
                </a:lnTo>
                <a:lnTo>
                  <a:pt x="483" y="726"/>
                </a:lnTo>
                <a:lnTo>
                  <a:pt x="472" y="725"/>
                </a:lnTo>
                <a:lnTo>
                  <a:pt x="455" y="690"/>
                </a:lnTo>
                <a:lnTo>
                  <a:pt x="455" y="645"/>
                </a:lnTo>
                <a:lnTo>
                  <a:pt x="455" y="645"/>
                </a:lnTo>
                <a:lnTo>
                  <a:pt x="444" y="635"/>
                </a:lnTo>
                <a:lnTo>
                  <a:pt x="437" y="625"/>
                </a:lnTo>
                <a:lnTo>
                  <a:pt x="431" y="621"/>
                </a:lnTo>
                <a:lnTo>
                  <a:pt x="431" y="621"/>
                </a:lnTo>
                <a:lnTo>
                  <a:pt x="428" y="621"/>
                </a:lnTo>
                <a:lnTo>
                  <a:pt x="425" y="622"/>
                </a:lnTo>
                <a:lnTo>
                  <a:pt x="424" y="623"/>
                </a:lnTo>
                <a:lnTo>
                  <a:pt x="424" y="623"/>
                </a:lnTo>
                <a:lnTo>
                  <a:pt x="440" y="641"/>
                </a:lnTo>
                <a:lnTo>
                  <a:pt x="440" y="641"/>
                </a:lnTo>
                <a:lnTo>
                  <a:pt x="442" y="647"/>
                </a:lnTo>
                <a:lnTo>
                  <a:pt x="443" y="650"/>
                </a:lnTo>
                <a:lnTo>
                  <a:pt x="443" y="650"/>
                </a:lnTo>
                <a:lnTo>
                  <a:pt x="429" y="637"/>
                </a:lnTo>
                <a:lnTo>
                  <a:pt x="418" y="630"/>
                </a:lnTo>
                <a:lnTo>
                  <a:pt x="413" y="628"/>
                </a:lnTo>
                <a:lnTo>
                  <a:pt x="410" y="626"/>
                </a:lnTo>
                <a:lnTo>
                  <a:pt x="410" y="626"/>
                </a:lnTo>
                <a:lnTo>
                  <a:pt x="410" y="628"/>
                </a:lnTo>
                <a:lnTo>
                  <a:pt x="409" y="629"/>
                </a:lnTo>
                <a:lnTo>
                  <a:pt x="411" y="634"/>
                </a:lnTo>
                <a:lnTo>
                  <a:pt x="419" y="647"/>
                </a:lnTo>
                <a:lnTo>
                  <a:pt x="434" y="666"/>
                </a:lnTo>
                <a:lnTo>
                  <a:pt x="434" y="666"/>
                </a:lnTo>
                <a:lnTo>
                  <a:pt x="416" y="650"/>
                </a:lnTo>
                <a:lnTo>
                  <a:pt x="404" y="641"/>
                </a:lnTo>
                <a:lnTo>
                  <a:pt x="399" y="638"/>
                </a:lnTo>
                <a:lnTo>
                  <a:pt x="398" y="638"/>
                </a:lnTo>
                <a:lnTo>
                  <a:pt x="397" y="638"/>
                </a:lnTo>
                <a:lnTo>
                  <a:pt x="397" y="638"/>
                </a:lnTo>
                <a:lnTo>
                  <a:pt x="397" y="641"/>
                </a:lnTo>
                <a:lnTo>
                  <a:pt x="397" y="644"/>
                </a:lnTo>
                <a:lnTo>
                  <a:pt x="402" y="654"/>
                </a:lnTo>
                <a:lnTo>
                  <a:pt x="409" y="666"/>
                </a:lnTo>
                <a:lnTo>
                  <a:pt x="409" y="666"/>
                </a:lnTo>
                <a:lnTo>
                  <a:pt x="405" y="662"/>
                </a:lnTo>
                <a:lnTo>
                  <a:pt x="403" y="662"/>
                </a:lnTo>
                <a:lnTo>
                  <a:pt x="402" y="662"/>
                </a:lnTo>
                <a:lnTo>
                  <a:pt x="400" y="663"/>
                </a:lnTo>
                <a:lnTo>
                  <a:pt x="400" y="663"/>
                </a:lnTo>
                <a:lnTo>
                  <a:pt x="400" y="666"/>
                </a:lnTo>
                <a:lnTo>
                  <a:pt x="402" y="670"/>
                </a:lnTo>
                <a:lnTo>
                  <a:pt x="406" y="681"/>
                </a:lnTo>
                <a:lnTo>
                  <a:pt x="415" y="698"/>
                </a:lnTo>
                <a:lnTo>
                  <a:pt x="415" y="698"/>
                </a:lnTo>
                <a:lnTo>
                  <a:pt x="424" y="722"/>
                </a:lnTo>
                <a:lnTo>
                  <a:pt x="424" y="722"/>
                </a:lnTo>
                <a:lnTo>
                  <a:pt x="412" y="721"/>
                </a:lnTo>
                <a:lnTo>
                  <a:pt x="412" y="721"/>
                </a:lnTo>
                <a:lnTo>
                  <a:pt x="395" y="714"/>
                </a:lnTo>
                <a:lnTo>
                  <a:pt x="383" y="711"/>
                </a:lnTo>
                <a:lnTo>
                  <a:pt x="378" y="707"/>
                </a:lnTo>
                <a:lnTo>
                  <a:pt x="378" y="707"/>
                </a:lnTo>
                <a:lnTo>
                  <a:pt x="376" y="699"/>
                </a:lnTo>
                <a:lnTo>
                  <a:pt x="373" y="694"/>
                </a:lnTo>
                <a:lnTo>
                  <a:pt x="372" y="692"/>
                </a:lnTo>
                <a:lnTo>
                  <a:pt x="372" y="692"/>
                </a:lnTo>
                <a:lnTo>
                  <a:pt x="371" y="688"/>
                </a:lnTo>
                <a:lnTo>
                  <a:pt x="372" y="682"/>
                </a:lnTo>
                <a:lnTo>
                  <a:pt x="373" y="673"/>
                </a:lnTo>
                <a:lnTo>
                  <a:pt x="373" y="673"/>
                </a:lnTo>
                <a:lnTo>
                  <a:pt x="379" y="671"/>
                </a:lnTo>
                <a:lnTo>
                  <a:pt x="383" y="669"/>
                </a:lnTo>
                <a:lnTo>
                  <a:pt x="385" y="667"/>
                </a:lnTo>
                <a:lnTo>
                  <a:pt x="385" y="667"/>
                </a:lnTo>
                <a:lnTo>
                  <a:pt x="393" y="645"/>
                </a:lnTo>
                <a:lnTo>
                  <a:pt x="400" y="625"/>
                </a:lnTo>
                <a:lnTo>
                  <a:pt x="397" y="610"/>
                </a:lnTo>
                <a:lnTo>
                  <a:pt x="397" y="610"/>
                </a:lnTo>
                <a:lnTo>
                  <a:pt x="386" y="585"/>
                </a:lnTo>
                <a:lnTo>
                  <a:pt x="378" y="567"/>
                </a:lnTo>
                <a:lnTo>
                  <a:pt x="373" y="560"/>
                </a:lnTo>
                <a:lnTo>
                  <a:pt x="370" y="555"/>
                </a:lnTo>
                <a:lnTo>
                  <a:pt x="370" y="555"/>
                </a:lnTo>
                <a:lnTo>
                  <a:pt x="361" y="551"/>
                </a:lnTo>
                <a:lnTo>
                  <a:pt x="351" y="546"/>
                </a:lnTo>
                <a:lnTo>
                  <a:pt x="340" y="541"/>
                </a:lnTo>
                <a:lnTo>
                  <a:pt x="333" y="539"/>
                </a:lnTo>
                <a:lnTo>
                  <a:pt x="333" y="539"/>
                </a:lnTo>
                <a:lnTo>
                  <a:pt x="319" y="539"/>
                </a:lnTo>
                <a:lnTo>
                  <a:pt x="306" y="539"/>
                </a:lnTo>
                <a:lnTo>
                  <a:pt x="306" y="539"/>
                </a:lnTo>
                <a:lnTo>
                  <a:pt x="270" y="542"/>
                </a:lnTo>
                <a:lnTo>
                  <a:pt x="270" y="542"/>
                </a:lnTo>
                <a:lnTo>
                  <a:pt x="275" y="394"/>
                </a:lnTo>
                <a:lnTo>
                  <a:pt x="275" y="394"/>
                </a:lnTo>
                <a:lnTo>
                  <a:pt x="271" y="383"/>
                </a:lnTo>
                <a:lnTo>
                  <a:pt x="262" y="359"/>
                </a:lnTo>
                <a:lnTo>
                  <a:pt x="249" y="326"/>
                </a:lnTo>
                <a:lnTo>
                  <a:pt x="262" y="304"/>
                </a:lnTo>
                <a:lnTo>
                  <a:pt x="262" y="304"/>
                </a:lnTo>
                <a:lnTo>
                  <a:pt x="219" y="276"/>
                </a:lnTo>
                <a:lnTo>
                  <a:pt x="219" y="276"/>
                </a:lnTo>
                <a:lnTo>
                  <a:pt x="196" y="251"/>
                </a:lnTo>
                <a:lnTo>
                  <a:pt x="175" y="230"/>
                </a:lnTo>
                <a:lnTo>
                  <a:pt x="175" y="230"/>
                </a:lnTo>
                <a:lnTo>
                  <a:pt x="183" y="211"/>
                </a:lnTo>
                <a:lnTo>
                  <a:pt x="189" y="199"/>
                </a:lnTo>
                <a:lnTo>
                  <a:pt x="191" y="195"/>
                </a:lnTo>
                <a:lnTo>
                  <a:pt x="192" y="194"/>
                </a:lnTo>
                <a:lnTo>
                  <a:pt x="192" y="194"/>
                </a:lnTo>
                <a:lnTo>
                  <a:pt x="192" y="195"/>
                </a:lnTo>
                <a:lnTo>
                  <a:pt x="193" y="194"/>
                </a:lnTo>
                <a:lnTo>
                  <a:pt x="194" y="191"/>
                </a:lnTo>
                <a:lnTo>
                  <a:pt x="197" y="184"/>
                </a:lnTo>
                <a:lnTo>
                  <a:pt x="198" y="198"/>
                </a:lnTo>
                <a:lnTo>
                  <a:pt x="198" y="198"/>
                </a:lnTo>
                <a:lnTo>
                  <a:pt x="213" y="179"/>
                </a:lnTo>
                <a:lnTo>
                  <a:pt x="213" y="179"/>
                </a:lnTo>
                <a:lnTo>
                  <a:pt x="216" y="173"/>
                </a:lnTo>
                <a:lnTo>
                  <a:pt x="218" y="165"/>
                </a:lnTo>
                <a:lnTo>
                  <a:pt x="219" y="142"/>
                </a:lnTo>
                <a:lnTo>
                  <a:pt x="219" y="117"/>
                </a:lnTo>
                <a:lnTo>
                  <a:pt x="219" y="108"/>
                </a:lnTo>
                <a:lnTo>
                  <a:pt x="218" y="102"/>
                </a:lnTo>
                <a:lnTo>
                  <a:pt x="218" y="102"/>
                </a:lnTo>
                <a:lnTo>
                  <a:pt x="216" y="88"/>
                </a:lnTo>
                <a:lnTo>
                  <a:pt x="213" y="68"/>
                </a:lnTo>
                <a:lnTo>
                  <a:pt x="210" y="34"/>
                </a:lnTo>
                <a:lnTo>
                  <a:pt x="210" y="34"/>
                </a:lnTo>
                <a:lnTo>
                  <a:pt x="209" y="30"/>
                </a:lnTo>
                <a:lnTo>
                  <a:pt x="206" y="25"/>
                </a:lnTo>
                <a:lnTo>
                  <a:pt x="203" y="20"/>
                </a:lnTo>
                <a:lnTo>
                  <a:pt x="198" y="17"/>
                </a:lnTo>
                <a:lnTo>
                  <a:pt x="193" y="12"/>
                </a:lnTo>
                <a:lnTo>
                  <a:pt x="187" y="8"/>
                </a:lnTo>
                <a:lnTo>
                  <a:pt x="180" y="6"/>
                </a:lnTo>
                <a:lnTo>
                  <a:pt x="173" y="4"/>
                </a:lnTo>
                <a:lnTo>
                  <a:pt x="173" y="4"/>
                </a:lnTo>
                <a:lnTo>
                  <a:pt x="152" y="0"/>
                </a:lnTo>
                <a:lnTo>
                  <a:pt x="145" y="0"/>
                </a:lnTo>
                <a:lnTo>
                  <a:pt x="145" y="0"/>
                </a:lnTo>
                <a:close/>
                <a:moveTo>
                  <a:pt x="216" y="1028"/>
                </a:moveTo>
                <a:lnTo>
                  <a:pt x="218" y="1050"/>
                </a:lnTo>
                <a:lnTo>
                  <a:pt x="219" y="1054"/>
                </a:lnTo>
                <a:lnTo>
                  <a:pt x="219" y="1054"/>
                </a:lnTo>
                <a:lnTo>
                  <a:pt x="218" y="1062"/>
                </a:lnTo>
                <a:lnTo>
                  <a:pt x="217" y="1068"/>
                </a:lnTo>
                <a:lnTo>
                  <a:pt x="216" y="1072"/>
                </a:lnTo>
                <a:lnTo>
                  <a:pt x="216" y="1072"/>
                </a:lnTo>
                <a:lnTo>
                  <a:pt x="216" y="1076"/>
                </a:lnTo>
                <a:lnTo>
                  <a:pt x="217" y="1086"/>
                </a:lnTo>
                <a:lnTo>
                  <a:pt x="220" y="1118"/>
                </a:lnTo>
                <a:lnTo>
                  <a:pt x="225" y="1163"/>
                </a:lnTo>
                <a:lnTo>
                  <a:pt x="225" y="1163"/>
                </a:lnTo>
                <a:lnTo>
                  <a:pt x="223" y="1165"/>
                </a:lnTo>
                <a:lnTo>
                  <a:pt x="219" y="1168"/>
                </a:lnTo>
                <a:lnTo>
                  <a:pt x="219" y="1168"/>
                </a:lnTo>
                <a:lnTo>
                  <a:pt x="219" y="1171"/>
                </a:lnTo>
                <a:lnTo>
                  <a:pt x="219" y="1179"/>
                </a:lnTo>
                <a:lnTo>
                  <a:pt x="219" y="1193"/>
                </a:lnTo>
                <a:lnTo>
                  <a:pt x="219" y="1193"/>
                </a:lnTo>
                <a:lnTo>
                  <a:pt x="231" y="1209"/>
                </a:lnTo>
                <a:lnTo>
                  <a:pt x="231" y="1209"/>
                </a:lnTo>
                <a:lnTo>
                  <a:pt x="232" y="1216"/>
                </a:lnTo>
                <a:lnTo>
                  <a:pt x="234" y="1230"/>
                </a:lnTo>
                <a:lnTo>
                  <a:pt x="235" y="1267"/>
                </a:lnTo>
                <a:lnTo>
                  <a:pt x="235" y="1267"/>
                </a:lnTo>
                <a:lnTo>
                  <a:pt x="238" y="1286"/>
                </a:lnTo>
                <a:lnTo>
                  <a:pt x="242" y="1309"/>
                </a:lnTo>
                <a:lnTo>
                  <a:pt x="249" y="1333"/>
                </a:lnTo>
                <a:lnTo>
                  <a:pt x="249" y="1333"/>
                </a:lnTo>
                <a:lnTo>
                  <a:pt x="237" y="1324"/>
                </a:lnTo>
                <a:lnTo>
                  <a:pt x="211" y="1301"/>
                </a:lnTo>
                <a:lnTo>
                  <a:pt x="197" y="1287"/>
                </a:lnTo>
                <a:lnTo>
                  <a:pt x="184" y="1274"/>
                </a:lnTo>
                <a:lnTo>
                  <a:pt x="174" y="1262"/>
                </a:lnTo>
                <a:lnTo>
                  <a:pt x="171" y="1258"/>
                </a:lnTo>
                <a:lnTo>
                  <a:pt x="170" y="1254"/>
                </a:lnTo>
                <a:lnTo>
                  <a:pt x="170" y="1254"/>
                </a:lnTo>
                <a:lnTo>
                  <a:pt x="170" y="1243"/>
                </a:lnTo>
                <a:lnTo>
                  <a:pt x="171" y="1227"/>
                </a:lnTo>
                <a:lnTo>
                  <a:pt x="173" y="1208"/>
                </a:lnTo>
                <a:lnTo>
                  <a:pt x="177" y="1188"/>
                </a:lnTo>
                <a:lnTo>
                  <a:pt x="185" y="1149"/>
                </a:lnTo>
                <a:lnTo>
                  <a:pt x="191" y="1125"/>
                </a:lnTo>
                <a:lnTo>
                  <a:pt x="191" y="1125"/>
                </a:lnTo>
                <a:lnTo>
                  <a:pt x="194" y="1104"/>
                </a:lnTo>
                <a:lnTo>
                  <a:pt x="199" y="1072"/>
                </a:lnTo>
                <a:lnTo>
                  <a:pt x="204" y="1029"/>
                </a:lnTo>
                <a:lnTo>
                  <a:pt x="216" y="1028"/>
                </a:lnTo>
                <a:close/>
                <a:moveTo>
                  <a:pt x="310" y="1144"/>
                </a:moveTo>
                <a:lnTo>
                  <a:pt x="314" y="1144"/>
                </a:lnTo>
                <a:lnTo>
                  <a:pt x="318" y="1193"/>
                </a:lnTo>
                <a:lnTo>
                  <a:pt x="323" y="1200"/>
                </a:lnTo>
                <a:lnTo>
                  <a:pt x="333" y="1246"/>
                </a:lnTo>
                <a:lnTo>
                  <a:pt x="341" y="1342"/>
                </a:lnTo>
                <a:lnTo>
                  <a:pt x="341" y="1342"/>
                </a:lnTo>
                <a:lnTo>
                  <a:pt x="339" y="1345"/>
                </a:lnTo>
                <a:lnTo>
                  <a:pt x="337" y="1348"/>
                </a:lnTo>
                <a:lnTo>
                  <a:pt x="333" y="1349"/>
                </a:lnTo>
                <a:lnTo>
                  <a:pt x="333" y="1349"/>
                </a:lnTo>
                <a:lnTo>
                  <a:pt x="332" y="1351"/>
                </a:lnTo>
                <a:lnTo>
                  <a:pt x="332" y="1354"/>
                </a:lnTo>
                <a:lnTo>
                  <a:pt x="332" y="1359"/>
                </a:lnTo>
                <a:lnTo>
                  <a:pt x="333" y="1370"/>
                </a:lnTo>
                <a:lnTo>
                  <a:pt x="333" y="1370"/>
                </a:lnTo>
                <a:lnTo>
                  <a:pt x="332" y="1375"/>
                </a:lnTo>
                <a:lnTo>
                  <a:pt x="327" y="1381"/>
                </a:lnTo>
                <a:lnTo>
                  <a:pt x="322" y="1389"/>
                </a:lnTo>
                <a:lnTo>
                  <a:pt x="322" y="1389"/>
                </a:lnTo>
                <a:lnTo>
                  <a:pt x="318" y="1364"/>
                </a:lnTo>
                <a:lnTo>
                  <a:pt x="318" y="1364"/>
                </a:lnTo>
                <a:lnTo>
                  <a:pt x="315" y="1358"/>
                </a:lnTo>
                <a:lnTo>
                  <a:pt x="310" y="1349"/>
                </a:lnTo>
                <a:lnTo>
                  <a:pt x="302" y="1333"/>
                </a:lnTo>
                <a:lnTo>
                  <a:pt x="302" y="1333"/>
                </a:lnTo>
                <a:lnTo>
                  <a:pt x="301" y="1318"/>
                </a:lnTo>
                <a:lnTo>
                  <a:pt x="301" y="1288"/>
                </a:lnTo>
                <a:lnTo>
                  <a:pt x="301" y="1288"/>
                </a:lnTo>
                <a:lnTo>
                  <a:pt x="299" y="1273"/>
                </a:lnTo>
                <a:lnTo>
                  <a:pt x="296" y="1258"/>
                </a:lnTo>
                <a:lnTo>
                  <a:pt x="290" y="1240"/>
                </a:lnTo>
                <a:lnTo>
                  <a:pt x="296" y="1203"/>
                </a:lnTo>
                <a:lnTo>
                  <a:pt x="296" y="1203"/>
                </a:lnTo>
                <a:lnTo>
                  <a:pt x="301" y="1201"/>
                </a:lnTo>
                <a:lnTo>
                  <a:pt x="306" y="1198"/>
                </a:lnTo>
                <a:lnTo>
                  <a:pt x="306" y="1198"/>
                </a:lnTo>
                <a:lnTo>
                  <a:pt x="307" y="1195"/>
                </a:lnTo>
                <a:lnTo>
                  <a:pt x="308" y="1189"/>
                </a:lnTo>
                <a:lnTo>
                  <a:pt x="309" y="1171"/>
                </a:lnTo>
                <a:lnTo>
                  <a:pt x="310" y="1144"/>
                </a:lnTo>
                <a:lnTo>
                  <a:pt x="310" y="114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4">
            <a:extLst>
              <a:ext uri="{FF2B5EF4-FFF2-40B4-BE49-F238E27FC236}">
                <a16:creationId xmlns:a16="http://schemas.microsoft.com/office/drawing/2014/main" id="{A88D7CFB-07D1-4B02-862B-3B67A484EAD5}"/>
              </a:ext>
            </a:extLst>
          </p:cNvPr>
          <p:cNvSpPr>
            <a:spLocks/>
          </p:cNvSpPr>
          <p:nvPr/>
        </p:nvSpPr>
        <p:spPr bwMode="auto">
          <a:xfrm>
            <a:off x="1037566" y="2737537"/>
            <a:ext cx="515464" cy="1694763"/>
          </a:xfrm>
          <a:custGeom>
            <a:avLst/>
            <a:gdLst>
              <a:gd name="T0" fmla="*/ 203 w 403"/>
              <a:gd name="T1" fmla="*/ 4 h 1325"/>
              <a:gd name="T2" fmla="*/ 170 w 403"/>
              <a:gd name="T3" fmla="*/ 14 h 1325"/>
              <a:gd name="T4" fmla="*/ 151 w 403"/>
              <a:gd name="T5" fmla="*/ 27 h 1325"/>
              <a:gd name="T6" fmla="*/ 137 w 403"/>
              <a:gd name="T7" fmla="*/ 60 h 1325"/>
              <a:gd name="T8" fmla="*/ 139 w 403"/>
              <a:gd name="T9" fmla="*/ 85 h 1325"/>
              <a:gd name="T10" fmla="*/ 135 w 403"/>
              <a:gd name="T11" fmla="*/ 110 h 1325"/>
              <a:gd name="T12" fmla="*/ 154 w 403"/>
              <a:gd name="T13" fmla="*/ 165 h 1325"/>
              <a:gd name="T14" fmla="*/ 55 w 403"/>
              <a:gd name="T15" fmla="*/ 240 h 1325"/>
              <a:gd name="T16" fmla="*/ 24 w 403"/>
              <a:gd name="T17" fmla="*/ 459 h 1325"/>
              <a:gd name="T18" fmla="*/ 50 w 403"/>
              <a:gd name="T19" fmla="*/ 648 h 1325"/>
              <a:gd name="T20" fmla="*/ 42 w 403"/>
              <a:gd name="T21" fmla="*/ 826 h 1325"/>
              <a:gd name="T22" fmla="*/ 32 w 403"/>
              <a:gd name="T23" fmla="*/ 958 h 1325"/>
              <a:gd name="T24" fmla="*/ 30 w 403"/>
              <a:gd name="T25" fmla="*/ 1130 h 1325"/>
              <a:gd name="T26" fmla="*/ 30 w 403"/>
              <a:gd name="T27" fmla="*/ 1171 h 1325"/>
              <a:gd name="T28" fmla="*/ 7 w 403"/>
              <a:gd name="T29" fmla="*/ 1236 h 1325"/>
              <a:gd name="T30" fmla="*/ 3 w 403"/>
              <a:gd name="T31" fmla="*/ 1267 h 1325"/>
              <a:gd name="T32" fmla="*/ 35 w 403"/>
              <a:gd name="T33" fmla="*/ 1275 h 1325"/>
              <a:gd name="T34" fmla="*/ 78 w 403"/>
              <a:gd name="T35" fmla="*/ 1263 h 1325"/>
              <a:gd name="T36" fmla="*/ 102 w 403"/>
              <a:gd name="T37" fmla="*/ 1268 h 1325"/>
              <a:gd name="T38" fmla="*/ 94 w 403"/>
              <a:gd name="T39" fmla="*/ 1307 h 1325"/>
              <a:gd name="T40" fmla="*/ 126 w 403"/>
              <a:gd name="T41" fmla="*/ 1325 h 1325"/>
              <a:gd name="T42" fmla="*/ 157 w 403"/>
              <a:gd name="T43" fmla="*/ 1295 h 1325"/>
              <a:gd name="T44" fmla="*/ 165 w 403"/>
              <a:gd name="T45" fmla="*/ 1262 h 1325"/>
              <a:gd name="T46" fmla="*/ 180 w 403"/>
              <a:gd name="T47" fmla="*/ 1258 h 1325"/>
              <a:gd name="T48" fmla="*/ 183 w 403"/>
              <a:gd name="T49" fmla="*/ 1217 h 1325"/>
              <a:gd name="T50" fmla="*/ 210 w 403"/>
              <a:gd name="T51" fmla="*/ 1127 h 1325"/>
              <a:gd name="T52" fmla="*/ 208 w 403"/>
              <a:gd name="T53" fmla="*/ 1219 h 1325"/>
              <a:gd name="T54" fmla="*/ 210 w 403"/>
              <a:gd name="T55" fmla="*/ 1245 h 1325"/>
              <a:gd name="T56" fmla="*/ 211 w 403"/>
              <a:gd name="T57" fmla="*/ 1270 h 1325"/>
              <a:gd name="T58" fmla="*/ 299 w 403"/>
              <a:gd name="T59" fmla="*/ 1278 h 1325"/>
              <a:gd name="T60" fmla="*/ 326 w 403"/>
              <a:gd name="T61" fmla="*/ 1262 h 1325"/>
              <a:gd name="T62" fmla="*/ 308 w 403"/>
              <a:gd name="T63" fmla="*/ 1235 h 1325"/>
              <a:gd name="T64" fmla="*/ 298 w 403"/>
              <a:gd name="T65" fmla="*/ 1199 h 1325"/>
              <a:gd name="T66" fmla="*/ 298 w 403"/>
              <a:gd name="T67" fmla="*/ 1140 h 1325"/>
              <a:gd name="T68" fmla="*/ 309 w 403"/>
              <a:gd name="T69" fmla="*/ 1076 h 1325"/>
              <a:gd name="T70" fmla="*/ 311 w 403"/>
              <a:gd name="T71" fmla="*/ 946 h 1325"/>
              <a:gd name="T72" fmla="*/ 325 w 403"/>
              <a:gd name="T73" fmla="*/ 852 h 1325"/>
              <a:gd name="T74" fmla="*/ 345 w 403"/>
              <a:gd name="T75" fmla="*/ 866 h 1325"/>
              <a:gd name="T76" fmla="*/ 371 w 403"/>
              <a:gd name="T77" fmla="*/ 849 h 1325"/>
              <a:gd name="T78" fmla="*/ 389 w 403"/>
              <a:gd name="T79" fmla="*/ 801 h 1325"/>
              <a:gd name="T80" fmla="*/ 403 w 403"/>
              <a:gd name="T81" fmla="*/ 748 h 1325"/>
              <a:gd name="T82" fmla="*/ 383 w 403"/>
              <a:gd name="T83" fmla="*/ 722 h 1325"/>
              <a:gd name="T84" fmla="*/ 353 w 403"/>
              <a:gd name="T85" fmla="*/ 670 h 1325"/>
              <a:gd name="T86" fmla="*/ 373 w 403"/>
              <a:gd name="T87" fmla="*/ 608 h 1325"/>
              <a:gd name="T88" fmla="*/ 382 w 403"/>
              <a:gd name="T89" fmla="*/ 550 h 1325"/>
              <a:gd name="T90" fmla="*/ 358 w 403"/>
              <a:gd name="T91" fmla="*/ 393 h 1325"/>
              <a:gd name="T92" fmla="*/ 334 w 403"/>
              <a:gd name="T93" fmla="*/ 267 h 1325"/>
              <a:gd name="T94" fmla="*/ 289 w 403"/>
              <a:gd name="T95" fmla="*/ 238 h 1325"/>
              <a:gd name="T96" fmla="*/ 248 w 403"/>
              <a:gd name="T97" fmla="*/ 190 h 1325"/>
              <a:gd name="T98" fmla="*/ 241 w 403"/>
              <a:gd name="T99" fmla="*/ 171 h 1325"/>
              <a:gd name="T100" fmla="*/ 258 w 403"/>
              <a:gd name="T101" fmla="*/ 145 h 1325"/>
              <a:gd name="T102" fmla="*/ 274 w 403"/>
              <a:gd name="T103" fmla="*/ 136 h 1325"/>
              <a:gd name="T104" fmla="*/ 276 w 403"/>
              <a:gd name="T105" fmla="*/ 87 h 1325"/>
              <a:gd name="T106" fmla="*/ 273 w 403"/>
              <a:gd name="T107" fmla="*/ 28 h 1325"/>
              <a:gd name="T108" fmla="*/ 253 w 403"/>
              <a:gd name="T109" fmla="*/ 10 h 1325"/>
              <a:gd name="T110" fmla="*/ 230 w 403"/>
              <a:gd name="T111" fmla="*/ 2 h 1325"/>
              <a:gd name="T112" fmla="*/ 215 w 403"/>
              <a:gd name="T113" fmla="*/ 0 h 1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03" h="1325">
                <a:moveTo>
                  <a:pt x="215" y="0"/>
                </a:moveTo>
                <a:lnTo>
                  <a:pt x="215" y="0"/>
                </a:lnTo>
                <a:lnTo>
                  <a:pt x="210" y="2"/>
                </a:lnTo>
                <a:lnTo>
                  <a:pt x="206" y="3"/>
                </a:lnTo>
                <a:lnTo>
                  <a:pt x="203" y="4"/>
                </a:lnTo>
                <a:lnTo>
                  <a:pt x="203" y="4"/>
                </a:lnTo>
                <a:lnTo>
                  <a:pt x="192" y="4"/>
                </a:lnTo>
                <a:lnTo>
                  <a:pt x="185" y="5"/>
                </a:lnTo>
                <a:lnTo>
                  <a:pt x="180" y="7"/>
                </a:lnTo>
                <a:lnTo>
                  <a:pt x="180" y="7"/>
                </a:lnTo>
                <a:lnTo>
                  <a:pt x="174" y="10"/>
                </a:lnTo>
                <a:lnTo>
                  <a:pt x="170" y="14"/>
                </a:lnTo>
                <a:lnTo>
                  <a:pt x="170" y="14"/>
                </a:lnTo>
                <a:lnTo>
                  <a:pt x="167" y="16"/>
                </a:lnTo>
                <a:lnTo>
                  <a:pt x="160" y="20"/>
                </a:lnTo>
                <a:lnTo>
                  <a:pt x="154" y="23"/>
                </a:lnTo>
                <a:lnTo>
                  <a:pt x="151" y="27"/>
                </a:lnTo>
                <a:lnTo>
                  <a:pt x="151" y="27"/>
                </a:lnTo>
                <a:lnTo>
                  <a:pt x="145" y="37"/>
                </a:lnTo>
                <a:lnTo>
                  <a:pt x="145" y="37"/>
                </a:lnTo>
                <a:lnTo>
                  <a:pt x="141" y="42"/>
                </a:lnTo>
                <a:lnTo>
                  <a:pt x="139" y="49"/>
                </a:lnTo>
                <a:lnTo>
                  <a:pt x="139" y="49"/>
                </a:lnTo>
                <a:lnTo>
                  <a:pt x="137" y="60"/>
                </a:lnTo>
                <a:lnTo>
                  <a:pt x="135" y="69"/>
                </a:lnTo>
                <a:lnTo>
                  <a:pt x="135" y="69"/>
                </a:lnTo>
                <a:lnTo>
                  <a:pt x="135" y="73"/>
                </a:lnTo>
                <a:lnTo>
                  <a:pt x="137" y="79"/>
                </a:lnTo>
                <a:lnTo>
                  <a:pt x="139" y="85"/>
                </a:lnTo>
                <a:lnTo>
                  <a:pt x="139" y="85"/>
                </a:lnTo>
                <a:lnTo>
                  <a:pt x="135" y="87"/>
                </a:lnTo>
                <a:lnTo>
                  <a:pt x="134" y="90"/>
                </a:lnTo>
                <a:lnTo>
                  <a:pt x="133" y="94"/>
                </a:lnTo>
                <a:lnTo>
                  <a:pt x="133" y="94"/>
                </a:lnTo>
                <a:lnTo>
                  <a:pt x="134" y="101"/>
                </a:lnTo>
                <a:lnTo>
                  <a:pt x="135" y="110"/>
                </a:lnTo>
                <a:lnTo>
                  <a:pt x="139" y="118"/>
                </a:lnTo>
                <a:lnTo>
                  <a:pt x="141" y="124"/>
                </a:lnTo>
                <a:lnTo>
                  <a:pt x="141" y="124"/>
                </a:lnTo>
                <a:lnTo>
                  <a:pt x="147" y="130"/>
                </a:lnTo>
                <a:lnTo>
                  <a:pt x="150" y="131"/>
                </a:lnTo>
                <a:lnTo>
                  <a:pt x="154" y="165"/>
                </a:lnTo>
                <a:lnTo>
                  <a:pt x="151" y="174"/>
                </a:lnTo>
                <a:lnTo>
                  <a:pt x="142" y="195"/>
                </a:lnTo>
                <a:lnTo>
                  <a:pt x="142" y="195"/>
                </a:lnTo>
                <a:lnTo>
                  <a:pt x="99" y="216"/>
                </a:lnTo>
                <a:lnTo>
                  <a:pt x="67" y="233"/>
                </a:lnTo>
                <a:lnTo>
                  <a:pt x="55" y="240"/>
                </a:lnTo>
                <a:lnTo>
                  <a:pt x="49" y="246"/>
                </a:lnTo>
                <a:lnTo>
                  <a:pt x="49" y="246"/>
                </a:lnTo>
                <a:lnTo>
                  <a:pt x="43" y="257"/>
                </a:lnTo>
                <a:lnTo>
                  <a:pt x="37" y="268"/>
                </a:lnTo>
                <a:lnTo>
                  <a:pt x="31" y="284"/>
                </a:lnTo>
                <a:lnTo>
                  <a:pt x="24" y="459"/>
                </a:lnTo>
                <a:lnTo>
                  <a:pt x="58" y="595"/>
                </a:lnTo>
                <a:lnTo>
                  <a:pt x="58" y="595"/>
                </a:lnTo>
                <a:lnTo>
                  <a:pt x="54" y="618"/>
                </a:lnTo>
                <a:lnTo>
                  <a:pt x="51" y="634"/>
                </a:lnTo>
                <a:lnTo>
                  <a:pt x="50" y="648"/>
                </a:lnTo>
                <a:lnTo>
                  <a:pt x="50" y="648"/>
                </a:lnTo>
                <a:lnTo>
                  <a:pt x="50" y="672"/>
                </a:lnTo>
                <a:lnTo>
                  <a:pt x="48" y="712"/>
                </a:lnTo>
                <a:lnTo>
                  <a:pt x="45" y="769"/>
                </a:lnTo>
                <a:lnTo>
                  <a:pt x="45" y="769"/>
                </a:lnTo>
                <a:lnTo>
                  <a:pt x="44" y="795"/>
                </a:lnTo>
                <a:lnTo>
                  <a:pt x="42" y="826"/>
                </a:lnTo>
                <a:lnTo>
                  <a:pt x="42" y="826"/>
                </a:lnTo>
                <a:lnTo>
                  <a:pt x="38" y="888"/>
                </a:lnTo>
                <a:lnTo>
                  <a:pt x="36" y="929"/>
                </a:lnTo>
                <a:lnTo>
                  <a:pt x="33" y="950"/>
                </a:lnTo>
                <a:lnTo>
                  <a:pt x="33" y="950"/>
                </a:lnTo>
                <a:lnTo>
                  <a:pt x="32" y="958"/>
                </a:lnTo>
                <a:lnTo>
                  <a:pt x="31" y="972"/>
                </a:lnTo>
                <a:lnTo>
                  <a:pt x="30" y="1008"/>
                </a:lnTo>
                <a:lnTo>
                  <a:pt x="29" y="1064"/>
                </a:lnTo>
                <a:lnTo>
                  <a:pt x="29" y="1064"/>
                </a:lnTo>
                <a:lnTo>
                  <a:pt x="30" y="1104"/>
                </a:lnTo>
                <a:lnTo>
                  <a:pt x="30" y="1130"/>
                </a:lnTo>
                <a:lnTo>
                  <a:pt x="30" y="1139"/>
                </a:lnTo>
                <a:lnTo>
                  <a:pt x="29" y="1143"/>
                </a:lnTo>
                <a:lnTo>
                  <a:pt x="29" y="1143"/>
                </a:lnTo>
                <a:lnTo>
                  <a:pt x="28" y="1146"/>
                </a:lnTo>
                <a:lnTo>
                  <a:pt x="28" y="1153"/>
                </a:lnTo>
                <a:lnTo>
                  <a:pt x="30" y="1171"/>
                </a:lnTo>
                <a:lnTo>
                  <a:pt x="35" y="1197"/>
                </a:lnTo>
                <a:lnTo>
                  <a:pt x="35" y="1197"/>
                </a:lnTo>
                <a:lnTo>
                  <a:pt x="25" y="1209"/>
                </a:lnTo>
                <a:lnTo>
                  <a:pt x="12" y="1228"/>
                </a:lnTo>
                <a:lnTo>
                  <a:pt x="12" y="1228"/>
                </a:lnTo>
                <a:lnTo>
                  <a:pt x="7" y="1236"/>
                </a:lnTo>
                <a:lnTo>
                  <a:pt x="3" y="1244"/>
                </a:lnTo>
                <a:lnTo>
                  <a:pt x="2" y="1249"/>
                </a:lnTo>
                <a:lnTo>
                  <a:pt x="0" y="1254"/>
                </a:lnTo>
                <a:lnTo>
                  <a:pt x="0" y="1260"/>
                </a:lnTo>
                <a:lnTo>
                  <a:pt x="3" y="1267"/>
                </a:lnTo>
                <a:lnTo>
                  <a:pt x="3" y="1267"/>
                </a:lnTo>
                <a:lnTo>
                  <a:pt x="5" y="1269"/>
                </a:lnTo>
                <a:lnTo>
                  <a:pt x="7" y="1271"/>
                </a:lnTo>
                <a:lnTo>
                  <a:pt x="11" y="1273"/>
                </a:lnTo>
                <a:lnTo>
                  <a:pt x="15" y="1275"/>
                </a:lnTo>
                <a:lnTo>
                  <a:pt x="24" y="1275"/>
                </a:lnTo>
                <a:lnTo>
                  <a:pt x="35" y="1275"/>
                </a:lnTo>
                <a:lnTo>
                  <a:pt x="44" y="1274"/>
                </a:lnTo>
                <a:lnTo>
                  <a:pt x="55" y="1273"/>
                </a:lnTo>
                <a:lnTo>
                  <a:pt x="68" y="1269"/>
                </a:lnTo>
                <a:lnTo>
                  <a:pt x="68" y="1269"/>
                </a:lnTo>
                <a:lnTo>
                  <a:pt x="74" y="1267"/>
                </a:lnTo>
                <a:lnTo>
                  <a:pt x="78" y="1263"/>
                </a:lnTo>
                <a:lnTo>
                  <a:pt x="90" y="1255"/>
                </a:lnTo>
                <a:lnTo>
                  <a:pt x="103" y="1242"/>
                </a:lnTo>
                <a:lnTo>
                  <a:pt x="102" y="1252"/>
                </a:lnTo>
                <a:lnTo>
                  <a:pt x="109" y="1255"/>
                </a:lnTo>
                <a:lnTo>
                  <a:pt x="109" y="1255"/>
                </a:lnTo>
                <a:lnTo>
                  <a:pt x="102" y="1268"/>
                </a:lnTo>
                <a:lnTo>
                  <a:pt x="97" y="1280"/>
                </a:lnTo>
                <a:lnTo>
                  <a:pt x="94" y="1288"/>
                </a:lnTo>
                <a:lnTo>
                  <a:pt x="94" y="1288"/>
                </a:lnTo>
                <a:lnTo>
                  <a:pt x="93" y="1294"/>
                </a:lnTo>
                <a:lnTo>
                  <a:pt x="93" y="1300"/>
                </a:lnTo>
                <a:lnTo>
                  <a:pt x="94" y="1307"/>
                </a:lnTo>
                <a:lnTo>
                  <a:pt x="96" y="1312"/>
                </a:lnTo>
                <a:lnTo>
                  <a:pt x="96" y="1312"/>
                </a:lnTo>
                <a:lnTo>
                  <a:pt x="100" y="1314"/>
                </a:lnTo>
                <a:lnTo>
                  <a:pt x="103" y="1316"/>
                </a:lnTo>
                <a:lnTo>
                  <a:pt x="115" y="1321"/>
                </a:lnTo>
                <a:lnTo>
                  <a:pt x="126" y="1325"/>
                </a:lnTo>
                <a:lnTo>
                  <a:pt x="129" y="1325"/>
                </a:lnTo>
                <a:lnTo>
                  <a:pt x="132" y="1325"/>
                </a:lnTo>
                <a:lnTo>
                  <a:pt x="132" y="1325"/>
                </a:lnTo>
                <a:lnTo>
                  <a:pt x="144" y="1309"/>
                </a:lnTo>
                <a:lnTo>
                  <a:pt x="152" y="1300"/>
                </a:lnTo>
                <a:lnTo>
                  <a:pt x="157" y="1295"/>
                </a:lnTo>
                <a:lnTo>
                  <a:pt x="157" y="1295"/>
                </a:lnTo>
                <a:lnTo>
                  <a:pt x="163" y="1292"/>
                </a:lnTo>
                <a:lnTo>
                  <a:pt x="165" y="1289"/>
                </a:lnTo>
                <a:lnTo>
                  <a:pt x="166" y="1287"/>
                </a:lnTo>
                <a:lnTo>
                  <a:pt x="166" y="1287"/>
                </a:lnTo>
                <a:lnTo>
                  <a:pt x="165" y="1262"/>
                </a:lnTo>
                <a:lnTo>
                  <a:pt x="165" y="1262"/>
                </a:lnTo>
                <a:lnTo>
                  <a:pt x="173" y="1262"/>
                </a:lnTo>
                <a:lnTo>
                  <a:pt x="178" y="1262"/>
                </a:lnTo>
                <a:lnTo>
                  <a:pt x="180" y="1260"/>
                </a:lnTo>
                <a:lnTo>
                  <a:pt x="180" y="1258"/>
                </a:lnTo>
                <a:lnTo>
                  <a:pt x="180" y="1258"/>
                </a:lnTo>
                <a:lnTo>
                  <a:pt x="178" y="1239"/>
                </a:lnTo>
                <a:lnTo>
                  <a:pt x="177" y="1229"/>
                </a:lnTo>
                <a:lnTo>
                  <a:pt x="178" y="1225"/>
                </a:lnTo>
                <a:lnTo>
                  <a:pt x="179" y="1222"/>
                </a:lnTo>
                <a:lnTo>
                  <a:pt x="179" y="1222"/>
                </a:lnTo>
                <a:lnTo>
                  <a:pt x="183" y="1217"/>
                </a:lnTo>
                <a:lnTo>
                  <a:pt x="187" y="1210"/>
                </a:lnTo>
                <a:lnTo>
                  <a:pt x="196" y="1197"/>
                </a:lnTo>
                <a:lnTo>
                  <a:pt x="196" y="1197"/>
                </a:lnTo>
                <a:lnTo>
                  <a:pt x="199" y="1184"/>
                </a:lnTo>
                <a:lnTo>
                  <a:pt x="204" y="1159"/>
                </a:lnTo>
                <a:lnTo>
                  <a:pt x="210" y="1127"/>
                </a:lnTo>
                <a:lnTo>
                  <a:pt x="210" y="1127"/>
                </a:lnTo>
                <a:lnTo>
                  <a:pt x="209" y="1165"/>
                </a:lnTo>
                <a:lnTo>
                  <a:pt x="208" y="1209"/>
                </a:lnTo>
                <a:lnTo>
                  <a:pt x="208" y="1209"/>
                </a:lnTo>
                <a:lnTo>
                  <a:pt x="206" y="1213"/>
                </a:lnTo>
                <a:lnTo>
                  <a:pt x="208" y="1219"/>
                </a:lnTo>
                <a:lnTo>
                  <a:pt x="209" y="1229"/>
                </a:lnTo>
                <a:lnTo>
                  <a:pt x="209" y="1229"/>
                </a:lnTo>
                <a:lnTo>
                  <a:pt x="211" y="1237"/>
                </a:lnTo>
                <a:lnTo>
                  <a:pt x="211" y="1241"/>
                </a:lnTo>
                <a:lnTo>
                  <a:pt x="210" y="1245"/>
                </a:lnTo>
                <a:lnTo>
                  <a:pt x="210" y="1245"/>
                </a:lnTo>
                <a:lnTo>
                  <a:pt x="209" y="1251"/>
                </a:lnTo>
                <a:lnTo>
                  <a:pt x="209" y="1260"/>
                </a:lnTo>
                <a:lnTo>
                  <a:pt x="210" y="1267"/>
                </a:lnTo>
                <a:lnTo>
                  <a:pt x="210" y="1269"/>
                </a:lnTo>
                <a:lnTo>
                  <a:pt x="211" y="1270"/>
                </a:lnTo>
                <a:lnTo>
                  <a:pt x="211" y="1270"/>
                </a:lnTo>
                <a:lnTo>
                  <a:pt x="217" y="1270"/>
                </a:lnTo>
                <a:lnTo>
                  <a:pt x="226" y="1270"/>
                </a:lnTo>
                <a:lnTo>
                  <a:pt x="243" y="1269"/>
                </a:lnTo>
                <a:lnTo>
                  <a:pt x="243" y="1269"/>
                </a:lnTo>
                <a:lnTo>
                  <a:pt x="276" y="1275"/>
                </a:lnTo>
                <a:lnTo>
                  <a:pt x="299" y="1278"/>
                </a:lnTo>
                <a:lnTo>
                  <a:pt x="307" y="1278"/>
                </a:lnTo>
                <a:lnTo>
                  <a:pt x="313" y="1277"/>
                </a:lnTo>
                <a:lnTo>
                  <a:pt x="313" y="1277"/>
                </a:lnTo>
                <a:lnTo>
                  <a:pt x="319" y="1274"/>
                </a:lnTo>
                <a:lnTo>
                  <a:pt x="324" y="1268"/>
                </a:lnTo>
                <a:lnTo>
                  <a:pt x="326" y="1262"/>
                </a:lnTo>
                <a:lnTo>
                  <a:pt x="327" y="1258"/>
                </a:lnTo>
                <a:lnTo>
                  <a:pt x="326" y="1255"/>
                </a:lnTo>
                <a:lnTo>
                  <a:pt x="326" y="1255"/>
                </a:lnTo>
                <a:lnTo>
                  <a:pt x="322" y="1249"/>
                </a:lnTo>
                <a:lnTo>
                  <a:pt x="318" y="1243"/>
                </a:lnTo>
                <a:lnTo>
                  <a:pt x="308" y="1235"/>
                </a:lnTo>
                <a:lnTo>
                  <a:pt x="308" y="1235"/>
                </a:lnTo>
                <a:lnTo>
                  <a:pt x="293" y="1215"/>
                </a:lnTo>
                <a:lnTo>
                  <a:pt x="293" y="1215"/>
                </a:lnTo>
                <a:lnTo>
                  <a:pt x="295" y="1207"/>
                </a:lnTo>
                <a:lnTo>
                  <a:pt x="298" y="1199"/>
                </a:lnTo>
                <a:lnTo>
                  <a:pt x="298" y="1199"/>
                </a:lnTo>
                <a:lnTo>
                  <a:pt x="295" y="1167"/>
                </a:lnTo>
                <a:lnTo>
                  <a:pt x="295" y="1167"/>
                </a:lnTo>
                <a:lnTo>
                  <a:pt x="295" y="1155"/>
                </a:lnTo>
                <a:lnTo>
                  <a:pt x="295" y="1146"/>
                </a:lnTo>
                <a:lnTo>
                  <a:pt x="296" y="1142"/>
                </a:lnTo>
                <a:lnTo>
                  <a:pt x="298" y="1140"/>
                </a:lnTo>
                <a:lnTo>
                  <a:pt x="298" y="1140"/>
                </a:lnTo>
                <a:lnTo>
                  <a:pt x="300" y="1133"/>
                </a:lnTo>
                <a:lnTo>
                  <a:pt x="302" y="1119"/>
                </a:lnTo>
                <a:lnTo>
                  <a:pt x="307" y="1096"/>
                </a:lnTo>
                <a:lnTo>
                  <a:pt x="307" y="1096"/>
                </a:lnTo>
                <a:lnTo>
                  <a:pt x="309" y="1076"/>
                </a:lnTo>
                <a:lnTo>
                  <a:pt x="312" y="1038"/>
                </a:lnTo>
                <a:lnTo>
                  <a:pt x="315" y="984"/>
                </a:lnTo>
                <a:lnTo>
                  <a:pt x="315" y="984"/>
                </a:lnTo>
                <a:lnTo>
                  <a:pt x="309" y="954"/>
                </a:lnTo>
                <a:lnTo>
                  <a:pt x="309" y="954"/>
                </a:lnTo>
                <a:lnTo>
                  <a:pt x="311" y="946"/>
                </a:lnTo>
                <a:lnTo>
                  <a:pt x="312" y="929"/>
                </a:lnTo>
                <a:lnTo>
                  <a:pt x="315" y="898"/>
                </a:lnTo>
                <a:lnTo>
                  <a:pt x="315" y="898"/>
                </a:lnTo>
                <a:lnTo>
                  <a:pt x="318" y="885"/>
                </a:lnTo>
                <a:lnTo>
                  <a:pt x="320" y="870"/>
                </a:lnTo>
                <a:lnTo>
                  <a:pt x="325" y="852"/>
                </a:lnTo>
                <a:lnTo>
                  <a:pt x="325" y="852"/>
                </a:lnTo>
                <a:lnTo>
                  <a:pt x="326" y="855"/>
                </a:lnTo>
                <a:lnTo>
                  <a:pt x="332" y="860"/>
                </a:lnTo>
                <a:lnTo>
                  <a:pt x="335" y="863"/>
                </a:lnTo>
                <a:lnTo>
                  <a:pt x="340" y="865"/>
                </a:lnTo>
                <a:lnTo>
                  <a:pt x="345" y="866"/>
                </a:lnTo>
                <a:lnTo>
                  <a:pt x="350" y="866"/>
                </a:lnTo>
                <a:lnTo>
                  <a:pt x="350" y="866"/>
                </a:lnTo>
                <a:lnTo>
                  <a:pt x="356" y="864"/>
                </a:lnTo>
                <a:lnTo>
                  <a:pt x="360" y="860"/>
                </a:lnTo>
                <a:lnTo>
                  <a:pt x="366" y="856"/>
                </a:lnTo>
                <a:lnTo>
                  <a:pt x="371" y="849"/>
                </a:lnTo>
                <a:lnTo>
                  <a:pt x="378" y="837"/>
                </a:lnTo>
                <a:lnTo>
                  <a:pt x="380" y="831"/>
                </a:lnTo>
                <a:lnTo>
                  <a:pt x="380" y="826"/>
                </a:lnTo>
                <a:lnTo>
                  <a:pt x="380" y="826"/>
                </a:lnTo>
                <a:lnTo>
                  <a:pt x="384" y="815"/>
                </a:lnTo>
                <a:lnTo>
                  <a:pt x="389" y="801"/>
                </a:lnTo>
                <a:lnTo>
                  <a:pt x="393" y="787"/>
                </a:lnTo>
                <a:lnTo>
                  <a:pt x="396" y="779"/>
                </a:lnTo>
                <a:lnTo>
                  <a:pt x="396" y="779"/>
                </a:lnTo>
                <a:lnTo>
                  <a:pt x="399" y="761"/>
                </a:lnTo>
                <a:lnTo>
                  <a:pt x="402" y="750"/>
                </a:lnTo>
                <a:lnTo>
                  <a:pt x="403" y="748"/>
                </a:lnTo>
                <a:lnTo>
                  <a:pt x="403" y="746"/>
                </a:lnTo>
                <a:lnTo>
                  <a:pt x="403" y="746"/>
                </a:lnTo>
                <a:lnTo>
                  <a:pt x="398" y="743"/>
                </a:lnTo>
                <a:lnTo>
                  <a:pt x="398" y="743"/>
                </a:lnTo>
                <a:lnTo>
                  <a:pt x="390" y="730"/>
                </a:lnTo>
                <a:lnTo>
                  <a:pt x="383" y="722"/>
                </a:lnTo>
                <a:lnTo>
                  <a:pt x="378" y="717"/>
                </a:lnTo>
                <a:lnTo>
                  <a:pt x="378" y="717"/>
                </a:lnTo>
                <a:lnTo>
                  <a:pt x="361" y="709"/>
                </a:lnTo>
                <a:lnTo>
                  <a:pt x="358" y="701"/>
                </a:lnTo>
                <a:lnTo>
                  <a:pt x="353" y="670"/>
                </a:lnTo>
                <a:lnTo>
                  <a:pt x="353" y="670"/>
                </a:lnTo>
                <a:lnTo>
                  <a:pt x="356" y="669"/>
                </a:lnTo>
                <a:lnTo>
                  <a:pt x="357" y="667"/>
                </a:lnTo>
                <a:lnTo>
                  <a:pt x="357" y="667"/>
                </a:lnTo>
                <a:lnTo>
                  <a:pt x="365" y="621"/>
                </a:lnTo>
                <a:lnTo>
                  <a:pt x="365" y="621"/>
                </a:lnTo>
                <a:lnTo>
                  <a:pt x="373" y="608"/>
                </a:lnTo>
                <a:lnTo>
                  <a:pt x="373" y="608"/>
                </a:lnTo>
                <a:lnTo>
                  <a:pt x="380" y="594"/>
                </a:lnTo>
                <a:lnTo>
                  <a:pt x="385" y="586"/>
                </a:lnTo>
                <a:lnTo>
                  <a:pt x="386" y="581"/>
                </a:lnTo>
                <a:lnTo>
                  <a:pt x="386" y="581"/>
                </a:lnTo>
                <a:lnTo>
                  <a:pt x="382" y="550"/>
                </a:lnTo>
                <a:lnTo>
                  <a:pt x="377" y="519"/>
                </a:lnTo>
                <a:lnTo>
                  <a:pt x="377" y="519"/>
                </a:lnTo>
                <a:lnTo>
                  <a:pt x="372" y="483"/>
                </a:lnTo>
                <a:lnTo>
                  <a:pt x="366" y="445"/>
                </a:lnTo>
                <a:lnTo>
                  <a:pt x="366" y="445"/>
                </a:lnTo>
                <a:lnTo>
                  <a:pt x="358" y="393"/>
                </a:lnTo>
                <a:lnTo>
                  <a:pt x="352" y="342"/>
                </a:lnTo>
                <a:lnTo>
                  <a:pt x="352" y="342"/>
                </a:lnTo>
                <a:lnTo>
                  <a:pt x="353" y="298"/>
                </a:lnTo>
                <a:lnTo>
                  <a:pt x="353" y="298"/>
                </a:lnTo>
                <a:lnTo>
                  <a:pt x="343" y="280"/>
                </a:lnTo>
                <a:lnTo>
                  <a:pt x="334" y="267"/>
                </a:lnTo>
                <a:lnTo>
                  <a:pt x="330" y="262"/>
                </a:lnTo>
                <a:lnTo>
                  <a:pt x="325" y="259"/>
                </a:lnTo>
                <a:lnTo>
                  <a:pt x="325" y="259"/>
                </a:lnTo>
                <a:lnTo>
                  <a:pt x="303" y="246"/>
                </a:lnTo>
                <a:lnTo>
                  <a:pt x="289" y="238"/>
                </a:lnTo>
                <a:lnTo>
                  <a:pt x="289" y="238"/>
                </a:lnTo>
                <a:lnTo>
                  <a:pt x="263" y="228"/>
                </a:lnTo>
                <a:lnTo>
                  <a:pt x="253" y="216"/>
                </a:lnTo>
                <a:lnTo>
                  <a:pt x="253" y="216"/>
                </a:lnTo>
                <a:lnTo>
                  <a:pt x="251" y="204"/>
                </a:lnTo>
                <a:lnTo>
                  <a:pt x="250" y="195"/>
                </a:lnTo>
                <a:lnTo>
                  <a:pt x="248" y="190"/>
                </a:lnTo>
                <a:lnTo>
                  <a:pt x="248" y="190"/>
                </a:lnTo>
                <a:lnTo>
                  <a:pt x="245" y="188"/>
                </a:lnTo>
                <a:lnTo>
                  <a:pt x="243" y="185"/>
                </a:lnTo>
                <a:lnTo>
                  <a:pt x="240" y="183"/>
                </a:lnTo>
                <a:lnTo>
                  <a:pt x="241" y="171"/>
                </a:lnTo>
                <a:lnTo>
                  <a:pt x="241" y="171"/>
                </a:lnTo>
                <a:lnTo>
                  <a:pt x="247" y="167"/>
                </a:lnTo>
                <a:lnTo>
                  <a:pt x="251" y="163"/>
                </a:lnTo>
                <a:lnTo>
                  <a:pt x="254" y="159"/>
                </a:lnTo>
                <a:lnTo>
                  <a:pt x="254" y="159"/>
                </a:lnTo>
                <a:lnTo>
                  <a:pt x="258" y="145"/>
                </a:lnTo>
                <a:lnTo>
                  <a:pt x="258" y="145"/>
                </a:lnTo>
                <a:lnTo>
                  <a:pt x="264" y="145"/>
                </a:lnTo>
                <a:lnTo>
                  <a:pt x="268" y="145"/>
                </a:lnTo>
                <a:lnTo>
                  <a:pt x="270" y="144"/>
                </a:lnTo>
                <a:lnTo>
                  <a:pt x="271" y="142"/>
                </a:lnTo>
                <a:lnTo>
                  <a:pt x="271" y="142"/>
                </a:lnTo>
                <a:lnTo>
                  <a:pt x="274" y="136"/>
                </a:lnTo>
                <a:lnTo>
                  <a:pt x="275" y="129"/>
                </a:lnTo>
                <a:lnTo>
                  <a:pt x="276" y="116"/>
                </a:lnTo>
                <a:lnTo>
                  <a:pt x="276" y="116"/>
                </a:lnTo>
                <a:lnTo>
                  <a:pt x="275" y="103"/>
                </a:lnTo>
                <a:lnTo>
                  <a:pt x="275" y="103"/>
                </a:lnTo>
                <a:lnTo>
                  <a:pt x="276" y="87"/>
                </a:lnTo>
                <a:lnTo>
                  <a:pt x="279" y="75"/>
                </a:lnTo>
                <a:lnTo>
                  <a:pt x="279" y="65"/>
                </a:lnTo>
                <a:lnTo>
                  <a:pt x="279" y="65"/>
                </a:lnTo>
                <a:lnTo>
                  <a:pt x="276" y="43"/>
                </a:lnTo>
                <a:lnTo>
                  <a:pt x="274" y="33"/>
                </a:lnTo>
                <a:lnTo>
                  <a:pt x="273" y="28"/>
                </a:lnTo>
                <a:lnTo>
                  <a:pt x="270" y="24"/>
                </a:lnTo>
                <a:lnTo>
                  <a:pt x="270" y="24"/>
                </a:lnTo>
                <a:lnTo>
                  <a:pt x="260" y="15"/>
                </a:lnTo>
                <a:lnTo>
                  <a:pt x="255" y="11"/>
                </a:lnTo>
                <a:lnTo>
                  <a:pt x="253" y="10"/>
                </a:lnTo>
                <a:lnTo>
                  <a:pt x="253" y="10"/>
                </a:lnTo>
                <a:lnTo>
                  <a:pt x="245" y="11"/>
                </a:lnTo>
                <a:lnTo>
                  <a:pt x="242" y="11"/>
                </a:lnTo>
                <a:lnTo>
                  <a:pt x="241" y="10"/>
                </a:lnTo>
                <a:lnTo>
                  <a:pt x="241" y="10"/>
                </a:lnTo>
                <a:lnTo>
                  <a:pt x="235" y="5"/>
                </a:lnTo>
                <a:lnTo>
                  <a:pt x="230" y="2"/>
                </a:lnTo>
                <a:lnTo>
                  <a:pt x="230" y="2"/>
                </a:lnTo>
                <a:lnTo>
                  <a:pt x="229" y="2"/>
                </a:lnTo>
                <a:lnTo>
                  <a:pt x="228" y="2"/>
                </a:lnTo>
                <a:lnTo>
                  <a:pt x="228" y="2"/>
                </a:lnTo>
                <a:lnTo>
                  <a:pt x="219" y="1"/>
                </a:lnTo>
                <a:lnTo>
                  <a:pt x="215" y="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7">
            <a:extLst>
              <a:ext uri="{FF2B5EF4-FFF2-40B4-BE49-F238E27FC236}">
                <a16:creationId xmlns:a16="http://schemas.microsoft.com/office/drawing/2014/main" id="{C0B8408C-3183-4831-8725-831C8550076A}"/>
              </a:ext>
            </a:extLst>
          </p:cNvPr>
          <p:cNvSpPr>
            <a:spLocks/>
          </p:cNvSpPr>
          <p:nvPr/>
        </p:nvSpPr>
        <p:spPr bwMode="auto">
          <a:xfrm>
            <a:off x="6483170" y="863714"/>
            <a:ext cx="654823" cy="1582601"/>
          </a:xfrm>
          <a:custGeom>
            <a:avLst/>
            <a:gdLst>
              <a:gd name="T0" fmla="*/ 177 w 487"/>
              <a:gd name="T1" fmla="*/ 146 h 1177"/>
              <a:gd name="T2" fmla="*/ 151 w 487"/>
              <a:gd name="T3" fmla="*/ 84 h 1177"/>
              <a:gd name="T4" fmla="*/ 173 w 487"/>
              <a:gd name="T5" fmla="*/ 15 h 1177"/>
              <a:gd name="T6" fmla="*/ 225 w 487"/>
              <a:gd name="T7" fmla="*/ 6 h 1177"/>
              <a:gd name="T8" fmla="*/ 282 w 487"/>
              <a:gd name="T9" fmla="*/ 6 h 1177"/>
              <a:gd name="T10" fmla="*/ 311 w 487"/>
              <a:gd name="T11" fmla="*/ 52 h 1177"/>
              <a:gd name="T12" fmla="*/ 313 w 487"/>
              <a:gd name="T13" fmla="*/ 124 h 1177"/>
              <a:gd name="T14" fmla="*/ 344 w 487"/>
              <a:gd name="T15" fmla="*/ 179 h 1177"/>
              <a:gd name="T16" fmla="*/ 433 w 487"/>
              <a:gd name="T17" fmla="*/ 291 h 1177"/>
              <a:gd name="T18" fmla="*/ 475 w 487"/>
              <a:gd name="T19" fmla="*/ 422 h 1177"/>
              <a:gd name="T20" fmla="*/ 474 w 487"/>
              <a:gd name="T21" fmla="*/ 569 h 1177"/>
              <a:gd name="T22" fmla="*/ 485 w 487"/>
              <a:gd name="T23" fmla="*/ 641 h 1177"/>
              <a:gd name="T24" fmla="*/ 458 w 487"/>
              <a:gd name="T25" fmla="*/ 654 h 1177"/>
              <a:gd name="T26" fmla="*/ 399 w 487"/>
              <a:gd name="T27" fmla="*/ 835 h 1177"/>
              <a:gd name="T28" fmla="*/ 398 w 487"/>
              <a:gd name="T29" fmla="*/ 936 h 1177"/>
              <a:gd name="T30" fmla="*/ 399 w 487"/>
              <a:gd name="T31" fmla="*/ 1085 h 1177"/>
              <a:gd name="T32" fmla="*/ 393 w 487"/>
              <a:gd name="T33" fmla="*/ 1147 h 1177"/>
              <a:gd name="T34" fmla="*/ 374 w 487"/>
              <a:gd name="T35" fmla="*/ 1173 h 1177"/>
              <a:gd name="T36" fmla="*/ 315 w 487"/>
              <a:gd name="T37" fmla="*/ 1171 h 1177"/>
              <a:gd name="T38" fmla="*/ 317 w 487"/>
              <a:gd name="T39" fmla="*/ 1143 h 1177"/>
              <a:gd name="T40" fmla="*/ 324 w 487"/>
              <a:gd name="T41" fmla="*/ 1105 h 1177"/>
              <a:gd name="T42" fmla="*/ 328 w 487"/>
              <a:gd name="T43" fmla="*/ 1001 h 1177"/>
              <a:gd name="T44" fmla="*/ 302 w 487"/>
              <a:gd name="T45" fmla="*/ 774 h 1177"/>
              <a:gd name="T46" fmla="*/ 286 w 487"/>
              <a:gd name="T47" fmla="*/ 751 h 1177"/>
              <a:gd name="T48" fmla="*/ 271 w 487"/>
              <a:gd name="T49" fmla="*/ 992 h 1177"/>
              <a:gd name="T50" fmla="*/ 253 w 487"/>
              <a:gd name="T51" fmla="*/ 1123 h 1177"/>
              <a:gd name="T52" fmla="*/ 246 w 487"/>
              <a:gd name="T53" fmla="*/ 1163 h 1177"/>
              <a:gd name="T54" fmla="*/ 183 w 487"/>
              <a:gd name="T55" fmla="*/ 1163 h 1177"/>
              <a:gd name="T56" fmla="*/ 193 w 487"/>
              <a:gd name="T57" fmla="*/ 1117 h 1177"/>
              <a:gd name="T58" fmla="*/ 200 w 487"/>
              <a:gd name="T59" fmla="*/ 1073 h 1177"/>
              <a:gd name="T60" fmla="*/ 184 w 487"/>
              <a:gd name="T61" fmla="*/ 948 h 1177"/>
              <a:gd name="T62" fmla="*/ 171 w 487"/>
              <a:gd name="T63" fmla="*/ 984 h 1177"/>
              <a:gd name="T64" fmla="*/ 175 w 487"/>
              <a:gd name="T65" fmla="*/ 1089 h 1177"/>
              <a:gd name="T66" fmla="*/ 174 w 487"/>
              <a:gd name="T67" fmla="*/ 1157 h 1177"/>
              <a:gd name="T68" fmla="*/ 138 w 487"/>
              <a:gd name="T69" fmla="*/ 1173 h 1177"/>
              <a:gd name="T70" fmla="*/ 125 w 487"/>
              <a:gd name="T71" fmla="*/ 1155 h 1177"/>
              <a:gd name="T72" fmla="*/ 137 w 487"/>
              <a:gd name="T73" fmla="*/ 1103 h 1177"/>
              <a:gd name="T74" fmla="*/ 129 w 487"/>
              <a:gd name="T75" fmla="*/ 1007 h 1177"/>
              <a:gd name="T76" fmla="*/ 76 w 487"/>
              <a:gd name="T77" fmla="*/ 1037 h 1177"/>
              <a:gd name="T78" fmla="*/ 94 w 487"/>
              <a:gd name="T79" fmla="*/ 1090 h 1177"/>
              <a:gd name="T80" fmla="*/ 88 w 487"/>
              <a:gd name="T81" fmla="*/ 1132 h 1177"/>
              <a:gd name="T82" fmla="*/ 65 w 487"/>
              <a:gd name="T83" fmla="*/ 1174 h 1177"/>
              <a:gd name="T84" fmla="*/ 43 w 487"/>
              <a:gd name="T85" fmla="*/ 1164 h 1177"/>
              <a:gd name="T86" fmla="*/ 45 w 487"/>
              <a:gd name="T87" fmla="*/ 1115 h 1177"/>
              <a:gd name="T88" fmla="*/ 36 w 487"/>
              <a:gd name="T89" fmla="*/ 984 h 1177"/>
              <a:gd name="T90" fmla="*/ 38 w 487"/>
              <a:gd name="T91" fmla="*/ 861 h 1177"/>
              <a:gd name="T92" fmla="*/ 44 w 487"/>
              <a:gd name="T93" fmla="*/ 765 h 1177"/>
              <a:gd name="T94" fmla="*/ 11 w 487"/>
              <a:gd name="T95" fmla="*/ 764 h 1177"/>
              <a:gd name="T96" fmla="*/ 1 w 487"/>
              <a:gd name="T97" fmla="*/ 737 h 1177"/>
              <a:gd name="T98" fmla="*/ 53 w 487"/>
              <a:gd name="T99" fmla="*/ 657 h 1177"/>
              <a:gd name="T100" fmla="*/ 59 w 487"/>
              <a:gd name="T101" fmla="*/ 618 h 1177"/>
              <a:gd name="T102" fmla="*/ 71 w 487"/>
              <a:gd name="T103" fmla="*/ 602 h 1177"/>
              <a:gd name="T104" fmla="*/ 89 w 487"/>
              <a:gd name="T105" fmla="*/ 530 h 1177"/>
              <a:gd name="T106" fmla="*/ 131 w 487"/>
              <a:gd name="T107" fmla="*/ 466 h 1177"/>
              <a:gd name="T108" fmla="*/ 111 w 487"/>
              <a:gd name="T109" fmla="*/ 343 h 1177"/>
              <a:gd name="T110" fmla="*/ 123 w 487"/>
              <a:gd name="T111" fmla="*/ 268 h 1177"/>
              <a:gd name="T112" fmla="*/ 164 w 487"/>
              <a:gd name="T113" fmla="*/ 228 h 1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87" h="1177">
                <a:moveTo>
                  <a:pt x="187" y="198"/>
                </a:moveTo>
                <a:lnTo>
                  <a:pt x="187" y="198"/>
                </a:lnTo>
                <a:lnTo>
                  <a:pt x="184" y="175"/>
                </a:lnTo>
                <a:lnTo>
                  <a:pt x="182" y="159"/>
                </a:lnTo>
                <a:lnTo>
                  <a:pt x="180" y="150"/>
                </a:lnTo>
                <a:lnTo>
                  <a:pt x="177" y="146"/>
                </a:lnTo>
                <a:lnTo>
                  <a:pt x="177" y="146"/>
                </a:lnTo>
                <a:lnTo>
                  <a:pt x="171" y="137"/>
                </a:lnTo>
                <a:lnTo>
                  <a:pt x="163" y="127"/>
                </a:lnTo>
                <a:lnTo>
                  <a:pt x="156" y="116"/>
                </a:lnTo>
                <a:lnTo>
                  <a:pt x="153" y="110"/>
                </a:lnTo>
                <a:lnTo>
                  <a:pt x="151" y="104"/>
                </a:lnTo>
                <a:lnTo>
                  <a:pt x="151" y="104"/>
                </a:lnTo>
                <a:lnTo>
                  <a:pt x="151" y="84"/>
                </a:lnTo>
                <a:lnTo>
                  <a:pt x="151" y="71"/>
                </a:lnTo>
                <a:lnTo>
                  <a:pt x="154" y="56"/>
                </a:lnTo>
                <a:lnTo>
                  <a:pt x="156" y="42"/>
                </a:lnTo>
                <a:lnTo>
                  <a:pt x="162" y="29"/>
                </a:lnTo>
                <a:lnTo>
                  <a:pt x="164" y="23"/>
                </a:lnTo>
                <a:lnTo>
                  <a:pt x="169" y="18"/>
                </a:lnTo>
                <a:lnTo>
                  <a:pt x="173" y="15"/>
                </a:lnTo>
                <a:lnTo>
                  <a:pt x="177" y="11"/>
                </a:lnTo>
                <a:lnTo>
                  <a:pt x="177" y="11"/>
                </a:lnTo>
                <a:lnTo>
                  <a:pt x="188" y="9"/>
                </a:lnTo>
                <a:lnTo>
                  <a:pt x="197" y="6"/>
                </a:lnTo>
                <a:lnTo>
                  <a:pt x="212" y="5"/>
                </a:lnTo>
                <a:lnTo>
                  <a:pt x="221" y="5"/>
                </a:lnTo>
                <a:lnTo>
                  <a:pt x="225" y="6"/>
                </a:lnTo>
                <a:lnTo>
                  <a:pt x="225" y="6"/>
                </a:lnTo>
                <a:lnTo>
                  <a:pt x="229" y="4"/>
                </a:lnTo>
                <a:lnTo>
                  <a:pt x="242" y="2"/>
                </a:lnTo>
                <a:lnTo>
                  <a:pt x="252" y="0"/>
                </a:lnTo>
                <a:lnTo>
                  <a:pt x="261" y="0"/>
                </a:lnTo>
                <a:lnTo>
                  <a:pt x="272" y="2"/>
                </a:lnTo>
                <a:lnTo>
                  <a:pt x="282" y="6"/>
                </a:lnTo>
                <a:lnTo>
                  <a:pt x="282" y="6"/>
                </a:lnTo>
                <a:lnTo>
                  <a:pt x="287" y="9"/>
                </a:lnTo>
                <a:lnTo>
                  <a:pt x="292" y="12"/>
                </a:lnTo>
                <a:lnTo>
                  <a:pt x="297" y="18"/>
                </a:lnTo>
                <a:lnTo>
                  <a:pt x="300" y="24"/>
                </a:lnTo>
                <a:lnTo>
                  <a:pt x="306" y="37"/>
                </a:lnTo>
                <a:lnTo>
                  <a:pt x="311" y="52"/>
                </a:lnTo>
                <a:lnTo>
                  <a:pt x="314" y="68"/>
                </a:lnTo>
                <a:lnTo>
                  <a:pt x="317" y="82"/>
                </a:lnTo>
                <a:lnTo>
                  <a:pt x="318" y="95"/>
                </a:lnTo>
                <a:lnTo>
                  <a:pt x="318" y="104"/>
                </a:lnTo>
                <a:lnTo>
                  <a:pt x="318" y="104"/>
                </a:lnTo>
                <a:lnTo>
                  <a:pt x="317" y="114"/>
                </a:lnTo>
                <a:lnTo>
                  <a:pt x="313" y="124"/>
                </a:lnTo>
                <a:lnTo>
                  <a:pt x="305" y="147"/>
                </a:lnTo>
                <a:lnTo>
                  <a:pt x="294" y="174"/>
                </a:lnTo>
                <a:lnTo>
                  <a:pt x="294" y="174"/>
                </a:lnTo>
                <a:lnTo>
                  <a:pt x="310" y="175"/>
                </a:lnTo>
                <a:lnTo>
                  <a:pt x="338" y="178"/>
                </a:lnTo>
                <a:lnTo>
                  <a:pt x="338" y="178"/>
                </a:lnTo>
                <a:lnTo>
                  <a:pt x="344" y="179"/>
                </a:lnTo>
                <a:lnTo>
                  <a:pt x="351" y="181"/>
                </a:lnTo>
                <a:lnTo>
                  <a:pt x="366" y="187"/>
                </a:lnTo>
                <a:lnTo>
                  <a:pt x="379" y="194"/>
                </a:lnTo>
                <a:lnTo>
                  <a:pt x="387" y="201"/>
                </a:lnTo>
                <a:lnTo>
                  <a:pt x="387" y="201"/>
                </a:lnTo>
                <a:lnTo>
                  <a:pt x="457" y="283"/>
                </a:lnTo>
                <a:lnTo>
                  <a:pt x="433" y="291"/>
                </a:lnTo>
                <a:lnTo>
                  <a:pt x="433" y="291"/>
                </a:lnTo>
                <a:lnTo>
                  <a:pt x="439" y="307"/>
                </a:lnTo>
                <a:lnTo>
                  <a:pt x="453" y="347"/>
                </a:lnTo>
                <a:lnTo>
                  <a:pt x="468" y="391"/>
                </a:lnTo>
                <a:lnTo>
                  <a:pt x="472" y="409"/>
                </a:lnTo>
                <a:lnTo>
                  <a:pt x="475" y="422"/>
                </a:lnTo>
                <a:lnTo>
                  <a:pt x="475" y="422"/>
                </a:lnTo>
                <a:lnTo>
                  <a:pt x="476" y="457"/>
                </a:lnTo>
                <a:lnTo>
                  <a:pt x="476" y="473"/>
                </a:lnTo>
                <a:lnTo>
                  <a:pt x="475" y="486"/>
                </a:lnTo>
                <a:lnTo>
                  <a:pt x="475" y="486"/>
                </a:lnTo>
                <a:lnTo>
                  <a:pt x="463" y="535"/>
                </a:lnTo>
                <a:lnTo>
                  <a:pt x="463" y="535"/>
                </a:lnTo>
                <a:lnTo>
                  <a:pt x="474" y="569"/>
                </a:lnTo>
                <a:lnTo>
                  <a:pt x="481" y="598"/>
                </a:lnTo>
                <a:lnTo>
                  <a:pt x="484" y="612"/>
                </a:lnTo>
                <a:lnTo>
                  <a:pt x="485" y="622"/>
                </a:lnTo>
                <a:lnTo>
                  <a:pt x="485" y="622"/>
                </a:lnTo>
                <a:lnTo>
                  <a:pt x="487" y="631"/>
                </a:lnTo>
                <a:lnTo>
                  <a:pt x="487" y="638"/>
                </a:lnTo>
                <a:lnTo>
                  <a:pt x="485" y="641"/>
                </a:lnTo>
                <a:lnTo>
                  <a:pt x="483" y="645"/>
                </a:lnTo>
                <a:lnTo>
                  <a:pt x="481" y="646"/>
                </a:lnTo>
                <a:lnTo>
                  <a:pt x="478" y="647"/>
                </a:lnTo>
                <a:lnTo>
                  <a:pt x="471" y="648"/>
                </a:lnTo>
                <a:lnTo>
                  <a:pt x="471" y="648"/>
                </a:lnTo>
                <a:lnTo>
                  <a:pt x="464" y="651"/>
                </a:lnTo>
                <a:lnTo>
                  <a:pt x="458" y="654"/>
                </a:lnTo>
                <a:lnTo>
                  <a:pt x="448" y="660"/>
                </a:lnTo>
                <a:lnTo>
                  <a:pt x="448" y="660"/>
                </a:lnTo>
                <a:lnTo>
                  <a:pt x="444" y="663"/>
                </a:lnTo>
                <a:lnTo>
                  <a:pt x="441" y="665"/>
                </a:lnTo>
                <a:lnTo>
                  <a:pt x="437" y="666"/>
                </a:lnTo>
                <a:lnTo>
                  <a:pt x="437" y="666"/>
                </a:lnTo>
                <a:lnTo>
                  <a:pt x="399" y="835"/>
                </a:lnTo>
                <a:lnTo>
                  <a:pt x="399" y="835"/>
                </a:lnTo>
                <a:lnTo>
                  <a:pt x="392" y="864"/>
                </a:lnTo>
                <a:lnTo>
                  <a:pt x="392" y="873"/>
                </a:lnTo>
                <a:lnTo>
                  <a:pt x="393" y="879"/>
                </a:lnTo>
                <a:lnTo>
                  <a:pt x="393" y="879"/>
                </a:lnTo>
                <a:lnTo>
                  <a:pt x="396" y="899"/>
                </a:lnTo>
                <a:lnTo>
                  <a:pt x="398" y="936"/>
                </a:lnTo>
                <a:lnTo>
                  <a:pt x="400" y="979"/>
                </a:lnTo>
                <a:lnTo>
                  <a:pt x="402" y="1010"/>
                </a:lnTo>
                <a:lnTo>
                  <a:pt x="402" y="1010"/>
                </a:lnTo>
                <a:lnTo>
                  <a:pt x="403" y="1057"/>
                </a:lnTo>
                <a:lnTo>
                  <a:pt x="405" y="1083"/>
                </a:lnTo>
                <a:lnTo>
                  <a:pt x="399" y="1085"/>
                </a:lnTo>
                <a:lnTo>
                  <a:pt x="399" y="1085"/>
                </a:lnTo>
                <a:lnTo>
                  <a:pt x="402" y="1102"/>
                </a:lnTo>
                <a:lnTo>
                  <a:pt x="404" y="1116"/>
                </a:lnTo>
                <a:lnTo>
                  <a:pt x="405" y="1126"/>
                </a:lnTo>
                <a:lnTo>
                  <a:pt x="405" y="1126"/>
                </a:lnTo>
                <a:lnTo>
                  <a:pt x="404" y="1131"/>
                </a:lnTo>
                <a:lnTo>
                  <a:pt x="402" y="1136"/>
                </a:lnTo>
                <a:lnTo>
                  <a:pt x="393" y="1147"/>
                </a:lnTo>
                <a:lnTo>
                  <a:pt x="393" y="1147"/>
                </a:lnTo>
                <a:lnTo>
                  <a:pt x="387" y="1154"/>
                </a:lnTo>
                <a:lnTo>
                  <a:pt x="384" y="1160"/>
                </a:lnTo>
                <a:lnTo>
                  <a:pt x="381" y="1164"/>
                </a:lnTo>
                <a:lnTo>
                  <a:pt x="378" y="1170"/>
                </a:lnTo>
                <a:lnTo>
                  <a:pt x="378" y="1170"/>
                </a:lnTo>
                <a:lnTo>
                  <a:pt x="374" y="1173"/>
                </a:lnTo>
                <a:lnTo>
                  <a:pt x="367" y="1174"/>
                </a:lnTo>
                <a:lnTo>
                  <a:pt x="350" y="1177"/>
                </a:lnTo>
                <a:lnTo>
                  <a:pt x="331" y="1177"/>
                </a:lnTo>
                <a:lnTo>
                  <a:pt x="324" y="1177"/>
                </a:lnTo>
                <a:lnTo>
                  <a:pt x="320" y="1175"/>
                </a:lnTo>
                <a:lnTo>
                  <a:pt x="320" y="1175"/>
                </a:lnTo>
                <a:lnTo>
                  <a:pt x="315" y="1171"/>
                </a:lnTo>
                <a:lnTo>
                  <a:pt x="312" y="1167"/>
                </a:lnTo>
                <a:lnTo>
                  <a:pt x="311" y="1164"/>
                </a:lnTo>
                <a:lnTo>
                  <a:pt x="310" y="1161"/>
                </a:lnTo>
                <a:lnTo>
                  <a:pt x="310" y="1157"/>
                </a:lnTo>
                <a:lnTo>
                  <a:pt x="312" y="1152"/>
                </a:lnTo>
                <a:lnTo>
                  <a:pt x="312" y="1152"/>
                </a:lnTo>
                <a:lnTo>
                  <a:pt x="317" y="1143"/>
                </a:lnTo>
                <a:lnTo>
                  <a:pt x="322" y="1135"/>
                </a:lnTo>
                <a:lnTo>
                  <a:pt x="326" y="1128"/>
                </a:lnTo>
                <a:lnTo>
                  <a:pt x="328" y="1123"/>
                </a:lnTo>
                <a:lnTo>
                  <a:pt x="328" y="1123"/>
                </a:lnTo>
                <a:lnTo>
                  <a:pt x="330" y="1115"/>
                </a:lnTo>
                <a:lnTo>
                  <a:pt x="328" y="1109"/>
                </a:lnTo>
                <a:lnTo>
                  <a:pt x="324" y="1105"/>
                </a:lnTo>
                <a:lnTo>
                  <a:pt x="324" y="1105"/>
                </a:lnTo>
                <a:lnTo>
                  <a:pt x="325" y="1093"/>
                </a:lnTo>
                <a:lnTo>
                  <a:pt x="328" y="1064"/>
                </a:lnTo>
                <a:lnTo>
                  <a:pt x="331" y="1030"/>
                </a:lnTo>
                <a:lnTo>
                  <a:pt x="331" y="1013"/>
                </a:lnTo>
                <a:lnTo>
                  <a:pt x="328" y="1001"/>
                </a:lnTo>
                <a:lnTo>
                  <a:pt x="328" y="1001"/>
                </a:lnTo>
                <a:lnTo>
                  <a:pt x="327" y="986"/>
                </a:lnTo>
                <a:lnTo>
                  <a:pt x="325" y="965"/>
                </a:lnTo>
                <a:lnTo>
                  <a:pt x="320" y="915"/>
                </a:lnTo>
                <a:lnTo>
                  <a:pt x="314" y="847"/>
                </a:lnTo>
                <a:lnTo>
                  <a:pt x="314" y="847"/>
                </a:lnTo>
                <a:lnTo>
                  <a:pt x="302" y="774"/>
                </a:lnTo>
                <a:lnTo>
                  <a:pt x="302" y="774"/>
                </a:lnTo>
                <a:lnTo>
                  <a:pt x="297" y="744"/>
                </a:lnTo>
                <a:lnTo>
                  <a:pt x="293" y="728"/>
                </a:lnTo>
                <a:lnTo>
                  <a:pt x="292" y="724"/>
                </a:lnTo>
                <a:lnTo>
                  <a:pt x="292" y="724"/>
                </a:lnTo>
                <a:lnTo>
                  <a:pt x="291" y="724"/>
                </a:lnTo>
                <a:lnTo>
                  <a:pt x="291" y="724"/>
                </a:lnTo>
                <a:lnTo>
                  <a:pt x="286" y="751"/>
                </a:lnTo>
                <a:lnTo>
                  <a:pt x="280" y="785"/>
                </a:lnTo>
                <a:lnTo>
                  <a:pt x="280" y="785"/>
                </a:lnTo>
                <a:lnTo>
                  <a:pt x="278" y="800"/>
                </a:lnTo>
                <a:lnTo>
                  <a:pt x="276" y="824"/>
                </a:lnTo>
                <a:lnTo>
                  <a:pt x="274" y="893"/>
                </a:lnTo>
                <a:lnTo>
                  <a:pt x="271" y="992"/>
                </a:lnTo>
                <a:lnTo>
                  <a:pt x="271" y="992"/>
                </a:lnTo>
                <a:lnTo>
                  <a:pt x="268" y="1027"/>
                </a:lnTo>
                <a:lnTo>
                  <a:pt x="265" y="1065"/>
                </a:lnTo>
                <a:lnTo>
                  <a:pt x="265" y="1065"/>
                </a:lnTo>
                <a:lnTo>
                  <a:pt x="263" y="1092"/>
                </a:lnTo>
                <a:lnTo>
                  <a:pt x="262" y="1111"/>
                </a:lnTo>
                <a:lnTo>
                  <a:pt x="253" y="1123"/>
                </a:lnTo>
                <a:lnTo>
                  <a:pt x="253" y="1123"/>
                </a:lnTo>
                <a:lnTo>
                  <a:pt x="255" y="1141"/>
                </a:lnTo>
                <a:lnTo>
                  <a:pt x="255" y="1152"/>
                </a:lnTo>
                <a:lnTo>
                  <a:pt x="255" y="1158"/>
                </a:lnTo>
                <a:lnTo>
                  <a:pt x="253" y="1161"/>
                </a:lnTo>
                <a:lnTo>
                  <a:pt x="253" y="1161"/>
                </a:lnTo>
                <a:lnTo>
                  <a:pt x="250" y="1162"/>
                </a:lnTo>
                <a:lnTo>
                  <a:pt x="246" y="1163"/>
                </a:lnTo>
                <a:lnTo>
                  <a:pt x="235" y="1164"/>
                </a:lnTo>
                <a:lnTo>
                  <a:pt x="219" y="1164"/>
                </a:lnTo>
                <a:lnTo>
                  <a:pt x="219" y="1164"/>
                </a:lnTo>
                <a:lnTo>
                  <a:pt x="210" y="1164"/>
                </a:lnTo>
                <a:lnTo>
                  <a:pt x="196" y="1164"/>
                </a:lnTo>
                <a:lnTo>
                  <a:pt x="189" y="1164"/>
                </a:lnTo>
                <a:lnTo>
                  <a:pt x="183" y="1163"/>
                </a:lnTo>
                <a:lnTo>
                  <a:pt x="179" y="1161"/>
                </a:lnTo>
                <a:lnTo>
                  <a:pt x="177" y="1160"/>
                </a:lnTo>
                <a:lnTo>
                  <a:pt x="177" y="1158"/>
                </a:lnTo>
                <a:lnTo>
                  <a:pt x="177" y="1158"/>
                </a:lnTo>
                <a:lnTo>
                  <a:pt x="181" y="1148"/>
                </a:lnTo>
                <a:lnTo>
                  <a:pt x="186" y="1134"/>
                </a:lnTo>
                <a:lnTo>
                  <a:pt x="193" y="1117"/>
                </a:lnTo>
                <a:lnTo>
                  <a:pt x="187" y="1111"/>
                </a:lnTo>
                <a:lnTo>
                  <a:pt x="187" y="1111"/>
                </a:lnTo>
                <a:lnTo>
                  <a:pt x="191" y="1101"/>
                </a:lnTo>
                <a:lnTo>
                  <a:pt x="195" y="1091"/>
                </a:lnTo>
                <a:lnTo>
                  <a:pt x="199" y="1083"/>
                </a:lnTo>
                <a:lnTo>
                  <a:pt x="199" y="1083"/>
                </a:lnTo>
                <a:lnTo>
                  <a:pt x="200" y="1073"/>
                </a:lnTo>
                <a:lnTo>
                  <a:pt x="200" y="1065"/>
                </a:lnTo>
                <a:lnTo>
                  <a:pt x="200" y="1053"/>
                </a:lnTo>
                <a:lnTo>
                  <a:pt x="199" y="1042"/>
                </a:lnTo>
                <a:lnTo>
                  <a:pt x="199" y="1042"/>
                </a:lnTo>
                <a:lnTo>
                  <a:pt x="190" y="986"/>
                </a:lnTo>
                <a:lnTo>
                  <a:pt x="187" y="958"/>
                </a:lnTo>
                <a:lnTo>
                  <a:pt x="184" y="948"/>
                </a:lnTo>
                <a:lnTo>
                  <a:pt x="183" y="946"/>
                </a:lnTo>
                <a:lnTo>
                  <a:pt x="183" y="946"/>
                </a:lnTo>
                <a:lnTo>
                  <a:pt x="181" y="947"/>
                </a:lnTo>
                <a:lnTo>
                  <a:pt x="177" y="948"/>
                </a:lnTo>
                <a:lnTo>
                  <a:pt x="171" y="948"/>
                </a:lnTo>
                <a:lnTo>
                  <a:pt x="171" y="948"/>
                </a:lnTo>
                <a:lnTo>
                  <a:pt x="171" y="984"/>
                </a:lnTo>
                <a:lnTo>
                  <a:pt x="171" y="1011"/>
                </a:lnTo>
                <a:lnTo>
                  <a:pt x="171" y="1027"/>
                </a:lnTo>
                <a:lnTo>
                  <a:pt x="171" y="1027"/>
                </a:lnTo>
                <a:lnTo>
                  <a:pt x="173" y="1040"/>
                </a:lnTo>
                <a:lnTo>
                  <a:pt x="174" y="1059"/>
                </a:lnTo>
                <a:lnTo>
                  <a:pt x="175" y="1089"/>
                </a:lnTo>
                <a:lnTo>
                  <a:pt x="175" y="1089"/>
                </a:lnTo>
                <a:lnTo>
                  <a:pt x="175" y="1102"/>
                </a:lnTo>
                <a:lnTo>
                  <a:pt x="175" y="1115"/>
                </a:lnTo>
                <a:lnTo>
                  <a:pt x="175" y="1115"/>
                </a:lnTo>
                <a:lnTo>
                  <a:pt x="174" y="1132"/>
                </a:lnTo>
                <a:lnTo>
                  <a:pt x="171" y="1147"/>
                </a:lnTo>
                <a:lnTo>
                  <a:pt x="171" y="1147"/>
                </a:lnTo>
                <a:lnTo>
                  <a:pt x="174" y="1157"/>
                </a:lnTo>
                <a:lnTo>
                  <a:pt x="175" y="1164"/>
                </a:lnTo>
                <a:lnTo>
                  <a:pt x="175" y="1170"/>
                </a:lnTo>
                <a:lnTo>
                  <a:pt x="175" y="1170"/>
                </a:lnTo>
                <a:lnTo>
                  <a:pt x="173" y="1170"/>
                </a:lnTo>
                <a:lnTo>
                  <a:pt x="168" y="1171"/>
                </a:lnTo>
                <a:lnTo>
                  <a:pt x="153" y="1173"/>
                </a:lnTo>
                <a:lnTo>
                  <a:pt x="138" y="1173"/>
                </a:lnTo>
                <a:lnTo>
                  <a:pt x="129" y="1173"/>
                </a:lnTo>
                <a:lnTo>
                  <a:pt x="129" y="1173"/>
                </a:lnTo>
                <a:lnTo>
                  <a:pt x="127" y="1171"/>
                </a:lnTo>
                <a:lnTo>
                  <a:pt x="125" y="1170"/>
                </a:lnTo>
                <a:lnTo>
                  <a:pt x="124" y="1164"/>
                </a:lnTo>
                <a:lnTo>
                  <a:pt x="124" y="1158"/>
                </a:lnTo>
                <a:lnTo>
                  <a:pt x="125" y="1155"/>
                </a:lnTo>
                <a:lnTo>
                  <a:pt x="125" y="1155"/>
                </a:lnTo>
                <a:lnTo>
                  <a:pt x="129" y="1151"/>
                </a:lnTo>
                <a:lnTo>
                  <a:pt x="131" y="1147"/>
                </a:lnTo>
                <a:lnTo>
                  <a:pt x="131" y="1147"/>
                </a:lnTo>
                <a:lnTo>
                  <a:pt x="135" y="1128"/>
                </a:lnTo>
                <a:lnTo>
                  <a:pt x="137" y="1111"/>
                </a:lnTo>
                <a:lnTo>
                  <a:pt x="137" y="1103"/>
                </a:lnTo>
                <a:lnTo>
                  <a:pt x="137" y="1103"/>
                </a:lnTo>
                <a:lnTo>
                  <a:pt x="136" y="1066"/>
                </a:lnTo>
                <a:lnTo>
                  <a:pt x="134" y="1027"/>
                </a:lnTo>
                <a:lnTo>
                  <a:pt x="134" y="1027"/>
                </a:lnTo>
                <a:lnTo>
                  <a:pt x="131" y="1023"/>
                </a:lnTo>
                <a:lnTo>
                  <a:pt x="130" y="1017"/>
                </a:lnTo>
                <a:lnTo>
                  <a:pt x="129" y="1007"/>
                </a:lnTo>
                <a:lnTo>
                  <a:pt x="129" y="1007"/>
                </a:lnTo>
                <a:lnTo>
                  <a:pt x="123" y="970"/>
                </a:lnTo>
                <a:lnTo>
                  <a:pt x="119" y="946"/>
                </a:lnTo>
                <a:lnTo>
                  <a:pt x="102" y="946"/>
                </a:lnTo>
                <a:lnTo>
                  <a:pt x="76" y="1012"/>
                </a:lnTo>
                <a:lnTo>
                  <a:pt x="76" y="1012"/>
                </a:lnTo>
                <a:lnTo>
                  <a:pt x="76" y="1037"/>
                </a:lnTo>
                <a:lnTo>
                  <a:pt x="77" y="1056"/>
                </a:lnTo>
                <a:lnTo>
                  <a:pt x="79" y="1067"/>
                </a:lnTo>
                <a:lnTo>
                  <a:pt x="79" y="1067"/>
                </a:lnTo>
                <a:lnTo>
                  <a:pt x="83" y="1073"/>
                </a:lnTo>
                <a:lnTo>
                  <a:pt x="88" y="1079"/>
                </a:lnTo>
                <a:lnTo>
                  <a:pt x="91" y="1086"/>
                </a:lnTo>
                <a:lnTo>
                  <a:pt x="94" y="1090"/>
                </a:lnTo>
                <a:lnTo>
                  <a:pt x="94" y="1093"/>
                </a:lnTo>
                <a:lnTo>
                  <a:pt x="94" y="1093"/>
                </a:lnTo>
                <a:lnTo>
                  <a:pt x="94" y="1111"/>
                </a:lnTo>
                <a:lnTo>
                  <a:pt x="94" y="1119"/>
                </a:lnTo>
                <a:lnTo>
                  <a:pt x="90" y="1126"/>
                </a:lnTo>
                <a:lnTo>
                  <a:pt x="90" y="1126"/>
                </a:lnTo>
                <a:lnTo>
                  <a:pt x="88" y="1132"/>
                </a:lnTo>
                <a:lnTo>
                  <a:pt x="86" y="1138"/>
                </a:lnTo>
                <a:lnTo>
                  <a:pt x="84" y="1144"/>
                </a:lnTo>
                <a:lnTo>
                  <a:pt x="82" y="1152"/>
                </a:lnTo>
                <a:lnTo>
                  <a:pt x="82" y="1152"/>
                </a:lnTo>
                <a:lnTo>
                  <a:pt x="77" y="1161"/>
                </a:lnTo>
                <a:lnTo>
                  <a:pt x="71" y="1168"/>
                </a:lnTo>
                <a:lnTo>
                  <a:pt x="65" y="1174"/>
                </a:lnTo>
                <a:lnTo>
                  <a:pt x="62" y="1175"/>
                </a:lnTo>
                <a:lnTo>
                  <a:pt x="58" y="1175"/>
                </a:lnTo>
                <a:lnTo>
                  <a:pt x="58" y="1175"/>
                </a:lnTo>
                <a:lnTo>
                  <a:pt x="56" y="1175"/>
                </a:lnTo>
                <a:lnTo>
                  <a:pt x="52" y="1174"/>
                </a:lnTo>
                <a:lnTo>
                  <a:pt x="46" y="1170"/>
                </a:lnTo>
                <a:lnTo>
                  <a:pt x="43" y="1164"/>
                </a:lnTo>
                <a:lnTo>
                  <a:pt x="42" y="1161"/>
                </a:lnTo>
                <a:lnTo>
                  <a:pt x="42" y="1158"/>
                </a:lnTo>
                <a:lnTo>
                  <a:pt x="42" y="1158"/>
                </a:lnTo>
                <a:lnTo>
                  <a:pt x="43" y="1141"/>
                </a:lnTo>
                <a:lnTo>
                  <a:pt x="44" y="1126"/>
                </a:lnTo>
                <a:lnTo>
                  <a:pt x="44" y="1126"/>
                </a:lnTo>
                <a:lnTo>
                  <a:pt x="45" y="1115"/>
                </a:lnTo>
                <a:lnTo>
                  <a:pt x="48" y="1105"/>
                </a:lnTo>
                <a:lnTo>
                  <a:pt x="48" y="1105"/>
                </a:lnTo>
                <a:lnTo>
                  <a:pt x="32" y="1036"/>
                </a:lnTo>
                <a:lnTo>
                  <a:pt x="32" y="1036"/>
                </a:lnTo>
                <a:lnTo>
                  <a:pt x="32" y="1024"/>
                </a:lnTo>
                <a:lnTo>
                  <a:pt x="33" y="1007"/>
                </a:lnTo>
                <a:lnTo>
                  <a:pt x="36" y="984"/>
                </a:lnTo>
                <a:lnTo>
                  <a:pt x="36" y="984"/>
                </a:lnTo>
                <a:lnTo>
                  <a:pt x="46" y="955"/>
                </a:lnTo>
                <a:lnTo>
                  <a:pt x="56" y="931"/>
                </a:lnTo>
                <a:lnTo>
                  <a:pt x="38" y="922"/>
                </a:lnTo>
                <a:lnTo>
                  <a:pt x="48" y="887"/>
                </a:lnTo>
                <a:lnTo>
                  <a:pt x="52" y="870"/>
                </a:lnTo>
                <a:lnTo>
                  <a:pt x="38" y="861"/>
                </a:lnTo>
                <a:lnTo>
                  <a:pt x="48" y="791"/>
                </a:lnTo>
                <a:lnTo>
                  <a:pt x="48" y="791"/>
                </a:lnTo>
                <a:lnTo>
                  <a:pt x="48" y="784"/>
                </a:lnTo>
                <a:lnTo>
                  <a:pt x="49" y="776"/>
                </a:lnTo>
                <a:lnTo>
                  <a:pt x="48" y="768"/>
                </a:lnTo>
                <a:lnTo>
                  <a:pt x="46" y="766"/>
                </a:lnTo>
                <a:lnTo>
                  <a:pt x="44" y="765"/>
                </a:lnTo>
                <a:lnTo>
                  <a:pt x="44" y="765"/>
                </a:lnTo>
                <a:lnTo>
                  <a:pt x="36" y="768"/>
                </a:lnTo>
                <a:lnTo>
                  <a:pt x="30" y="769"/>
                </a:lnTo>
                <a:lnTo>
                  <a:pt x="24" y="770"/>
                </a:lnTo>
                <a:lnTo>
                  <a:pt x="17" y="769"/>
                </a:lnTo>
                <a:lnTo>
                  <a:pt x="13" y="766"/>
                </a:lnTo>
                <a:lnTo>
                  <a:pt x="11" y="764"/>
                </a:lnTo>
                <a:lnTo>
                  <a:pt x="7" y="761"/>
                </a:lnTo>
                <a:lnTo>
                  <a:pt x="5" y="757"/>
                </a:lnTo>
                <a:lnTo>
                  <a:pt x="3" y="751"/>
                </a:lnTo>
                <a:lnTo>
                  <a:pt x="0" y="745"/>
                </a:lnTo>
                <a:lnTo>
                  <a:pt x="0" y="745"/>
                </a:lnTo>
                <a:lnTo>
                  <a:pt x="0" y="742"/>
                </a:lnTo>
                <a:lnTo>
                  <a:pt x="1" y="737"/>
                </a:lnTo>
                <a:lnTo>
                  <a:pt x="9" y="725"/>
                </a:lnTo>
                <a:lnTo>
                  <a:pt x="17" y="712"/>
                </a:lnTo>
                <a:lnTo>
                  <a:pt x="29" y="697"/>
                </a:lnTo>
                <a:lnTo>
                  <a:pt x="49" y="672"/>
                </a:lnTo>
                <a:lnTo>
                  <a:pt x="58" y="660"/>
                </a:lnTo>
                <a:lnTo>
                  <a:pt x="58" y="660"/>
                </a:lnTo>
                <a:lnTo>
                  <a:pt x="53" y="657"/>
                </a:lnTo>
                <a:lnTo>
                  <a:pt x="51" y="653"/>
                </a:lnTo>
                <a:lnTo>
                  <a:pt x="50" y="651"/>
                </a:lnTo>
                <a:lnTo>
                  <a:pt x="50" y="648"/>
                </a:lnTo>
                <a:lnTo>
                  <a:pt x="50" y="648"/>
                </a:lnTo>
                <a:lnTo>
                  <a:pt x="53" y="633"/>
                </a:lnTo>
                <a:lnTo>
                  <a:pt x="57" y="622"/>
                </a:lnTo>
                <a:lnTo>
                  <a:pt x="59" y="618"/>
                </a:lnTo>
                <a:lnTo>
                  <a:pt x="62" y="614"/>
                </a:lnTo>
                <a:lnTo>
                  <a:pt x="62" y="614"/>
                </a:lnTo>
                <a:lnTo>
                  <a:pt x="64" y="611"/>
                </a:lnTo>
                <a:lnTo>
                  <a:pt x="66" y="610"/>
                </a:lnTo>
                <a:lnTo>
                  <a:pt x="69" y="608"/>
                </a:lnTo>
                <a:lnTo>
                  <a:pt x="70" y="606"/>
                </a:lnTo>
                <a:lnTo>
                  <a:pt x="71" y="602"/>
                </a:lnTo>
                <a:lnTo>
                  <a:pt x="73" y="585"/>
                </a:lnTo>
                <a:lnTo>
                  <a:pt x="73" y="585"/>
                </a:lnTo>
                <a:lnTo>
                  <a:pt x="76" y="563"/>
                </a:lnTo>
                <a:lnTo>
                  <a:pt x="79" y="547"/>
                </a:lnTo>
                <a:lnTo>
                  <a:pt x="82" y="541"/>
                </a:lnTo>
                <a:lnTo>
                  <a:pt x="84" y="535"/>
                </a:lnTo>
                <a:lnTo>
                  <a:pt x="89" y="530"/>
                </a:lnTo>
                <a:lnTo>
                  <a:pt x="94" y="527"/>
                </a:lnTo>
                <a:lnTo>
                  <a:pt x="94" y="527"/>
                </a:lnTo>
                <a:lnTo>
                  <a:pt x="105" y="520"/>
                </a:lnTo>
                <a:lnTo>
                  <a:pt x="116" y="516"/>
                </a:lnTo>
                <a:lnTo>
                  <a:pt x="129" y="512"/>
                </a:lnTo>
                <a:lnTo>
                  <a:pt x="129" y="512"/>
                </a:lnTo>
                <a:lnTo>
                  <a:pt x="131" y="466"/>
                </a:lnTo>
                <a:lnTo>
                  <a:pt x="131" y="390"/>
                </a:lnTo>
                <a:lnTo>
                  <a:pt x="131" y="390"/>
                </a:lnTo>
                <a:lnTo>
                  <a:pt x="130" y="362"/>
                </a:lnTo>
                <a:lnTo>
                  <a:pt x="130" y="351"/>
                </a:lnTo>
                <a:lnTo>
                  <a:pt x="129" y="346"/>
                </a:lnTo>
                <a:lnTo>
                  <a:pt x="129" y="346"/>
                </a:lnTo>
                <a:lnTo>
                  <a:pt x="111" y="343"/>
                </a:lnTo>
                <a:lnTo>
                  <a:pt x="111" y="343"/>
                </a:lnTo>
                <a:lnTo>
                  <a:pt x="112" y="312"/>
                </a:lnTo>
                <a:lnTo>
                  <a:pt x="114" y="290"/>
                </a:lnTo>
                <a:lnTo>
                  <a:pt x="115" y="281"/>
                </a:lnTo>
                <a:lnTo>
                  <a:pt x="117" y="277"/>
                </a:lnTo>
                <a:lnTo>
                  <a:pt x="117" y="277"/>
                </a:lnTo>
                <a:lnTo>
                  <a:pt x="123" y="268"/>
                </a:lnTo>
                <a:lnTo>
                  <a:pt x="132" y="257"/>
                </a:lnTo>
                <a:lnTo>
                  <a:pt x="144" y="244"/>
                </a:lnTo>
                <a:lnTo>
                  <a:pt x="150" y="239"/>
                </a:lnTo>
                <a:lnTo>
                  <a:pt x="155" y="235"/>
                </a:lnTo>
                <a:lnTo>
                  <a:pt x="155" y="235"/>
                </a:lnTo>
                <a:lnTo>
                  <a:pt x="160" y="233"/>
                </a:lnTo>
                <a:lnTo>
                  <a:pt x="164" y="228"/>
                </a:lnTo>
                <a:lnTo>
                  <a:pt x="175" y="219"/>
                </a:lnTo>
                <a:lnTo>
                  <a:pt x="187" y="207"/>
                </a:lnTo>
                <a:lnTo>
                  <a:pt x="187" y="19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8">
            <a:extLst>
              <a:ext uri="{FF2B5EF4-FFF2-40B4-BE49-F238E27FC236}">
                <a16:creationId xmlns:a16="http://schemas.microsoft.com/office/drawing/2014/main" id="{408F21B8-3686-484E-8EB5-6E4101C54616}"/>
              </a:ext>
            </a:extLst>
          </p:cNvPr>
          <p:cNvSpPr>
            <a:spLocks noEditPoints="1"/>
          </p:cNvSpPr>
          <p:nvPr/>
        </p:nvSpPr>
        <p:spPr bwMode="auto">
          <a:xfrm>
            <a:off x="2477725" y="2843934"/>
            <a:ext cx="1146243" cy="1588365"/>
          </a:xfrm>
          <a:custGeom>
            <a:avLst/>
            <a:gdLst>
              <a:gd name="T0" fmla="*/ 294 w 840"/>
              <a:gd name="T1" fmla="*/ 104 h 1164"/>
              <a:gd name="T2" fmla="*/ 40 w 840"/>
              <a:gd name="T3" fmla="*/ 300 h 1164"/>
              <a:gd name="T4" fmla="*/ 40 w 840"/>
              <a:gd name="T5" fmla="*/ 489 h 1164"/>
              <a:gd name="T6" fmla="*/ 144 w 840"/>
              <a:gd name="T7" fmla="*/ 810 h 1164"/>
              <a:gd name="T8" fmla="*/ 191 w 840"/>
              <a:gd name="T9" fmla="*/ 1135 h 1164"/>
              <a:gd name="T10" fmla="*/ 309 w 840"/>
              <a:gd name="T11" fmla="*/ 1160 h 1164"/>
              <a:gd name="T12" fmla="*/ 439 w 840"/>
              <a:gd name="T13" fmla="*/ 1133 h 1164"/>
              <a:gd name="T14" fmla="*/ 380 w 840"/>
              <a:gd name="T15" fmla="*/ 1110 h 1164"/>
              <a:gd name="T16" fmla="*/ 372 w 840"/>
              <a:gd name="T17" fmla="*/ 1084 h 1164"/>
              <a:gd name="T18" fmla="*/ 265 w 840"/>
              <a:gd name="T19" fmla="*/ 889 h 1164"/>
              <a:gd name="T20" fmla="*/ 275 w 840"/>
              <a:gd name="T21" fmla="*/ 715 h 1164"/>
              <a:gd name="T22" fmla="*/ 358 w 840"/>
              <a:gd name="T23" fmla="*/ 537 h 1164"/>
              <a:gd name="T24" fmla="*/ 305 w 840"/>
              <a:gd name="T25" fmla="*/ 643 h 1164"/>
              <a:gd name="T26" fmla="*/ 293 w 840"/>
              <a:gd name="T27" fmla="*/ 797 h 1164"/>
              <a:gd name="T28" fmla="*/ 344 w 840"/>
              <a:gd name="T29" fmla="*/ 881 h 1164"/>
              <a:gd name="T30" fmla="*/ 471 w 840"/>
              <a:gd name="T31" fmla="*/ 940 h 1164"/>
              <a:gd name="T32" fmla="*/ 440 w 840"/>
              <a:gd name="T33" fmla="*/ 1098 h 1164"/>
              <a:gd name="T34" fmla="*/ 494 w 840"/>
              <a:gd name="T35" fmla="*/ 1125 h 1164"/>
              <a:gd name="T36" fmla="*/ 508 w 840"/>
              <a:gd name="T37" fmla="*/ 1091 h 1164"/>
              <a:gd name="T38" fmla="*/ 553 w 840"/>
              <a:gd name="T39" fmla="*/ 952 h 1164"/>
              <a:gd name="T40" fmla="*/ 601 w 840"/>
              <a:gd name="T41" fmla="*/ 978 h 1164"/>
              <a:gd name="T42" fmla="*/ 600 w 840"/>
              <a:gd name="T43" fmla="*/ 1090 h 1164"/>
              <a:gd name="T44" fmla="*/ 612 w 840"/>
              <a:gd name="T45" fmla="*/ 1134 h 1164"/>
              <a:gd name="T46" fmla="*/ 690 w 840"/>
              <a:gd name="T47" fmla="*/ 1102 h 1164"/>
              <a:gd name="T48" fmla="*/ 659 w 840"/>
              <a:gd name="T49" fmla="*/ 991 h 1164"/>
              <a:gd name="T50" fmla="*/ 671 w 840"/>
              <a:gd name="T51" fmla="*/ 833 h 1164"/>
              <a:gd name="T52" fmla="*/ 707 w 840"/>
              <a:gd name="T53" fmla="*/ 673 h 1164"/>
              <a:gd name="T54" fmla="*/ 783 w 840"/>
              <a:gd name="T55" fmla="*/ 664 h 1164"/>
              <a:gd name="T56" fmla="*/ 838 w 840"/>
              <a:gd name="T57" fmla="*/ 644 h 1164"/>
              <a:gd name="T58" fmla="*/ 808 w 840"/>
              <a:gd name="T59" fmla="*/ 629 h 1164"/>
              <a:gd name="T60" fmla="*/ 701 w 840"/>
              <a:gd name="T61" fmla="*/ 562 h 1164"/>
              <a:gd name="T62" fmla="*/ 626 w 840"/>
              <a:gd name="T63" fmla="*/ 512 h 1164"/>
              <a:gd name="T64" fmla="*/ 645 w 840"/>
              <a:gd name="T65" fmla="*/ 466 h 1164"/>
              <a:gd name="T66" fmla="*/ 640 w 840"/>
              <a:gd name="T67" fmla="*/ 393 h 1164"/>
              <a:gd name="T68" fmla="*/ 567 w 840"/>
              <a:gd name="T69" fmla="*/ 360 h 1164"/>
              <a:gd name="T70" fmla="*/ 504 w 840"/>
              <a:gd name="T71" fmla="*/ 425 h 1164"/>
              <a:gd name="T72" fmla="*/ 529 w 840"/>
              <a:gd name="T73" fmla="*/ 490 h 1164"/>
              <a:gd name="T74" fmla="*/ 495 w 840"/>
              <a:gd name="T75" fmla="*/ 472 h 1164"/>
              <a:gd name="T76" fmla="*/ 464 w 840"/>
              <a:gd name="T77" fmla="*/ 407 h 1164"/>
              <a:gd name="T78" fmla="*/ 463 w 840"/>
              <a:gd name="T79" fmla="*/ 317 h 1164"/>
              <a:gd name="T80" fmla="*/ 506 w 840"/>
              <a:gd name="T81" fmla="*/ 235 h 1164"/>
              <a:gd name="T82" fmla="*/ 552 w 840"/>
              <a:gd name="T83" fmla="*/ 229 h 1164"/>
              <a:gd name="T84" fmla="*/ 637 w 840"/>
              <a:gd name="T85" fmla="*/ 183 h 1164"/>
              <a:gd name="T86" fmla="*/ 689 w 840"/>
              <a:gd name="T87" fmla="*/ 128 h 1164"/>
              <a:gd name="T88" fmla="*/ 659 w 840"/>
              <a:gd name="T89" fmla="*/ 28 h 1164"/>
              <a:gd name="T90" fmla="*/ 566 w 840"/>
              <a:gd name="T91" fmla="*/ 0 h 1164"/>
              <a:gd name="T92" fmla="*/ 498 w 840"/>
              <a:gd name="T93" fmla="*/ 57 h 1164"/>
              <a:gd name="T94" fmla="*/ 363 w 840"/>
              <a:gd name="T95" fmla="*/ 447 h 1164"/>
              <a:gd name="T96" fmla="*/ 411 w 840"/>
              <a:gd name="T97" fmla="*/ 483 h 1164"/>
              <a:gd name="T98" fmla="*/ 460 w 840"/>
              <a:gd name="T99" fmla="*/ 506 h 1164"/>
              <a:gd name="T100" fmla="*/ 513 w 840"/>
              <a:gd name="T101" fmla="*/ 549 h 1164"/>
              <a:gd name="T102" fmla="*/ 487 w 840"/>
              <a:gd name="T103" fmla="*/ 601 h 1164"/>
              <a:gd name="T104" fmla="*/ 448 w 840"/>
              <a:gd name="T105" fmla="*/ 544 h 1164"/>
              <a:gd name="T106" fmla="*/ 403 w 840"/>
              <a:gd name="T107" fmla="*/ 525 h 1164"/>
              <a:gd name="T108" fmla="*/ 392 w 840"/>
              <a:gd name="T109" fmla="*/ 636 h 1164"/>
              <a:gd name="T110" fmla="*/ 398 w 840"/>
              <a:gd name="T111" fmla="*/ 584 h 1164"/>
              <a:gd name="T112" fmla="*/ 437 w 840"/>
              <a:gd name="T113" fmla="*/ 644 h 1164"/>
              <a:gd name="T114" fmla="*/ 489 w 840"/>
              <a:gd name="T115" fmla="*/ 654 h 1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40" h="1164">
                <a:moveTo>
                  <a:pt x="454" y="118"/>
                </a:moveTo>
                <a:lnTo>
                  <a:pt x="454" y="118"/>
                </a:lnTo>
                <a:lnTo>
                  <a:pt x="443" y="114"/>
                </a:lnTo>
                <a:lnTo>
                  <a:pt x="416" y="107"/>
                </a:lnTo>
                <a:lnTo>
                  <a:pt x="399" y="104"/>
                </a:lnTo>
                <a:lnTo>
                  <a:pt x="381" y="100"/>
                </a:lnTo>
                <a:lnTo>
                  <a:pt x="364" y="98"/>
                </a:lnTo>
                <a:lnTo>
                  <a:pt x="347" y="98"/>
                </a:lnTo>
                <a:lnTo>
                  <a:pt x="347" y="98"/>
                </a:lnTo>
                <a:lnTo>
                  <a:pt x="330" y="98"/>
                </a:lnTo>
                <a:lnTo>
                  <a:pt x="312" y="100"/>
                </a:lnTo>
                <a:lnTo>
                  <a:pt x="294" y="104"/>
                </a:lnTo>
                <a:lnTo>
                  <a:pt x="275" y="108"/>
                </a:lnTo>
                <a:lnTo>
                  <a:pt x="256" y="116"/>
                </a:lnTo>
                <a:lnTo>
                  <a:pt x="236" y="123"/>
                </a:lnTo>
                <a:lnTo>
                  <a:pt x="217" y="133"/>
                </a:lnTo>
                <a:lnTo>
                  <a:pt x="199" y="145"/>
                </a:lnTo>
                <a:lnTo>
                  <a:pt x="199" y="145"/>
                </a:lnTo>
                <a:lnTo>
                  <a:pt x="179" y="160"/>
                </a:lnTo>
                <a:lnTo>
                  <a:pt x="154" y="182"/>
                </a:lnTo>
                <a:lnTo>
                  <a:pt x="128" y="207"/>
                </a:lnTo>
                <a:lnTo>
                  <a:pt x="101" y="234"/>
                </a:lnTo>
                <a:lnTo>
                  <a:pt x="58" y="279"/>
                </a:lnTo>
                <a:lnTo>
                  <a:pt x="40" y="300"/>
                </a:lnTo>
                <a:lnTo>
                  <a:pt x="0" y="354"/>
                </a:lnTo>
                <a:lnTo>
                  <a:pt x="21" y="372"/>
                </a:lnTo>
                <a:lnTo>
                  <a:pt x="21" y="372"/>
                </a:lnTo>
                <a:lnTo>
                  <a:pt x="20" y="378"/>
                </a:lnTo>
                <a:lnTo>
                  <a:pt x="20" y="395"/>
                </a:lnTo>
                <a:lnTo>
                  <a:pt x="21" y="419"/>
                </a:lnTo>
                <a:lnTo>
                  <a:pt x="23" y="434"/>
                </a:lnTo>
                <a:lnTo>
                  <a:pt x="24" y="449"/>
                </a:lnTo>
                <a:lnTo>
                  <a:pt x="24" y="449"/>
                </a:lnTo>
                <a:lnTo>
                  <a:pt x="27" y="458"/>
                </a:lnTo>
                <a:lnTo>
                  <a:pt x="30" y="467"/>
                </a:lnTo>
                <a:lnTo>
                  <a:pt x="40" y="489"/>
                </a:lnTo>
                <a:lnTo>
                  <a:pt x="53" y="514"/>
                </a:lnTo>
                <a:lnTo>
                  <a:pt x="68" y="538"/>
                </a:lnTo>
                <a:lnTo>
                  <a:pt x="94" y="583"/>
                </a:lnTo>
                <a:lnTo>
                  <a:pt x="103" y="600"/>
                </a:lnTo>
                <a:lnTo>
                  <a:pt x="106" y="609"/>
                </a:lnTo>
                <a:lnTo>
                  <a:pt x="106" y="609"/>
                </a:lnTo>
                <a:lnTo>
                  <a:pt x="114" y="636"/>
                </a:lnTo>
                <a:lnTo>
                  <a:pt x="127" y="682"/>
                </a:lnTo>
                <a:lnTo>
                  <a:pt x="145" y="743"/>
                </a:lnTo>
                <a:lnTo>
                  <a:pt x="145" y="743"/>
                </a:lnTo>
                <a:lnTo>
                  <a:pt x="144" y="762"/>
                </a:lnTo>
                <a:lnTo>
                  <a:pt x="144" y="810"/>
                </a:lnTo>
                <a:lnTo>
                  <a:pt x="145" y="865"/>
                </a:lnTo>
                <a:lnTo>
                  <a:pt x="147" y="889"/>
                </a:lnTo>
                <a:lnTo>
                  <a:pt x="150" y="907"/>
                </a:lnTo>
                <a:lnTo>
                  <a:pt x="150" y="907"/>
                </a:lnTo>
                <a:lnTo>
                  <a:pt x="160" y="952"/>
                </a:lnTo>
                <a:lnTo>
                  <a:pt x="177" y="1015"/>
                </a:lnTo>
                <a:lnTo>
                  <a:pt x="199" y="1093"/>
                </a:lnTo>
                <a:lnTo>
                  <a:pt x="192" y="1097"/>
                </a:lnTo>
                <a:lnTo>
                  <a:pt x="192" y="1097"/>
                </a:lnTo>
                <a:lnTo>
                  <a:pt x="191" y="1113"/>
                </a:lnTo>
                <a:lnTo>
                  <a:pt x="191" y="1125"/>
                </a:lnTo>
                <a:lnTo>
                  <a:pt x="191" y="1135"/>
                </a:lnTo>
                <a:lnTo>
                  <a:pt x="191" y="1135"/>
                </a:lnTo>
                <a:lnTo>
                  <a:pt x="193" y="1148"/>
                </a:lnTo>
                <a:lnTo>
                  <a:pt x="194" y="1154"/>
                </a:lnTo>
                <a:lnTo>
                  <a:pt x="197" y="1160"/>
                </a:lnTo>
                <a:lnTo>
                  <a:pt x="197" y="1160"/>
                </a:lnTo>
                <a:lnTo>
                  <a:pt x="199" y="1161"/>
                </a:lnTo>
                <a:lnTo>
                  <a:pt x="201" y="1162"/>
                </a:lnTo>
                <a:lnTo>
                  <a:pt x="211" y="1163"/>
                </a:lnTo>
                <a:lnTo>
                  <a:pt x="224" y="1164"/>
                </a:lnTo>
                <a:lnTo>
                  <a:pt x="241" y="1164"/>
                </a:lnTo>
                <a:lnTo>
                  <a:pt x="276" y="1163"/>
                </a:lnTo>
                <a:lnTo>
                  <a:pt x="309" y="1160"/>
                </a:lnTo>
                <a:lnTo>
                  <a:pt x="309" y="1160"/>
                </a:lnTo>
                <a:lnTo>
                  <a:pt x="336" y="1157"/>
                </a:lnTo>
                <a:lnTo>
                  <a:pt x="365" y="1156"/>
                </a:lnTo>
                <a:lnTo>
                  <a:pt x="393" y="1155"/>
                </a:lnTo>
                <a:lnTo>
                  <a:pt x="417" y="1154"/>
                </a:lnTo>
                <a:lnTo>
                  <a:pt x="417" y="1154"/>
                </a:lnTo>
                <a:lnTo>
                  <a:pt x="433" y="1151"/>
                </a:lnTo>
                <a:lnTo>
                  <a:pt x="437" y="1150"/>
                </a:lnTo>
                <a:lnTo>
                  <a:pt x="440" y="1148"/>
                </a:lnTo>
                <a:lnTo>
                  <a:pt x="441" y="1145"/>
                </a:lnTo>
                <a:lnTo>
                  <a:pt x="441" y="1143"/>
                </a:lnTo>
                <a:lnTo>
                  <a:pt x="439" y="1133"/>
                </a:lnTo>
                <a:lnTo>
                  <a:pt x="439" y="1133"/>
                </a:lnTo>
                <a:lnTo>
                  <a:pt x="436" y="1128"/>
                </a:lnTo>
                <a:lnTo>
                  <a:pt x="434" y="1125"/>
                </a:lnTo>
                <a:lnTo>
                  <a:pt x="430" y="1122"/>
                </a:lnTo>
                <a:lnTo>
                  <a:pt x="427" y="1122"/>
                </a:lnTo>
                <a:lnTo>
                  <a:pt x="417" y="1121"/>
                </a:lnTo>
                <a:lnTo>
                  <a:pt x="407" y="1121"/>
                </a:lnTo>
                <a:lnTo>
                  <a:pt x="407" y="1121"/>
                </a:lnTo>
                <a:lnTo>
                  <a:pt x="399" y="1119"/>
                </a:lnTo>
                <a:lnTo>
                  <a:pt x="389" y="1115"/>
                </a:lnTo>
                <a:lnTo>
                  <a:pt x="380" y="1110"/>
                </a:lnTo>
                <a:lnTo>
                  <a:pt x="380" y="1110"/>
                </a:lnTo>
                <a:lnTo>
                  <a:pt x="382" y="1109"/>
                </a:lnTo>
                <a:lnTo>
                  <a:pt x="387" y="1105"/>
                </a:lnTo>
                <a:lnTo>
                  <a:pt x="389" y="1103"/>
                </a:lnTo>
                <a:lnTo>
                  <a:pt x="390" y="1101"/>
                </a:lnTo>
                <a:lnTo>
                  <a:pt x="392" y="1097"/>
                </a:lnTo>
                <a:lnTo>
                  <a:pt x="390" y="1093"/>
                </a:lnTo>
                <a:lnTo>
                  <a:pt x="390" y="1093"/>
                </a:lnTo>
                <a:lnTo>
                  <a:pt x="389" y="1090"/>
                </a:lnTo>
                <a:lnTo>
                  <a:pt x="387" y="1087"/>
                </a:lnTo>
                <a:lnTo>
                  <a:pt x="383" y="1086"/>
                </a:lnTo>
                <a:lnTo>
                  <a:pt x="380" y="1085"/>
                </a:lnTo>
                <a:lnTo>
                  <a:pt x="372" y="1084"/>
                </a:lnTo>
                <a:lnTo>
                  <a:pt x="364" y="1081"/>
                </a:lnTo>
                <a:lnTo>
                  <a:pt x="364" y="1081"/>
                </a:lnTo>
                <a:lnTo>
                  <a:pt x="348" y="1075"/>
                </a:lnTo>
                <a:lnTo>
                  <a:pt x="328" y="1066"/>
                </a:lnTo>
                <a:lnTo>
                  <a:pt x="301" y="1051"/>
                </a:lnTo>
                <a:lnTo>
                  <a:pt x="301" y="1051"/>
                </a:lnTo>
                <a:lnTo>
                  <a:pt x="295" y="1033"/>
                </a:lnTo>
                <a:lnTo>
                  <a:pt x="282" y="998"/>
                </a:lnTo>
                <a:lnTo>
                  <a:pt x="282" y="998"/>
                </a:lnTo>
                <a:lnTo>
                  <a:pt x="278" y="984"/>
                </a:lnTo>
                <a:lnTo>
                  <a:pt x="274" y="957"/>
                </a:lnTo>
                <a:lnTo>
                  <a:pt x="265" y="889"/>
                </a:lnTo>
                <a:lnTo>
                  <a:pt x="257" y="821"/>
                </a:lnTo>
                <a:lnTo>
                  <a:pt x="254" y="789"/>
                </a:lnTo>
                <a:lnTo>
                  <a:pt x="254" y="789"/>
                </a:lnTo>
                <a:lnTo>
                  <a:pt x="256" y="782"/>
                </a:lnTo>
                <a:lnTo>
                  <a:pt x="259" y="774"/>
                </a:lnTo>
                <a:lnTo>
                  <a:pt x="264" y="765"/>
                </a:lnTo>
                <a:lnTo>
                  <a:pt x="270" y="750"/>
                </a:lnTo>
                <a:lnTo>
                  <a:pt x="270" y="750"/>
                </a:lnTo>
                <a:lnTo>
                  <a:pt x="272" y="742"/>
                </a:lnTo>
                <a:lnTo>
                  <a:pt x="274" y="733"/>
                </a:lnTo>
                <a:lnTo>
                  <a:pt x="275" y="724"/>
                </a:lnTo>
                <a:lnTo>
                  <a:pt x="275" y="715"/>
                </a:lnTo>
                <a:lnTo>
                  <a:pt x="274" y="698"/>
                </a:lnTo>
                <a:lnTo>
                  <a:pt x="272" y="680"/>
                </a:lnTo>
                <a:lnTo>
                  <a:pt x="272" y="680"/>
                </a:lnTo>
                <a:lnTo>
                  <a:pt x="270" y="668"/>
                </a:lnTo>
                <a:lnTo>
                  <a:pt x="265" y="649"/>
                </a:lnTo>
                <a:lnTo>
                  <a:pt x="253" y="601"/>
                </a:lnTo>
                <a:lnTo>
                  <a:pt x="235" y="540"/>
                </a:lnTo>
                <a:lnTo>
                  <a:pt x="323" y="494"/>
                </a:lnTo>
                <a:lnTo>
                  <a:pt x="323" y="494"/>
                </a:lnTo>
                <a:lnTo>
                  <a:pt x="340" y="515"/>
                </a:lnTo>
                <a:lnTo>
                  <a:pt x="340" y="515"/>
                </a:lnTo>
                <a:lnTo>
                  <a:pt x="358" y="537"/>
                </a:lnTo>
                <a:lnTo>
                  <a:pt x="370" y="552"/>
                </a:lnTo>
                <a:lnTo>
                  <a:pt x="374" y="566"/>
                </a:lnTo>
                <a:lnTo>
                  <a:pt x="374" y="566"/>
                </a:lnTo>
                <a:lnTo>
                  <a:pt x="362" y="580"/>
                </a:lnTo>
                <a:lnTo>
                  <a:pt x="352" y="592"/>
                </a:lnTo>
                <a:lnTo>
                  <a:pt x="350" y="599"/>
                </a:lnTo>
                <a:lnTo>
                  <a:pt x="347" y="603"/>
                </a:lnTo>
                <a:lnTo>
                  <a:pt x="347" y="603"/>
                </a:lnTo>
                <a:lnTo>
                  <a:pt x="347" y="626"/>
                </a:lnTo>
                <a:lnTo>
                  <a:pt x="346" y="642"/>
                </a:lnTo>
                <a:lnTo>
                  <a:pt x="305" y="643"/>
                </a:lnTo>
                <a:lnTo>
                  <a:pt x="305" y="643"/>
                </a:lnTo>
                <a:lnTo>
                  <a:pt x="305" y="655"/>
                </a:lnTo>
                <a:lnTo>
                  <a:pt x="307" y="665"/>
                </a:lnTo>
                <a:lnTo>
                  <a:pt x="309" y="668"/>
                </a:lnTo>
                <a:lnTo>
                  <a:pt x="311" y="672"/>
                </a:lnTo>
                <a:lnTo>
                  <a:pt x="311" y="672"/>
                </a:lnTo>
                <a:lnTo>
                  <a:pt x="315" y="679"/>
                </a:lnTo>
                <a:lnTo>
                  <a:pt x="319" y="690"/>
                </a:lnTo>
                <a:lnTo>
                  <a:pt x="323" y="703"/>
                </a:lnTo>
                <a:lnTo>
                  <a:pt x="323" y="703"/>
                </a:lnTo>
                <a:lnTo>
                  <a:pt x="307" y="749"/>
                </a:lnTo>
                <a:lnTo>
                  <a:pt x="297" y="784"/>
                </a:lnTo>
                <a:lnTo>
                  <a:pt x="293" y="797"/>
                </a:lnTo>
                <a:lnTo>
                  <a:pt x="292" y="807"/>
                </a:lnTo>
                <a:lnTo>
                  <a:pt x="292" y="807"/>
                </a:lnTo>
                <a:lnTo>
                  <a:pt x="293" y="814"/>
                </a:lnTo>
                <a:lnTo>
                  <a:pt x="294" y="821"/>
                </a:lnTo>
                <a:lnTo>
                  <a:pt x="299" y="838"/>
                </a:lnTo>
                <a:lnTo>
                  <a:pt x="307" y="863"/>
                </a:lnTo>
                <a:lnTo>
                  <a:pt x="307" y="863"/>
                </a:lnTo>
                <a:lnTo>
                  <a:pt x="309" y="866"/>
                </a:lnTo>
                <a:lnTo>
                  <a:pt x="311" y="867"/>
                </a:lnTo>
                <a:lnTo>
                  <a:pt x="319" y="872"/>
                </a:lnTo>
                <a:lnTo>
                  <a:pt x="330" y="877"/>
                </a:lnTo>
                <a:lnTo>
                  <a:pt x="344" y="881"/>
                </a:lnTo>
                <a:lnTo>
                  <a:pt x="372" y="890"/>
                </a:lnTo>
                <a:lnTo>
                  <a:pt x="398" y="895"/>
                </a:lnTo>
                <a:lnTo>
                  <a:pt x="398" y="895"/>
                </a:lnTo>
                <a:lnTo>
                  <a:pt x="409" y="895"/>
                </a:lnTo>
                <a:lnTo>
                  <a:pt x="422" y="892"/>
                </a:lnTo>
                <a:lnTo>
                  <a:pt x="435" y="889"/>
                </a:lnTo>
                <a:lnTo>
                  <a:pt x="448" y="885"/>
                </a:lnTo>
                <a:lnTo>
                  <a:pt x="470" y="877"/>
                </a:lnTo>
                <a:lnTo>
                  <a:pt x="478" y="873"/>
                </a:lnTo>
                <a:lnTo>
                  <a:pt x="478" y="873"/>
                </a:lnTo>
                <a:lnTo>
                  <a:pt x="475" y="912"/>
                </a:lnTo>
                <a:lnTo>
                  <a:pt x="471" y="940"/>
                </a:lnTo>
                <a:lnTo>
                  <a:pt x="469" y="960"/>
                </a:lnTo>
                <a:lnTo>
                  <a:pt x="469" y="960"/>
                </a:lnTo>
                <a:lnTo>
                  <a:pt x="464" y="980"/>
                </a:lnTo>
                <a:lnTo>
                  <a:pt x="459" y="1011"/>
                </a:lnTo>
                <a:lnTo>
                  <a:pt x="452" y="1054"/>
                </a:lnTo>
                <a:lnTo>
                  <a:pt x="458" y="1057"/>
                </a:lnTo>
                <a:lnTo>
                  <a:pt x="451" y="1078"/>
                </a:lnTo>
                <a:lnTo>
                  <a:pt x="451" y="1078"/>
                </a:lnTo>
                <a:lnTo>
                  <a:pt x="445" y="1086"/>
                </a:lnTo>
                <a:lnTo>
                  <a:pt x="441" y="1092"/>
                </a:lnTo>
                <a:lnTo>
                  <a:pt x="440" y="1098"/>
                </a:lnTo>
                <a:lnTo>
                  <a:pt x="440" y="1098"/>
                </a:lnTo>
                <a:lnTo>
                  <a:pt x="440" y="1102"/>
                </a:lnTo>
                <a:lnTo>
                  <a:pt x="441" y="1108"/>
                </a:lnTo>
                <a:lnTo>
                  <a:pt x="442" y="1113"/>
                </a:lnTo>
                <a:lnTo>
                  <a:pt x="446" y="1120"/>
                </a:lnTo>
                <a:lnTo>
                  <a:pt x="446" y="1120"/>
                </a:lnTo>
                <a:lnTo>
                  <a:pt x="449" y="1122"/>
                </a:lnTo>
                <a:lnTo>
                  <a:pt x="455" y="1123"/>
                </a:lnTo>
                <a:lnTo>
                  <a:pt x="463" y="1125"/>
                </a:lnTo>
                <a:lnTo>
                  <a:pt x="470" y="1125"/>
                </a:lnTo>
                <a:lnTo>
                  <a:pt x="486" y="1123"/>
                </a:lnTo>
                <a:lnTo>
                  <a:pt x="494" y="1125"/>
                </a:lnTo>
                <a:lnTo>
                  <a:pt x="494" y="1125"/>
                </a:lnTo>
                <a:lnTo>
                  <a:pt x="500" y="1125"/>
                </a:lnTo>
                <a:lnTo>
                  <a:pt x="507" y="1122"/>
                </a:lnTo>
                <a:lnTo>
                  <a:pt x="519" y="1119"/>
                </a:lnTo>
                <a:lnTo>
                  <a:pt x="519" y="1119"/>
                </a:lnTo>
                <a:lnTo>
                  <a:pt x="521" y="1117"/>
                </a:lnTo>
                <a:lnTo>
                  <a:pt x="521" y="1116"/>
                </a:lnTo>
                <a:lnTo>
                  <a:pt x="522" y="1111"/>
                </a:lnTo>
                <a:lnTo>
                  <a:pt x="519" y="1101"/>
                </a:lnTo>
                <a:lnTo>
                  <a:pt x="519" y="1101"/>
                </a:lnTo>
                <a:lnTo>
                  <a:pt x="518" y="1098"/>
                </a:lnTo>
                <a:lnTo>
                  <a:pt x="516" y="1096"/>
                </a:lnTo>
                <a:lnTo>
                  <a:pt x="508" y="1091"/>
                </a:lnTo>
                <a:lnTo>
                  <a:pt x="499" y="1086"/>
                </a:lnTo>
                <a:lnTo>
                  <a:pt x="507" y="1062"/>
                </a:lnTo>
                <a:lnTo>
                  <a:pt x="521" y="1062"/>
                </a:lnTo>
                <a:lnTo>
                  <a:pt x="521" y="1062"/>
                </a:lnTo>
                <a:lnTo>
                  <a:pt x="525" y="1037"/>
                </a:lnTo>
                <a:lnTo>
                  <a:pt x="529" y="1015"/>
                </a:lnTo>
                <a:lnTo>
                  <a:pt x="534" y="997"/>
                </a:lnTo>
                <a:lnTo>
                  <a:pt x="534" y="997"/>
                </a:lnTo>
                <a:lnTo>
                  <a:pt x="543" y="971"/>
                </a:lnTo>
                <a:lnTo>
                  <a:pt x="548" y="960"/>
                </a:lnTo>
                <a:lnTo>
                  <a:pt x="553" y="952"/>
                </a:lnTo>
                <a:lnTo>
                  <a:pt x="553" y="952"/>
                </a:lnTo>
                <a:lnTo>
                  <a:pt x="558" y="942"/>
                </a:lnTo>
                <a:lnTo>
                  <a:pt x="564" y="928"/>
                </a:lnTo>
                <a:lnTo>
                  <a:pt x="569" y="916"/>
                </a:lnTo>
                <a:lnTo>
                  <a:pt x="571" y="910"/>
                </a:lnTo>
                <a:lnTo>
                  <a:pt x="571" y="910"/>
                </a:lnTo>
                <a:lnTo>
                  <a:pt x="576" y="919"/>
                </a:lnTo>
                <a:lnTo>
                  <a:pt x="583" y="937"/>
                </a:lnTo>
                <a:lnTo>
                  <a:pt x="592" y="956"/>
                </a:lnTo>
                <a:lnTo>
                  <a:pt x="598" y="967"/>
                </a:lnTo>
                <a:lnTo>
                  <a:pt x="598" y="967"/>
                </a:lnTo>
                <a:lnTo>
                  <a:pt x="599" y="972"/>
                </a:lnTo>
                <a:lnTo>
                  <a:pt x="601" y="978"/>
                </a:lnTo>
                <a:lnTo>
                  <a:pt x="604" y="993"/>
                </a:lnTo>
                <a:lnTo>
                  <a:pt x="606" y="1016"/>
                </a:lnTo>
                <a:lnTo>
                  <a:pt x="606" y="1016"/>
                </a:lnTo>
                <a:lnTo>
                  <a:pt x="606" y="1025"/>
                </a:lnTo>
                <a:lnTo>
                  <a:pt x="604" y="1040"/>
                </a:lnTo>
                <a:lnTo>
                  <a:pt x="601" y="1062"/>
                </a:lnTo>
                <a:lnTo>
                  <a:pt x="607" y="1076"/>
                </a:lnTo>
                <a:lnTo>
                  <a:pt x="607" y="1083"/>
                </a:lnTo>
                <a:lnTo>
                  <a:pt x="607" y="1083"/>
                </a:lnTo>
                <a:lnTo>
                  <a:pt x="606" y="1086"/>
                </a:lnTo>
                <a:lnTo>
                  <a:pt x="604" y="1089"/>
                </a:lnTo>
                <a:lnTo>
                  <a:pt x="600" y="1090"/>
                </a:lnTo>
                <a:lnTo>
                  <a:pt x="600" y="1090"/>
                </a:lnTo>
                <a:lnTo>
                  <a:pt x="599" y="1090"/>
                </a:lnTo>
                <a:lnTo>
                  <a:pt x="598" y="1091"/>
                </a:lnTo>
                <a:lnTo>
                  <a:pt x="598" y="1096"/>
                </a:lnTo>
                <a:lnTo>
                  <a:pt x="600" y="1107"/>
                </a:lnTo>
                <a:lnTo>
                  <a:pt x="600" y="1107"/>
                </a:lnTo>
                <a:lnTo>
                  <a:pt x="600" y="1120"/>
                </a:lnTo>
                <a:lnTo>
                  <a:pt x="600" y="1126"/>
                </a:lnTo>
                <a:lnTo>
                  <a:pt x="602" y="1132"/>
                </a:lnTo>
                <a:lnTo>
                  <a:pt x="602" y="1132"/>
                </a:lnTo>
                <a:lnTo>
                  <a:pt x="606" y="1133"/>
                </a:lnTo>
                <a:lnTo>
                  <a:pt x="612" y="1134"/>
                </a:lnTo>
                <a:lnTo>
                  <a:pt x="630" y="1134"/>
                </a:lnTo>
                <a:lnTo>
                  <a:pt x="651" y="1132"/>
                </a:lnTo>
                <a:lnTo>
                  <a:pt x="665" y="1131"/>
                </a:lnTo>
                <a:lnTo>
                  <a:pt x="665" y="1131"/>
                </a:lnTo>
                <a:lnTo>
                  <a:pt x="673" y="1127"/>
                </a:lnTo>
                <a:lnTo>
                  <a:pt x="681" y="1123"/>
                </a:lnTo>
                <a:lnTo>
                  <a:pt x="687" y="1117"/>
                </a:lnTo>
                <a:lnTo>
                  <a:pt x="690" y="1110"/>
                </a:lnTo>
                <a:lnTo>
                  <a:pt x="690" y="1110"/>
                </a:lnTo>
                <a:lnTo>
                  <a:pt x="691" y="1107"/>
                </a:lnTo>
                <a:lnTo>
                  <a:pt x="691" y="1104"/>
                </a:lnTo>
                <a:lnTo>
                  <a:pt x="690" y="1102"/>
                </a:lnTo>
                <a:lnTo>
                  <a:pt x="688" y="1101"/>
                </a:lnTo>
                <a:lnTo>
                  <a:pt x="681" y="1096"/>
                </a:lnTo>
                <a:lnTo>
                  <a:pt x="681" y="1096"/>
                </a:lnTo>
                <a:lnTo>
                  <a:pt x="675" y="1095"/>
                </a:lnTo>
                <a:lnTo>
                  <a:pt x="665" y="1095"/>
                </a:lnTo>
                <a:lnTo>
                  <a:pt x="653" y="1095"/>
                </a:lnTo>
                <a:lnTo>
                  <a:pt x="653" y="1070"/>
                </a:lnTo>
                <a:lnTo>
                  <a:pt x="664" y="1070"/>
                </a:lnTo>
                <a:lnTo>
                  <a:pt x="664" y="1070"/>
                </a:lnTo>
                <a:lnTo>
                  <a:pt x="660" y="1032"/>
                </a:lnTo>
                <a:lnTo>
                  <a:pt x="659" y="1003"/>
                </a:lnTo>
                <a:lnTo>
                  <a:pt x="659" y="991"/>
                </a:lnTo>
                <a:lnTo>
                  <a:pt x="659" y="984"/>
                </a:lnTo>
                <a:lnTo>
                  <a:pt x="659" y="984"/>
                </a:lnTo>
                <a:lnTo>
                  <a:pt x="660" y="973"/>
                </a:lnTo>
                <a:lnTo>
                  <a:pt x="660" y="955"/>
                </a:lnTo>
                <a:lnTo>
                  <a:pt x="658" y="907"/>
                </a:lnTo>
                <a:lnTo>
                  <a:pt x="654" y="837"/>
                </a:lnTo>
                <a:lnTo>
                  <a:pt x="654" y="837"/>
                </a:lnTo>
                <a:lnTo>
                  <a:pt x="654" y="836"/>
                </a:lnTo>
                <a:lnTo>
                  <a:pt x="657" y="834"/>
                </a:lnTo>
                <a:lnTo>
                  <a:pt x="663" y="834"/>
                </a:lnTo>
                <a:lnTo>
                  <a:pt x="671" y="833"/>
                </a:lnTo>
                <a:lnTo>
                  <a:pt x="671" y="833"/>
                </a:lnTo>
                <a:lnTo>
                  <a:pt x="669" y="785"/>
                </a:lnTo>
                <a:lnTo>
                  <a:pt x="667" y="749"/>
                </a:lnTo>
                <a:lnTo>
                  <a:pt x="667" y="735"/>
                </a:lnTo>
                <a:lnTo>
                  <a:pt x="669" y="726"/>
                </a:lnTo>
                <a:lnTo>
                  <a:pt x="669" y="726"/>
                </a:lnTo>
                <a:lnTo>
                  <a:pt x="671" y="706"/>
                </a:lnTo>
                <a:lnTo>
                  <a:pt x="675" y="677"/>
                </a:lnTo>
                <a:lnTo>
                  <a:pt x="678" y="638"/>
                </a:lnTo>
                <a:lnTo>
                  <a:pt x="690" y="671"/>
                </a:lnTo>
                <a:lnTo>
                  <a:pt x="705" y="667"/>
                </a:lnTo>
                <a:lnTo>
                  <a:pt x="705" y="667"/>
                </a:lnTo>
                <a:lnTo>
                  <a:pt x="707" y="673"/>
                </a:lnTo>
                <a:lnTo>
                  <a:pt x="711" y="677"/>
                </a:lnTo>
                <a:lnTo>
                  <a:pt x="714" y="682"/>
                </a:lnTo>
                <a:lnTo>
                  <a:pt x="714" y="682"/>
                </a:lnTo>
                <a:lnTo>
                  <a:pt x="718" y="683"/>
                </a:lnTo>
                <a:lnTo>
                  <a:pt x="720" y="684"/>
                </a:lnTo>
                <a:lnTo>
                  <a:pt x="729" y="683"/>
                </a:lnTo>
                <a:lnTo>
                  <a:pt x="756" y="677"/>
                </a:lnTo>
                <a:lnTo>
                  <a:pt x="756" y="677"/>
                </a:lnTo>
                <a:lnTo>
                  <a:pt x="765" y="674"/>
                </a:lnTo>
                <a:lnTo>
                  <a:pt x="772" y="671"/>
                </a:lnTo>
                <a:lnTo>
                  <a:pt x="778" y="667"/>
                </a:lnTo>
                <a:lnTo>
                  <a:pt x="783" y="664"/>
                </a:lnTo>
                <a:lnTo>
                  <a:pt x="789" y="656"/>
                </a:lnTo>
                <a:lnTo>
                  <a:pt x="793" y="653"/>
                </a:lnTo>
                <a:lnTo>
                  <a:pt x="793" y="653"/>
                </a:lnTo>
                <a:lnTo>
                  <a:pt x="797" y="651"/>
                </a:lnTo>
                <a:lnTo>
                  <a:pt x="807" y="651"/>
                </a:lnTo>
                <a:lnTo>
                  <a:pt x="828" y="650"/>
                </a:lnTo>
                <a:lnTo>
                  <a:pt x="828" y="650"/>
                </a:lnTo>
                <a:lnTo>
                  <a:pt x="834" y="650"/>
                </a:lnTo>
                <a:lnTo>
                  <a:pt x="836" y="649"/>
                </a:lnTo>
                <a:lnTo>
                  <a:pt x="837" y="647"/>
                </a:lnTo>
                <a:lnTo>
                  <a:pt x="838" y="644"/>
                </a:lnTo>
                <a:lnTo>
                  <a:pt x="838" y="644"/>
                </a:lnTo>
                <a:lnTo>
                  <a:pt x="840" y="643"/>
                </a:lnTo>
                <a:lnTo>
                  <a:pt x="840" y="641"/>
                </a:lnTo>
                <a:lnTo>
                  <a:pt x="838" y="637"/>
                </a:lnTo>
                <a:lnTo>
                  <a:pt x="835" y="630"/>
                </a:lnTo>
                <a:lnTo>
                  <a:pt x="835" y="630"/>
                </a:lnTo>
                <a:lnTo>
                  <a:pt x="832" y="627"/>
                </a:lnTo>
                <a:lnTo>
                  <a:pt x="829" y="625"/>
                </a:lnTo>
                <a:lnTo>
                  <a:pt x="823" y="623"/>
                </a:lnTo>
                <a:lnTo>
                  <a:pt x="818" y="623"/>
                </a:lnTo>
                <a:lnTo>
                  <a:pt x="818" y="623"/>
                </a:lnTo>
                <a:lnTo>
                  <a:pt x="813" y="625"/>
                </a:lnTo>
                <a:lnTo>
                  <a:pt x="808" y="629"/>
                </a:lnTo>
                <a:lnTo>
                  <a:pt x="803" y="632"/>
                </a:lnTo>
                <a:lnTo>
                  <a:pt x="761" y="635"/>
                </a:lnTo>
                <a:lnTo>
                  <a:pt x="741" y="633"/>
                </a:lnTo>
                <a:lnTo>
                  <a:pt x="741" y="633"/>
                </a:lnTo>
                <a:lnTo>
                  <a:pt x="732" y="621"/>
                </a:lnTo>
                <a:lnTo>
                  <a:pt x="720" y="606"/>
                </a:lnTo>
                <a:lnTo>
                  <a:pt x="720" y="606"/>
                </a:lnTo>
                <a:lnTo>
                  <a:pt x="712" y="583"/>
                </a:lnTo>
                <a:lnTo>
                  <a:pt x="706" y="570"/>
                </a:lnTo>
                <a:lnTo>
                  <a:pt x="704" y="565"/>
                </a:lnTo>
                <a:lnTo>
                  <a:pt x="701" y="562"/>
                </a:lnTo>
                <a:lnTo>
                  <a:pt x="701" y="562"/>
                </a:lnTo>
                <a:lnTo>
                  <a:pt x="687" y="550"/>
                </a:lnTo>
                <a:lnTo>
                  <a:pt x="678" y="542"/>
                </a:lnTo>
                <a:lnTo>
                  <a:pt x="671" y="537"/>
                </a:lnTo>
                <a:lnTo>
                  <a:pt x="671" y="537"/>
                </a:lnTo>
                <a:lnTo>
                  <a:pt x="667" y="537"/>
                </a:lnTo>
                <a:lnTo>
                  <a:pt x="664" y="536"/>
                </a:lnTo>
                <a:lnTo>
                  <a:pt x="654" y="537"/>
                </a:lnTo>
                <a:lnTo>
                  <a:pt x="643" y="540"/>
                </a:lnTo>
                <a:lnTo>
                  <a:pt x="625" y="532"/>
                </a:lnTo>
                <a:lnTo>
                  <a:pt x="626" y="521"/>
                </a:lnTo>
                <a:lnTo>
                  <a:pt x="626" y="521"/>
                </a:lnTo>
                <a:lnTo>
                  <a:pt x="626" y="512"/>
                </a:lnTo>
                <a:lnTo>
                  <a:pt x="626" y="505"/>
                </a:lnTo>
                <a:lnTo>
                  <a:pt x="626" y="505"/>
                </a:lnTo>
                <a:lnTo>
                  <a:pt x="629" y="499"/>
                </a:lnTo>
                <a:lnTo>
                  <a:pt x="631" y="496"/>
                </a:lnTo>
                <a:lnTo>
                  <a:pt x="634" y="494"/>
                </a:lnTo>
                <a:lnTo>
                  <a:pt x="634" y="494"/>
                </a:lnTo>
                <a:lnTo>
                  <a:pt x="635" y="493"/>
                </a:lnTo>
                <a:lnTo>
                  <a:pt x="636" y="490"/>
                </a:lnTo>
                <a:lnTo>
                  <a:pt x="639" y="483"/>
                </a:lnTo>
                <a:lnTo>
                  <a:pt x="642" y="474"/>
                </a:lnTo>
                <a:lnTo>
                  <a:pt x="645" y="466"/>
                </a:lnTo>
                <a:lnTo>
                  <a:pt x="645" y="466"/>
                </a:lnTo>
                <a:lnTo>
                  <a:pt x="648" y="460"/>
                </a:lnTo>
                <a:lnTo>
                  <a:pt x="648" y="454"/>
                </a:lnTo>
                <a:lnTo>
                  <a:pt x="648" y="448"/>
                </a:lnTo>
                <a:lnTo>
                  <a:pt x="649" y="442"/>
                </a:lnTo>
                <a:lnTo>
                  <a:pt x="649" y="442"/>
                </a:lnTo>
                <a:lnTo>
                  <a:pt x="651" y="435"/>
                </a:lnTo>
                <a:lnTo>
                  <a:pt x="649" y="426"/>
                </a:lnTo>
                <a:lnTo>
                  <a:pt x="647" y="407"/>
                </a:lnTo>
                <a:lnTo>
                  <a:pt x="647" y="407"/>
                </a:lnTo>
                <a:lnTo>
                  <a:pt x="646" y="403"/>
                </a:lnTo>
                <a:lnTo>
                  <a:pt x="645" y="400"/>
                </a:lnTo>
                <a:lnTo>
                  <a:pt x="640" y="393"/>
                </a:lnTo>
                <a:lnTo>
                  <a:pt x="635" y="385"/>
                </a:lnTo>
                <a:lnTo>
                  <a:pt x="630" y="379"/>
                </a:lnTo>
                <a:lnTo>
                  <a:pt x="630" y="379"/>
                </a:lnTo>
                <a:lnTo>
                  <a:pt x="628" y="376"/>
                </a:lnTo>
                <a:lnTo>
                  <a:pt x="624" y="372"/>
                </a:lnTo>
                <a:lnTo>
                  <a:pt x="613" y="367"/>
                </a:lnTo>
                <a:lnTo>
                  <a:pt x="600" y="364"/>
                </a:lnTo>
                <a:lnTo>
                  <a:pt x="586" y="360"/>
                </a:lnTo>
                <a:lnTo>
                  <a:pt x="586" y="360"/>
                </a:lnTo>
                <a:lnTo>
                  <a:pt x="580" y="359"/>
                </a:lnTo>
                <a:lnTo>
                  <a:pt x="572" y="359"/>
                </a:lnTo>
                <a:lnTo>
                  <a:pt x="567" y="360"/>
                </a:lnTo>
                <a:lnTo>
                  <a:pt x="563" y="361"/>
                </a:lnTo>
                <a:lnTo>
                  <a:pt x="557" y="364"/>
                </a:lnTo>
                <a:lnTo>
                  <a:pt x="554" y="366"/>
                </a:lnTo>
                <a:lnTo>
                  <a:pt x="554" y="366"/>
                </a:lnTo>
                <a:lnTo>
                  <a:pt x="527" y="372"/>
                </a:lnTo>
                <a:lnTo>
                  <a:pt x="527" y="372"/>
                </a:lnTo>
                <a:lnTo>
                  <a:pt x="522" y="378"/>
                </a:lnTo>
                <a:lnTo>
                  <a:pt x="514" y="391"/>
                </a:lnTo>
                <a:lnTo>
                  <a:pt x="508" y="407"/>
                </a:lnTo>
                <a:lnTo>
                  <a:pt x="504" y="420"/>
                </a:lnTo>
                <a:lnTo>
                  <a:pt x="504" y="420"/>
                </a:lnTo>
                <a:lnTo>
                  <a:pt x="504" y="425"/>
                </a:lnTo>
                <a:lnTo>
                  <a:pt x="504" y="429"/>
                </a:lnTo>
                <a:lnTo>
                  <a:pt x="505" y="432"/>
                </a:lnTo>
                <a:lnTo>
                  <a:pt x="507" y="436"/>
                </a:lnTo>
                <a:lnTo>
                  <a:pt x="511" y="440"/>
                </a:lnTo>
                <a:lnTo>
                  <a:pt x="513" y="441"/>
                </a:lnTo>
                <a:lnTo>
                  <a:pt x="513" y="441"/>
                </a:lnTo>
                <a:lnTo>
                  <a:pt x="514" y="458"/>
                </a:lnTo>
                <a:lnTo>
                  <a:pt x="516" y="476"/>
                </a:lnTo>
                <a:lnTo>
                  <a:pt x="516" y="476"/>
                </a:lnTo>
                <a:lnTo>
                  <a:pt x="518" y="479"/>
                </a:lnTo>
                <a:lnTo>
                  <a:pt x="523" y="484"/>
                </a:lnTo>
                <a:lnTo>
                  <a:pt x="529" y="490"/>
                </a:lnTo>
                <a:lnTo>
                  <a:pt x="529" y="490"/>
                </a:lnTo>
                <a:lnTo>
                  <a:pt x="522" y="491"/>
                </a:lnTo>
                <a:lnTo>
                  <a:pt x="516" y="493"/>
                </a:lnTo>
                <a:lnTo>
                  <a:pt x="512" y="494"/>
                </a:lnTo>
                <a:lnTo>
                  <a:pt x="512" y="494"/>
                </a:lnTo>
                <a:lnTo>
                  <a:pt x="508" y="494"/>
                </a:lnTo>
                <a:lnTo>
                  <a:pt x="502" y="493"/>
                </a:lnTo>
                <a:lnTo>
                  <a:pt x="494" y="489"/>
                </a:lnTo>
                <a:lnTo>
                  <a:pt x="494" y="489"/>
                </a:lnTo>
                <a:lnTo>
                  <a:pt x="495" y="482"/>
                </a:lnTo>
                <a:lnTo>
                  <a:pt x="495" y="472"/>
                </a:lnTo>
                <a:lnTo>
                  <a:pt x="495" y="472"/>
                </a:lnTo>
                <a:lnTo>
                  <a:pt x="490" y="460"/>
                </a:lnTo>
                <a:lnTo>
                  <a:pt x="486" y="443"/>
                </a:lnTo>
                <a:lnTo>
                  <a:pt x="486" y="443"/>
                </a:lnTo>
                <a:lnTo>
                  <a:pt x="482" y="437"/>
                </a:lnTo>
                <a:lnTo>
                  <a:pt x="477" y="430"/>
                </a:lnTo>
                <a:lnTo>
                  <a:pt x="469" y="419"/>
                </a:lnTo>
                <a:lnTo>
                  <a:pt x="469" y="419"/>
                </a:lnTo>
                <a:lnTo>
                  <a:pt x="465" y="414"/>
                </a:lnTo>
                <a:lnTo>
                  <a:pt x="465" y="413"/>
                </a:lnTo>
                <a:lnTo>
                  <a:pt x="465" y="412"/>
                </a:lnTo>
                <a:lnTo>
                  <a:pt x="465" y="412"/>
                </a:lnTo>
                <a:lnTo>
                  <a:pt x="464" y="407"/>
                </a:lnTo>
                <a:lnTo>
                  <a:pt x="459" y="396"/>
                </a:lnTo>
                <a:lnTo>
                  <a:pt x="449" y="376"/>
                </a:lnTo>
                <a:lnTo>
                  <a:pt x="449" y="376"/>
                </a:lnTo>
                <a:lnTo>
                  <a:pt x="447" y="370"/>
                </a:lnTo>
                <a:lnTo>
                  <a:pt x="447" y="364"/>
                </a:lnTo>
                <a:lnTo>
                  <a:pt x="446" y="359"/>
                </a:lnTo>
                <a:lnTo>
                  <a:pt x="446" y="359"/>
                </a:lnTo>
                <a:lnTo>
                  <a:pt x="451" y="348"/>
                </a:lnTo>
                <a:lnTo>
                  <a:pt x="458" y="335"/>
                </a:lnTo>
                <a:lnTo>
                  <a:pt x="458" y="335"/>
                </a:lnTo>
                <a:lnTo>
                  <a:pt x="460" y="329"/>
                </a:lnTo>
                <a:lnTo>
                  <a:pt x="463" y="317"/>
                </a:lnTo>
                <a:lnTo>
                  <a:pt x="468" y="304"/>
                </a:lnTo>
                <a:lnTo>
                  <a:pt x="474" y="290"/>
                </a:lnTo>
                <a:lnTo>
                  <a:pt x="474" y="290"/>
                </a:lnTo>
                <a:lnTo>
                  <a:pt x="480" y="277"/>
                </a:lnTo>
                <a:lnTo>
                  <a:pt x="486" y="263"/>
                </a:lnTo>
                <a:lnTo>
                  <a:pt x="492" y="248"/>
                </a:lnTo>
                <a:lnTo>
                  <a:pt x="492" y="248"/>
                </a:lnTo>
                <a:lnTo>
                  <a:pt x="499" y="245"/>
                </a:lnTo>
                <a:lnTo>
                  <a:pt x="504" y="241"/>
                </a:lnTo>
                <a:lnTo>
                  <a:pt x="506" y="239"/>
                </a:lnTo>
                <a:lnTo>
                  <a:pt x="506" y="235"/>
                </a:lnTo>
                <a:lnTo>
                  <a:pt x="506" y="235"/>
                </a:lnTo>
                <a:lnTo>
                  <a:pt x="505" y="218"/>
                </a:lnTo>
                <a:lnTo>
                  <a:pt x="504" y="207"/>
                </a:lnTo>
                <a:lnTo>
                  <a:pt x="528" y="205"/>
                </a:lnTo>
                <a:lnTo>
                  <a:pt x="528" y="205"/>
                </a:lnTo>
                <a:lnTo>
                  <a:pt x="529" y="207"/>
                </a:lnTo>
                <a:lnTo>
                  <a:pt x="530" y="212"/>
                </a:lnTo>
                <a:lnTo>
                  <a:pt x="534" y="219"/>
                </a:lnTo>
                <a:lnTo>
                  <a:pt x="537" y="223"/>
                </a:lnTo>
                <a:lnTo>
                  <a:pt x="541" y="225"/>
                </a:lnTo>
                <a:lnTo>
                  <a:pt x="541" y="225"/>
                </a:lnTo>
                <a:lnTo>
                  <a:pt x="547" y="228"/>
                </a:lnTo>
                <a:lnTo>
                  <a:pt x="552" y="229"/>
                </a:lnTo>
                <a:lnTo>
                  <a:pt x="558" y="229"/>
                </a:lnTo>
                <a:lnTo>
                  <a:pt x="563" y="228"/>
                </a:lnTo>
                <a:lnTo>
                  <a:pt x="583" y="224"/>
                </a:lnTo>
                <a:lnTo>
                  <a:pt x="583" y="224"/>
                </a:lnTo>
                <a:lnTo>
                  <a:pt x="588" y="223"/>
                </a:lnTo>
                <a:lnTo>
                  <a:pt x="594" y="219"/>
                </a:lnTo>
                <a:lnTo>
                  <a:pt x="607" y="211"/>
                </a:lnTo>
                <a:lnTo>
                  <a:pt x="619" y="201"/>
                </a:lnTo>
                <a:lnTo>
                  <a:pt x="626" y="194"/>
                </a:lnTo>
                <a:lnTo>
                  <a:pt x="626" y="194"/>
                </a:lnTo>
                <a:lnTo>
                  <a:pt x="631" y="189"/>
                </a:lnTo>
                <a:lnTo>
                  <a:pt x="637" y="183"/>
                </a:lnTo>
                <a:lnTo>
                  <a:pt x="645" y="177"/>
                </a:lnTo>
                <a:lnTo>
                  <a:pt x="645" y="177"/>
                </a:lnTo>
                <a:lnTo>
                  <a:pt x="652" y="176"/>
                </a:lnTo>
                <a:lnTo>
                  <a:pt x="658" y="175"/>
                </a:lnTo>
                <a:lnTo>
                  <a:pt x="661" y="173"/>
                </a:lnTo>
                <a:lnTo>
                  <a:pt x="661" y="173"/>
                </a:lnTo>
                <a:lnTo>
                  <a:pt x="665" y="171"/>
                </a:lnTo>
                <a:lnTo>
                  <a:pt x="670" y="164"/>
                </a:lnTo>
                <a:lnTo>
                  <a:pt x="679" y="151"/>
                </a:lnTo>
                <a:lnTo>
                  <a:pt x="679" y="151"/>
                </a:lnTo>
                <a:lnTo>
                  <a:pt x="684" y="141"/>
                </a:lnTo>
                <a:lnTo>
                  <a:pt x="689" y="128"/>
                </a:lnTo>
                <a:lnTo>
                  <a:pt x="691" y="112"/>
                </a:lnTo>
                <a:lnTo>
                  <a:pt x="691" y="99"/>
                </a:lnTo>
                <a:lnTo>
                  <a:pt x="691" y="99"/>
                </a:lnTo>
                <a:lnTo>
                  <a:pt x="691" y="93"/>
                </a:lnTo>
                <a:lnTo>
                  <a:pt x="689" y="87"/>
                </a:lnTo>
                <a:lnTo>
                  <a:pt x="684" y="76"/>
                </a:lnTo>
                <a:lnTo>
                  <a:pt x="678" y="68"/>
                </a:lnTo>
                <a:lnTo>
                  <a:pt x="676" y="63"/>
                </a:lnTo>
                <a:lnTo>
                  <a:pt x="676" y="63"/>
                </a:lnTo>
                <a:lnTo>
                  <a:pt x="670" y="47"/>
                </a:lnTo>
                <a:lnTo>
                  <a:pt x="665" y="36"/>
                </a:lnTo>
                <a:lnTo>
                  <a:pt x="659" y="28"/>
                </a:lnTo>
                <a:lnTo>
                  <a:pt x="659" y="28"/>
                </a:lnTo>
                <a:lnTo>
                  <a:pt x="653" y="19"/>
                </a:lnTo>
                <a:lnTo>
                  <a:pt x="643" y="11"/>
                </a:lnTo>
                <a:lnTo>
                  <a:pt x="639" y="7"/>
                </a:lnTo>
                <a:lnTo>
                  <a:pt x="634" y="4"/>
                </a:lnTo>
                <a:lnTo>
                  <a:pt x="628" y="3"/>
                </a:lnTo>
                <a:lnTo>
                  <a:pt x="622" y="1"/>
                </a:lnTo>
                <a:lnTo>
                  <a:pt x="622" y="1"/>
                </a:lnTo>
                <a:lnTo>
                  <a:pt x="607" y="3"/>
                </a:lnTo>
                <a:lnTo>
                  <a:pt x="590" y="1"/>
                </a:lnTo>
                <a:lnTo>
                  <a:pt x="566" y="0"/>
                </a:lnTo>
                <a:lnTo>
                  <a:pt x="566" y="0"/>
                </a:lnTo>
                <a:lnTo>
                  <a:pt x="563" y="0"/>
                </a:lnTo>
                <a:lnTo>
                  <a:pt x="559" y="3"/>
                </a:lnTo>
                <a:lnTo>
                  <a:pt x="548" y="9"/>
                </a:lnTo>
                <a:lnTo>
                  <a:pt x="539" y="15"/>
                </a:lnTo>
                <a:lnTo>
                  <a:pt x="534" y="19"/>
                </a:lnTo>
                <a:lnTo>
                  <a:pt x="534" y="19"/>
                </a:lnTo>
                <a:lnTo>
                  <a:pt x="528" y="28"/>
                </a:lnTo>
                <a:lnTo>
                  <a:pt x="519" y="36"/>
                </a:lnTo>
                <a:lnTo>
                  <a:pt x="519" y="36"/>
                </a:lnTo>
                <a:lnTo>
                  <a:pt x="516" y="41"/>
                </a:lnTo>
                <a:lnTo>
                  <a:pt x="508" y="48"/>
                </a:lnTo>
                <a:lnTo>
                  <a:pt x="498" y="57"/>
                </a:lnTo>
                <a:lnTo>
                  <a:pt x="494" y="81"/>
                </a:lnTo>
                <a:lnTo>
                  <a:pt x="494" y="81"/>
                </a:lnTo>
                <a:lnTo>
                  <a:pt x="483" y="90"/>
                </a:lnTo>
                <a:lnTo>
                  <a:pt x="476" y="98"/>
                </a:lnTo>
                <a:lnTo>
                  <a:pt x="472" y="101"/>
                </a:lnTo>
                <a:lnTo>
                  <a:pt x="472" y="101"/>
                </a:lnTo>
                <a:lnTo>
                  <a:pt x="470" y="105"/>
                </a:lnTo>
                <a:lnTo>
                  <a:pt x="463" y="111"/>
                </a:lnTo>
                <a:lnTo>
                  <a:pt x="454" y="118"/>
                </a:lnTo>
                <a:lnTo>
                  <a:pt x="454" y="118"/>
                </a:lnTo>
                <a:close/>
                <a:moveTo>
                  <a:pt x="363" y="447"/>
                </a:moveTo>
                <a:lnTo>
                  <a:pt x="363" y="447"/>
                </a:lnTo>
                <a:lnTo>
                  <a:pt x="372" y="443"/>
                </a:lnTo>
                <a:lnTo>
                  <a:pt x="381" y="440"/>
                </a:lnTo>
                <a:lnTo>
                  <a:pt x="394" y="454"/>
                </a:lnTo>
                <a:lnTo>
                  <a:pt x="394" y="454"/>
                </a:lnTo>
                <a:lnTo>
                  <a:pt x="394" y="462"/>
                </a:lnTo>
                <a:lnTo>
                  <a:pt x="394" y="472"/>
                </a:lnTo>
                <a:lnTo>
                  <a:pt x="394" y="472"/>
                </a:lnTo>
                <a:lnTo>
                  <a:pt x="394" y="473"/>
                </a:lnTo>
                <a:lnTo>
                  <a:pt x="395" y="474"/>
                </a:lnTo>
                <a:lnTo>
                  <a:pt x="400" y="478"/>
                </a:lnTo>
                <a:lnTo>
                  <a:pt x="406" y="482"/>
                </a:lnTo>
                <a:lnTo>
                  <a:pt x="411" y="483"/>
                </a:lnTo>
                <a:lnTo>
                  <a:pt x="411" y="483"/>
                </a:lnTo>
                <a:lnTo>
                  <a:pt x="424" y="485"/>
                </a:lnTo>
                <a:lnTo>
                  <a:pt x="435" y="488"/>
                </a:lnTo>
                <a:lnTo>
                  <a:pt x="435" y="488"/>
                </a:lnTo>
                <a:lnTo>
                  <a:pt x="437" y="490"/>
                </a:lnTo>
                <a:lnTo>
                  <a:pt x="442" y="495"/>
                </a:lnTo>
                <a:lnTo>
                  <a:pt x="447" y="501"/>
                </a:lnTo>
                <a:lnTo>
                  <a:pt x="452" y="506"/>
                </a:lnTo>
                <a:lnTo>
                  <a:pt x="452" y="506"/>
                </a:lnTo>
                <a:lnTo>
                  <a:pt x="454" y="506"/>
                </a:lnTo>
                <a:lnTo>
                  <a:pt x="457" y="507"/>
                </a:lnTo>
                <a:lnTo>
                  <a:pt x="460" y="506"/>
                </a:lnTo>
                <a:lnTo>
                  <a:pt x="462" y="503"/>
                </a:lnTo>
                <a:lnTo>
                  <a:pt x="463" y="502"/>
                </a:lnTo>
                <a:lnTo>
                  <a:pt x="463" y="502"/>
                </a:lnTo>
                <a:lnTo>
                  <a:pt x="465" y="507"/>
                </a:lnTo>
                <a:lnTo>
                  <a:pt x="471" y="517"/>
                </a:lnTo>
                <a:lnTo>
                  <a:pt x="480" y="529"/>
                </a:lnTo>
                <a:lnTo>
                  <a:pt x="484" y="535"/>
                </a:lnTo>
                <a:lnTo>
                  <a:pt x="489" y="538"/>
                </a:lnTo>
                <a:lnTo>
                  <a:pt x="489" y="538"/>
                </a:lnTo>
                <a:lnTo>
                  <a:pt x="499" y="543"/>
                </a:lnTo>
                <a:lnTo>
                  <a:pt x="506" y="547"/>
                </a:lnTo>
                <a:lnTo>
                  <a:pt x="513" y="549"/>
                </a:lnTo>
                <a:lnTo>
                  <a:pt x="513" y="549"/>
                </a:lnTo>
                <a:lnTo>
                  <a:pt x="510" y="552"/>
                </a:lnTo>
                <a:lnTo>
                  <a:pt x="505" y="556"/>
                </a:lnTo>
                <a:lnTo>
                  <a:pt x="499" y="562"/>
                </a:lnTo>
                <a:lnTo>
                  <a:pt x="499" y="562"/>
                </a:lnTo>
                <a:lnTo>
                  <a:pt x="496" y="567"/>
                </a:lnTo>
                <a:lnTo>
                  <a:pt x="495" y="574"/>
                </a:lnTo>
                <a:lnTo>
                  <a:pt x="494" y="588"/>
                </a:lnTo>
                <a:lnTo>
                  <a:pt x="494" y="600"/>
                </a:lnTo>
                <a:lnTo>
                  <a:pt x="494" y="605"/>
                </a:lnTo>
                <a:lnTo>
                  <a:pt x="494" y="605"/>
                </a:lnTo>
                <a:lnTo>
                  <a:pt x="487" y="601"/>
                </a:lnTo>
                <a:lnTo>
                  <a:pt x="477" y="597"/>
                </a:lnTo>
                <a:lnTo>
                  <a:pt x="477" y="597"/>
                </a:lnTo>
                <a:lnTo>
                  <a:pt x="469" y="596"/>
                </a:lnTo>
                <a:lnTo>
                  <a:pt x="463" y="596"/>
                </a:lnTo>
                <a:lnTo>
                  <a:pt x="463" y="596"/>
                </a:lnTo>
                <a:lnTo>
                  <a:pt x="458" y="577"/>
                </a:lnTo>
                <a:lnTo>
                  <a:pt x="455" y="564"/>
                </a:lnTo>
                <a:lnTo>
                  <a:pt x="454" y="554"/>
                </a:lnTo>
                <a:lnTo>
                  <a:pt x="454" y="554"/>
                </a:lnTo>
                <a:lnTo>
                  <a:pt x="454" y="552"/>
                </a:lnTo>
                <a:lnTo>
                  <a:pt x="453" y="549"/>
                </a:lnTo>
                <a:lnTo>
                  <a:pt x="448" y="544"/>
                </a:lnTo>
                <a:lnTo>
                  <a:pt x="442" y="538"/>
                </a:lnTo>
                <a:lnTo>
                  <a:pt x="437" y="537"/>
                </a:lnTo>
                <a:lnTo>
                  <a:pt x="434" y="536"/>
                </a:lnTo>
                <a:lnTo>
                  <a:pt x="434" y="536"/>
                </a:lnTo>
                <a:lnTo>
                  <a:pt x="429" y="536"/>
                </a:lnTo>
                <a:lnTo>
                  <a:pt x="427" y="537"/>
                </a:lnTo>
                <a:lnTo>
                  <a:pt x="421" y="538"/>
                </a:lnTo>
                <a:lnTo>
                  <a:pt x="417" y="542"/>
                </a:lnTo>
                <a:lnTo>
                  <a:pt x="416" y="543"/>
                </a:lnTo>
                <a:lnTo>
                  <a:pt x="416" y="543"/>
                </a:lnTo>
                <a:lnTo>
                  <a:pt x="412" y="538"/>
                </a:lnTo>
                <a:lnTo>
                  <a:pt x="403" y="525"/>
                </a:lnTo>
                <a:lnTo>
                  <a:pt x="403" y="525"/>
                </a:lnTo>
                <a:lnTo>
                  <a:pt x="393" y="507"/>
                </a:lnTo>
                <a:lnTo>
                  <a:pt x="380" y="481"/>
                </a:lnTo>
                <a:lnTo>
                  <a:pt x="368" y="456"/>
                </a:lnTo>
                <a:lnTo>
                  <a:pt x="363" y="447"/>
                </a:lnTo>
                <a:lnTo>
                  <a:pt x="363" y="447"/>
                </a:lnTo>
                <a:close/>
                <a:moveTo>
                  <a:pt x="398" y="584"/>
                </a:moveTo>
                <a:lnTo>
                  <a:pt x="398" y="584"/>
                </a:lnTo>
                <a:lnTo>
                  <a:pt x="395" y="609"/>
                </a:lnTo>
                <a:lnTo>
                  <a:pt x="394" y="627"/>
                </a:lnTo>
                <a:lnTo>
                  <a:pt x="393" y="633"/>
                </a:lnTo>
                <a:lnTo>
                  <a:pt x="392" y="636"/>
                </a:lnTo>
                <a:lnTo>
                  <a:pt x="392" y="636"/>
                </a:lnTo>
                <a:lnTo>
                  <a:pt x="386" y="637"/>
                </a:lnTo>
                <a:lnTo>
                  <a:pt x="375" y="638"/>
                </a:lnTo>
                <a:lnTo>
                  <a:pt x="360" y="638"/>
                </a:lnTo>
                <a:lnTo>
                  <a:pt x="360" y="638"/>
                </a:lnTo>
                <a:lnTo>
                  <a:pt x="365" y="626"/>
                </a:lnTo>
                <a:lnTo>
                  <a:pt x="372" y="607"/>
                </a:lnTo>
                <a:lnTo>
                  <a:pt x="372" y="607"/>
                </a:lnTo>
                <a:lnTo>
                  <a:pt x="376" y="600"/>
                </a:lnTo>
                <a:lnTo>
                  <a:pt x="381" y="592"/>
                </a:lnTo>
                <a:lnTo>
                  <a:pt x="387" y="583"/>
                </a:lnTo>
                <a:lnTo>
                  <a:pt x="398" y="584"/>
                </a:lnTo>
                <a:close/>
                <a:moveTo>
                  <a:pt x="424" y="619"/>
                </a:moveTo>
                <a:lnTo>
                  <a:pt x="424" y="619"/>
                </a:lnTo>
                <a:lnTo>
                  <a:pt x="436" y="625"/>
                </a:lnTo>
                <a:lnTo>
                  <a:pt x="452" y="631"/>
                </a:lnTo>
                <a:lnTo>
                  <a:pt x="452" y="631"/>
                </a:lnTo>
                <a:lnTo>
                  <a:pt x="454" y="638"/>
                </a:lnTo>
                <a:lnTo>
                  <a:pt x="457" y="653"/>
                </a:lnTo>
                <a:lnTo>
                  <a:pt x="460" y="673"/>
                </a:lnTo>
                <a:lnTo>
                  <a:pt x="440" y="666"/>
                </a:lnTo>
                <a:lnTo>
                  <a:pt x="440" y="666"/>
                </a:lnTo>
                <a:lnTo>
                  <a:pt x="437" y="644"/>
                </a:lnTo>
                <a:lnTo>
                  <a:pt x="437" y="644"/>
                </a:lnTo>
                <a:lnTo>
                  <a:pt x="430" y="631"/>
                </a:lnTo>
                <a:lnTo>
                  <a:pt x="424" y="619"/>
                </a:lnTo>
                <a:lnTo>
                  <a:pt x="424" y="619"/>
                </a:lnTo>
                <a:close/>
                <a:moveTo>
                  <a:pt x="469" y="635"/>
                </a:moveTo>
                <a:lnTo>
                  <a:pt x="482" y="639"/>
                </a:lnTo>
                <a:lnTo>
                  <a:pt x="482" y="639"/>
                </a:lnTo>
                <a:lnTo>
                  <a:pt x="483" y="645"/>
                </a:lnTo>
                <a:lnTo>
                  <a:pt x="483" y="650"/>
                </a:lnTo>
                <a:lnTo>
                  <a:pt x="486" y="653"/>
                </a:lnTo>
                <a:lnTo>
                  <a:pt x="486" y="653"/>
                </a:lnTo>
                <a:lnTo>
                  <a:pt x="487" y="654"/>
                </a:lnTo>
                <a:lnTo>
                  <a:pt x="489" y="654"/>
                </a:lnTo>
                <a:lnTo>
                  <a:pt x="494" y="653"/>
                </a:lnTo>
                <a:lnTo>
                  <a:pt x="500" y="650"/>
                </a:lnTo>
                <a:lnTo>
                  <a:pt x="499" y="660"/>
                </a:lnTo>
                <a:lnTo>
                  <a:pt x="489" y="660"/>
                </a:lnTo>
                <a:lnTo>
                  <a:pt x="489" y="660"/>
                </a:lnTo>
                <a:lnTo>
                  <a:pt x="486" y="661"/>
                </a:lnTo>
                <a:lnTo>
                  <a:pt x="482" y="664"/>
                </a:lnTo>
                <a:lnTo>
                  <a:pt x="478" y="667"/>
                </a:lnTo>
                <a:lnTo>
                  <a:pt x="471" y="656"/>
                </a:lnTo>
                <a:lnTo>
                  <a:pt x="469" y="63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9">
            <a:extLst>
              <a:ext uri="{FF2B5EF4-FFF2-40B4-BE49-F238E27FC236}">
                <a16:creationId xmlns:a16="http://schemas.microsoft.com/office/drawing/2014/main" id="{AA7C7C0C-F072-4606-AE3F-C11664B117C6}"/>
              </a:ext>
            </a:extLst>
          </p:cNvPr>
          <p:cNvSpPr>
            <a:spLocks/>
          </p:cNvSpPr>
          <p:nvPr/>
        </p:nvSpPr>
        <p:spPr bwMode="auto">
          <a:xfrm>
            <a:off x="4425164" y="4660171"/>
            <a:ext cx="1055672" cy="1735665"/>
          </a:xfrm>
          <a:custGeom>
            <a:avLst/>
            <a:gdLst>
              <a:gd name="T0" fmla="*/ 601 w 784"/>
              <a:gd name="T1" fmla="*/ 547 h 1289"/>
              <a:gd name="T2" fmla="*/ 604 w 784"/>
              <a:gd name="T3" fmla="*/ 615 h 1289"/>
              <a:gd name="T4" fmla="*/ 606 w 784"/>
              <a:gd name="T5" fmla="*/ 662 h 1289"/>
              <a:gd name="T6" fmla="*/ 559 w 784"/>
              <a:gd name="T7" fmla="*/ 687 h 1289"/>
              <a:gd name="T8" fmla="*/ 546 w 784"/>
              <a:gd name="T9" fmla="*/ 585 h 1289"/>
              <a:gd name="T10" fmla="*/ 583 w 784"/>
              <a:gd name="T11" fmla="*/ 455 h 1289"/>
              <a:gd name="T12" fmla="*/ 602 w 784"/>
              <a:gd name="T13" fmla="*/ 270 h 1289"/>
              <a:gd name="T14" fmla="*/ 548 w 784"/>
              <a:gd name="T15" fmla="*/ 183 h 1289"/>
              <a:gd name="T16" fmla="*/ 539 w 784"/>
              <a:gd name="T17" fmla="*/ 150 h 1289"/>
              <a:gd name="T18" fmla="*/ 543 w 784"/>
              <a:gd name="T19" fmla="*/ 66 h 1289"/>
              <a:gd name="T20" fmla="*/ 509 w 784"/>
              <a:gd name="T21" fmla="*/ 10 h 1289"/>
              <a:gd name="T22" fmla="*/ 426 w 784"/>
              <a:gd name="T23" fmla="*/ 14 h 1289"/>
              <a:gd name="T24" fmla="*/ 379 w 784"/>
              <a:gd name="T25" fmla="*/ 46 h 1289"/>
              <a:gd name="T26" fmla="*/ 378 w 784"/>
              <a:gd name="T27" fmla="*/ 108 h 1289"/>
              <a:gd name="T28" fmla="*/ 402 w 784"/>
              <a:gd name="T29" fmla="*/ 185 h 1289"/>
              <a:gd name="T30" fmla="*/ 307 w 784"/>
              <a:gd name="T31" fmla="*/ 302 h 1289"/>
              <a:gd name="T32" fmla="*/ 212 w 784"/>
              <a:gd name="T33" fmla="*/ 376 h 1289"/>
              <a:gd name="T34" fmla="*/ 80 w 784"/>
              <a:gd name="T35" fmla="*/ 417 h 1289"/>
              <a:gd name="T36" fmla="*/ 44 w 784"/>
              <a:gd name="T37" fmla="*/ 363 h 1289"/>
              <a:gd name="T38" fmla="*/ 5 w 784"/>
              <a:gd name="T39" fmla="*/ 476 h 1289"/>
              <a:gd name="T40" fmla="*/ 59 w 784"/>
              <a:gd name="T41" fmla="*/ 459 h 1289"/>
              <a:gd name="T42" fmla="*/ 108 w 784"/>
              <a:gd name="T43" fmla="*/ 458 h 1289"/>
              <a:gd name="T44" fmla="*/ 156 w 784"/>
              <a:gd name="T45" fmla="*/ 477 h 1289"/>
              <a:gd name="T46" fmla="*/ 283 w 784"/>
              <a:gd name="T47" fmla="*/ 565 h 1289"/>
              <a:gd name="T48" fmla="*/ 306 w 784"/>
              <a:gd name="T49" fmla="*/ 629 h 1289"/>
              <a:gd name="T50" fmla="*/ 278 w 784"/>
              <a:gd name="T51" fmla="*/ 764 h 1289"/>
              <a:gd name="T52" fmla="*/ 264 w 784"/>
              <a:gd name="T53" fmla="*/ 927 h 1289"/>
              <a:gd name="T54" fmla="*/ 250 w 784"/>
              <a:gd name="T55" fmla="*/ 1112 h 1289"/>
              <a:gd name="T56" fmla="*/ 243 w 784"/>
              <a:gd name="T57" fmla="*/ 1150 h 1289"/>
              <a:gd name="T58" fmla="*/ 212 w 784"/>
              <a:gd name="T59" fmla="*/ 1196 h 1289"/>
              <a:gd name="T60" fmla="*/ 140 w 784"/>
              <a:gd name="T61" fmla="*/ 1219 h 1289"/>
              <a:gd name="T62" fmla="*/ 186 w 784"/>
              <a:gd name="T63" fmla="*/ 1257 h 1289"/>
              <a:gd name="T64" fmla="*/ 343 w 784"/>
              <a:gd name="T65" fmla="*/ 1240 h 1289"/>
              <a:gd name="T66" fmla="*/ 334 w 784"/>
              <a:gd name="T67" fmla="*/ 1162 h 1289"/>
              <a:gd name="T68" fmla="*/ 366 w 784"/>
              <a:gd name="T69" fmla="*/ 868 h 1289"/>
              <a:gd name="T70" fmla="*/ 428 w 784"/>
              <a:gd name="T71" fmla="*/ 771 h 1289"/>
              <a:gd name="T72" fmla="*/ 473 w 784"/>
              <a:gd name="T73" fmla="*/ 874 h 1289"/>
              <a:gd name="T74" fmla="*/ 519 w 784"/>
              <a:gd name="T75" fmla="*/ 1017 h 1289"/>
              <a:gd name="T76" fmla="*/ 522 w 784"/>
              <a:gd name="T77" fmla="*/ 1103 h 1289"/>
              <a:gd name="T78" fmla="*/ 515 w 784"/>
              <a:gd name="T79" fmla="*/ 1161 h 1289"/>
              <a:gd name="T80" fmla="*/ 444 w 784"/>
              <a:gd name="T81" fmla="*/ 1218 h 1289"/>
              <a:gd name="T82" fmla="*/ 539 w 784"/>
              <a:gd name="T83" fmla="*/ 1222 h 1289"/>
              <a:gd name="T84" fmla="*/ 546 w 784"/>
              <a:gd name="T85" fmla="*/ 1254 h 1289"/>
              <a:gd name="T86" fmla="*/ 556 w 784"/>
              <a:gd name="T87" fmla="*/ 1289 h 1289"/>
              <a:gd name="T88" fmla="*/ 665 w 784"/>
              <a:gd name="T89" fmla="*/ 1269 h 1289"/>
              <a:gd name="T90" fmla="*/ 650 w 784"/>
              <a:gd name="T91" fmla="*/ 1217 h 1289"/>
              <a:gd name="T92" fmla="*/ 692 w 784"/>
              <a:gd name="T93" fmla="*/ 1177 h 1289"/>
              <a:gd name="T94" fmla="*/ 701 w 784"/>
              <a:gd name="T95" fmla="*/ 1244 h 1289"/>
              <a:gd name="T96" fmla="*/ 752 w 784"/>
              <a:gd name="T97" fmla="*/ 1180 h 1289"/>
              <a:gd name="T98" fmla="*/ 765 w 784"/>
              <a:gd name="T99" fmla="*/ 1118 h 1289"/>
              <a:gd name="T100" fmla="*/ 688 w 784"/>
              <a:gd name="T101" fmla="*/ 1098 h 1289"/>
              <a:gd name="T102" fmla="*/ 715 w 784"/>
              <a:gd name="T103" fmla="*/ 1052 h 1289"/>
              <a:gd name="T104" fmla="*/ 762 w 784"/>
              <a:gd name="T105" fmla="*/ 997 h 1289"/>
              <a:gd name="T106" fmla="*/ 771 w 784"/>
              <a:gd name="T107" fmla="*/ 944 h 1289"/>
              <a:gd name="T108" fmla="*/ 776 w 784"/>
              <a:gd name="T109" fmla="*/ 873 h 1289"/>
              <a:gd name="T110" fmla="*/ 782 w 784"/>
              <a:gd name="T111" fmla="*/ 714 h 1289"/>
              <a:gd name="T112" fmla="*/ 734 w 784"/>
              <a:gd name="T113" fmla="*/ 676 h 1289"/>
              <a:gd name="T114" fmla="*/ 734 w 784"/>
              <a:gd name="T115" fmla="*/ 643 h 1289"/>
              <a:gd name="T116" fmla="*/ 729 w 784"/>
              <a:gd name="T117" fmla="*/ 616 h 1289"/>
              <a:gd name="T118" fmla="*/ 705 w 784"/>
              <a:gd name="T119" fmla="*/ 515 h 1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84" h="1289">
                <a:moveTo>
                  <a:pt x="650" y="519"/>
                </a:moveTo>
                <a:lnTo>
                  <a:pt x="650" y="519"/>
                </a:lnTo>
                <a:lnTo>
                  <a:pt x="648" y="516"/>
                </a:lnTo>
                <a:lnTo>
                  <a:pt x="644" y="516"/>
                </a:lnTo>
                <a:lnTo>
                  <a:pt x="640" y="516"/>
                </a:lnTo>
                <a:lnTo>
                  <a:pt x="635" y="516"/>
                </a:lnTo>
                <a:lnTo>
                  <a:pt x="628" y="520"/>
                </a:lnTo>
                <a:lnTo>
                  <a:pt x="622" y="525"/>
                </a:lnTo>
                <a:lnTo>
                  <a:pt x="614" y="532"/>
                </a:lnTo>
                <a:lnTo>
                  <a:pt x="614" y="532"/>
                </a:lnTo>
                <a:lnTo>
                  <a:pt x="601" y="547"/>
                </a:lnTo>
                <a:lnTo>
                  <a:pt x="593" y="560"/>
                </a:lnTo>
                <a:lnTo>
                  <a:pt x="591" y="565"/>
                </a:lnTo>
                <a:lnTo>
                  <a:pt x="590" y="570"/>
                </a:lnTo>
                <a:lnTo>
                  <a:pt x="590" y="574"/>
                </a:lnTo>
                <a:lnTo>
                  <a:pt x="590" y="579"/>
                </a:lnTo>
                <a:lnTo>
                  <a:pt x="590" y="579"/>
                </a:lnTo>
                <a:lnTo>
                  <a:pt x="592" y="587"/>
                </a:lnTo>
                <a:lnTo>
                  <a:pt x="597" y="597"/>
                </a:lnTo>
                <a:lnTo>
                  <a:pt x="603" y="606"/>
                </a:lnTo>
                <a:lnTo>
                  <a:pt x="603" y="606"/>
                </a:lnTo>
                <a:lnTo>
                  <a:pt x="604" y="615"/>
                </a:lnTo>
                <a:lnTo>
                  <a:pt x="606" y="632"/>
                </a:lnTo>
                <a:lnTo>
                  <a:pt x="606" y="632"/>
                </a:lnTo>
                <a:lnTo>
                  <a:pt x="609" y="647"/>
                </a:lnTo>
                <a:lnTo>
                  <a:pt x="610" y="651"/>
                </a:lnTo>
                <a:lnTo>
                  <a:pt x="610" y="653"/>
                </a:lnTo>
                <a:lnTo>
                  <a:pt x="610" y="653"/>
                </a:lnTo>
                <a:lnTo>
                  <a:pt x="610" y="655"/>
                </a:lnTo>
                <a:lnTo>
                  <a:pt x="609" y="658"/>
                </a:lnTo>
                <a:lnTo>
                  <a:pt x="606" y="663"/>
                </a:lnTo>
                <a:lnTo>
                  <a:pt x="606" y="663"/>
                </a:lnTo>
                <a:lnTo>
                  <a:pt x="606" y="662"/>
                </a:lnTo>
                <a:lnTo>
                  <a:pt x="603" y="661"/>
                </a:lnTo>
                <a:lnTo>
                  <a:pt x="601" y="660"/>
                </a:lnTo>
                <a:lnTo>
                  <a:pt x="597" y="660"/>
                </a:lnTo>
                <a:lnTo>
                  <a:pt x="592" y="661"/>
                </a:lnTo>
                <a:lnTo>
                  <a:pt x="586" y="663"/>
                </a:lnTo>
                <a:lnTo>
                  <a:pt x="586" y="663"/>
                </a:lnTo>
                <a:lnTo>
                  <a:pt x="582" y="666"/>
                </a:lnTo>
                <a:lnTo>
                  <a:pt x="577" y="669"/>
                </a:lnTo>
                <a:lnTo>
                  <a:pt x="570" y="676"/>
                </a:lnTo>
                <a:lnTo>
                  <a:pt x="564" y="682"/>
                </a:lnTo>
                <a:lnTo>
                  <a:pt x="559" y="687"/>
                </a:lnTo>
                <a:lnTo>
                  <a:pt x="559" y="687"/>
                </a:lnTo>
                <a:lnTo>
                  <a:pt x="537" y="704"/>
                </a:lnTo>
                <a:lnTo>
                  <a:pt x="537" y="704"/>
                </a:lnTo>
                <a:lnTo>
                  <a:pt x="544" y="654"/>
                </a:lnTo>
                <a:lnTo>
                  <a:pt x="548" y="619"/>
                </a:lnTo>
                <a:lnTo>
                  <a:pt x="550" y="603"/>
                </a:lnTo>
                <a:lnTo>
                  <a:pt x="550" y="603"/>
                </a:lnTo>
                <a:lnTo>
                  <a:pt x="548" y="598"/>
                </a:lnTo>
                <a:lnTo>
                  <a:pt x="547" y="593"/>
                </a:lnTo>
                <a:lnTo>
                  <a:pt x="546" y="585"/>
                </a:lnTo>
                <a:lnTo>
                  <a:pt x="546" y="585"/>
                </a:lnTo>
                <a:lnTo>
                  <a:pt x="551" y="579"/>
                </a:lnTo>
                <a:lnTo>
                  <a:pt x="559" y="565"/>
                </a:lnTo>
                <a:lnTo>
                  <a:pt x="559" y="565"/>
                </a:lnTo>
                <a:lnTo>
                  <a:pt x="565" y="555"/>
                </a:lnTo>
                <a:lnTo>
                  <a:pt x="569" y="542"/>
                </a:lnTo>
                <a:lnTo>
                  <a:pt x="572" y="525"/>
                </a:lnTo>
                <a:lnTo>
                  <a:pt x="573" y="501"/>
                </a:lnTo>
                <a:lnTo>
                  <a:pt x="573" y="501"/>
                </a:lnTo>
                <a:lnTo>
                  <a:pt x="574" y="487"/>
                </a:lnTo>
                <a:lnTo>
                  <a:pt x="578" y="471"/>
                </a:lnTo>
                <a:lnTo>
                  <a:pt x="583" y="455"/>
                </a:lnTo>
                <a:lnTo>
                  <a:pt x="588" y="439"/>
                </a:lnTo>
                <a:lnTo>
                  <a:pt x="598" y="412"/>
                </a:lnTo>
                <a:lnTo>
                  <a:pt x="603" y="397"/>
                </a:lnTo>
                <a:lnTo>
                  <a:pt x="603" y="397"/>
                </a:lnTo>
                <a:lnTo>
                  <a:pt x="606" y="379"/>
                </a:lnTo>
                <a:lnTo>
                  <a:pt x="610" y="347"/>
                </a:lnTo>
                <a:lnTo>
                  <a:pt x="611" y="314"/>
                </a:lnTo>
                <a:lnTo>
                  <a:pt x="611" y="301"/>
                </a:lnTo>
                <a:lnTo>
                  <a:pt x="610" y="292"/>
                </a:lnTo>
                <a:lnTo>
                  <a:pt x="610" y="292"/>
                </a:lnTo>
                <a:lnTo>
                  <a:pt x="602" y="270"/>
                </a:lnTo>
                <a:lnTo>
                  <a:pt x="598" y="259"/>
                </a:lnTo>
                <a:lnTo>
                  <a:pt x="593" y="252"/>
                </a:lnTo>
                <a:lnTo>
                  <a:pt x="593" y="252"/>
                </a:lnTo>
                <a:lnTo>
                  <a:pt x="570" y="214"/>
                </a:lnTo>
                <a:lnTo>
                  <a:pt x="570" y="214"/>
                </a:lnTo>
                <a:lnTo>
                  <a:pt x="559" y="200"/>
                </a:lnTo>
                <a:lnTo>
                  <a:pt x="554" y="194"/>
                </a:lnTo>
                <a:lnTo>
                  <a:pt x="553" y="190"/>
                </a:lnTo>
                <a:lnTo>
                  <a:pt x="553" y="190"/>
                </a:lnTo>
                <a:lnTo>
                  <a:pt x="552" y="188"/>
                </a:lnTo>
                <a:lnTo>
                  <a:pt x="548" y="183"/>
                </a:lnTo>
                <a:lnTo>
                  <a:pt x="543" y="177"/>
                </a:lnTo>
                <a:lnTo>
                  <a:pt x="529" y="170"/>
                </a:lnTo>
                <a:lnTo>
                  <a:pt x="529" y="170"/>
                </a:lnTo>
                <a:lnTo>
                  <a:pt x="528" y="169"/>
                </a:lnTo>
                <a:lnTo>
                  <a:pt x="527" y="168"/>
                </a:lnTo>
                <a:lnTo>
                  <a:pt x="527" y="166"/>
                </a:lnTo>
                <a:lnTo>
                  <a:pt x="528" y="163"/>
                </a:lnTo>
                <a:lnTo>
                  <a:pt x="529" y="160"/>
                </a:lnTo>
                <a:lnTo>
                  <a:pt x="533" y="156"/>
                </a:lnTo>
                <a:lnTo>
                  <a:pt x="539" y="150"/>
                </a:lnTo>
                <a:lnTo>
                  <a:pt x="539" y="150"/>
                </a:lnTo>
                <a:lnTo>
                  <a:pt x="543" y="147"/>
                </a:lnTo>
                <a:lnTo>
                  <a:pt x="546" y="143"/>
                </a:lnTo>
                <a:lnTo>
                  <a:pt x="551" y="134"/>
                </a:lnTo>
                <a:lnTo>
                  <a:pt x="554" y="123"/>
                </a:lnTo>
                <a:lnTo>
                  <a:pt x="557" y="111"/>
                </a:lnTo>
                <a:lnTo>
                  <a:pt x="558" y="100"/>
                </a:lnTo>
                <a:lnTo>
                  <a:pt x="558" y="90"/>
                </a:lnTo>
                <a:lnTo>
                  <a:pt x="556" y="81"/>
                </a:lnTo>
                <a:lnTo>
                  <a:pt x="553" y="76"/>
                </a:lnTo>
                <a:lnTo>
                  <a:pt x="553" y="76"/>
                </a:lnTo>
                <a:lnTo>
                  <a:pt x="543" y="66"/>
                </a:lnTo>
                <a:lnTo>
                  <a:pt x="543" y="66"/>
                </a:lnTo>
                <a:lnTo>
                  <a:pt x="543" y="64"/>
                </a:lnTo>
                <a:lnTo>
                  <a:pt x="541" y="57"/>
                </a:lnTo>
                <a:lnTo>
                  <a:pt x="535" y="46"/>
                </a:lnTo>
                <a:lnTo>
                  <a:pt x="532" y="40"/>
                </a:lnTo>
                <a:lnTo>
                  <a:pt x="526" y="32"/>
                </a:lnTo>
                <a:lnTo>
                  <a:pt x="526" y="32"/>
                </a:lnTo>
                <a:lnTo>
                  <a:pt x="520" y="26"/>
                </a:lnTo>
                <a:lnTo>
                  <a:pt x="518" y="20"/>
                </a:lnTo>
                <a:lnTo>
                  <a:pt x="513" y="13"/>
                </a:lnTo>
                <a:lnTo>
                  <a:pt x="509" y="10"/>
                </a:lnTo>
                <a:lnTo>
                  <a:pt x="506" y="7"/>
                </a:lnTo>
                <a:lnTo>
                  <a:pt x="489" y="2"/>
                </a:lnTo>
                <a:lnTo>
                  <a:pt x="489" y="2"/>
                </a:lnTo>
                <a:lnTo>
                  <a:pt x="477" y="0"/>
                </a:lnTo>
                <a:lnTo>
                  <a:pt x="468" y="0"/>
                </a:lnTo>
                <a:lnTo>
                  <a:pt x="458" y="1"/>
                </a:lnTo>
                <a:lnTo>
                  <a:pt x="450" y="2"/>
                </a:lnTo>
                <a:lnTo>
                  <a:pt x="439" y="7"/>
                </a:lnTo>
                <a:lnTo>
                  <a:pt x="435" y="9"/>
                </a:lnTo>
                <a:lnTo>
                  <a:pt x="435" y="9"/>
                </a:lnTo>
                <a:lnTo>
                  <a:pt x="426" y="14"/>
                </a:lnTo>
                <a:lnTo>
                  <a:pt x="411" y="22"/>
                </a:lnTo>
                <a:lnTo>
                  <a:pt x="411" y="22"/>
                </a:lnTo>
                <a:lnTo>
                  <a:pt x="403" y="25"/>
                </a:lnTo>
                <a:lnTo>
                  <a:pt x="394" y="27"/>
                </a:lnTo>
                <a:lnTo>
                  <a:pt x="390" y="28"/>
                </a:lnTo>
                <a:lnTo>
                  <a:pt x="386" y="29"/>
                </a:lnTo>
                <a:lnTo>
                  <a:pt x="383" y="32"/>
                </a:lnTo>
                <a:lnTo>
                  <a:pt x="381" y="35"/>
                </a:lnTo>
                <a:lnTo>
                  <a:pt x="381" y="35"/>
                </a:lnTo>
                <a:lnTo>
                  <a:pt x="379" y="40"/>
                </a:lnTo>
                <a:lnTo>
                  <a:pt x="379" y="46"/>
                </a:lnTo>
                <a:lnTo>
                  <a:pt x="378" y="58"/>
                </a:lnTo>
                <a:lnTo>
                  <a:pt x="378" y="67"/>
                </a:lnTo>
                <a:lnTo>
                  <a:pt x="378" y="73"/>
                </a:lnTo>
                <a:lnTo>
                  <a:pt x="378" y="73"/>
                </a:lnTo>
                <a:lnTo>
                  <a:pt x="377" y="76"/>
                </a:lnTo>
                <a:lnTo>
                  <a:pt x="378" y="80"/>
                </a:lnTo>
                <a:lnTo>
                  <a:pt x="378" y="85"/>
                </a:lnTo>
                <a:lnTo>
                  <a:pt x="378" y="90"/>
                </a:lnTo>
                <a:lnTo>
                  <a:pt x="378" y="90"/>
                </a:lnTo>
                <a:lnTo>
                  <a:pt x="378" y="97"/>
                </a:lnTo>
                <a:lnTo>
                  <a:pt x="378" y="108"/>
                </a:lnTo>
                <a:lnTo>
                  <a:pt x="381" y="126"/>
                </a:lnTo>
                <a:lnTo>
                  <a:pt x="381" y="126"/>
                </a:lnTo>
                <a:lnTo>
                  <a:pt x="383" y="135"/>
                </a:lnTo>
                <a:lnTo>
                  <a:pt x="387" y="144"/>
                </a:lnTo>
                <a:lnTo>
                  <a:pt x="394" y="161"/>
                </a:lnTo>
                <a:lnTo>
                  <a:pt x="394" y="161"/>
                </a:lnTo>
                <a:lnTo>
                  <a:pt x="396" y="166"/>
                </a:lnTo>
                <a:lnTo>
                  <a:pt x="397" y="173"/>
                </a:lnTo>
                <a:lnTo>
                  <a:pt x="398" y="180"/>
                </a:lnTo>
                <a:lnTo>
                  <a:pt x="399" y="182"/>
                </a:lnTo>
                <a:lnTo>
                  <a:pt x="402" y="185"/>
                </a:lnTo>
                <a:lnTo>
                  <a:pt x="402" y="185"/>
                </a:lnTo>
                <a:lnTo>
                  <a:pt x="406" y="188"/>
                </a:lnTo>
                <a:lnTo>
                  <a:pt x="411" y="190"/>
                </a:lnTo>
                <a:lnTo>
                  <a:pt x="418" y="194"/>
                </a:lnTo>
                <a:lnTo>
                  <a:pt x="418" y="194"/>
                </a:lnTo>
                <a:lnTo>
                  <a:pt x="387" y="211"/>
                </a:lnTo>
                <a:lnTo>
                  <a:pt x="387" y="211"/>
                </a:lnTo>
                <a:lnTo>
                  <a:pt x="380" y="218"/>
                </a:lnTo>
                <a:lnTo>
                  <a:pt x="368" y="231"/>
                </a:lnTo>
                <a:lnTo>
                  <a:pt x="336" y="266"/>
                </a:lnTo>
                <a:lnTo>
                  <a:pt x="307" y="302"/>
                </a:lnTo>
                <a:lnTo>
                  <a:pt x="294" y="320"/>
                </a:lnTo>
                <a:lnTo>
                  <a:pt x="294" y="320"/>
                </a:lnTo>
                <a:lnTo>
                  <a:pt x="291" y="323"/>
                </a:lnTo>
                <a:lnTo>
                  <a:pt x="290" y="328"/>
                </a:lnTo>
                <a:lnTo>
                  <a:pt x="288" y="331"/>
                </a:lnTo>
                <a:lnTo>
                  <a:pt x="284" y="335"/>
                </a:lnTo>
                <a:lnTo>
                  <a:pt x="279" y="339"/>
                </a:lnTo>
                <a:lnTo>
                  <a:pt x="274" y="342"/>
                </a:lnTo>
                <a:lnTo>
                  <a:pt x="274" y="342"/>
                </a:lnTo>
                <a:lnTo>
                  <a:pt x="212" y="376"/>
                </a:lnTo>
                <a:lnTo>
                  <a:pt x="212" y="376"/>
                </a:lnTo>
                <a:lnTo>
                  <a:pt x="155" y="407"/>
                </a:lnTo>
                <a:lnTo>
                  <a:pt x="155" y="407"/>
                </a:lnTo>
                <a:lnTo>
                  <a:pt x="137" y="413"/>
                </a:lnTo>
                <a:lnTo>
                  <a:pt x="127" y="418"/>
                </a:lnTo>
                <a:lnTo>
                  <a:pt x="121" y="420"/>
                </a:lnTo>
                <a:lnTo>
                  <a:pt x="121" y="420"/>
                </a:lnTo>
                <a:lnTo>
                  <a:pt x="120" y="422"/>
                </a:lnTo>
                <a:lnTo>
                  <a:pt x="115" y="423"/>
                </a:lnTo>
                <a:lnTo>
                  <a:pt x="108" y="424"/>
                </a:lnTo>
                <a:lnTo>
                  <a:pt x="108" y="424"/>
                </a:lnTo>
                <a:lnTo>
                  <a:pt x="80" y="417"/>
                </a:lnTo>
                <a:lnTo>
                  <a:pt x="80" y="417"/>
                </a:lnTo>
                <a:lnTo>
                  <a:pt x="71" y="414"/>
                </a:lnTo>
                <a:lnTo>
                  <a:pt x="65" y="413"/>
                </a:lnTo>
                <a:lnTo>
                  <a:pt x="63" y="413"/>
                </a:lnTo>
                <a:lnTo>
                  <a:pt x="60" y="413"/>
                </a:lnTo>
                <a:lnTo>
                  <a:pt x="54" y="420"/>
                </a:lnTo>
                <a:lnTo>
                  <a:pt x="51" y="366"/>
                </a:lnTo>
                <a:lnTo>
                  <a:pt x="51" y="366"/>
                </a:lnTo>
                <a:lnTo>
                  <a:pt x="50" y="365"/>
                </a:lnTo>
                <a:lnTo>
                  <a:pt x="47" y="363"/>
                </a:lnTo>
                <a:lnTo>
                  <a:pt x="44" y="363"/>
                </a:lnTo>
                <a:lnTo>
                  <a:pt x="44" y="363"/>
                </a:lnTo>
                <a:lnTo>
                  <a:pt x="34" y="365"/>
                </a:lnTo>
                <a:lnTo>
                  <a:pt x="19" y="368"/>
                </a:lnTo>
                <a:lnTo>
                  <a:pt x="6" y="372"/>
                </a:lnTo>
                <a:lnTo>
                  <a:pt x="1" y="374"/>
                </a:lnTo>
                <a:lnTo>
                  <a:pt x="0" y="376"/>
                </a:lnTo>
                <a:lnTo>
                  <a:pt x="0" y="376"/>
                </a:lnTo>
                <a:lnTo>
                  <a:pt x="1" y="426"/>
                </a:lnTo>
                <a:lnTo>
                  <a:pt x="3" y="474"/>
                </a:lnTo>
                <a:lnTo>
                  <a:pt x="3" y="474"/>
                </a:lnTo>
                <a:lnTo>
                  <a:pt x="5" y="476"/>
                </a:lnTo>
                <a:lnTo>
                  <a:pt x="8" y="476"/>
                </a:lnTo>
                <a:lnTo>
                  <a:pt x="13" y="477"/>
                </a:lnTo>
                <a:lnTo>
                  <a:pt x="13" y="477"/>
                </a:lnTo>
                <a:lnTo>
                  <a:pt x="34" y="474"/>
                </a:lnTo>
                <a:lnTo>
                  <a:pt x="47" y="470"/>
                </a:lnTo>
                <a:lnTo>
                  <a:pt x="54" y="468"/>
                </a:lnTo>
                <a:lnTo>
                  <a:pt x="54" y="468"/>
                </a:lnTo>
                <a:lnTo>
                  <a:pt x="57" y="463"/>
                </a:lnTo>
                <a:lnTo>
                  <a:pt x="57" y="461"/>
                </a:lnTo>
                <a:lnTo>
                  <a:pt x="57" y="461"/>
                </a:lnTo>
                <a:lnTo>
                  <a:pt x="59" y="459"/>
                </a:lnTo>
                <a:lnTo>
                  <a:pt x="64" y="458"/>
                </a:lnTo>
                <a:lnTo>
                  <a:pt x="71" y="457"/>
                </a:lnTo>
                <a:lnTo>
                  <a:pt x="77" y="457"/>
                </a:lnTo>
                <a:lnTo>
                  <a:pt x="77" y="457"/>
                </a:lnTo>
                <a:lnTo>
                  <a:pt x="88" y="458"/>
                </a:lnTo>
                <a:lnTo>
                  <a:pt x="91" y="458"/>
                </a:lnTo>
                <a:lnTo>
                  <a:pt x="95" y="457"/>
                </a:lnTo>
                <a:lnTo>
                  <a:pt x="95" y="457"/>
                </a:lnTo>
                <a:lnTo>
                  <a:pt x="97" y="457"/>
                </a:lnTo>
                <a:lnTo>
                  <a:pt x="101" y="457"/>
                </a:lnTo>
                <a:lnTo>
                  <a:pt x="108" y="458"/>
                </a:lnTo>
                <a:lnTo>
                  <a:pt x="118" y="461"/>
                </a:lnTo>
                <a:lnTo>
                  <a:pt x="118" y="461"/>
                </a:lnTo>
                <a:lnTo>
                  <a:pt x="118" y="464"/>
                </a:lnTo>
                <a:lnTo>
                  <a:pt x="121" y="471"/>
                </a:lnTo>
                <a:lnTo>
                  <a:pt x="124" y="480"/>
                </a:lnTo>
                <a:lnTo>
                  <a:pt x="128" y="482"/>
                </a:lnTo>
                <a:lnTo>
                  <a:pt x="131" y="484"/>
                </a:lnTo>
                <a:lnTo>
                  <a:pt x="131" y="484"/>
                </a:lnTo>
                <a:lnTo>
                  <a:pt x="135" y="484"/>
                </a:lnTo>
                <a:lnTo>
                  <a:pt x="140" y="483"/>
                </a:lnTo>
                <a:lnTo>
                  <a:pt x="156" y="477"/>
                </a:lnTo>
                <a:lnTo>
                  <a:pt x="202" y="458"/>
                </a:lnTo>
                <a:lnTo>
                  <a:pt x="248" y="438"/>
                </a:lnTo>
                <a:lnTo>
                  <a:pt x="274" y="427"/>
                </a:lnTo>
                <a:lnTo>
                  <a:pt x="274" y="427"/>
                </a:lnTo>
                <a:lnTo>
                  <a:pt x="310" y="410"/>
                </a:lnTo>
                <a:lnTo>
                  <a:pt x="310" y="410"/>
                </a:lnTo>
                <a:lnTo>
                  <a:pt x="300" y="478"/>
                </a:lnTo>
                <a:lnTo>
                  <a:pt x="290" y="531"/>
                </a:lnTo>
                <a:lnTo>
                  <a:pt x="287" y="552"/>
                </a:lnTo>
                <a:lnTo>
                  <a:pt x="283" y="565"/>
                </a:lnTo>
                <a:lnTo>
                  <a:pt x="283" y="565"/>
                </a:lnTo>
                <a:lnTo>
                  <a:pt x="275" y="593"/>
                </a:lnTo>
                <a:lnTo>
                  <a:pt x="270" y="612"/>
                </a:lnTo>
                <a:lnTo>
                  <a:pt x="270" y="612"/>
                </a:lnTo>
                <a:lnTo>
                  <a:pt x="268" y="623"/>
                </a:lnTo>
                <a:lnTo>
                  <a:pt x="268" y="631"/>
                </a:lnTo>
                <a:lnTo>
                  <a:pt x="269" y="637"/>
                </a:lnTo>
                <a:lnTo>
                  <a:pt x="270" y="640"/>
                </a:lnTo>
                <a:lnTo>
                  <a:pt x="270" y="640"/>
                </a:lnTo>
                <a:lnTo>
                  <a:pt x="289" y="634"/>
                </a:lnTo>
                <a:lnTo>
                  <a:pt x="301" y="630"/>
                </a:lnTo>
                <a:lnTo>
                  <a:pt x="306" y="629"/>
                </a:lnTo>
                <a:lnTo>
                  <a:pt x="307" y="629"/>
                </a:lnTo>
                <a:lnTo>
                  <a:pt x="307" y="629"/>
                </a:lnTo>
                <a:lnTo>
                  <a:pt x="307" y="641"/>
                </a:lnTo>
                <a:lnTo>
                  <a:pt x="307" y="651"/>
                </a:lnTo>
                <a:lnTo>
                  <a:pt x="306" y="667"/>
                </a:lnTo>
                <a:lnTo>
                  <a:pt x="303" y="683"/>
                </a:lnTo>
                <a:lnTo>
                  <a:pt x="300" y="705"/>
                </a:lnTo>
                <a:lnTo>
                  <a:pt x="293" y="726"/>
                </a:lnTo>
                <a:lnTo>
                  <a:pt x="283" y="751"/>
                </a:lnTo>
                <a:lnTo>
                  <a:pt x="283" y="751"/>
                </a:lnTo>
                <a:lnTo>
                  <a:pt x="278" y="764"/>
                </a:lnTo>
                <a:lnTo>
                  <a:pt x="274" y="777"/>
                </a:lnTo>
                <a:lnTo>
                  <a:pt x="270" y="789"/>
                </a:lnTo>
                <a:lnTo>
                  <a:pt x="268" y="802"/>
                </a:lnTo>
                <a:lnTo>
                  <a:pt x="265" y="827"/>
                </a:lnTo>
                <a:lnTo>
                  <a:pt x="264" y="850"/>
                </a:lnTo>
                <a:lnTo>
                  <a:pt x="264" y="872"/>
                </a:lnTo>
                <a:lnTo>
                  <a:pt x="265" y="890"/>
                </a:lnTo>
                <a:lnTo>
                  <a:pt x="266" y="913"/>
                </a:lnTo>
                <a:lnTo>
                  <a:pt x="266" y="913"/>
                </a:lnTo>
                <a:lnTo>
                  <a:pt x="265" y="923"/>
                </a:lnTo>
                <a:lnTo>
                  <a:pt x="264" y="927"/>
                </a:lnTo>
                <a:lnTo>
                  <a:pt x="263" y="932"/>
                </a:lnTo>
                <a:lnTo>
                  <a:pt x="263" y="939"/>
                </a:lnTo>
                <a:lnTo>
                  <a:pt x="263" y="939"/>
                </a:lnTo>
                <a:lnTo>
                  <a:pt x="265" y="1007"/>
                </a:lnTo>
                <a:lnTo>
                  <a:pt x="266" y="1049"/>
                </a:lnTo>
                <a:lnTo>
                  <a:pt x="266" y="1066"/>
                </a:lnTo>
                <a:lnTo>
                  <a:pt x="266" y="1074"/>
                </a:lnTo>
                <a:lnTo>
                  <a:pt x="266" y="1074"/>
                </a:lnTo>
                <a:lnTo>
                  <a:pt x="263" y="1086"/>
                </a:lnTo>
                <a:lnTo>
                  <a:pt x="258" y="1097"/>
                </a:lnTo>
                <a:lnTo>
                  <a:pt x="250" y="1112"/>
                </a:lnTo>
                <a:lnTo>
                  <a:pt x="250" y="1112"/>
                </a:lnTo>
                <a:lnTo>
                  <a:pt x="246" y="1117"/>
                </a:lnTo>
                <a:lnTo>
                  <a:pt x="246" y="1122"/>
                </a:lnTo>
                <a:lnTo>
                  <a:pt x="246" y="1122"/>
                </a:lnTo>
                <a:lnTo>
                  <a:pt x="246" y="1126"/>
                </a:lnTo>
                <a:lnTo>
                  <a:pt x="248" y="1129"/>
                </a:lnTo>
                <a:lnTo>
                  <a:pt x="248" y="1132"/>
                </a:lnTo>
                <a:lnTo>
                  <a:pt x="246" y="1136"/>
                </a:lnTo>
                <a:lnTo>
                  <a:pt x="246" y="1136"/>
                </a:lnTo>
                <a:lnTo>
                  <a:pt x="244" y="1142"/>
                </a:lnTo>
                <a:lnTo>
                  <a:pt x="243" y="1150"/>
                </a:lnTo>
                <a:lnTo>
                  <a:pt x="242" y="1156"/>
                </a:lnTo>
                <a:lnTo>
                  <a:pt x="240" y="1162"/>
                </a:lnTo>
                <a:lnTo>
                  <a:pt x="237" y="1167"/>
                </a:lnTo>
                <a:lnTo>
                  <a:pt x="232" y="1173"/>
                </a:lnTo>
                <a:lnTo>
                  <a:pt x="232" y="1173"/>
                </a:lnTo>
                <a:lnTo>
                  <a:pt x="229" y="1177"/>
                </a:lnTo>
                <a:lnTo>
                  <a:pt x="226" y="1181"/>
                </a:lnTo>
                <a:lnTo>
                  <a:pt x="223" y="1187"/>
                </a:lnTo>
                <a:lnTo>
                  <a:pt x="220" y="1192"/>
                </a:lnTo>
                <a:lnTo>
                  <a:pt x="212" y="1196"/>
                </a:lnTo>
                <a:lnTo>
                  <a:pt x="212" y="1196"/>
                </a:lnTo>
                <a:lnTo>
                  <a:pt x="202" y="1202"/>
                </a:lnTo>
                <a:lnTo>
                  <a:pt x="197" y="1206"/>
                </a:lnTo>
                <a:lnTo>
                  <a:pt x="192" y="1209"/>
                </a:lnTo>
                <a:lnTo>
                  <a:pt x="189" y="1209"/>
                </a:lnTo>
                <a:lnTo>
                  <a:pt x="186" y="1209"/>
                </a:lnTo>
                <a:lnTo>
                  <a:pt x="186" y="1209"/>
                </a:lnTo>
                <a:lnTo>
                  <a:pt x="174" y="1209"/>
                </a:lnTo>
                <a:lnTo>
                  <a:pt x="159" y="1212"/>
                </a:lnTo>
                <a:lnTo>
                  <a:pt x="150" y="1213"/>
                </a:lnTo>
                <a:lnTo>
                  <a:pt x="144" y="1215"/>
                </a:lnTo>
                <a:lnTo>
                  <a:pt x="140" y="1219"/>
                </a:lnTo>
                <a:lnTo>
                  <a:pt x="139" y="1221"/>
                </a:lnTo>
                <a:lnTo>
                  <a:pt x="139" y="1224"/>
                </a:lnTo>
                <a:lnTo>
                  <a:pt x="139" y="1224"/>
                </a:lnTo>
                <a:lnTo>
                  <a:pt x="139" y="1226"/>
                </a:lnTo>
                <a:lnTo>
                  <a:pt x="140" y="1228"/>
                </a:lnTo>
                <a:lnTo>
                  <a:pt x="143" y="1233"/>
                </a:lnTo>
                <a:lnTo>
                  <a:pt x="149" y="1239"/>
                </a:lnTo>
                <a:lnTo>
                  <a:pt x="157" y="1244"/>
                </a:lnTo>
                <a:lnTo>
                  <a:pt x="173" y="1252"/>
                </a:lnTo>
                <a:lnTo>
                  <a:pt x="186" y="1257"/>
                </a:lnTo>
                <a:lnTo>
                  <a:pt x="186" y="1257"/>
                </a:lnTo>
                <a:lnTo>
                  <a:pt x="199" y="1258"/>
                </a:lnTo>
                <a:lnTo>
                  <a:pt x="219" y="1258"/>
                </a:lnTo>
                <a:lnTo>
                  <a:pt x="259" y="1257"/>
                </a:lnTo>
                <a:lnTo>
                  <a:pt x="259" y="1257"/>
                </a:lnTo>
                <a:lnTo>
                  <a:pt x="282" y="1256"/>
                </a:lnTo>
                <a:lnTo>
                  <a:pt x="309" y="1252"/>
                </a:lnTo>
                <a:lnTo>
                  <a:pt x="322" y="1250"/>
                </a:lnTo>
                <a:lnTo>
                  <a:pt x="333" y="1246"/>
                </a:lnTo>
                <a:lnTo>
                  <a:pt x="340" y="1244"/>
                </a:lnTo>
                <a:lnTo>
                  <a:pt x="342" y="1241"/>
                </a:lnTo>
                <a:lnTo>
                  <a:pt x="343" y="1240"/>
                </a:lnTo>
                <a:lnTo>
                  <a:pt x="343" y="1240"/>
                </a:lnTo>
                <a:lnTo>
                  <a:pt x="345" y="1237"/>
                </a:lnTo>
                <a:lnTo>
                  <a:pt x="343" y="1232"/>
                </a:lnTo>
                <a:lnTo>
                  <a:pt x="342" y="1224"/>
                </a:lnTo>
                <a:lnTo>
                  <a:pt x="338" y="1209"/>
                </a:lnTo>
                <a:lnTo>
                  <a:pt x="338" y="1209"/>
                </a:lnTo>
                <a:lnTo>
                  <a:pt x="335" y="1204"/>
                </a:lnTo>
                <a:lnTo>
                  <a:pt x="334" y="1194"/>
                </a:lnTo>
                <a:lnTo>
                  <a:pt x="333" y="1180"/>
                </a:lnTo>
                <a:lnTo>
                  <a:pt x="334" y="1162"/>
                </a:lnTo>
                <a:lnTo>
                  <a:pt x="334" y="1162"/>
                </a:lnTo>
                <a:lnTo>
                  <a:pt x="335" y="1151"/>
                </a:lnTo>
                <a:lnTo>
                  <a:pt x="338" y="1140"/>
                </a:lnTo>
                <a:lnTo>
                  <a:pt x="345" y="1113"/>
                </a:lnTo>
                <a:lnTo>
                  <a:pt x="352" y="1090"/>
                </a:lnTo>
                <a:lnTo>
                  <a:pt x="354" y="1078"/>
                </a:lnTo>
                <a:lnTo>
                  <a:pt x="354" y="1078"/>
                </a:lnTo>
                <a:lnTo>
                  <a:pt x="353" y="978"/>
                </a:lnTo>
                <a:lnTo>
                  <a:pt x="353" y="913"/>
                </a:lnTo>
                <a:lnTo>
                  <a:pt x="354" y="882"/>
                </a:lnTo>
                <a:lnTo>
                  <a:pt x="354" y="882"/>
                </a:lnTo>
                <a:lnTo>
                  <a:pt x="366" y="868"/>
                </a:lnTo>
                <a:lnTo>
                  <a:pt x="374" y="855"/>
                </a:lnTo>
                <a:lnTo>
                  <a:pt x="378" y="848"/>
                </a:lnTo>
                <a:lnTo>
                  <a:pt x="381" y="842"/>
                </a:lnTo>
                <a:lnTo>
                  <a:pt x="381" y="842"/>
                </a:lnTo>
                <a:lnTo>
                  <a:pt x="388" y="827"/>
                </a:lnTo>
                <a:lnTo>
                  <a:pt x="398" y="808"/>
                </a:lnTo>
                <a:lnTo>
                  <a:pt x="415" y="782"/>
                </a:lnTo>
                <a:lnTo>
                  <a:pt x="415" y="782"/>
                </a:lnTo>
                <a:lnTo>
                  <a:pt x="418" y="777"/>
                </a:lnTo>
                <a:lnTo>
                  <a:pt x="423" y="775"/>
                </a:lnTo>
                <a:lnTo>
                  <a:pt x="428" y="771"/>
                </a:lnTo>
                <a:lnTo>
                  <a:pt x="428" y="771"/>
                </a:lnTo>
                <a:lnTo>
                  <a:pt x="431" y="773"/>
                </a:lnTo>
                <a:lnTo>
                  <a:pt x="437" y="781"/>
                </a:lnTo>
                <a:lnTo>
                  <a:pt x="444" y="789"/>
                </a:lnTo>
                <a:lnTo>
                  <a:pt x="447" y="794"/>
                </a:lnTo>
                <a:lnTo>
                  <a:pt x="449" y="798"/>
                </a:lnTo>
                <a:lnTo>
                  <a:pt x="449" y="798"/>
                </a:lnTo>
                <a:lnTo>
                  <a:pt x="451" y="814"/>
                </a:lnTo>
                <a:lnTo>
                  <a:pt x="458" y="836"/>
                </a:lnTo>
                <a:lnTo>
                  <a:pt x="468" y="862"/>
                </a:lnTo>
                <a:lnTo>
                  <a:pt x="473" y="874"/>
                </a:lnTo>
                <a:lnTo>
                  <a:pt x="479" y="886"/>
                </a:lnTo>
                <a:lnTo>
                  <a:pt x="479" y="886"/>
                </a:lnTo>
                <a:lnTo>
                  <a:pt x="511" y="942"/>
                </a:lnTo>
                <a:lnTo>
                  <a:pt x="525" y="967"/>
                </a:lnTo>
                <a:lnTo>
                  <a:pt x="529" y="977"/>
                </a:lnTo>
                <a:lnTo>
                  <a:pt x="529" y="977"/>
                </a:lnTo>
                <a:lnTo>
                  <a:pt x="527" y="983"/>
                </a:lnTo>
                <a:lnTo>
                  <a:pt x="525" y="996"/>
                </a:lnTo>
                <a:lnTo>
                  <a:pt x="521" y="1010"/>
                </a:lnTo>
                <a:lnTo>
                  <a:pt x="519" y="1017"/>
                </a:lnTo>
                <a:lnTo>
                  <a:pt x="519" y="1017"/>
                </a:lnTo>
                <a:lnTo>
                  <a:pt x="519" y="1019"/>
                </a:lnTo>
                <a:lnTo>
                  <a:pt x="520" y="1020"/>
                </a:lnTo>
                <a:lnTo>
                  <a:pt x="525" y="1023"/>
                </a:lnTo>
                <a:lnTo>
                  <a:pt x="533" y="1028"/>
                </a:lnTo>
                <a:lnTo>
                  <a:pt x="533" y="1028"/>
                </a:lnTo>
                <a:lnTo>
                  <a:pt x="532" y="1055"/>
                </a:lnTo>
                <a:lnTo>
                  <a:pt x="531" y="1076"/>
                </a:lnTo>
                <a:lnTo>
                  <a:pt x="531" y="1084"/>
                </a:lnTo>
                <a:lnTo>
                  <a:pt x="529" y="1089"/>
                </a:lnTo>
                <a:lnTo>
                  <a:pt x="529" y="1089"/>
                </a:lnTo>
                <a:lnTo>
                  <a:pt x="522" y="1103"/>
                </a:lnTo>
                <a:lnTo>
                  <a:pt x="520" y="1111"/>
                </a:lnTo>
                <a:lnTo>
                  <a:pt x="519" y="1118"/>
                </a:lnTo>
                <a:lnTo>
                  <a:pt x="519" y="1118"/>
                </a:lnTo>
                <a:lnTo>
                  <a:pt x="520" y="1123"/>
                </a:lnTo>
                <a:lnTo>
                  <a:pt x="521" y="1124"/>
                </a:lnTo>
                <a:lnTo>
                  <a:pt x="515" y="1138"/>
                </a:lnTo>
                <a:lnTo>
                  <a:pt x="515" y="1138"/>
                </a:lnTo>
                <a:lnTo>
                  <a:pt x="514" y="1145"/>
                </a:lnTo>
                <a:lnTo>
                  <a:pt x="514" y="1150"/>
                </a:lnTo>
                <a:lnTo>
                  <a:pt x="516" y="1157"/>
                </a:lnTo>
                <a:lnTo>
                  <a:pt x="515" y="1161"/>
                </a:lnTo>
                <a:lnTo>
                  <a:pt x="513" y="1164"/>
                </a:lnTo>
                <a:lnTo>
                  <a:pt x="506" y="1169"/>
                </a:lnTo>
                <a:lnTo>
                  <a:pt x="495" y="1176"/>
                </a:lnTo>
                <a:lnTo>
                  <a:pt x="495" y="1176"/>
                </a:lnTo>
                <a:lnTo>
                  <a:pt x="460" y="1198"/>
                </a:lnTo>
                <a:lnTo>
                  <a:pt x="451" y="1204"/>
                </a:lnTo>
                <a:lnTo>
                  <a:pt x="449" y="1206"/>
                </a:lnTo>
                <a:lnTo>
                  <a:pt x="449" y="1206"/>
                </a:lnTo>
                <a:lnTo>
                  <a:pt x="447" y="1211"/>
                </a:lnTo>
                <a:lnTo>
                  <a:pt x="445" y="1214"/>
                </a:lnTo>
                <a:lnTo>
                  <a:pt x="444" y="1218"/>
                </a:lnTo>
                <a:lnTo>
                  <a:pt x="445" y="1222"/>
                </a:lnTo>
                <a:lnTo>
                  <a:pt x="448" y="1226"/>
                </a:lnTo>
                <a:lnTo>
                  <a:pt x="454" y="1228"/>
                </a:lnTo>
                <a:lnTo>
                  <a:pt x="462" y="1230"/>
                </a:lnTo>
                <a:lnTo>
                  <a:pt x="462" y="1230"/>
                </a:lnTo>
                <a:lnTo>
                  <a:pt x="480" y="1231"/>
                </a:lnTo>
                <a:lnTo>
                  <a:pt x="495" y="1231"/>
                </a:lnTo>
                <a:lnTo>
                  <a:pt x="507" y="1228"/>
                </a:lnTo>
                <a:lnTo>
                  <a:pt x="515" y="1227"/>
                </a:lnTo>
                <a:lnTo>
                  <a:pt x="515" y="1227"/>
                </a:lnTo>
                <a:lnTo>
                  <a:pt x="539" y="1222"/>
                </a:lnTo>
                <a:lnTo>
                  <a:pt x="553" y="1220"/>
                </a:lnTo>
                <a:lnTo>
                  <a:pt x="583" y="1206"/>
                </a:lnTo>
                <a:lnTo>
                  <a:pt x="583" y="1206"/>
                </a:lnTo>
                <a:lnTo>
                  <a:pt x="578" y="1220"/>
                </a:lnTo>
                <a:lnTo>
                  <a:pt x="571" y="1233"/>
                </a:lnTo>
                <a:lnTo>
                  <a:pt x="567" y="1239"/>
                </a:lnTo>
                <a:lnTo>
                  <a:pt x="563" y="1244"/>
                </a:lnTo>
                <a:lnTo>
                  <a:pt x="563" y="1244"/>
                </a:lnTo>
                <a:lnTo>
                  <a:pt x="558" y="1247"/>
                </a:lnTo>
                <a:lnTo>
                  <a:pt x="554" y="1250"/>
                </a:lnTo>
                <a:lnTo>
                  <a:pt x="546" y="1254"/>
                </a:lnTo>
                <a:lnTo>
                  <a:pt x="539" y="1258"/>
                </a:lnTo>
                <a:lnTo>
                  <a:pt x="537" y="1260"/>
                </a:lnTo>
                <a:lnTo>
                  <a:pt x="537" y="1264"/>
                </a:lnTo>
                <a:lnTo>
                  <a:pt x="537" y="1264"/>
                </a:lnTo>
                <a:lnTo>
                  <a:pt x="535" y="1271"/>
                </a:lnTo>
                <a:lnTo>
                  <a:pt x="538" y="1278"/>
                </a:lnTo>
                <a:lnTo>
                  <a:pt x="541" y="1283"/>
                </a:lnTo>
                <a:lnTo>
                  <a:pt x="546" y="1288"/>
                </a:lnTo>
                <a:lnTo>
                  <a:pt x="546" y="1288"/>
                </a:lnTo>
                <a:lnTo>
                  <a:pt x="550" y="1289"/>
                </a:lnTo>
                <a:lnTo>
                  <a:pt x="556" y="1289"/>
                </a:lnTo>
                <a:lnTo>
                  <a:pt x="571" y="1288"/>
                </a:lnTo>
                <a:lnTo>
                  <a:pt x="597" y="1284"/>
                </a:lnTo>
                <a:lnTo>
                  <a:pt x="597" y="1284"/>
                </a:lnTo>
                <a:lnTo>
                  <a:pt x="616" y="1279"/>
                </a:lnTo>
                <a:lnTo>
                  <a:pt x="627" y="1276"/>
                </a:lnTo>
                <a:lnTo>
                  <a:pt x="637" y="1273"/>
                </a:lnTo>
                <a:lnTo>
                  <a:pt x="637" y="1273"/>
                </a:lnTo>
                <a:lnTo>
                  <a:pt x="648" y="1272"/>
                </a:lnTo>
                <a:lnTo>
                  <a:pt x="657" y="1271"/>
                </a:lnTo>
                <a:lnTo>
                  <a:pt x="661" y="1270"/>
                </a:lnTo>
                <a:lnTo>
                  <a:pt x="665" y="1269"/>
                </a:lnTo>
                <a:lnTo>
                  <a:pt x="667" y="1266"/>
                </a:lnTo>
                <a:lnTo>
                  <a:pt x="668" y="1264"/>
                </a:lnTo>
                <a:lnTo>
                  <a:pt x="668" y="1264"/>
                </a:lnTo>
                <a:lnTo>
                  <a:pt x="666" y="1243"/>
                </a:lnTo>
                <a:lnTo>
                  <a:pt x="663" y="1231"/>
                </a:lnTo>
                <a:lnTo>
                  <a:pt x="662" y="1226"/>
                </a:lnTo>
                <a:lnTo>
                  <a:pt x="661" y="1224"/>
                </a:lnTo>
                <a:lnTo>
                  <a:pt x="661" y="1224"/>
                </a:lnTo>
                <a:lnTo>
                  <a:pt x="657" y="1220"/>
                </a:lnTo>
                <a:lnTo>
                  <a:pt x="654" y="1218"/>
                </a:lnTo>
                <a:lnTo>
                  <a:pt x="650" y="1217"/>
                </a:lnTo>
                <a:lnTo>
                  <a:pt x="657" y="1145"/>
                </a:lnTo>
                <a:lnTo>
                  <a:pt x="685" y="1162"/>
                </a:lnTo>
                <a:lnTo>
                  <a:pt x="685" y="1162"/>
                </a:lnTo>
                <a:lnTo>
                  <a:pt x="688" y="1169"/>
                </a:lnTo>
                <a:lnTo>
                  <a:pt x="691" y="1173"/>
                </a:lnTo>
                <a:lnTo>
                  <a:pt x="691" y="1176"/>
                </a:lnTo>
                <a:lnTo>
                  <a:pt x="691" y="1176"/>
                </a:lnTo>
                <a:lnTo>
                  <a:pt x="691" y="1176"/>
                </a:lnTo>
                <a:lnTo>
                  <a:pt x="691" y="1176"/>
                </a:lnTo>
                <a:lnTo>
                  <a:pt x="691" y="1176"/>
                </a:lnTo>
                <a:lnTo>
                  <a:pt x="692" y="1177"/>
                </a:lnTo>
                <a:lnTo>
                  <a:pt x="691" y="1189"/>
                </a:lnTo>
                <a:lnTo>
                  <a:pt x="691" y="1189"/>
                </a:lnTo>
                <a:lnTo>
                  <a:pt x="691" y="1209"/>
                </a:lnTo>
                <a:lnTo>
                  <a:pt x="691" y="1224"/>
                </a:lnTo>
                <a:lnTo>
                  <a:pt x="691" y="1224"/>
                </a:lnTo>
                <a:lnTo>
                  <a:pt x="692" y="1231"/>
                </a:lnTo>
                <a:lnTo>
                  <a:pt x="693" y="1238"/>
                </a:lnTo>
                <a:lnTo>
                  <a:pt x="694" y="1240"/>
                </a:lnTo>
                <a:lnTo>
                  <a:pt x="697" y="1243"/>
                </a:lnTo>
                <a:lnTo>
                  <a:pt x="698" y="1244"/>
                </a:lnTo>
                <a:lnTo>
                  <a:pt x="701" y="1244"/>
                </a:lnTo>
                <a:lnTo>
                  <a:pt x="701" y="1244"/>
                </a:lnTo>
                <a:lnTo>
                  <a:pt x="710" y="1243"/>
                </a:lnTo>
                <a:lnTo>
                  <a:pt x="720" y="1239"/>
                </a:lnTo>
                <a:lnTo>
                  <a:pt x="725" y="1237"/>
                </a:lnTo>
                <a:lnTo>
                  <a:pt x="729" y="1233"/>
                </a:lnTo>
                <a:lnTo>
                  <a:pt x="732" y="1231"/>
                </a:lnTo>
                <a:lnTo>
                  <a:pt x="734" y="1227"/>
                </a:lnTo>
                <a:lnTo>
                  <a:pt x="734" y="1227"/>
                </a:lnTo>
                <a:lnTo>
                  <a:pt x="744" y="1202"/>
                </a:lnTo>
                <a:lnTo>
                  <a:pt x="749" y="1189"/>
                </a:lnTo>
                <a:lnTo>
                  <a:pt x="752" y="1180"/>
                </a:lnTo>
                <a:lnTo>
                  <a:pt x="752" y="1180"/>
                </a:lnTo>
                <a:lnTo>
                  <a:pt x="756" y="1170"/>
                </a:lnTo>
                <a:lnTo>
                  <a:pt x="762" y="1160"/>
                </a:lnTo>
                <a:lnTo>
                  <a:pt x="766" y="1148"/>
                </a:lnTo>
                <a:lnTo>
                  <a:pt x="769" y="1142"/>
                </a:lnTo>
                <a:lnTo>
                  <a:pt x="769" y="1136"/>
                </a:lnTo>
                <a:lnTo>
                  <a:pt x="769" y="1136"/>
                </a:lnTo>
                <a:lnTo>
                  <a:pt x="769" y="1126"/>
                </a:lnTo>
                <a:lnTo>
                  <a:pt x="769" y="1123"/>
                </a:lnTo>
                <a:lnTo>
                  <a:pt x="768" y="1121"/>
                </a:lnTo>
                <a:lnTo>
                  <a:pt x="765" y="1118"/>
                </a:lnTo>
                <a:lnTo>
                  <a:pt x="765" y="1118"/>
                </a:lnTo>
                <a:lnTo>
                  <a:pt x="759" y="1115"/>
                </a:lnTo>
                <a:lnTo>
                  <a:pt x="749" y="1112"/>
                </a:lnTo>
                <a:lnTo>
                  <a:pt x="749" y="1112"/>
                </a:lnTo>
                <a:lnTo>
                  <a:pt x="739" y="1110"/>
                </a:lnTo>
                <a:lnTo>
                  <a:pt x="730" y="1109"/>
                </a:lnTo>
                <a:lnTo>
                  <a:pt x="718" y="1109"/>
                </a:lnTo>
                <a:lnTo>
                  <a:pt x="712" y="1112"/>
                </a:lnTo>
                <a:lnTo>
                  <a:pt x="712" y="1112"/>
                </a:lnTo>
                <a:lnTo>
                  <a:pt x="701" y="1106"/>
                </a:lnTo>
                <a:lnTo>
                  <a:pt x="688" y="1098"/>
                </a:lnTo>
                <a:lnTo>
                  <a:pt x="688" y="1098"/>
                </a:lnTo>
                <a:lnTo>
                  <a:pt x="676" y="1091"/>
                </a:lnTo>
                <a:lnTo>
                  <a:pt x="668" y="1085"/>
                </a:lnTo>
                <a:lnTo>
                  <a:pt x="668" y="1085"/>
                </a:lnTo>
                <a:lnTo>
                  <a:pt x="666" y="1083"/>
                </a:lnTo>
                <a:lnTo>
                  <a:pt x="663" y="1079"/>
                </a:lnTo>
                <a:lnTo>
                  <a:pt x="661" y="1074"/>
                </a:lnTo>
                <a:lnTo>
                  <a:pt x="674" y="1051"/>
                </a:lnTo>
                <a:lnTo>
                  <a:pt x="674" y="1051"/>
                </a:lnTo>
                <a:lnTo>
                  <a:pt x="694" y="1052"/>
                </a:lnTo>
                <a:lnTo>
                  <a:pt x="715" y="1052"/>
                </a:lnTo>
                <a:lnTo>
                  <a:pt x="742" y="1051"/>
                </a:lnTo>
                <a:lnTo>
                  <a:pt x="742" y="1051"/>
                </a:lnTo>
                <a:lnTo>
                  <a:pt x="763" y="1048"/>
                </a:lnTo>
                <a:lnTo>
                  <a:pt x="776" y="1045"/>
                </a:lnTo>
                <a:lnTo>
                  <a:pt x="781" y="1042"/>
                </a:lnTo>
                <a:lnTo>
                  <a:pt x="782" y="1041"/>
                </a:lnTo>
                <a:lnTo>
                  <a:pt x="782" y="1041"/>
                </a:lnTo>
                <a:lnTo>
                  <a:pt x="772" y="1020"/>
                </a:lnTo>
                <a:lnTo>
                  <a:pt x="765" y="1004"/>
                </a:lnTo>
                <a:lnTo>
                  <a:pt x="762" y="997"/>
                </a:lnTo>
                <a:lnTo>
                  <a:pt x="762" y="997"/>
                </a:lnTo>
                <a:lnTo>
                  <a:pt x="763" y="991"/>
                </a:lnTo>
                <a:lnTo>
                  <a:pt x="765" y="977"/>
                </a:lnTo>
                <a:lnTo>
                  <a:pt x="765" y="977"/>
                </a:lnTo>
                <a:lnTo>
                  <a:pt x="765" y="958"/>
                </a:lnTo>
                <a:lnTo>
                  <a:pt x="765" y="950"/>
                </a:lnTo>
                <a:lnTo>
                  <a:pt x="758" y="950"/>
                </a:lnTo>
                <a:lnTo>
                  <a:pt x="758" y="946"/>
                </a:lnTo>
                <a:lnTo>
                  <a:pt x="758" y="946"/>
                </a:lnTo>
                <a:lnTo>
                  <a:pt x="760" y="946"/>
                </a:lnTo>
                <a:lnTo>
                  <a:pt x="765" y="946"/>
                </a:lnTo>
                <a:lnTo>
                  <a:pt x="771" y="944"/>
                </a:lnTo>
                <a:lnTo>
                  <a:pt x="774" y="943"/>
                </a:lnTo>
                <a:lnTo>
                  <a:pt x="776" y="939"/>
                </a:lnTo>
                <a:lnTo>
                  <a:pt x="776" y="939"/>
                </a:lnTo>
                <a:lnTo>
                  <a:pt x="778" y="932"/>
                </a:lnTo>
                <a:lnTo>
                  <a:pt x="779" y="923"/>
                </a:lnTo>
                <a:lnTo>
                  <a:pt x="781" y="912"/>
                </a:lnTo>
                <a:lnTo>
                  <a:pt x="778" y="903"/>
                </a:lnTo>
                <a:lnTo>
                  <a:pt x="778" y="903"/>
                </a:lnTo>
                <a:lnTo>
                  <a:pt x="776" y="884"/>
                </a:lnTo>
                <a:lnTo>
                  <a:pt x="775" y="876"/>
                </a:lnTo>
                <a:lnTo>
                  <a:pt x="776" y="873"/>
                </a:lnTo>
                <a:lnTo>
                  <a:pt x="776" y="873"/>
                </a:lnTo>
                <a:lnTo>
                  <a:pt x="779" y="829"/>
                </a:lnTo>
                <a:lnTo>
                  <a:pt x="782" y="796"/>
                </a:lnTo>
                <a:lnTo>
                  <a:pt x="782" y="771"/>
                </a:lnTo>
                <a:lnTo>
                  <a:pt x="782" y="771"/>
                </a:lnTo>
                <a:lnTo>
                  <a:pt x="783" y="754"/>
                </a:lnTo>
                <a:lnTo>
                  <a:pt x="784" y="737"/>
                </a:lnTo>
                <a:lnTo>
                  <a:pt x="784" y="722"/>
                </a:lnTo>
                <a:lnTo>
                  <a:pt x="784" y="718"/>
                </a:lnTo>
                <a:lnTo>
                  <a:pt x="782" y="714"/>
                </a:lnTo>
                <a:lnTo>
                  <a:pt x="782" y="714"/>
                </a:lnTo>
                <a:lnTo>
                  <a:pt x="776" y="707"/>
                </a:lnTo>
                <a:lnTo>
                  <a:pt x="768" y="699"/>
                </a:lnTo>
                <a:lnTo>
                  <a:pt x="757" y="692"/>
                </a:lnTo>
                <a:lnTo>
                  <a:pt x="749" y="687"/>
                </a:lnTo>
                <a:lnTo>
                  <a:pt x="749" y="687"/>
                </a:lnTo>
                <a:lnTo>
                  <a:pt x="742" y="683"/>
                </a:lnTo>
                <a:lnTo>
                  <a:pt x="737" y="680"/>
                </a:lnTo>
                <a:lnTo>
                  <a:pt x="733" y="677"/>
                </a:lnTo>
                <a:lnTo>
                  <a:pt x="732" y="676"/>
                </a:lnTo>
                <a:lnTo>
                  <a:pt x="732" y="676"/>
                </a:lnTo>
                <a:lnTo>
                  <a:pt x="734" y="676"/>
                </a:lnTo>
                <a:lnTo>
                  <a:pt x="740" y="673"/>
                </a:lnTo>
                <a:lnTo>
                  <a:pt x="746" y="668"/>
                </a:lnTo>
                <a:lnTo>
                  <a:pt x="749" y="666"/>
                </a:lnTo>
                <a:lnTo>
                  <a:pt x="749" y="663"/>
                </a:lnTo>
                <a:lnTo>
                  <a:pt x="749" y="663"/>
                </a:lnTo>
                <a:lnTo>
                  <a:pt x="746" y="657"/>
                </a:lnTo>
                <a:lnTo>
                  <a:pt x="744" y="650"/>
                </a:lnTo>
                <a:lnTo>
                  <a:pt x="739" y="644"/>
                </a:lnTo>
                <a:lnTo>
                  <a:pt x="737" y="643"/>
                </a:lnTo>
                <a:lnTo>
                  <a:pt x="734" y="643"/>
                </a:lnTo>
                <a:lnTo>
                  <a:pt x="734" y="643"/>
                </a:lnTo>
                <a:lnTo>
                  <a:pt x="730" y="644"/>
                </a:lnTo>
                <a:lnTo>
                  <a:pt x="726" y="645"/>
                </a:lnTo>
                <a:lnTo>
                  <a:pt x="723" y="645"/>
                </a:lnTo>
                <a:lnTo>
                  <a:pt x="721" y="644"/>
                </a:lnTo>
                <a:lnTo>
                  <a:pt x="721" y="643"/>
                </a:lnTo>
                <a:lnTo>
                  <a:pt x="721" y="629"/>
                </a:lnTo>
                <a:lnTo>
                  <a:pt x="721" y="629"/>
                </a:lnTo>
                <a:lnTo>
                  <a:pt x="724" y="626"/>
                </a:lnTo>
                <a:lnTo>
                  <a:pt x="726" y="623"/>
                </a:lnTo>
                <a:lnTo>
                  <a:pt x="729" y="616"/>
                </a:lnTo>
                <a:lnTo>
                  <a:pt x="729" y="616"/>
                </a:lnTo>
                <a:lnTo>
                  <a:pt x="729" y="610"/>
                </a:lnTo>
                <a:lnTo>
                  <a:pt x="730" y="602"/>
                </a:lnTo>
                <a:lnTo>
                  <a:pt x="729" y="579"/>
                </a:lnTo>
                <a:lnTo>
                  <a:pt x="727" y="555"/>
                </a:lnTo>
                <a:lnTo>
                  <a:pt x="725" y="535"/>
                </a:lnTo>
                <a:lnTo>
                  <a:pt x="725" y="535"/>
                </a:lnTo>
                <a:lnTo>
                  <a:pt x="724" y="532"/>
                </a:lnTo>
                <a:lnTo>
                  <a:pt x="723" y="528"/>
                </a:lnTo>
                <a:lnTo>
                  <a:pt x="718" y="522"/>
                </a:lnTo>
                <a:lnTo>
                  <a:pt x="712" y="519"/>
                </a:lnTo>
                <a:lnTo>
                  <a:pt x="705" y="515"/>
                </a:lnTo>
                <a:lnTo>
                  <a:pt x="698" y="514"/>
                </a:lnTo>
                <a:lnTo>
                  <a:pt x="689" y="513"/>
                </a:lnTo>
                <a:lnTo>
                  <a:pt x="678" y="512"/>
                </a:lnTo>
                <a:lnTo>
                  <a:pt x="678" y="512"/>
                </a:lnTo>
                <a:lnTo>
                  <a:pt x="668" y="513"/>
                </a:lnTo>
                <a:lnTo>
                  <a:pt x="660" y="514"/>
                </a:lnTo>
                <a:lnTo>
                  <a:pt x="650" y="519"/>
                </a:lnTo>
                <a:lnTo>
                  <a:pt x="650" y="51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4">
            <a:extLst>
              <a:ext uri="{FF2B5EF4-FFF2-40B4-BE49-F238E27FC236}">
                <a16:creationId xmlns:a16="http://schemas.microsoft.com/office/drawing/2014/main" id="{E5AF5699-1775-433D-9BE0-72E9B43EAF41}"/>
              </a:ext>
            </a:extLst>
          </p:cNvPr>
          <p:cNvSpPr>
            <a:spLocks/>
          </p:cNvSpPr>
          <p:nvPr/>
        </p:nvSpPr>
        <p:spPr bwMode="auto">
          <a:xfrm>
            <a:off x="8193360" y="4692055"/>
            <a:ext cx="859246" cy="1650172"/>
          </a:xfrm>
          <a:custGeom>
            <a:avLst/>
            <a:gdLst>
              <a:gd name="T0" fmla="*/ 226 w 654"/>
              <a:gd name="T1" fmla="*/ 565 h 1256"/>
              <a:gd name="T2" fmla="*/ 228 w 654"/>
              <a:gd name="T3" fmla="*/ 595 h 1256"/>
              <a:gd name="T4" fmla="*/ 228 w 654"/>
              <a:gd name="T5" fmla="*/ 621 h 1256"/>
              <a:gd name="T6" fmla="*/ 207 w 654"/>
              <a:gd name="T7" fmla="*/ 659 h 1256"/>
              <a:gd name="T8" fmla="*/ 236 w 654"/>
              <a:gd name="T9" fmla="*/ 673 h 1256"/>
              <a:gd name="T10" fmla="*/ 201 w 654"/>
              <a:gd name="T11" fmla="*/ 716 h 1256"/>
              <a:gd name="T12" fmla="*/ 192 w 654"/>
              <a:gd name="T13" fmla="*/ 734 h 1256"/>
              <a:gd name="T14" fmla="*/ 189 w 654"/>
              <a:gd name="T15" fmla="*/ 770 h 1256"/>
              <a:gd name="T16" fmla="*/ 104 w 654"/>
              <a:gd name="T17" fmla="*/ 783 h 1256"/>
              <a:gd name="T18" fmla="*/ 78 w 654"/>
              <a:gd name="T19" fmla="*/ 790 h 1256"/>
              <a:gd name="T20" fmla="*/ 61 w 654"/>
              <a:gd name="T21" fmla="*/ 718 h 1256"/>
              <a:gd name="T22" fmla="*/ 0 w 654"/>
              <a:gd name="T23" fmla="*/ 738 h 1256"/>
              <a:gd name="T24" fmla="*/ 28 w 654"/>
              <a:gd name="T25" fmla="*/ 888 h 1256"/>
              <a:gd name="T26" fmla="*/ 98 w 654"/>
              <a:gd name="T27" fmla="*/ 830 h 1256"/>
              <a:gd name="T28" fmla="*/ 111 w 654"/>
              <a:gd name="T29" fmla="*/ 843 h 1256"/>
              <a:gd name="T30" fmla="*/ 144 w 654"/>
              <a:gd name="T31" fmla="*/ 927 h 1256"/>
              <a:gd name="T32" fmla="*/ 104 w 654"/>
              <a:gd name="T33" fmla="*/ 1032 h 1256"/>
              <a:gd name="T34" fmla="*/ 151 w 654"/>
              <a:gd name="T35" fmla="*/ 1070 h 1256"/>
              <a:gd name="T36" fmla="*/ 217 w 654"/>
              <a:gd name="T37" fmla="*/ 1112 h 1256"/>
              <a:gd name="T38" fmla="*/ 176 w 654"/>
              <a:gd name="T39" fmla="*/ 1103 h 1256"/>
              <a:gd name="T40" fmla="*/ 198 w 654"/>
              <a:gd name="T41" fmla="*/ 1140 h 1256"/>
              <a:gd name="T42" fmla="*/ 241 w 654"/>
              <a:gd name="T43" fmla="*/ 1195 h 1256"/>
              <a:gd name="T44" fmla="*/ 194 w 654"/>
              <a:gd name="T45" fmla="*/ 1229 h 1256"/>
              <a:gd name="T46" fmla="*/ 204 w 654"/>
              <a:gd name="T47" fmla="*/ 1247 h 1256"/>
              <a:gd name="T48" fmla="*/ 288 w 654"/>
              <a:gd name="T49" fmla="*/ 1241 h 1256"/>
              <a:gd name="T50" fmla="*/ 301 w 654"/>
              <a:gd name="T51" fmla="*/ 1208 h 1256"/>
              <a:gd name="T52" fmla="*/ 294 w 654"/>
              <a:gd name="T53" fmla="*/ 1168 h 1256"/>
              <a:gd name="T54" fmla="*/ 340 w 654"/>
              <a:gd name="T55" fmla="*/ 1205 h 1256"/>
              <a:gd name="T56" fmla="*/ 329 w 654"/>
              <a:gd name="T57" fmla="*/ 1249 h 1256"/>
              <a:gd name="T58" fmla="*/ 353 w 654"/>
              <a:gd name="T59" fmla="*/ 1250 h 1256"/>
              <a:gd name="T60" fmla="*/ 378 w 654"/>
              <a:gd name="T61" fmla="*/ 1177 h 1256"/>
              <a:gd name="T62" fmla="*/ 360 w 654"/>
              <a:gd name="T63" fmla="*/ 1150 h 1256"/>
              <a:gd name="T64" fmla="*/ 342 w 654"/>
              <a:gd name="T65" fmla="*/ 1077 h 1256"/>
              <a:gd name="T66" fmla="*/ 375 w 654"/>
              <a:gd name="T67" fmla="*/ 1063 h 1256"/>
              <a:gd name="T68" fmla="*/ 399 w 654"/>
              <a:gd name="T69" fmla="*/ 1048 h 1256"/>
              <a:gd name="T70" fmla="*/ 418 w 654"/>
              <a:gd name="T71" fmla="*/ 1136 h 1256"/>
              <a:gd name="T72" fmla="*/ 424 w 654"/>
              <a:gd name="T73" fmla="*/ 1178 h 1256"/>
              <a:gd name="T74" fmla="*/ 397 w 654"/>
              <a:gd name="T75" fmla="*/ 1198 h 1256"/>
              <a:gd name="T76" fmla="*/ 386 w 654"/>
              <a:gd name="T77" fmla="*/ 1228 h 1256"/>
              <a:gd name="T78" fmla="*/ 549 w 654"/>
              <a:gd name="T79" fmla="*/ 1189 h 1256"/>
              <a:gd name="T80" fmla="*/ 540 w 654"/>
              <a:gd name="T81" fmla="*/ 1144 h 1256"/>
              <a:gd name="T82" fmla="*/ 529 w 654"/>
              <a:gd name="T83" fmla="*/ 1115 h 1256"/>
              <a:gd name="T84" fmla="*/ 484 w 654"/>
              <a:gd name="T85" fmla="*/ 840 h 1256"/>
              <a:gd name="T86" fmla="*/ 568 w 654"/>
              <a:gd name="T87" fmla="*/ 796 h 1256"/>
              <a:gd name="T88" fmla="*/ 631 w 654"/>
              <a:gd name="T89" fmla="*/ 702 h 1256"/>
              <a:gd name="T90" fmla="*/ 653 w 654"/>
              <a:gd name="T91" fmla="*/ 631 h 1256"/>
              <a:gd name="T92" fmla="*/ 631 w 654"/>
              <a:gd name="T93" fmla="*/ 539 h 1256"/>
              <a:gd name="T94" fmla="*/ 615 w 654"/>
              <a:gd name="T95" fmla="*/ 392 h 1256"/>
              <a:gd name="T96" fmla="*/ 578 w 654"/>
              <a:gd name="T97" fmla="*/ 286 h 1256"/>
              <a:gd name="T98" fmla="*/ 523 w 654"/>
              <a:gd name="T99" fmla="*/ 197 h 1256"/>
              <a:gd name="T100" fmla="*/ 444 w 654"/>
              <a:gd name="T101" fmla="*/ 171 h 1256"/>
              <a:gd name="T102" fmla="*/ 483 w 654"/>
              <a:gd name="T103" fmla="*/ 126 h 1256"/>
              <a:gd name="T104" fmla="*/ 459 w 654"/>
              <a:gd name="T105" fmla="*/ 54 h 1256"/>
              <a:gd name="T106" fmla="*/ 411 w 654"/>
              <a:gd name="T107" fmla="*/ 3 h 1256"/>
              <a:gd name="T108" fmla="*/ 360 w 654"/>
              <a:gd name="T109" fmla="*/ 7 h 1256"/>
              <a:gd name="T110" fmla="*/ 315 w 654"/>
              <a:gd name="T111" fmla="*/ 19 h 1256"/>
              <a:gd name="T112" fmla="*/ 301 w 654"/>
              <a:gd name="T113" fmla="*/ 59 h 1256"/>
              <a:gd name="T114" fmla="*/ 281 w 654"/>
              <a:gd name="T115" fmla="*/ 120 h 1256"/>
              <a:gd name="T116" fmla="*/ 288 w 654"/>
              <a:gd name="T117" fmla="*/ 145 h 1256"/>
              <a:gd name="T118" fmla="*/ 288 w 654"/>
              <a:gd name="T119" fmla="*/ 190 h 1256"/>
              <a:gd name="T120" fmla="*/ 353 w 654"/>
              <a:gd name="T121" fmla="*/ 210 h 1256"/>
              <a:gd name="T122" fmla="*/ 291 w 654"/>
              <a:gd name="T123" fmla="*/ 287 h 1256"/>
              <a:gd name="T124" fmla="*/ 267 w 654"/>
              <a:gd name="T125" fmla="*/ 549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54" h="1256">
                <a:moveTo>
                  <a:pt x="267" y="549"/>
                </a:moveTo>
                <a:lnTo>
                  <a:pt x="267" y="549"/>
                </a:lnTo>
                <a:lnTo>
                  <a:pt x="252" y="552"/>
                </a:lnTo>
                <a:lnTo>
                  <a:pt x="239" y="557"/>
                </a:lnTo>
                <a:lnTo>
                  <a:pt x="233" y="559"/>
                </a:lnTo>
                <a:lnTo>
                  <a:pt x="228" y="562"/>
                </a:lnTo>
                <a:lnTo>
                  <a:pt x="228" y="562"/>
                </a:lnTo>
                <a:lnTo>
                  <a:pt x="226" y="565"/>
                </a:lnTo>
                <a:lnTo>
                  <a:pt x="224" y="568"/>
                </a:lnTo>
                <a:lnTo>
                  <a:pt x="221" y="575"/>
                </a:lnTo>
                <a:lnTo>
                  <a:pt x="221" y="580"/>
                </a:lnTo>
                <a:lnTo>
                  <a:pt x="222" y="582"/>
                </a:lnTo>
                <a:lnTo>
                  <a:pt x="222" y="582"/>
                </a:lnTo>
                <a:lnTo>
                  <a:pt x="226" y="588"/>
                </a:lnTo>
                <a:lnTo>
                  <a:pt x="228" y="591"/>
                </a:lnTo>
                <a:lnTo>
                  <a:pt x="228" y="595"/>
                </a:lnTo>
                <a:lnTo>
                  <a:pt x="228" y="595"/>
                </a:lnTo>
                <a:lnTo>
                  <a:pt x="230" y="599"/>
                </a:lnTo>
                <a:lnTo>
                  <a:pt x="232" y="607"/>
                </a:lnTo>
                <a:lnTo>
                  <a:pt x="232" y="610"/>
                </a:lnTo>
                <a:lnTo>
                  <a:pt x="232" y="615"/>
                </a:lnTo>
                <a:lnTo>
                  <a:pt x="231" y="619"/>
                </a:lnTo>
                <a:lnTo>
                  <a:pt x="228" y="621"/>
                </a:lnTo>
                <a:lnTo>
                  <a:pt x="228" y="621"/>
                </a:lnTo>
                <a:lnTo>
                  <a:pt x="215" y="628"/>
                </a:lnTo>
                <a:lnTo>
                  <a:pt x="211" y="631"/>
                </a:lnTo>
                <a:lnTo>
                  <a:pt x="209" y="633"/>
                </a:lnTo>
                <a:lnTo>
                  <a:pt x="209" y="634"/>
                </a:lnTo>
                <a:lnTo>
                  <a:pt x="209" y="634"/>
                </a:lnTo>
                <a:lnTo>
                  <a:pt x="208" y="639"/>
                </a:lnTo>
                <a:lnTo>
                  <a:pt x="207" y="649"/>
                </a:lnTo>
                <a:lnTo>
                  <a:pt x="207" y="659"/>
                </a:lnTo>
                <a:lnTo>
                  <a:pt x="208" y="664"/>
                </a:lnTo>
                <a:lnTo>
                  <a:pt x="209" y="666"/>
                </a:lnTo>
                <a:lnTo>
                  <a:pt x="209" y="666"/>
                </a:lnTo>
                <a:lnTo>
                  <a:pt x="212" y="668"/>
                </a:lnTo>
                <a:lnTo>
                  <a:pt x="215" y="670"/>
                </a:lnTo>
                <a:lnTo>
                  <a:pt x="224" y="672"/>
                </a:lnTo>
                <a:lnTo>
                  <a:pt x="236" y="673"/>
                </a:lnTo>
                <a:lnTo>
                  <a:pt x="236" y="673"/>
                </a:lnTo>
                <a:lnTo>
                  <a:pt x="231" y="676"/>
                </a:lnTo>
                <a:lnTo>
                  <a:pt x="220" y="683"/>
                </a:lnTo>
                <a:lnTo>
                  <a:pt x="214" y="687"/>
                </a:lnTo>
                <a:lnTo>
                  <a:pt x="209" y="693"/>
                </a:lnTo>
                <a:lnTo>
                  <a:pt x="205" y="699"/>
                </a:lnTo>
                <a:lnTo>
                  <a:pt x="202" y="705"/>
                </a:lnTo>
                <a:lnTo>
                  <a:pt x="202" y="705"/>
                </a:lnTo>
                <a:lnTo>
                  <a:pt x="201" y="716"/>
                </a:lnTo>
                <a:lnTo>
                  <a:pt x="201" y="722"/>
                </a:lnTo>
                <a:lnTo>
                  <a:pt x="202" y="724"/>
                </a:lnTo>
                <a:lnTo>
                  <a:pt x="202" y="725"/>
                </a:lnTo>
                <a:lnTo>
                  <a:pt x="202" y="725"/>
                </a:lnTo>
                <a:lnTo>
                  <a:pt x="200" y="725"/>
                </a:lnTo>
                <a:lnTo>
                  <a:pt x="195" y="728"/>
                </a:lnTo>
                <a:lnTo>
                  <a:pt x="193" y="730"/>
                </a:lnTo>
                <a:lnTo>
                  <a:pt x="192" y="734"/>
                </a:lnTo>
                <a:lnTo>
                  <a:pt x="189" y="738"/>
                </a:lnTo>
                <a:lnTo>
                  <a:pt x="189" y="744"/>
                </a:lnTo>
                <a:lnTo>
                  <a:pt x="189" y="744"/>
                </a:lnTo>
                <a:lnTo>
                  <a:pt x="192" y="763"/>
                </a:lnTo>
                <a:lnTo>
                  <a:pt x="192" y="768"/>
                </a:lnTo>
                <a:lnTo>
                  <a:pt x="190" y="770"/>
                </a:lnTo>
                <a:lnTo>
                  <a:pt x="189" y="770"/>
                </a:lnTo>
                <a:lnTo>
                  <a:pt x="189" y="770"/>
                </a:lnTo>
                <a:lnTo>
                  <a:pt x="185" y="774"/>
                </a:lnTo>
                <a:lnTo>
                  <a:pt x="179" y="781"/>
                </a:lnTo>
                <a:lnTo>
                  <a:pt x="170" y="790"/>
                </a:lnTo>
                <a:lnTo>
                  <a:pt x="170" y="790"/>
                </a:lnTo>
                <a:lnTo>
                  <a:pt x="140" y="785"/>
                </a:lnTo>
                <a:lnTo>
                  <a:pt x="118" y="782"/>
                </a:lnTo>
                <a:lnTo>
                  <a:pt x="110" y="782"/>
                </a:lnTo>
                <a:lnTo>
                  <a:pt x="104" y="783"/>
                </a:lnTo>
                <a:lnTo>
                  <a:pt x="104" y="783"/>
                </a:lnTo>
                <a:lnTo>
                  <a:pt x="100" y="788"/>
                </a:lnTo>
                <a:lnTo>
                  <a:pt x="98" y="793"/>
                </a:lnTo>
                <a:lnTo>
                  <a:pt x="98" y="796"/>
                </a:lnTo>
                <a:lnTo>
                  <a:pt x="98" y="796"/>
                </a:lnTo>
                <a:lnTo>
                  <a:pt x="87" y="793"/>
                </a:lnTo>
                <a:lnTo>
                  <a:pt x="80" y="790"/>
                </a:lnTo>
                <a:lnTo>
                  <a:pt x="78" y="790"/>
                </a:lnTo>
                <a:lnTo>
                  <a:pt x="78" y="790"/>
                </a:lnTo>
                <a:lnTo>
                  <a:pt x="78" y="780"/>
                </a:lnTo>
                <a:lnTo>
                  <a:pt x="74" y="756"/>
                </a:lnTo>
                <a:lnTo>
                  <a:pt x="70" y="731"/>
                </a:lnTo>
                <a:lnTo>
                  <a:pt x="67" y="722"/>
                </a:lnTo>
                <a:lnTo>
                  <a:pt x="65" y="718"/>
                </a:lnTo>
                <a:lnTo>
                  <a:pt x="65" y="718"/>
                </a:lnTo>
                <a:lnTo>
                  <a:pt x="61" y="718"/>
                </a:lnTo>
                <a:lnTo>
                  <a:pt x="53" y="719"/>
                </a:lnTo>
                <a:lnTo>
                  <a:pt x="32" y="724"/>
                </a:lnTo>
                <a:lnTo>
                  <a:pt x="20" y="728"/>
                </a:lnTo>
                <a:lnTo>
                  <a:pt x="10" y="731"/>
                </a:lnTo>
                <a:lnTo>
                  <a:pt x="3" y="735"/>
                </a:lnTo>
                <a:lnTo>
                  <a:pt x="1" y="736"/>
                </a:lnTo>
                <a:lnTo>
                  <a:pt x="0" y="738"/>
                </a:lnTo>
                <a:lnTo>
                  <a:pt x="0" y="738"/>
                </a:lnTo>
                <a:lnTo>
                  <a:pt x="0" y="744"/>
                </a:lnTo>
                <a:lnTo>
                  <a:pt x="3" y="756"/>
                </a:lnTo>
                <a:lnTo>
                  <a:pt x="12" y="787"/>
                </a:lnTo>
                <a:lnTo>
                  <a:pt x="21" y="822"/>
                </a:lnTo>
                <a:lnTo>
                  <a:pt x="25" y="837"/>
                </a:lnTo>
                <a:lnTo>
                  <a:pt x="26" y="849"/>
                </a:lnTo>
                <a:lnTo>
                  <a:pt x="26" y="849"/>
                </a:lnTo>
                <a:lnTo>
                  <a:pt x="28" y="888"/>
                </a:lnTo>
                <a:lnTo>
                  <a:pt x="29" y="902"/>
                </a:lnTo>
                <a:lnTo>
                  <a:pt x="31" y="907"/>
                </a:lnTo>
                <a:lnTo>
                  <a:pt x="33" y="908"/>
                </a:lnTo>
                <a:lnTo>
                  <a:pt x="33" y="908"/>
                </a:lnTo>
                <a:lnTo>
                  <a:pt x="67" y="904"/>
                </a:lnTo>
                <a:lnTo>
                  <a:pt x="98" y="901"/>
                </a:lnTo>
                <a:lnTo>
                  <a:pt x="91" y="830"/>
                </a:lnTo>
                <a:lnTo>
                  <a:pt x="98" y="830"/>
                </a:lnTo>
                <a:lnTo>
                  <a:pt x="98" y="830"/>
                </a:lnTo>
                <a:lnTo>
                  <a:pt x="98" y="832"/>
                </a:lnTo>
                <a:lnTo>
                  <a:pt x="99" y="837"/>
                </a:lnTo>
                <a:lnTo>
                  <a:pt x="102" y="839"/>
                </a:lnTo>
                <a:lnTo>
                  <a:pt x="104" y="840"/>
                </a:lnTo>
                <a:lnTo>
                  <a:pt x="106" y="843"/>
                </a:lnTo>
                <a:lnTo>
                  <a:pt x="111" y="843"/>
                </a:lnTo>
                <a:lnTo>
                  <a:pt x="111" y="843"/>
                </a:lnTo>
                <a:lnTo>
                  <a:pt x="137" y="843"/>
                </a:lnTo>
                <a:lnTo>
                  <a:pt x="157" y="843"/>
                </a:lnTo>
                <a:lnTo>
                  <a:pt x="157" y="843"/>
                </a:lnTo>
                <a:lnTo>
                  <a:pt x="157" y="845"/>
                </a:lnTo>
                <a:lnTo>
                  <a:pt x="157" y="851"/>
                </a:lnTo>
                <a:lnTo>
                  <a:pt x="155" y="873"/>
                </a:lnTo>
                <a:lnTo>
                  <a:pt x="150" y="901"/>
                </a:lnTo>
                <a:lnTo>
                  <a:pt x="144" y="927"/>
                </a:lnTo>
                <a:lnTo>
                  <a:pt x="144" y="927"/>
                </a:lnTo>
                <a:lnTo>
                  <a:pt x="140" y="940"/>
                </a:lnTo>
                <a:lnTo>
                  <a:pt x="134" y="955"/>
                </a:lnTo>
                <a:lnTo>
                  <a:pt x="121" y="986"/>
                </a:lnTo>
                <a:lnTo>
                  <a:pt x="109" y="1014"/>
                </a:lnTo>
                <a:lnTo>
                  <a:pt x="105" y="1025"/>
                </a:lnTo>
                <a:lnTo>
                  <a:pt x="104" y="1032"/>
                </a:lnTo>
                <a:lnTo>
                  <a:pt x="104" y="1032"/>
                </a:lnTo>
                <a:lnTo>
                  <a:pt x="106" y="1037"/>
                </a:lnTo>
                <a:lnTo>
                  <a:pt x="109" y="1040"/>
                </a:lnTo>
                <a:lnTo>
                  <a:pt x="112" y="1044"/>
                </a:lnTo>
                <a:lnTo>
                  <a:pt x="118" y="1048"/>
                </a:lnTo>
                <a:lnTo>
                  <a:pt x="130" y="1055"/>
                </a:lnTo>
                <a:lnTo>
                  <a:pt x="144" y="1064"/>
                </a:lnTo>
                <a:lnTo>
                  <a:pt x="144" y="1064"/>
                </a:lnTo>
                <a:lnTo>
                  <a:pt x="151" y="1070"/>
                </a:lnTo>
                <a:lnTo>
                  <a:pt x="161" y="1074"/>
                </a:lnTo>
                <a:lnTo>
                  <a:pt x="172" y="1077"/>
                </a:lnTo>
                <a:lnTo>
                  <a:pt x="181" y="1080"/>
                </a:lnTo>
                <a:lnTo>
                  <a:pt x="196" y="1083"/>
                </a:lnTo>
                <a:lnTo>
                  <a:pt x="202" y="1084"/>
                </a:lnTo>
                <a:lnTo>
                  <a:pt x="222" y="1110"/>
                </a:lnTo>
                <a:lnTo>
                  <a:pt x="222" y="1110"/>
                </a:lnTo>
                <a:lnTo>
                  <a:pt x="217" y="1112"/>
                </a:lnTo>
                <a:lnTo>
                  <a:pt x="211" y="1112"/>
                </a:lnTo>
                <a:lnTo>
                  <a:pt x="202" y="1110"/>
                </a:lnTo>
                <a:lnTo>
                  <a:pt x="202" y="1110"/>
                </a:lnTo>
                <a:lnTo>
                  <a:pt x="195" y="1107"/>
                </a:lnTo>
                <a:lnTo>
                  <a:pt x="189" y="1104"/>
                </a:lnTo>
                <a:lnTo>
                  <a:pt x="183" y="1102"/>
                </a:lnTo>
                <a:lnTo>
                  <a:pt x="180" y="1102"/>
                </a:lnTo>
                <a:lnTo>
                  <a:pt x="176" y="1103"/>
                </a:lnTo>
                <a:lnTo>
                  <a:pt x="176" y="1103"/>
                </a:lnTo>
                <a:lnTo>
                  <a:pt x="170" y="1108"/>
                </a:lnTo>
                <a:lnTo>
                  <a:pt x="166" y="1114"/>
                </a:lnTo>
                <a:lnTo>
                  <a:pt x="163" y="1120"/>
                </a:lnTo>
                <a:lnTo>
                  <a:pt x="162" y="1121"/>
                </a:lnTo>
                <a:lnTo>
                  <a:pt x="163" y="1123"/>
                </a:lnTo>
                <a:lnTo>
                  <a:pt x="163" y="1123"/>
                </a:lnTo>
                <a:lnTo>
                  <a:pt x="198" y="1140"/>
                </a:lnTo>
                <a:lnTo>
                  <a:pt x="228" y="1155"/>
                </a:lnTo>
                <a:lnTo>
                  <a:pt x="236" y="1163"/>
                </a:lnTo>
                <a:lnTo>
                  <a:pt x="236" y="1163"/>
                </a:lnTo>
                <a:lnTo>
                  <a:pt x="240" y="1176"/>
                </a:lnTo>
                <a:lnTo>
                  <a:pt x="243" y="1187"/>
                </a:lnTo>
                <a:lnTo>
                  <a:pt x="243" y="1191"/>
                </a:lnTo>
                <a:lnTo>
                  <a:pt x="241" y="1195"/>
                </a:lnTo>
                <a:lnTo>
                  <a:pt x="241" y="1195"/>
                </a:lnTo>
                <a:lnTo>
                  <a:pt x="237" y="1206"/>
                </a:lnTo>
                <a:lnTo>
                  <a:pt x="234" y="1211"/>
                </a:lnTo>
                <a:lnTo>
                  <a:pt x="232" y="1213"/>
                </a:lnTo>
                <a:lnTo>
                  <a:pt x="228" y="1215"/>
                </a:lnTo>
                <a:lnTo>
                  <a:pt x="228" y="1215"/>
                </a:lnTo>
                <a:lnTo>
                  <a:pt x="219" y="1217"/>
                </a:lnTo>
                <a:lnTo>
                  <a:pt x="206" y="1222"/>
                </a:lnTo>
                <a:lnTo>
                  <a:pt x="194" y="1229"/>
                </a:lnTo>
                <a:lnTo>
                  <a:pt x="190" y="1231"/>
                </a:lnTo>
                <a:lnTo>
                  <a:pt x="189" y="1234"/>
                </a:lnTo>
                <a:lnTo>
                  <a:pt x="189" y="1234"/>
                </a:lnTo>
                <a:lnTo>
                  <a:pt x="192" y="1240"/>
                </a:lnTo>
                <a:lnTo>
                  <a:pt x="193" y="1242"/>
                </a:lnTo>
                <a:lnTo>
                  <a:pt x="195" y="1244"/>
                </a:lnTo>
                <a:lnTo>
                  <a:pt x="199" y="1245"/>
                </a:lnTo>
                <a:lnTo>
                  <a:pt x="204" y="1247"/>
                </a:lnTo>
                <a:lnTo>
                  <a:pt x="209" y="1248"/>
                </a:lnTo>
                <a:lnTo>
                  <a:pt x="215" y="1247"/>
                </a:lnTo>
                <a:lnTo>
                  <a:pt x="215" y="1247"/>
                </a:lnTo>
                <a:lnTo>
                  <a:pt x="252" y="1242"/>
                </a:lnTo>
                <a:lnTo>
                  <a:pt x="270" y="1241"/>
                </a:lnTo>
                <a:lnTo>
                  <a:pt x="281" y="1241"/>
                </a:lnTo>
                <a:lnTo>
                  <a:pt x="281" y="1241"/>
                </a:lnTo>
                <a:lnTo>
                  <a:pt x="288" y="1241"/>
                </a:lnTo>
                <a:lnTo>
                  <a:pt x="294" y="1240"/>
                </a:lnTo>
                <a:lnTo>
                  <a:pt x="298" y="1236"/>
                </a:lnTo>
                <a:lnTo>
                  <a:pt x="301" y="1234"/>
                </a:lnTo>
                <a:lnTo>
                  <a:pt x="301" y="1234"/>
                </a:lnTo>
                <a:lnTo>
                  <a:pt x="302" y="1229"/>
                </a:lnTo>
                <a:lnTo>
                  <a:pt x="302" y="1219"/>
                </a:lnTo>
                <a:lnTo>
                  <a:pt x="301" y="1208"/>
                </a:lnTo>
                <a:lnTo>
                  <a:pt x="301" y="1208"/>
                </a:lnTo>
                <a:lnTo>
                  <a:pt x="290" y="1205"/>
                </a:lnTo>
                <a:lnTo>
                  <a:pt x="283" y="1203"/>
                </a:lnTo>
                <a:lnTo>
                  <a:pt x="281" y="1202"/>
                </a:lnTo>
                <a:lnTo>
                  <a:pt x="281" y="1202"/>
                </a:lnTo>
                <a:lnTo>
                  <a:pt x="288" y="1196"/>
                </a:lnTo>
                <a:lnTo>
                  <a:pt x="292" y="1192"/>
                </a:lnTo>
                <a:lnTo>
                  <a:pt x="294" y="1189"/>
                </a:lnTo>
                <a:lnTo>
                  <a:pt x="294" y="1168"/>
                </a:lnTo>
                <a:lnTo>
                  <a:pt x="288" y="1155"/>
                </a:lnTo>
                <a:lnTo>
                  <a:pt x="340" y="1189"/>
                </a:lnTo>
                <a:lnTo>
                  <a:pt x="340" y="1189"/>
                </a:lnTo>
                <a:lnTo>
                  <a:pt x="340" y="1192"/>
                </a:lnTo>
                <a:lnTo>
                  <a:pt x="340" y="1196"/>
                </a:lnTo>
                <a:lnTo>
                  <a:pt x="340" y="1202"/>
                </a:lnTo>
                <a:lnTo>
                  <a:pt x="340" y="1202"/>
                </a:lnTo>
                <a:lnTo>
                  <a:pt x="340" y="1205"/>
                </a:lnTo>
                <a:lnTo>
                  <a:pt x="337" y="1211"/>
                </a:lnTo>
                <a:lnTo>
                  <a:pt x="331" y="1225"/>
                </a:lnTo>
                <a:lnTo>
                  <a:pt x="327" y="1240"/>
                </a:lnTo>
                <a:lnTo>
                  <a:pt x="326" y="1244"/>
                </a:lnTo>
                <a:lnTo>
                  <a:pt x="326" y="1245"/>
                </a:lnTo>
                <a:lnTo>
                  <a:pt x="327" y="1247"/>
                </a:lnTo>
                <a:lnTo>
                  <a:pt x="327" y="1247"/>
                </a:lnTo>
                <a:lnTo>
                  <a:pt x="329" y="1249"/>
                </a:lnTo>
                <a:lnTo>
                  <a:pt x="330" y="1250"/>
                </a:lnTo>
                <a:lnTo>
                  <a:pt x="331" y="1255"/>
                </a:lnTo>
                <a:lnTo>
                  <a:pt x="334" y="1256"/>
                </a:lnTo>
                <a:lnTo>
                  <a:pt x="336" y="1256"/>
                </a:lnTo>
                <a:lnTo>
                  <a:pt x="341" y="1255"/>
                </a:lnTo>
                <a:lnTo>
                  <a:pt x="347" y="1254"/>
                </a:lnTo>
                <a:lnTo>
                  <a:pt x="347" y="1254"/>
                </a:lnTo>
                <a:lnTo>
                  <a:pt x="353" y="1250"/>
                </a:lnTo>
                <a:lnTo>
                  <a:pt x="358" y="1247"/>
                </a:lnTo>
                <a:lnTo>
                  <a:pt x="361" y="1241"/>
                </a:lnTo>
                <a:lnTo>
                  <a:pt x="365" y="1236"/>
                </a:lnTo>
                <a:lnTo>
                  <a:pt x="369" y="1223"/>
                </a:lnTo>
                <a:lnTo>
                  <a:pt x="373" y="1208"/>
                </a:lnTo>
                <a:lnTo>
                  <a:pt x="373" y="1208"/>
                </a:lnTo>
                <a:lnTo>
                  <a:pt x="375" y="1192"/>
                </a:lnTo>
                <a:lnTo>
                  <a:pt x="378" y="1177"/>
                </a:lnTo>
                <a:lnTo>
                  <a:pt x="378" y="1170"/>
                </a:lnTo>
                <a:lnTo>
                  <a:pt x="376" y="1164"/>
                </a:lnTo>
                <a:lnTo>
                  <a:pt x="375" y="1159"/>
                </a:lnTo>
                <a:lnTo>
                  <a:pt x="373" y="1155"/>
                </a:lnTo>
                <a:lnTo>
                  <a:pt x="373" y="1155"/>
                </a:lnTo>
                <a:lnTo>
                  <a:pt x="367" y="1151"/>
                </a:lnTo>
                <a:lnTo>
                  <a:pt x="360" y="1150"/>
                </a:lnTo>
                <a:lnTo>
                  <a:pt x="360" y="1150"/>
                </a:lnTo>
                <a:lnTo>
                  <a:pt x="346" y="1145"/>
                </a:lnTo>
                <a:lnTo>
                  <a:pt x="340" y="1142"/>
                </a:lnTo>
                <a:lnTo>
                  <a:pt x="334" y="1136"/>
                </a:lnTo>
                <a:lnTo>
                  <a:pt x="334" y="1129"/>
                </a:lnTo>
                <a:lnTo>
                  <a:pt x="321" y="1116"/>
                </a:lnTo>
                <a:lnTo>
                  <a:pt x="327" y="1084"/>
                </a:lnTo>
                <a:lnTo>
                  <a:pt x="327" y="1084"/>
                </a:lnTo>
                <a:lnTo>
                  <a:pt x="342" y="1077"/>
                </a:lnTo>
                <a:lnTo>
                  <a:pt x="355" y="1074"/>
                </a:lnTo>
                <a:lnTo>
                  <a:pt x="366" y="1071"/>
                </a:lnTo>
                <a:lnTo>
                  <a:pt x="366" y="1071"/>
                </a:lnTo>
                <a:lnTo>
                  <a:pt x="372" y="1069"/>
                </a:lnTo>
                <a:lnTo>
                  <a:pt x="374" y="1068"/>
                </a:lnTo>
                <a:lnTo>
                  <a:pt x="375" y="1067"/>
                </a:lnTo>
                <a:lnTo>
                  <a:pt x="375" y="1064"/>
                </a:lnTo>
                <a:lnTo>
                  <a:pt x="375" y="1063"/>
                </a:lnTo>
                <a:lnTo>
                  <a:pt x="373" y="1058"/>
                </a:lnTo>
                <a:lnTo>
                  <a:pt x="373" y="1058"/>
                </a:lnTo>
                <a:lnTo>
                  <a:pt x="368" y="1050"/>
                </a:lnTo>
                <a:lnTo>
                  <a:pt x="363" y="1039"/>
                </a:lnTo>
                <a:lnTo>
                  <a:pt x="360" y="1025"/>
                </a:lnTo>
                <a:lnTo>
                  <a:pt x="386" y="1012"/>
                </a:lnTo>
                <a:lnTo>
                  <a:pt x="386" y="1012"/>
                </a:lnTo>
                <a:lnTo>
                  <a:pt x="399" y="1048"/>
                </a:lnTo>
                <a:lnTo>
                  <a:pt x="407" y="1074"/>
                </a:lnTo>
                <a:lnTo>
                  <a:pt x="411" y="1084"/>
                </a:lnTo>
                <a:lnTo>
                  <a:pt x="412" y="1090"/>
                </a:lnTo>
                <a:lnTo>
                  <a:pt x="412" y="1090"/>
                </a:lnTo>
                <a:lnTo>
                  <a:pt x="412" y="1101"/>
                </a:lnTo>
                <a:lnTo>
                  <a:pt x="414" y="1113"/>
                </a:lnTo>
                <a:lnTo>
                  <a:pt x="418" y="1136"/>
                </a:lnTo>
                <a:lnTo>
                  <a:pt x="418" y="1136"/>
                </a:lnTo>
                <a:lnTo>
                  <a:pt x="423" y="1153"/>
                </a:lnTo>
                <a:lnTo>
                  <a:pt x="425" y="1163"/>
                </a:lnTo>
                <a:lnTo>
                  <a:pt x="425" y="1163"/>
                </a:lnTo>
                <a:lnTo>
                  <a:pt x="426" y="1166"/>
                </a:lnTo>
                <a:lnTo>
                  <a:pt x="426" y="1170"/>
                </a:lnTo>
                <a:lnTo>
                  <a:pt x="425" y="1176"/>
                </a:lnTo>
                <a:lnTo>
                  <a:pt x="425" y="1176"/>
                </a:lnTo>
                <a:lnTo>
                  <a:pt x="424" y="1178"/>
                </a:lnTo>
                <a:lnTo>
                  <a:pt x="425" y="1179"/>
                </a:lnTo>
                <a:lnTo>
                  <a:pt x="426" y="1181"/>
                </a:lnTo>
                <a:lnTo>
                  <a:pt x="426" y="1183"/>
                </a:lnTo>
                <a:lnTo>
                  <a:pt x="426" y="1185"/>
                </a:lnTo>
                <a:lnTo>
                  <a:pt x="418" y="1189"/>
                </a:lnTo>
                <a:lnTo>
                  <a:pt x="418" y="1189"/>
                </a:lnTo>
                <a:lnTo>
                  <a:pt x="401" y="1195"/>
                </a:lnTo>
                <a:lnTo>
                  <a:pt x="397" y="1198"/>
                </a:lnTo>
                <a:lnTo>
                  <a:pt x="392" y="1202"/>
                </a:lnTo>
                <a:lnTo>
                  <a:pt x="392" y="1202"/>
                </a:lnTo>
                <a:lnTo>
                  <a:pt x="390" y="1204"/>
                </a:lnTo>
                <a:lnTo>
                  <a:pt x="387" y="1208"/>
                </a:lnTo>
                <a:lnTo>
                  <a:pt x="385" y="1216"/>
                </a:lnTo>
                <a:lnTo>
                  <a:pt x="385" y="1223"/>
                </a:lnTo>
                <a:lnTo>
                  <a:pt x="385" y="1225"/>
                </a:lnTo>
                <a:lnTo>
                  <a:pt x="386" y="1228"/>
                </a:lnTo>
                <a:lnTo>
                  <a:pt x="386" y="1228"/>
                </a:lnTo>
                <a:lnTo>
                  <a:pt x="391" y="1231"/>
                </a:lnTo>
                <a:lnTo>
                  <a:pt x="394" y="1234"/>
                </a:lnTo>
                <a:lnTo>
                  <a:pt x="399" y="1234"/>
                </a:lnTo>
                <a:lnTo>
                  <a:pt x="555" y="1234"/>
                </a:lnTo>
                <a:lnTo>
                  <a:pt x="555" y="1234"/>
                </a:lnTo>
                <a:lnTo>
                  <a:pt x="549" y="1189"/>
                </a:lnTo>
                <a:lnTo>
                  <a:pt x="549" y="1189"/>
                </a:lnTo>
                <a:lnTo>
                  <a:pt x="546" y="1184"/>
                </a:lnTo>
                <a:lnTo>
                  <a:pt x="541" y="1177"/>
                </a:lnTo>
                <a:lnTo>
                  <a:pt x="539" y="1172"/>
                </a:lnTo>
                <a:lnTo>
                  <a:pt x="536" y="1167"/>
                </a:lnTo>
                <a:lnTo>
                  <a:pt x="535" y="1161"/>
                </a:lnTo>
                <a:lnTo>
                  <a:pt x="536" y="1155"/>
                </a:lnTo>
                <a:lnTo>
                  <a:pt x="536" y="1155"/>
                </a:lnTo>
                <a:lnTo>
                  <a:pt x="540" y="1144"/>
                </a:lnTo>
                <a:lnTo>
                  <a:pt x="545" y="1132"/>
                </a:lnTo>
                <a:lnTo>
                  <a:pt x="546" y="1126"/>
                </a:lnTo>
                <a:lnTo>
                  <a:pt x="546" y="1122"/>
                </a:lnTo>
                <a:lnTo>
                  <a:pt x="545" y="1119"/>
                </a:lnTo>
                <a:lnTo>
                  <a:pt x="542" y="1116"/>
                </a:lnTo>
                <a:lnTo>
                  <a:pt x="542" y="1116"/>
                </a:lnTo>
                <a:lnTo>
                  <a:pt x="535" y="1115"/>
                </a:lnTo>
                <a:lnTo>
                  <a:pt x="529" y="1115"/>
                </a:lnTo>
                <a:lnTo>
                  <a:pt x="523" y="1116"/>
                </a:lnTo>
                <a:lnTo>
                  <a:pt x="523" y="1116"/>
                </a:lnTo>
                <a:lnTo>
                  <a:pt x="503" y="992"/>
                </a:lnTo>
                <a:lnTo>
                  <a:pt x="489" y="903"/>
                </a:lnTo>
                <a:lnTo>
                  <a:pt x="485" y="871"/>
                </a:lnTo>
                <a:lnTo>
                  <a:pt x="484" y="856"/>
                </a:lnTo>
                <a:lnTo>
                  <a:pt x="484" y="856"/>
                </a:lnTo>
                <a:lnTo>
                  <a:pt x="484" y="840"/>
                </a:lnTo>
                <a:lnTo>
                  <a:pt x="484" y="824"/>
                </a:lnTo>
                <a:lnTo>
                  <a:pt x="484" y="804"/>
                </a:lnTo>
                <a:lnTo>
                  <a:pt x="484" y="804"/>
                </a:lnTo>
                <a:lnTo>
                  <a:pt x="521" y="802"/>
                </a:lnTo>
                <a:lnTo>
                  <a:pt x="549" y="801"/>
                </a:lnTo>
                <a:lnTo>
                  <a:pt x="561" y="799"/>
                </a:lnTo>
                <a:lnTo>
                  <a:pt x="568" y="796"/>
                </a:lnTo>
                <a:lnTo>
                  <a:pt x="568" y="796"/>
                </a:lnTo>
                <a:lnTo>
                  <a:pt x="572" y="795"/>
                </a:lnTo>
                <a:lnTo>
                  <a:pt x="576" y="790"/>
                </a:lnTo>
                <a:lnTo>
                  <a:pt x="585" y="780"/>
                </a:lnTo>
                <a:lnTo>
                  <a:pt x="596" y="766"/>
                </a:lnTo>
                <a:lnTo>
                  <a:pt x="606" y="749"/>
                </a:lnTo>
                <a:lnTo>
                  <a:pt x="616" y="731"/>
                </a:lnTo>
                <a:lnTo>
                  <a:pt x="625" y="716"/>
                </a:lnTo>
                <a:lnTo>
                  <a:pt x="631" y="702"/>
                </a:lnTo>
                <a:lnTo>
                  <a:pt x="634" y="692"/>
                </a:lnTo>
                <a:lnTo>
                  <a:pt x="634" y="692"/>
                </a:lnTo>
                <a:lnTo>
                  <a:pt x="636" y="686"/>
                </a:lnTo>
                <a:lnTo>
                  <a:pt x="638" y="679"/>
                </a:lnTo>
                <a:lnTo>
                  <a:pt x="644" y="665"/>
                </a:lnTo>
                <a:lnTo>
                  <a:pt x="648" y="655"/>
                </a:lnTo>
                <a:lnTo>
                  <a:pt x="650" y="644"/>
                </a:lnTo>
                <a:lnTo>
                  <a:pt x="653" y="631"/>
                </a:lnTo>
                <a:lnTo>
                  <a:pt x="654" y="614"/>
                </a:lnTo>
                <a:lnTo>
                  <a:pt x="654" y="614"/>
                </a:lnTo>
                <a:lnTo>
                  <a:pt x="654" y="606"/>
                </a:lnTo>
                <a:lnTo>
                  <a:pt x="653" y="596"/>
                </a:lnTo>
                <a:lnTo>
                  <a:pt x="649" y="580"/>
                </a:lnTo>
                <a:lnTo>
                  <a:pt x="644" y="564"/>
                </a:lnTo>
                <a:lnTo>
                  <a:pt x="637" y="550"/>
                </a:lnTo>
                <a:lnTo>
                  <a:pt x="631" y="539"/>
                </a:lnTo>
                <a:lnTo>
                  <a:pt x="626" y="530"/>
                </a:lnTo>
                <a:lnTo>
                  <a:pt x="621" y="523"/>
                </a:lnTo>
                <a:lnTo>
                  <a:pt x="621" y="523"/>
                </a:lnTo>
                <a:lnTo>
                  <a:pt x="619" y="462"/>
                </a:lnTo>
                <a:lnTo>
                  <a:pt x="617" y="418"/>
                </a:lnTo>
                <a:lnTo>
                  <a:pt x="616" y="402"/>
                </a:lnTo>
                <a:lnTo>
                  <a:pt x="615" y="392"/>
                </a:lnTo>
                <a:lnTo>
                  <a:pt x="615" y="392"/>
                </a:lnTo>
                <a:lnTo>
                  <a:pt x="603" y="358"/>
                </a:lnTo>
                <a:lnTo>
                  <a:pt x="594" y="333"/>
                </a:lnTo>
                <a:lnTo>
                  <a:pt x="594" y="333"/>
                </a:lnTo>
                <a:lnTo>
                  <a:pt x="589" y="317"/>
                </a:lnTo>
                <a:lnTo>
                  <a:pt x="584" y="304"/>
                </a:lnTo>
                <a:lnTo>
                  <a:pt x="581" y="294"/>
                </a:lnTo>
                <a:lnTo>
                  <a:pt x="581" y="294"/>
                </a:lnTo>
                <a:lnTo>
                  <a:pt x="578" y="286"/>
                </a:lnTo>
                <a:lnTo>
                  <a:pt x="570" y="273"/>
                </a:lnTo>
                <a:lnTo>
                  <a:pt x="561" y="260"/>
                </a:lnTo>
                <a:lnTo>
                  <a:pt x="555" y="249"/>
                </a:lnTo>
                <a:lnTo>
                  <a:pt x="555" y="249"/>
                </a:lnTo>
                <a:lnTo>
                  <a:pt x="551" y="237"/>
                </a:lnTo>
                <a:lnTo>
                  <a:pt x="541" y="222"/>
                </a:lnTo>
                <a:lnTo>
                  <a:pt x="530" y="206"/>
                </a:lnTo>
                <a:lnTo>
                  <a:pt x="523" y="197"/>
                </a:lnTo>
                <a:lnTo>
                  <a:pt x="523" y="197"/>
                </a:lnTo>
                <a:lnTo>
                  <a:pt x="512" y="189"/>
                </a:lnTo>
                <a:lnTo>
                  <a:pt x="503" y="184"/>
                </a:lnTo>
                <a:lnTo>
                  <a:pt x="503" y="184"/>
                </a:lnTo>
                <a:lnTo>
                  <a:pt x="474" y="178"/>
                </a:lnTo>
                <a:lnTo>
                  <a:pt x="455" y="173"/>
                </a:lnTo>
                <a:lnTo>
                  <a:pt x="444" y="171"/>
                </a:lnTo>
                <a:lnTo>
                  <a:pt x="444" y="171"/>
                </a:lnTo>
                <a:lnTo>
                  <a:pt x="444" y="170"/>
                </a:lnTo>
                <a:lnTo>
                  <a:pt x="446" y="167"/>
                </a:lnTo>
                <a:lnTo>
                  <a:pt x="453" y="160"/>
                </a:lnTo>
                <a:lnTo>
                  <a:pt x="463" y="153"/>
                </a:lnTo>
                <a:lnTo>
                  <a:pt x="470" y="145"/>
                </a:lnTo>
                <a:lnTo>
                  <a:pt x="470" y="145"/>
                </a:lnTo>
                <a:lnTo>
                  <a:pt x="481" y="132"/>
                </a:lnTo>
                <a:lnTo>
                  <a:pt x="483" y="126"/>
                </a:lnTo>
                <a:lnTo>
                  <a:pt x="484" y="119"/>
                </a:lnTo>
                <a:lnTo>
                  <a:pt x="484" y="119"/>
                </a:lnTo>
                <a:lnTo>
                  <a:pt x="482" y="106"/>
                </a:lnTo>
                <a:lnTo>
                  <a:pt x="481" y="99"/>
                </a:lnTo>
                <a:lnTo>
                  <a:pt x="477" y="89"/>
                </a:lnTo>
                <a:lnTo>
                  <a:pt x="472" y="78"/>
                </a:lnTo>
                <a:lnTo>
                  <a:pt x="468" y="67"/>
                </a:lnTo>
                <a:lnTo>
                  <a:pt x="459" y="54"/>
                </a:lnTo>
                <a:lnTo>
                  <a:pt x="451" y="40"/>
                </a:lnTo>
                <a:lnTo>
                  <a:pt x="451" y="40"/>
                </a:lnTo>
                <a:lnTo>
                  <a:pt x="442" y="27"/>
                </a:lnTo>
                <a:lnTo>
                  <a:pt x="435" y="18"/>
                </a:lnTo>
                <a:lnTo>
                  <a:pt x="427" y="12"/>
                </a:lnTo>
                <a:lnTo>
                  <a:pt x="422" y="7"/>
                </a:lnTo>
                <a:lnTo>
                  <a:pt x="417" y="5"/>
                </a:lnTo>
                <a:lnTo>
                  <a:pt x="411" y="3"/>
                </a:lnTo>
                <a:lnTo>
                  <a:pt x="399" y="1"/>
                </a:lnTo>
                <a:lnTo>
                  <a:pt x="399" y="1"/>
                </a:lnTo>
                <a:lnTo>
                  <a:pt x="386" y="0"/>
                </a:lnTo>
                <a:lnTo>
                  <a:pt x="374" y="1"/>
                </a:lnTo>
                <a:lnTo>
                  <a:pt x="365" y="4"/>
                </a:lnTo>
                <a:lnTo>
                  <a:pt x="361" y="6"/>
                </a:lnTo>
                <a:lnTo>
                  <a:pt x="360" y="7"/>
                </a:lnTo>
                <a:lnTo>
                  <a:pt x="360" y="7"/>
                </a:lnTo>
                <a:lnTo>
                  <a:pt x="358" y="8"/>
                </a:lnTo>
                <a:lnTo>
                  <a:pt x="353" y="10"/>
                </a:lnTo>
                <a:lnTo>
                  <a:pt x="341" y="11"/>
                </a:lnTo>
                <a:lnTo>
                  <a:pt x="329" y="11"/>
                </a:lnTo>
                <a:lnTo>
                  <a:pt x="324" y="12"/>
                </a:lnTo>
                <a:lnTo>
                  <a:pt x="321" y="14"/>
                </a:lnTo>
                <a:lnTo>
                  <a:pt x="321" y="14"/>
                </a:lnTo>
                <a:lnTo>
                  <a:pt x="315" y="19"/>
                </a:lnTo>
                <a:lnTo>
                  <a:pt x="309" y="25"/>
                </a:lnTo>
                <a:lnTo>
                  <a:pt x="304" y="30"/>
                </a:lnTo>
                <a:lnTo>
                  <a:pt x="301" y="33"/>
                </a:lnTo>
                <a:lnTo>
                  <a:pt x="301" y="33"/>
                </a:lnTo>
                <a:lnTo>
                  <a:pt x="299" y="36"/>
                </a:lnTo>
                <a:lnTo>
                  <a:pt x="298" y="38"/>
                </a:lnTo>
                <a:lnTo>
                  <a:pt x="298" y="48"/>
                </a:lnTo>
                <a:lnTo>
                  <a:pt x="301" y="59"/>
                </a:lnTo>
                <a:lnTo>
                  <a:pt x="301" y="59"/>
                </a:lnTo>
                <a:lnTo>
                  <a:pt x="294" y="67"/>
                </a:lnTo>
                <a:lnTo>
                  <a:pt x="290" y="72"/>
                </a:lnTo>
                <a:lnTo>
                  <a:pt x="288" y="76"/>
                </a:lnTo>
                <a:lnTo>
                  <a:pt x="288" y="80"/>
                </a:lnTo>
                <a:lnTo>
                  <a:pt x="288" y="112"/>
                </a:lnTo>
                <a:lnTo>
                  <a:pt x="288" y="112"/>
                </a:lnTo>
                <a:lnTo>
                  <a:pt x="281" y="120"/>
                </a:lnTo>
                <a:lnTo>
                  <a:pt x="276" y="127"/>
                </a:lnTo>
                <a:lnTo>
                  <a:pt x="275" y="129"/>
                </a:lnTo>
                <a:lnTo>
                  <a:pt x="275" y="132"/>
                </a:lnTo>
                <a:lnTo>
                  <a:pt x="275" y="132"/>
                </a:lnTo>
                <a:lnTo>
                  <a:pt x="278" y="135"/>
                </a:lnTo>
                <a:lnTo>
                  <a:pt x="282" y="140"/>
                </a:lnTo>
                <a:lnTo>
                  <a:pt x="288" y="145"/>
                </a:lnTo>
                <a:lnTo>
                  <a:pt x="288" y="145"/>
                </a:lnTo>
                <a:lnTo>
                  <a:pt x="286" y="151"/>
                </a:lnTo>
                <a:lnTo>
                  <a:pt x="284" y="165"/>
                </a:lnTo>
                <a:lnTo>
                  <a:pt x="283" y="173"/>
                </a:lnTo>
                <a:lnTo>
                  <a:pt x="283" y="180"/>
                </a:lnTo>
                <a:lnTo>
                  <a:pt x="285" y="186"/>
                </a:lnTo>
                <a:lnTo>
                  <a:pt x="286" y="189"/>
                </a:lnTo>
                <a:lnTo>
                  <a:pt x="288" y="190"/>
                </a:lnTo>
                <a:lnTo>
                  <a:pt x="288" y="190"/>
                </a:lnTo>
                <a:lnTo>
                  <a:pt x="294" y="193"/>
                </a:lnTo>
                <a:lnTo>
                  <a:pt x="297" y="196"/>
                </a:lnTo>
                <a:lnTo>
                  <a:pt x="308" y="197"/>
                </a:lnTo>
                <a:lnTo>
                  <a:pt x="308" y="197"/>
                </a:lnTo>
                <a:lnTo>
                  <a:pt x="331" y="197"/>
                </a:lnTo>
                <a:lnTo>
                  <a:pt x="347" y="197"/>
                </a:lnTo>
                <a:lnTo>
                  <a:pt x="353" y="210"/>
                </a:lnTo>
                <a:lnTo>
                  <a:pt x="353" y="210"/>
                </a:lnTo>
                <a:lnTo>
                  <a:pt x="344" y="215"/>
                </a:lnTo>
                <a:lnTo>
                  <a:pt x="326" y="228"/>
                </a:lnTo>
                <a:lnTo>
                  <a:pt x="305" y="243"/>
                </a:lnTo>
                <a:lnTo>
                  <a:pt x="298" y="250"/>
                </a:lnTo>
                <a:lnTo>
                  <a:pt x="294" y="255"/>
                </a:lnTo>
                <a:lnTo>
                  <a:pt x="294" y="255"/>
                </a:lnTo>
                <a:lnTo>
                  <a:pt x="292" y="266"/>
                </a:lnTo>
                <a:lnTo>
                  <a:pt x="291" y="287"/>
                </a:lnTo>
                <a:lnTo>
                  <a:pt x="289" y="349"/>
                </a:lnTo>
                <a:lnTo>
                  <a:pt x="286" y="416"/>
                </a:lnTo>
                <a:lnTo>
                  <a:pt x="284" y="445"/>
                </a:lnTo>
                <a:lnTo>
                  <a:pt x="281" y="465"/>
                </a:lnTo>
                <a:lnTo>
                  <a:pt x="281" y="465"/>
                </a:lnTo>
                <a:lnTo>
                  <a:pt x="276" y="494"/>
                </a:lnTo>
                <a:lnTo>
                  <a:pt x="271" y="522"/>
                </a:lnTo>
                <a:lnTo>
                  <a:pt x="267" y="549"/>
                </a:lnTo>
                <a:lnTo>
                  <a:pt x="267" y="54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9">
            <a:extLst>
              <a:ext uri="{FF2B5EF4-FFF2-40B4-BE49-F238E27FC236}">
                <a16:creationId xmlns:a16="http://schemas.microsoft.com/office/drawing/2014/main" id="{85943CCB-4CF6-47C0-9902-D5306884B0FC}"/>
              </a:ext>
            </a:extLst>
          </p:cNvPr>
          <p:cNvSpPr>
            <a:spLocks/>
          </p:cNvSpPr>
          <p:nvPr/>
        </p:nvSpPr>
        <p:spPr bwMode="auto">
          <a:xfrm>
            <a:off x="8193360" y="863713"/>
            <a:ext cx="1082560" cy="1600545"/>
          </a:xfrm>
          <a:custGeom>
            <a:avLst/>
            <a:gdLst>
              <a:gd name="T0" fmla="*/ 240 w 790"/>
              <a:gd name="T1" fmla="*/ 227 h 1168"/>
              <a:gd name="T2" fmla="*/ 98 w 790"/>
              <a:gd name="T3" fmla="*/ 331 h 1168"/>
              <a:gd name="T4" fmla="*/ 6 w 790"/>
              <a:gd name="T5" fmla="*/ 391 h 1168"/>
              <a:gd name="T6" fmla="*/ 19 w 790"/>
              <a:gd name="T7" fmla="*/ 437 h 1168"/>
              <a:gd name="T8" fmla="*/ 27 w 790"/>
              <a:gd name="T9" fmla="*/ 514 h 1168"/>
              <a:gd name="T10" fmla="*/ 82 w 790"/>
              <a:gd name="T11" fmla="*/ 631 h 1168"/>
              <a:gd name="T12" fmla="*/ 127 w 790"/>
              <a:gd name="T13" fmla="*/ 773 h 1168"/>
              <a:gd name="T14" fmla="*/ 172 w 790"/>
              <a:gd name="T15" fmla="*/ 934 h 1168"/>
              <a:gd name="T16" fmla="*/ 223 w 790"/>
              <a:gd name="T17" fmla="*/ 1123 h 1168"/>
              <a:gd name="T18" fmla="*/ 221 w 790"/>
              <a:gd name="T19" fmla="*/ 1156 h 1168"/>
              <a:gd name="T20" fmla="*/ 354 w 790"/>
              <a:gd name="T21" fmla="*/ 1168 h 1168"/>
              <a:gd name="T22" fmla="*/ 399 w 790"/>
              <a:gd name="T23" fmla="*/ 1159 h 1168"/>
              <a:gd name="T24" fmla="*/ 422 w 790"/>
              <a:gd name="T25" fmla="*/ 1144 h 1168"/>
              <a:gd name="T26" fmla="*/ 525 w 790"/>
              <a:gd name="T27" fmla="*/ 1139 h 1168"/>
              <a:gd name="T28" fmla="*/ 524 w 790"/>
              <a:gd name="T29" fmla="*/ 1123 h 1168"/>
              <a:gd name="T30" fmla="*/ 483 w 790"/>
              <a:gd name="T31" fmla="*/ 1096 h 1168"/>
              <a:gd name="T32" fmla="*/ 476 w 790"/>
              <a:gd name="T33" fmla="*/ 1002 h 1168"/>
              <a:gd name="T34" fmla="*/ 468 w 790"/>
              <a:gd name="T35" fmla="*/ 929 h 1168"/>
              <a:gd name="T36" fmla="*/ 499 w 790"/>
              <a:gd name="T37" fmla="*/ 996 h 1168"/>
              <a:gd name="T38" fmla="*/ 513 w 790"/>
              <a:gd name="T39" fmla="*/ 1068 h 1168"/>
              <a:gd name="T40" fmla="*/ 516 w 790"/>
              <a:gd name="T41" fmla="*/ 1102 h 1168"/>
              <a:gd name="T42" fmla="*/ 625 w 790"/>
              <a:gd name="T43" fmla="*/ 1081 h 1168"/>
              <a:gd name="T44" fmla="*/ 616 w 790"/>
              <a:gd name="T45" fmla="*/ 1061 h 1168"/>
              <a:gd name="T46" fmla="*/ 667 w 790"/>
              <a:gd name="T47" fmla="*/ 1054 h 1168"/>
              <a:gd name="T48" fmla="*/ 667 w 790"/>
              <a:gd name="T49" fmla="*/ 1035 h 1168"/>
              <a:gd name="T50" fmla="*/ 616 w 790"/>
              <a:gd name="T51" fmla="*/ 1018 h 1168"/>
              <a:gd name="T52" fmla="*/ 605 w 790"/>
              <a:gd name="T53" fmla="*/ 973 h 1168"/>
              <a:gd name="T54" fmla="*/ 593 w 790"/>
              <a:gd name="T55" fmla="*/ 824 h 1168"/>
              <a:gd name="T56" fmla="*/ 579 w 790"/>
              <a:gd name="T57" fmla="*/ 743 h 1168"/>
              <a:gd name="T58" fmla="*/ 597 w 790"/>
              <a:gd name="T59" fmla="*/ 682 h 1168"/>
              <a:gd name="T60" fmla="*/ 612 w 790"/>
              <a:gd name="T61" fmla="*/ 626 h 1168"/>
              <a:gd name="T62" fmla="*/ 615 w 790"/>
              <a:gd name="T63" fmla="*/ 616 h 1168"/>
              <a:gd name="T64" fmla="*/ 736 w 790"/>
              <a:gd name="T65" fmla="*/ 635 h 1168"/>
              <a:gd name="T66" fmla="*/ 749 w 790"/>
              <a:gd name="T67" fmla="*/ 652 h 1168"/>
              <a:gd name="T68" fmla="*/ 762 w 790"/>
              <a:gd name="T69" fmla="*/ 645 h 1168"/>
              <a:gd name="T70" fmla="*/ 764 w 790"/>
              <a:gd name="T71" fmla="*/ 633 h 1168"/>
              <a:gd name="T72" fmla="*/ 775 w 790"/>
              <a:gd name="T73" fmla="*/ 652 h 1168"/>
              <a:gd name="T74" fmla="*/ 787 w 790"/>
              <a:gd name="T75" fmla="*/ 649 h 1168"/>
              <a:gd name="T76" fmla="*/ 787 w 790"/>
              <a:gd name="T77" fmla="*/ 619 h 1168"/>
              <a:gd name="T78" fmla="*/ 762 w 790"/>
              <a:gd name="T79" fmla="*/ 605 h 1168"/>
              <a:gd name="T80" fmla="*/ 749 w 790"/>
              <a:gd name="T81" fmla="*/ 591 h 1168"/>
              <a:gd name="T82" fmla="*/ 696 w 790"/>
              <a:gd name="T83" fmla="*/ 565 h 1168"/>
              <a:gd name="T84" fmla="*/ 652 w 790"/>
              <a:gd name="T85" fmla="*/ 510 h 1168"/>
              <a:gd name="T86" fmla="*/ 660 w 790"/>
              <a:gd name="T87" fmla="*/ 460 h 1168"/>
              <a:gd name="T88" fmla="*/ 599 w 790"/>
              <a:gd name="T89" fmla="*/ 411 h 1168"/>
              <a:gd name="T90" fmla="*/ 548 w 790"/>
              <a:gd name="T91" fmla="*/ 405 h 1168"/>
              <a:gd name="T92" fmla="*/ 579 w 790"/>
              <a:gd name="T93" fmla="*/ 306 h 1168"/>
              <a:gd name="T94" fmla="*/ 564 w 790"/>
              <a:gd name="T95" fmla="*/ 263 h 1168"/>
              <a:gd name="T96" fmla="*/ 578 w 790"/>
              <a:gd name="T97" fmla="*/ 268 h 1168"/>
              <a:gd name="T98" fmla="*/ 597 w 790"/>
              <a:gd name="T99" fmla="*/ 277 h 1168"/>
              <a:gd name="T100" fmla="*/ 608 w 790"/>
              <a:gd name="T101" fmla="*/ 269 h 1168"/>
              <a:gd name="T102" fmla="*/ 622 w 790"/>
              <a:gd name="T103" fmla="*/ 277 h 1168"/>
              <a:gd name="T104" fmla="*/ 637 w 790"/>
              <a:gd name="T105" fmla="*/ 268 h 1168"/>
              <a:gd name="T106" fmla="*/ 660 w 790"/>
              <a:gd name="T107" fmla="*/ 243 h 1168"/>
              <a:gd name="T108" fmla="*/ 671 w 790"/>
              <a:gd name="T109" fmla="*/ 131 h 1168"/>
              <a:gd name="T110" fmla="*/ 669 w 790"/>
              <a:gd name="T111" fmla="*/ 62 h 1168"/>
              <a:gd name="T112" fmla="*/ 656 w 790"/>
              <a:gd name="T113" fmla="*/ 50 h 1168"/>
              <a:gd name="T114" fmla="*/ 619 w 790"/>
              <a:gd name="T115" fmla="*/ 13 h 1168"/>
              <a:gd name="T116" fmla="*/ 544 w 790"/>
              <a:gd name="T117" fmla="*/ 4 h 1168"/>
              <a:gd name="T118" fmla="*/ 475 w 790"/>
              <a:gd name="T119" fmla="*/ 56 h 1168"/>
              <a:gd name="T120" fmla="*/ 389 w 790"/>
              <a:gd name="T121" fmla="*/ 134 h 1168"/>
              <a:gd name="T122" fmla="*/ 360 w 790"/>
              <a:gd name="T123" fmla="*/ 157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90" h="1168">
                <a:moveTo>
                  <a:pt x="356" y="170"/>
                </a:moveTo>
                <a:lnTo>
                  <a:pt x="356" y="170"/>
                </a:lnTo>
                <a:lnTo>
                  <a:pt x="317" y="186"/>
                </a:lnTo>
                <a:lnTo>
                  <a:pt x="283" y="202"/>
                </a:lnTo>
                <a:lnTo>
                  <a:pt x="253" y="218"/>
                </a:lnTo>
                <a:lnTo>
                  <a:pt x="253" y="218"/>
                </a:lnTo>
                <a:lnTo>
                  <a:pt x="240" y="227"/>
                </a:lnTo>
                <a:lnTo>
                  <a:pt x="226" y="237"/>
                </a:lnTo>
                <a:lnTo>
                  <a:pt x="198" y="261"/>
                </a:lnTo>
                <a:lnTo>
                  <a:pt x="173" y="283"/>
                </a:lnTo>
                <a:lnTo>
                  <a:pt x="163" y="292"/>
                </a:lnTo>
                <a:lnTo>
                  <a:pt x="153" y="299"/>
                </a:lnTo>
                <a:lnTo>
                  <a:pt x="153" y="299"/>
                </a:lnTo>
                <a:lnTo>
                  <a:pt x="98" y="331"/>
                </a:lnTo>
                <a:lnTo>
                  <a:pt x="68" y="350"/>
                </a:lnTo>
                <a:lnTo>
                  <a:pt x="52" y="360"/>
                </a:lnTo>
                <a:lnTo>
                  <a:pt x="52" y="360"/>
                </a:lnTo>
                <a:lnTo>
                  <a:pt x="39" y="369"/>
                </a:lnTo>
                <a:lnTo>
                  <a:pt x="21" y="380"/>
                </a:lnTo>
                <a:lnTo>
                  <a:pt x="13" y="386"/>
                </a:lnTo>
                <a:lnTo>
                  <a:pt x="6" y="391"/>
                </a:lnTo>
                <a:lnTo>
                  <a:pt x="1" y="397"/>
                </a:lnTo>
                <a:lnTo>
                  <a:pt x="0" y="398"/>
                </a:lnTo>
                <a:lnTo>
                  <a:pt x="0" y="400"/>
                </a:lnTo>
                <a:lnTo>
                  <a:pt x="0" y="400"/>
                </a:lnTo>
                <a:lnTo>
                  <a:pt x="10" y="422"/>
                </a:lnTo>
                <a:lnTo>
                  <a:pt x="19" y="437"/>
                </a:lnTo>
                <a:lnTo>
                  <a:pt x="19" y="437"/>
                </a:lnTo>
                <a:lnTo>
                  <a:pt x="19" y="436"/>
                </a:lnTo>
                <a:lnTo>
                  <a:pt x="20" y="438"/>
                </a:lnTo>
                <a:lnTo>
                  <a:pt x="21" y="449"/>
                </a:lnTo>
                <a:lnTo>
                  <a:pt x="22" y="477"/>
                </a:lnTo>
                <a:lnTo>
                  <a:pt x="22" y="477"/>
                </a:lnTo>
                <a:lnTo>
                  <a:pt x="23" y="496"/>
                </a:lnTo>
                <a:lnTo>
                  <a:pt x="27" y="514"/>
                </a:lnTo>
                <a:lnTo>
                  <a:pt x="32" y="532"/>
                </a:lnTo>
                <a:lnTo>
                  <a:pt x="37" y="549"/>
                </a:lnTo>
                <a:lnTo>
                  <a:pt x="43" y="565"/>
                </a:lnTo>
                <a:lnTo>
                  <a:pt x="50" y="580"/>
                </a:lnTo>
                <a:lnTo>
                  <a:pt x="59" y="594"/>
                </a:lnTo>
                <a:lnTo>
                  <a:pt x="67" y="609"/>
                </a:lnTo>
                <a:lnTo>
                  <a:pt x="82" y="631"/>
                </a:lnTo>
                <a:lnTo>
                  <a:pt x="97" y="650"/>
                </a:lnTo>
                <a:lnTo>
                  <a:pt x="106" y="663"/>
                </a:lnTo>
                <a:lnTo>
                  <a:pt x="108" y="668"/>
                </a:lnTo>
                <a:lnTo>
                  <a:pt x="110" y="670"/>
                </a:lnTo>
                <a:lnTo>
                  <a:pt x="110" y="670"/>
                </a:lnTo>
                <a:lnTo>
                  <a:pt x="116" y="708"/>
                </a:lnTo>
                <a:lnTo>
                  <a:pt x="127" y="773"/>
                </a:lnTo>
                <a:lnTo>
                  <a:pt x="142" y="838"/>
                </a:lnTo>
                <a:lnTo>
                  <a:pt x="147" y="863"/>
                </a:lnTo>
                <a:lnTo>
                  <a:pt x="153" y="878"/>
                </a:lnTo>
                <a:lnTo>
                  <a:pt x="153" y="878"/>
                </a:lnTo>
                <a:lnTo>
                  <a:pt x="158" y="890"/>
                </a:lnTo>
                <a:lnTo>
                  <a:pt x="164" y="904"/>
                </a:lnTo>
                <a:lnTo>
                  <a:pt x="172" y="934"/>
                </a:lnTo>
                <a:lnTo>
                  <a:pt x="183" y="977"/>
                </a:lnTo>
                <a:lnTo>
                  <a:pt x="183" y="977"/>
                </a:lnTo>
                <a:lnTo>
                  <a:pt x="186" y="1005"/>
                </a:lnTo>
                <a:lnTo>
                  <a:pt x="191" y="1053"/>
                </a:lnTo>
                <a:lnTo>
                  <a:pt x="197" y="1119"/>
                </a:lnTo>
                <a:lnTo>
                  <a:pt x="223" y="1123"/>
                </a:lnTo>
                <a:lnTo>
                  <a:pt x="223" y="1123"/>
                </a:lnTo>
                <a:lnTo>
                  <a:pt x="221" y="1129"/>
                </a:lnTo>
                <a:lnTo>
                  <a:pt x="218" y="1141"/>
                </a:lnTo>
                <a:lnTo>
                  <a:pt x="217" y="1146"/>
                </a:lnTo>
                <a:lnTo>
                  <a:pt x="217" y="1151"/>
                </a:lnTo>
                <a:lnTo>
                  <a:pt x="218" y="1154"/>
                </a:lnTo>
                <a:lnTo>
                  <a:pt x="220" y="1155"/>
                </a:lnTo>
                <a:lnTo>
                  <a:pt x="221" y="1156"/>
                </a:lnTo>
                <a:lnTo>
                  <a:pt x="223" y="1156"/>
                </a:lnTo>
                <a:lnTo>
                  <a:pt x="223" y="1156"/>
                </a:lnTo>
                <a:lnTo>
                  <a:pt x="233" y="1156"/>
                </a:lnTo>
                <a:lnTo>
                  <a:pt x="249" y="1157"/>
                </a:lnTo>
                <a:lnTo>
                  <a:pt x="292" y="1163"/>
                </a:lnTo>
                <a:lnTo>
                  <a:pt x="337" y="1167"/>
                </a:lnTo>
                <a:lnTo>
                  <a:pt x="354" y="1168"/>
                </a:lnTo>
                <a:lnTo>
                  <a:pt x="366" y="1167"/>
                </a:lnTo>
                <a:lnTo>
                  <a:pt x="366" y="1167"/>
                </a:lnTo>
                <a:lnTo>
                  <a:pt x="380" y="1165"/>
                </a:lnTo>
                <a:lnTo>
                  <a:pt x="390" y="1164"/>
                </a:lnTo>
                <a:lnTo>
                  <a:pt x="396" y="1163"/>
                </a:lnTo>
                <a:lnTo>
                  <a:pt x="398" y="1162"/>
                </a:lnTo>
                <a:lnTo>
                  <a:pt x="399" y="1159"/>
                </a:lnTo>
                <a:lnTo>
                  <a:pt x="399" y="1159"/>
                </a:lnTo>
                <a:lnTo>
                  <a:pt x="401" y="1155"/>
                </a:lnTo>
                <a:lnTo>
                  <a:pt x="401" y="1150"/>
                </a:lnTo>
                <a:lnTo>
                  <a:pt x="401" y="1146"/>
                </a:lnTo>
                <a:lnTo>
                  <a:pt x="399" y="1145"/>
                </a:lnTo>
                <a:lnTo>
                  <a:pt x="399" y="1145"/>
                </a:lnTo>
                <a:lnTo>
                  <a:pt x="422" y="1144"/>
                </a:lnTo>
                <a:lnTo>
                  <a:pt x="442" y="1144"/>
                </a:lnTo>
                <a:lnTo>
                  <a:pt x="457" y="1145"/>
                </a:lnTo>
                <a:lnTo>
                  <a:pt x="457" y="1145"/>
                </a:lnTo>
                <a:lnTo>
                  <a:pt x="475" y="1145"/>
                </a:lnTo>
                <a:lnTo>
                  <a:pt x="498" y="1143"/>
                </a:lnTo>
                <a:lnTo>
                  <a:pt x="518" y="1141"/>
                </a:lnTo>
                <a:lnTo>
                  <a:pt x="525" y="1139"/>
                </a:lnTo>
                <a:lnTo>
                  <a:pt x="527" y="1138"/>
                </a:lnTo>
                <a:lnTo>
                  <a:pt x="527" y="1138"/>
                </a:lnTo>
                <a:lnTo>
                  <a:pt x="528" y="1135"/>
                </a:lnTo>
                <a:lnTo>
                  <a:pt x="529" y="1132"/>
                </a:lnTo>
                <a:lnTo>
                  <a:pt x="528" y="1129"/>
                </a:lnTo>
                <a:lnTo>
                  <a:pt x="524" y="1123"/>
                </a:lnTo>
                <a:lnTo>
                  <a:pt x="524" y="1123"/>
                </a:lnTo>
                <a:lnTo>
                  <a:pt x="520" y="1119"/>
                </a:lnTo>
                <a:lnTo>
                  <a:pt x="513" y="1116"/>
                </a:lnTo>
                <a:lnTo>
                  <a:pt x="499" y="1109"/>
                </a:lnTo>
                <a:lnTo>
                  <a:pt x="480" y="1102"/>
                </a:lnTo>
                <a:lnTo>
                  <a:pt x="480" y="1102"/>
                </a:lnTo>
                <a:lnTo>
                  <a:pt x="482" y="1098"/>
                </a:lnTo>
                <a:lnTo>
                  <a:pt x="483" y="1096"/>
                </a:lnTo>
                <a:lnTo>
                  <a:pt x="483" y="1091"/>
                </a:lnTo>
                <a:lnTo>
                  <a:pt x="483" y="1091"/>
                </a:lnTo>
                <a:lnTo>
                  <a:pt x="481" y="1047"/>
                </a:lnTo>
                <a:lnTo>
                  <a:pt x="479" y="1019"/>
                </a:lnTo>
                <a:lnTo>
                  <a:pt x="477" y="1008"/>
                </a:lnTo>
                <a:lnTo>
                  <a:pt x="476" y="1002"/>
                </a:lnTo>
                <a:lnTo>
                  <a:pt x="476" y="1002"/>
                </a:lnTo>
                <a:lnTo>
                  <a:pt x="473" y="993"/>
                </a:lnTo>
                <a:lnTo>
                  <a:pt x="470" y="979"/>
                </a:lnTo>
                <a:lnTo>
                  <a:pt x="466" y="955"/>
                </a:lnTo>
                <a:lnTo>
                  <a:pt x="466" y="955"/>
                </a:lnTo>
                <a:lnTo>
                  <a:pt x="464" y="951"/>
                </a:lnTo>
                <a:lnTo>
                  <a:pt x="466" y="944"/>
                </a:lnTo>
                <a:lnTo>
                  <a:pt x="468" y="929"/>
                </a:lnTo>
                <a:lnTo>
                  <a:pt x="473" y="908"/>
                </a:lnTo>
                <a:lnTo>
                  <a:pt x="473" y="908"/>
                </a:lnTo>
                <a:lnTo>
                  <a:pt x="482" y="942"/>
                </a:lnTo>
                <a:lnTo>
                  <a:pt x="489" y="968"/>
                </a:lnTo>
                <a:lnTo>
                  <a:pt x="494" y="984"/>
                </a:lnTo>
                <a:lnTo>
                  <a:pt x="494" y="984"/>
                </a:lnTo>
                <a:lnTo>
                  <a:pt x="499" y="996"/>
                </a:lnTo>
                <a:lnTo>
                  <a:pt x="501" y="999"/>
                </a:lnTo>
                <a:lnTo>
                  <a:pt x="502" y="999"/>
                </a:lnTo>
                <a:lnTo>
                  <a:pt x="502" y="999"/>
                </a:lnTo>
                <a:lnTo>
                  <a:pt x="505" y="1009"/>
                </a:lnTo>
                <a:lnTo>
                  <a:pt x="508" y="1032"/>
                </a:lnTo>
                <a:lnTo>
                  <a:pt x="512" y="1058"/>
                </a:lnTo>
                <a:lnTo>
                  <a:pt x="513" y="1068"/>
                </a:lnTo>
                <a:lnTo>
                  <a:pt x="513" y="1076"/>
                </a:lnTo>
                <a:lnTo>
                  <a:pt x="513" y="1076"/>
                </a:lnTo>
                <a:lnTo>
                  <a:pt x="512" y="1085"/>
                </a:lnTo>
                <a:lnTo>
                  <a:pt x="513" y="1092"/>
                </a:lnTo>
                <a:lnTo>
                  <a:pt x="514" y="1098"/>
                </a:lnTo>
                <a:lnTo>
                  <a:pt x="516" y="1102"/>
                </a:lnTo>
                <a:lnTo>
                  <a:pt x="516" y="1102"/>
                </a:lnTo>
                <a:lnTo>
                  <a:pt x="522" y="1102"/>
                </a:lnTo>
                <a:lnTo>
                  <a:pt x="535" y="1100"/>
                </a:lnTo>
                <a:lnTo>
                  <a:pt x="573" y="1094"/>
                </a:lnTo>
                <a:lnTo>
                  <a:pt x="593" y="1091"/>
                </a:lnTo>
                <a:lnTo>
                  <a:pt x="611" y="1087"/>
                </a:lnTo>
                <a:lnTo>
                  <a:pt x="623" y="1083"/>
                </a:lnTo>
                <a:lnTo>
                  <a:pt x="625" y="1081"/>
                </a:lnTo>
                <a:lnTo>
                  <a:pt x="626" y="1079"/>
                </a:lnTo>
                <a:lnTo>
                  <a:pt x="626" y="1079"/>
                </a:lnTo>
                <a:lnTo>
                  <a:pt x="624" y="1073"/>
                </a:lnTo>
                <a:lnTo>
                  <a:pt x="619" y="1067"/>
                </a:lnTo>
                <a:lnTo>
                  <a:pt x="616" y="1064"/>
                </a:lnTo>
                <a:lnTo>
                  <a:pt x="616" y="1062"/>
                </a:lnTo>
                <a:lnTo>
                  <a:pt x="616" y="1061"/>
                </a:lnTo>
                <a:lnTo>
                  <a:pt x="616" y="1061"/>
                </a:lnTo>
                <a:lnTo>
                  <a:pt x="624" y="1060"/>
                </a:lnTo>
                <a:lnTo>
                  <a:pt x="641" y="1059"/>
                </a:lnTo>
                <a:lnTo>
                  <a:pt x="658" y="1057"/>
                </a:lnTo>
                <a:lnTo>
                  <a:pt x="664" y="1055"/>
                </a:lnTo>
                <a:lnTo>
                  <a:pt x="667" y="1054"/>
                </a:lnTo>
                <a:lnTo>
                  <a:pt x="667" y="1054"/>
                </a:lnTo>
                <a:lnTo>
                  <a:pt x="668" y="1052"/>
                </a:lnTo>
                <a:lnTo>
                  <a:pt x="671" y="1051"/>
                </a:lnTo>
                <a:lnTo>
                  <a:pt x="676" y="1048"/>
                </a:lnTo>
                <a:lnTo>
                  <a:pt x="676" y="1047"/>
                </a:lnTo>
                <a:lnTo>
                  <a:pt x="676" y="1044"/>
                </a:lnTo>
                <a:lnTo>
                  <a:pt x="673" y="1040"/>
                </a:lnTo>
                <a:lnTo>
                  <a:pt x="667" y="1035"/>
                </a:lnTo>
                <a:lnTo>
                  <a:pt x="667" y="1035"/>
                </a:lnTo>
                <a:lnTo>
                  <a:pt x="658" y="1031"/>
                </a:lnTo>
                <a:lnTo>
                  <a:pt x="650" y="1026"/>
                </a:lnTo>
                <a:lnTo>
                  <a:pt x="641" y="1023"/>
                </a:lnTo>
                <a:lnTo>
                  <a:pt x="634" y="1021"/>
                </a:lnTo>
                <a:lnTo>
                  <a:pt x="621" y="1018"/>
                </a:lnTo>
                <a:lnTo>
                  <a:pt x="616" y="1018"/>
                </a:lnTo>
                <a:lnTo>
                  <a:pt x="616" y="1018"/>
                </a:lnTo>
                <a:lnTo>
                  <a:pt x="613" y="1003"/>
                </a:lnTo>
                <a:lnTo>
                  <a:pt x="611" y="992"/>
                </a:lnTo>
                <a:lnTo>
                  <a:pt x="608" y="984"/>
                </a:lnTo>
                <a:lnTo>
                  <a:pt x="608" y="984"/>
                </a:lnTo>
                <a:lnTo>
                  <a:pt x="606" y="981"/>
                </a:lnTo>
                <a:lnTo>
                  <a:pt x="605" y="973"/>
                </a:lnTo>
                <a:lnTo>
                  <a:pt x="603" y="954"/>
                </a:lnTo>
                <a:lnTo>
                  <a:pt x="600" y="927"/>
                </a:lnTo>
                <a:lnTo>
                  <a:pt x="608" y="911"/>
                </a:lnTo>
                <a:lnTo>
                  <a:pt x="608" y="911"/>
                </a:lnTo>
                <a:lnTo>
                  <a:pt x="600" y="873"/>
                </a:lnTo>
                <a:lnTo>
                  <a:pt x="596" y="845"/>
                </a:lnTo>
                <a:lnTo>
                  <a:pt x="593" y="824"/>
                </a:lnTo>
                <a:lnTo>
                  <a:pt x="593" y="824"/>
                </a:lnTo>
                <a:lnTo>
                  <a:pt x="592" y="794"/>
                </a:lnTo>
                <a:lnTo>
                  <a:pt x="591" y="780"/>
                </a:lnTo>
                <a:lnTo>
                  <a:pt x="590" y="773"/>
                </a:lnTo>
                <a:lnTo>
                  <a:pt x="590" y="773"/>
                </a:lnTo>
                <a:lnTo>
                  <a:pt x="579" y="743"/>
                </a:lnTo>
                <a:lnTo>
                  <a:pt x="579" y="743"/>
                </a:lnTo>
                <a:lnTo>
                  <a:pt x="586" y="714"/>
                </a:lnTo>
                <a:lnTo>
                  <a:pt x="586" y="714"/>
                </a:lnTo>
                <a:lnTo>
                  <a:pt x="590" y="703"/>
                </a:lnTo>
                <a:lnTo>
                  <a:pt x="593" y="692"/>
                </a:lnTo>
                <a:lnTo>
                  <a:pt x="597" y="685"/>
                </a:lnTo>
                <a:lnTo>
                  <a:pt x="597" y="682"/>
                </a:lnTo>
                <a:lnTo>
                  <a:pt x="597" y="682"/>
                </a:lnTo>
                <a:lnTo>
                  <a:pt x="597" y="658"/>
                </a:lnTo>
                <a:lnTo>
                  <a:pt x="597" y="638"/>
                </a:lnTo>
                <a:lnTo>
                  <a:pt x="597" y="638"/>
                </a:lnTo>
                <a:lnTo>
                  <a:pt x="605" y="633"/>
                </a:lnTo>
                <a:lnTo>
                  <a:pt x="610" y="630"/>
                </a:lnTo>
                <a:lnTo>
                  <a:pt x="611" y="629"/>
                </a:lnTo>
                <a:lnTo>
                  <a:pt x="612" y="626"/>
                </a:lnTo>
                <a:lnTo>
                  <a:pt x="612" y="626"/>
                </a:lnTo>
                <a:lnTo>
                  <a:pt x="608" y="620"/>
                </a:lnTo>
                <a:lnTo>
                  <a:pt x="606" y="617"/>
                </a:lnTo>
                <a:lnTo>
                  <a:pt x="608" y="616"/>
                </a:lnTo>
                <a:lnTo>
                  <a:pt x="608" y="616"/>
                </a:lnTo>
                <a:lnTo>
                  <a:pt x="608" y="616"/>
                </a:lnTo>
                <a:lnTo>
                  <a:pt x="615" y="616"/>
                </a:lnTo>
                <a:lnTo>
                  <a:pt x="617" y="614"/>
                </a:lnTo>
                <a:lnTo>
                  <a:pt x="619" y="612"/>
                </a:lnTo>
                <a:lnTo>
                  <a:pt x="619" y="612"/>
                </a:lnTo>
                <a:lnTo>
                  <a:pt x="619" y="605"/>
                </a:lnTo>
                <a:lnTo>
                  <a:pt x="619" y="601"/>
                </a:lnTo>
                <a:lnTo>
                  <a:pt x="717" y="642"/>
                </a:lnTo>
                <a:lnTo>
                  <a:pt x="736" y="635"/>
                </a:lnTo>
                <a:lnTo>
                  <a:pt x="736" y="635"/>
                </a:lnTo>
                <a:lnTo>
                  <a:pt x="740" y="640"/>
                </a:lnTo>
                <a:lnTo>
                  <a:pt x="744" y="645"/>
                </a:lnTo>
                <a:lnTo>
                  <a:pt x="747" y="649"/>
                </a:lnTo>
                <a:lnTo>
                  <a:pt x="747" y="649"/>
                </a:lnTo>
                <a:lnTo>
                  <a:pt x="749" y="651"/>
                </a:lnTo>
                <a:lnTo>
                  <a:pt x="749" y="652"/>
                </a:lnTo>
                <a:lnTo>
                  <a:pt x="752" y="653"/>
                </a:lnTo>
                <a:lnTo>
                  <a:pt x="754" y="652"/>
                </a:lnTo>
                <a:lnTo>
                  <a:pt x="754" y="652"/>
                </a:lnTo>
                <a:lnTo>
                  <a:pt x="761" y="650"/>
                </a:lnTo>
                <a:lnTo>
                  <a:pt x="762" y="649"/>
                </a:lnTo>
                <a:lnTo>
                  <a:pt x="762" y="645"/>
                </a:lnTo>
                <a:lnTo>
                  <a:pt x="762" y="645"/>
                </a:lnTo>
                <a:lnTo>
                  <a:pt x="759" y="642"/>
                </a:lnTo>
                <a:lnTo>
                  <a:pt x="757" y="638"/>
                </a:lnTo>
                <a:lnTo>
                  <a:pt x="755" y="636"/>
                </a:lnTo>
                <a:lnTo>
                  <a:pt x="757" y="635"/>
                </a:lnTo>
                <a:lnTo>
                  <a:pt x="758" y="635"/>
                </a:lnTo>
                <a:lnTo>
                  <a:pt x="758" y="635"/>
                </a:lnTo>
                <a:lnTo>
                  <a:pt x="764" y="633"/>
                </a:lnTo>
                <a:lnTo>
                  <a:pt x="768" y="633"/>
                </a:lnTo>
                <a:lnTo>
                  <a:pt x="772" y="635"/>
                </a:lnTo>
                <a:lnTo>
                  <a:pt x="773" y="638"/>
                </a:lnTo>
                <a:lnTo>
                  <a:pt x="773" y="638"/>
                </a:lnTo>
                <a:lnTo>
                  <a:pt x="774" y="648"/>
                </a:lnTo>
                <a:lnTo>
                  <a:pt x="775" y="651"/>
                </a:lnTo>
                <a:lnTo>
                  <a:pt x="775" y="652"/>
                </a:lnTo>
                <a:lnTo>
                  <a:pt x="777" y="652"/>
                </a:lnTo>
                <a:lnTo>
                  <a:pt x="777" y="652"/>
                </a:lnTo>
                <a:lnTo>
                  <a:pt x="784" y="652"/>
                </a:lnTo>
                <a:lnTo>
                  <a:pt x="786" y="651"/>
                </a:lnTo>
                <a:lnTo>
                  <a:pt x="787" y="650"/>
                </a:lnTo>
                <a:lnTo>
                  <a:pt x="787" y="649"/>
                </a:lnTo>
                <a:lnTo>
                  <a:pt x="787" y="649"/>
                </a:lnTo>
                <a:lnTo>
                  <a:pt x="787" y="639"/>
                </a:lnTo>
                <a:lnTo>
                  <a:pt x="787" y="630"/>
                </a:lnTo>
                <a:lnTo>
                  <a:pt x="787" y="630"/>
                </a:lnTo>
                <a:lnTo>
                  <a:pt x="788" y="627"/>
                </a:lnTo>
                <a:lnTo>
                  <a:pt x="790" y="625"/>
                </a:lnTo>
                <a:lnTo>
                  <a:pt x="790" y="623"/>
                </a:lnTo>
                <a:lnTo>
                  <a:pt x="787" y="619"/>
                </a:lnTo>
                <a:lnTo>
                  <a:pt x="787" y="619"/>
                </a:lnTo>
                <a:lnTo>
                  <a:pt x="780" y="612"/>
                </a:lnTo>
                <a:lnTo>
                  <a:pt x="777" y="610"/>
                </a:lnTo>
                <a:lnTo>
                  <a:pt x="773" y="609"/>
                </a:lnTo>
                <a:lnTo>
                  <a:pt x="773" y="609"/>
                </a:lnTo>
                <a:lnTo>
                  <a:pt x="766" y="606"/>
                </a:lnTo>
                <a:lnTo>
                  <a:pt x="762" y="605"/>
                </a:lnTo>
                <a:lnTo>
                  <a:pt x="762" y="605"/>
                </a:lnTo>
                <a:lnTo>
                  <a:pt x="762" y="605"/>
                </a:lnTo>
                <a:lnTo>
                  <a:pt x="758" y="598"/>
                </a:lnTo>
                <a:lnTo>
                  <a:pt x="758" y="598"/>
                </a:lnTo>
                <a:lnTo>
                  <a:pt x="757" y="594"/>
                </a:lnTo>
                <a:lnTo>
                  <a:pt x="754" y="592"/>
                </a:lnTo>
                <a:lnTo>
                  <a:pt x="749" y="591"/>
                </a:lnTo>
                <a:lnTo>
                  <a:pt x="746" y="590"/>
                </a:lnTo>
                <a:lnTo>
                  <a:pt x="740" y="586"/>
                </a:lnTo>
                <a:lnTo>
                  <a:pt x="740" y="586"/>
                </a:lnTo>
                <a:lnTo>
                  <a:pt x="731" y="581"/>
                </a:lnTo>
                <a:lnTo>
                  <a:pt x="717" y="575"/>
                </a:lnTo>
                <a:lnTo>
                  <a:pt x="704" y="569"/>
                </a:lnTo>
                <a:lnTo>
                  <a:pt x="696" y="565"/>
                </a:lnTo>
                <a:lnTo>
                  <a:pt x="696" y="565"/>
                </a:lnTo>
                <a:lnTo>
                  <a:pt x="671" y="551"/>
                </a:lnTo>
                <a:lnTo>
                  <a:pt x="652" y="539"/>
                </a:lnTo>
                <a:lnTo>
                  <a:pt x="649" y="535"/>
                </a:lnTo>
                <a:lnTo>
                  <a:pt x="649" y="517"/>
                </a:lnTo>
                <a:lnTo>
                  <a:pt x="652" y="510"/>
                </a:lnTo>
                <a:lnTo>
                  <a:pt x="652" y="510"/>
                </a:lnTo>
                <a:lnTo>
                  <a:pt x="658" y="496"/>
                </a:lnTo>
                <a:lnTo>
                  <a:pt x="662" y="488"/>
                </a:lnTo>
                <a:lnTo>
                  <a:pt x="663" y="481"/>
                </a:lnTo>
                <a:lnTo>
                  <a:pt x="663" y="481"/>
                </a:lnTo>
                <a:lnTo>
                  <a:pt x="663" y="473"/>
                </a:lnTo>
                <a:lnTo>
                  <a:pt x="662" y="467"/>
                </a:lnTo>
                <a:lnTo>
                  <a:pt x="660" y="460"/>
                </a:lnTo>
                <a:lnTo>
                  <a:pt x="655" y="454"/>
                </a:lnTo>
                <a:lnTo>
                  <a:pt x="650" y="447"/>
                </a:lnTo>
                <a:lnTo>
                  <a:pt x="643" y="439"/>
                </a:lnTo>
                <a:lnTo>
                  <a:pt x="634" y="434"/>
                </a:lnTo>
                <a:lnTo>
                  <a:pt x="634" y="434"/>
                </a:lnTo>
                <a:lnTo>
                  <a:pt x="615" y="422"/>
                </a:lnTo>
                <a:lnTo>
                  <a:pt x="599" y="411"/>
                </a:lnTo>
                <a:lnTo>
                  <a:pt x="591" y="408"/>
                </a:lnTo>
                <a:lnTo>
                  <a:pt x="585" y="405"/>
                </a:lnTo>
                <a:lnTo>
                  <a:pt x="578" y="404"/>
                </a:lnTo>
                <a:lnTo>
                  <a:pt x="571" y="404"/>
                </a:lnTo>
                <a:lnTo>
                  <a:pt x="571" y="404"/>
                </a:lnTo>
                <a:lnTo>
                  <a:pt x="559" y="405"/>
                </a:lnTo>
                <a:lnTo>
                  <a:pt x="548" y="405"/>
                </a:lnTo>
                <a:lnTo>
                  <a:pt x="539" y="404"/>
                </a:lnTo>
                <a:lnTo>
                  <a:pt x="539" y="404"/>
                </a:lnTo>
                <a:lnTo>
                  <a:pt x="558" y="360"/>
                </a:lnTo>
                <a:lnTo>
                  <a:pt x="572" y="327"/>
                </a:lnTo>
                <a:lnTo>
                  <a:pt x="577" y="314"/>
                </a:lnTo>
                <a:lnTo>
                  <a:pt x="579" y="306"/>
                </a:lnTo>
                <a:lnTo>
                  <a:pt x="579" y="306"/>
                </a:lnTo>
                <a:lnTo>
                  <a:pt x="578" y="300"/>
                </a:lnTo>
                <a:lnTo>
                  <a:pt x="578" y="294"/>
                </a:lnTo>
                <a:lnTo>
                  <a:pt x="573" y="282"/>
                </a:lnTo>
                <a:lnTo>
                  <a:pt x="568" y="272"/>
                </a:lnTo>
                <a:lnTo>
                  <a:pt x="564" y="266"/>
                </a:lnTo>
                <a:lnTo>
                  <a:pt x="564" y="266"/>
                </a:lnTo>
                <a:lnTo>
                  <a:pt x="564" y="263"/>
                </a:lnTo>
                <a:lnTo>
                  <a:pt x="564" y="261"/>
                </a:lnTo>
                <a:lnTo>
                  <a:pt x="568" y="256"/>
                </a:lnTo>
                <a:lnTo>
                  <a:pt x="576" y="250"/>
                </a:lnTo>
                <a:lnTo>
                  <a:pt x="576" y="250"/>
                </a:lnTo>
                <a:lnTo>
                  <a:pt x="574" y="254"/>
                </a:lnTo>
                <a:lnTo>
                  <a:pt x="576" y="260"/>
                </a:lnTo>
                <a:lnTo>
                  <a:pt x="578" y="268"/>
                </a:lnTo>
                <a:lnTo>
                  <a:pt x="579" y="270"/>
                </a:lnTo>
                <a:lnTo>
                  <a:pt x="583" y="273"/>
                </a:lnTo>
                <a:lnTo>
                  <a:pt x="583" y="273"/>
                </a:lnTo>
                <a:lnTo>
                  <a:pt x="589" y="275"/>
                </a:lnTo>
                <a:lnTo>
                  <a:pt x="592" y="277"/>
                </a:lnTo>
                <a:lnTo>
                  <a:pt x="596" y="279"/>
                </a:lnTo>
                <a:lnTo>
                  <a:pt x="597" y="277"/>
                </a:lnTo>
                <a:lnTo>
                  <a:pt x="597" y="276"/>
                </a:lnTo>
                <a:lnTo>
                  <a:pt x="597" y="276"/>
                </a:lnTo>
                <a:lnTo>
                  <a:pt x="599" y="273"/>
                </a:lnTo>
                <a:lnTo>
                  <a:pt x="603" y="270"/>
                </a:lnTo>
                <a:lnTo>
                  <a:pt x="606" y="268"/>
                </a:lnTo>
                <a:lnTo>
                  <a:pt x="608" y="269"/>
                </a:lnTo>
                <a:lnTo>
                  <a:pt x="608" y="269"/>
                </a:lnTo>
                <a:lnTo>
                  <a:pt x="612" y="276"/>
                </a:lnTo>
                <a:lnTo>
                  <a:pt x="616" y="279"/>
                </a:lnTo>
                <a:lnTo>
                  <a:pt x="617" y="280"/>
                </a:lnTo>
                <a:lnTo>
                  <a:pt x="619" y="280"/>
                </a:lnTo>
                <a:lnTo>
                  <a:pt x="619" y="280"/>
                </a:lnTo>
                <a:lnTo>
                  <a:pt x="621" y="279"/>
                </a:lnTo>
                <a:lnTo>
                  <a:pt x="622" y="277"/>
                </a:lnTo>
                <a:lnTo>
                  <a:pt x="624" y="273"/>
                </a:lnTo>
                <a:lnTo>
                  <a:pt x="626" y="269"/>
                </a:lnTo>
                <a:lnTo>
                  <a:pt x="628" y="268"/>
                </a:lnTo>
                <a:lnTo>
                  <a:pt x="630" y="269"/>
                </a:lnTo>
                <a:lnTo>
                  <a:pt x="630" y="269"/>
                </a:lnTo>
                <a:lnTo>
                  <a:pt x="634" y="269"/>
                </a:lnTo>
                <a:lnTo>
                  <a:pt x="637" y="268"/>
                </a:lnTo>
                <a:lnTo>
                  <a:pt x="645" y="262"/>
                </a:lnTo>
                <a:lnTo>
                  <a:pt x="656" y="254"/>
                </a:lnTo>
                <a:lnTo>
                  <a:pt x="656" y="254"/>
                </a:lnTo>
                <a:lnTo>
                  <a:pt x="656" y="254"/>
                </a:lnTo>
                <a:lnTo>
                  <a:pt x="657" y="253"/>
                </a:lnTo>
                <a:lnTo>
                  <a:pt x="658" y="250"/>
                </a:lnTo>
                <a:lnTo>
                  <a:pt x="660" y="243"/>
                </a:lnTo>
                <a:lnTo>
                  <a:pt x="660" y="243"/>
                </a:lnTo>
                <a:lnTo>
                  <a:pt x="661" y="220"/>
                </a:lnTo>
                <a:lnTo>
                  <a:pt x="663" y="178"/>
                </a:lnTo>
                <a:lnTo>
                  <a:pt x="663" y="178"/>
                </a:lnTo>
                <a:lnTo>
                  <a:pt x="665" y="158"/>
                </a:lnTo>
                <a:lnTo>
                  <a:pt x="669" y="144"/>
                </a:lnTo>
                <a:lnTo>
                  <a:pt x="671" y="131"/>
                </a:lnTo>
                <a:lnTo>
                  <a:pt x="674" y="108"/>
                </a:lnTo>
                <a:lnTo>
                  <a:pt x="674" y="108"/>
                </a:lnTo>
                <a:lnTo>
                  <a:pt x="674" y="95"/>
                </a:lnTo>
                <a:lnTo>
                  <a:pt x="674" y="84"/>
                </a:lnTo>
                <a:lnTo>
                  <a:pt x="673" y="75"/>
                </a:lnTo>
                <a:lnTo>
                  <a:pt x="670" y="68"/>
                </a:lnTo>
                <a:lnTo>
                  <a:pt x="669" y="62"/>
                </a:lnTo>
                <a:lnTo>
                  <a:pt x="667" y="58"/>
                </a:lnTo>
                <a:lnTo>
                  <a:pt x="663" y="54"/>
                </a:lnTo>
                <a:lnTo>
                  <a:pt x="663" y="54"/>
                </a:lnTo>
                <a:lnTo>
                  <a:pt x="661" y="53"/>
                </a:lnTo>
                <a:lnTo>
                  <a:pt x="660" y="52"/>
                </a:lnTo>
                <a:lnTo>
                  <a:pt x="657" y="52"/>
                </a:lnTo>
                <a:lnTo>
                  <a:pt x="656" y="50"/>
                </a:lnTo>
                <a:lnTo>
                  <a:pt x="656" y="50"/>
                </a:lnTo>
                <a:lnTo>
                  <a:pt x="652" y="45"/>
                </a:lnTo>
                <a:lnTo>
                  <a:pt x="650" y="39"/>
                </a:lnTo>
                <a:lnTo>
                  <a:pt x="645" y="33"/>
                </a:lnTo>
                <a:lnTo>
                  <a:pt x="639" y="26"/>
                </a:lnTo>
                <a:lnTo>
                  <a:pt x="631" y="19"/>
                </a:lnTo>
                <a:lnTo>
                  <a:pt x="619" y="13"/>
                </a:lnTo>
                <a:lnTo>
                  <a:pt x="604" y="7"/>
                </a:lnTo>
                <a:lnTo>
                  <a:pt x="604" y="7"/>
                </a:lnTo>
                <a:lnTo>
                  <a:pt x="589" y="2"/>
                </a:lnTo>
                <a:lnTo>
                  <a:pt x="576" y="0"/>
                </a:lnTo>
                <a:lnTo>
                  <a:pt x="564" y="0"/>
                </a:lnTo>
                <a:lnTo>
                  <a:pt x="553" y="1"/>
                </a:lnTo>
                <a:lnTo>
                  <a:pt x="544" y="4"/>
                </a:lnTo>
                <a:lnTo>
                  <a:pt x="534" y="8"/>
                </a:lnTo>
                <a:lnTo>
                  <a:pt x="516" y="17"/>
                </a:lnTo>
                <a:lnTo>
                  <a:pt x="516" y="17"/>
                </a:lnTo>
                <a:lnTo>
                  <a:pt x="507" y="23"/>
                </a:lnTo>
                <a:lnTo>
                  <a:pt x="496" y="33"/>
                </a:lnTo>
                <a:lnTo>
                  <a:pt x="486" y="45"/>
                </a:lnTo>
                <a:lnTo>
                  <a:pt x="475" y="56"/>
                </a:lnTo>
                <a:lnTo>
                  <a:pt x="457" y="79"/>
                </a:lnTo>
                <a:lnTo>
                  <a:pt x="447" y="94"/>
                </a:lnTo>
                <a:lnTo>
                  <a:pt x="447" y="94"/>
                </a:lnTo>
                <a:lnTo>
                  <a:pt x="442" y="99"/>
                </a:lnTo>
                <a:lnTo>
                  <a:pt x="434" y="105"/>
                </a:lnTo>
                <a:lnTo>
                  <a:pt x="411" y="120"/>
                </a:lnTo>
                <a:lnTo>
                  <a:pt x="389" y="134"/>
                </a:lnTo>
                <a:lnTo>
                  <a:pt x="379" y="139"/>
                </a:lnTo>
                <a:lnTo>
                  <a:pt x="373" y="142"/>
                </a:lnTo>
                <a:lnTo>
                  <a:pt x="373" y="142"/>
                </a:lnTo>
                <a:lnTo>
                  <a:pt x="370" y="143"/>
                </a:lnTo>
                <a:lnTo>
                  <a:pt x="366" y="147"/>
                </a:lnTo>
                <a:lnTo>
                  <a:pt x="363" y="152"/>
                </a:lnTo>
                <a:lnTo>
                  <a:pt x="360" y="157"/>
                </a:lnTo>
                <a:lnTo>
                  <a:pt x="357" y="166"/>
                </a:lnTo>
                <a:lnTo>
                  <a:pt x="356" y="170"/>
                </a:lnTo>
                <a:lnTo>
                  <a:pt x="356" y="17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BCD91070-9C91-44C6-B57B-256E33306DE0}"/>
              </a:ext>
            </a:extLst>
          </p:cNvPr>
          <p:cNvSpPr>
            <a:spLocks noEditPoints="1"/>
          </p:cNvSpPr>
          <p:nvPr/>
        </p:nvSpPr>
        <p:spPr bwMode="auto">
          <a:xfrm>
            <a:off x="902550" y="4712147"/>
            <a:ext cx="700937" cy="1652299"/>
          </a:xfrm>
          <a:custGeom>
            <a:avLst/>
            <a:gdLst>
              <a:gd name="T0" fmla="*/ 530 w 543"/>
              <a:gd name="T1" fmla="*/ 568 h 1280"/>
              <a:gd name="T2" fmla="*/ 540 w 543"/>
              <a:gd name="T3" fmla="*/ 490 h 1280"/>
              <a:gd name="T4" fmla="*/ 511 w 543"/>
              <a:gd name="T5" fmla="*/ 350 h 1280"/>
              <a:gd name="T6" fmla="*/ 437 w 543"/>
              <a:gd name="T7" fmla="*/ 198 h 1280"/>
              <a:gd name="T8" fmla="*/ 367 w 543"/>
              <a:gd name="T9" fmla="*/ 146 h 1280"/>
              <a:gd name="T10" fmla="*/ 385 w 543"/>
              <a:gd name="T11" fmla="*/ 100 h 1280"/>
              <a:gd name="T12" fmla="*/ 386 w 543"/>
              <a:gd name="T13" fmla="*/ 61 h 1280"/>
              <a:gd name="T14" fmla="*/ 323 w 543"/>
              <a:gd name="T15" fmla="*/ 0 h 1280"/>
              <a:gd name="T16" fmla="*/ 239 w 543"/>
              <a:gd name="T17" fmla="*/ 20 h 1280"/>
              <a:gd name="T18" fmla="*/ 196 w 543"/>
              <a:gd name="T19" fmla="*/ 89 h 1280"/>
              <a:gd name="T20" fmla="*/ 241 w 543"/>
              <a:gd name="T21" fmla="*/ 120 h 1280"/>
              <a:gd name="T22" fmla="*/ 254 w 543"/>
              <a:gd name="T23" fmla="*/ 159 h 1280"/>
              <a:gd name="T24" fmla="*/ 274 w 543"/>
              <a:gd name="T25" fmla="*/ 198 h 1280"/>
              <a:gd name="T26" fmla="*/ 228 w 543"/>
              <a:gd name="T27" fmla="*/ 217 h 1280"/>
              <a:gd name="T28" fmla="*/ 148 w 543"/>
              <a:gd name="T29" fmla="*/ 353 h 1280"/>
              <a:gd name="T30" fmla="*/ 109 w 543"/>
              <a:gd name="T31" fmla="*/ 647 h 1280"/>
              <a:gd name="T32" fmla="*/ 66 w 543"/>
              <a:gd name="T33" fmla="*/ 693 h 1280"/>
              <a:gd name="T34" fmla="*/ 66 w 543"/>
              <a:gd name="T35" fmla="*/ 773 h 1280"/>
              <a:gd name="T36" fmla="*/ 59 w 543"/>
              <a:gd name="T37" fmla="*/ 812 h 1280"/>
              <a:gd name="T38" fmla="*/ 16 w 543"/>
              <a:gd name="T39" fmla="*/ 889 h 1280"/>
              <a:gd name="T40" fmla="*/ 0 w 543"/>
              <a:gd name="T41" fmla="*/ 1012 h 1280"/>
              <a:gd name="T42" fmla="*/ 33 w 543"/>
              <a:gd name="T43" fmla="*/ 1065 h 1280"/>
              <a:gd name="T44" fmla="*/ 45 w 543"/>
              <a:gd name="T45" fmla="*/ 1054 h 1280"/>
              <a:gd name="T46" fmla="*/ 52 w 543"/>
              <a:gd name="T47" fmla="*/ 1011 h 1280"/>
              <a:gd name="T48" fmla="*/ 66 w 543"/>
              <a:gd name="T49" fmla="*/ 1052 h 1280"/>
              <a:gd name="T50" fmla="*/ 100 w 543"/>
              <a:gd name="T51" fmla="*/ 1091 h 1280"/>
              <a:gd name="T52" fmla="*/ 124 w 543"/>
              <a:gd name="T53" fmla="*/ 1125 h 1280"/>
              <a:gd name="T54" fmla="*/ 137 w 543"/>
              <a:gd name="T55" fmla="*/ 1249 h 1280"/>
              <a:gd name="T56" fmla="*/ 190 w 543"/>
              <a:gd name="T57" fmla="*/ 1278 h 1280"/>
              <a:gd name="T58" fmla="*/ 214 w 543"/>
              <a:gd name="T59" fmla="*/ 1251 h 1280"/>
              <a:gd name="T60" fmla="*/ 203 w 543"/>
              <a:gd name="T61" fmla="*/ 1171 h 1280"/>
              <a:gd name="T62" fmla="*/ 235 w 543"/>
              <a:gd name="T63" fmla="*/ 1094 h 1280"/>
              <a:gd name="T64" fmla="*/ 271 w 543"/>
              <a:gd name="T65" fmla="*/ 1011 h 1280"/>
              <a:gd name="T66" fmla="*/ 251 w 543"/>
              <a:gd name="T67" fmla="*/ 1132 h 1280"/>
              <a:gd name="T68" fmla="*/ 293 w 543"/>
              <a:gd name="T69" fmla="*/ 1197 h 1280"/>
              <a:gd name="T70" fmla="*/ 340 w 543"/>
              <a:gd name="T71" fmla="*/ 1171 h 1280"/>
              <a:gd name="T72" fmla="*/ 312 w 543"/>
              <a:gd name="T73" fmla="*/ 1065 h 1280"/>
              <a:gd name="T74" fmla="*/ 346 w 543"/>
              <a:gd name="T75" fmla="*/ 935 h 1280"/>
              <a:gd name="T76" fmla="*/ 372 w 543"/>
              <a:gd name="T77" fmla="*/ 761 h 1280"/>
              <a:gd name="T78" fmla="*/ 393 w 543"/>
              <a:gd name="T79" fmla="*/ 964 h 1280"/>
              <a:gd name="T80" fmla="*/ 372 w 543"/>
              <a:gd name="T81" fmla="*/ 1154 h 1280"/>
              <a:gd name="T82" fmla="*/ 378 w 543"/>
              <a:gd name="T83" fmla="*/ 1190 h 1280"/>
              <a:gd name="T84" fmla="*/ 496 w 543"/>
              <a:gd name="T85" fmla="*/ 1205 h 1280"/>
              <a:gd name="T86" fmla="*/ 469 w 543"/>
              <a:gd name="T87" fmla="*/ 1164 h 1280"/>
              <a:gd name="T88" fmla="*/ 437 w 543"/>
              <a:gd name="T89" fmla="*/ 1086 h 1280"/>
              <a:gd name="T90" fmla="*/ 489 w 543"/>
              <a:gd name="T91" fmla="*/ 734 h 1280"/>
              <a:gd name="T92" fmla="*/ 418 w 543"/>
              <a:gd name="T93" fmla="*/ 524 h 1280"/>
              <a:gd name="T94" fmla="*/ 417 w 543"/>
              <a:gd name="T95" fmla="*/ 394 h 1280"/>
              <a:gd name="T96" fmla="*/ 482 w 543"/>
              <a:gd name="T97" fmla="*/ 537 h 1280"/>
              <a:gd name="T98" fmla="*/ 496 w 543"/>
              <a:gd name="T99" fmla="*/ 590 h 1280"/>
              <a:gd name="T100" fmla="*/ 508 w 543"/>
              <a:gd name="T101" fmla="*/ 595 h 1280"/>
              <a:gd name="T102" fmla="*/ 502 w 543"/>
              <a:gd name="T103" fmla="*/ 628 h 1280"/>
              <a:gd name="T104" fmla="*/ 521 w 543"/>
              <a:gd name="T105" fmla="*/ 628 h 1280"/>
              <a:gd name="T106" fmla="*/ 209 w 543"/>
              <a:gd name="T107" fmla="*/ 557 h 1280"/>
              <a:gd name="T108" fmla="*/ 237 w 543"/>
              <a:gd name="T109" fmla="*/ 645 h 1280"/>
              <a:gd name="T110" fmla="*/ 282 w 543"/>
              <a:gd name="T111" fmla="*/ 789 h 1280"/>
              <a:gd name="T112" fmla="*/ 235 w 543"/>
              <a:gd name="T113" fmla="*/ 825 h 1280"/>
              <a:gd name="T114" fmla="*/ 189 w 543"/>
              <a:gd name="T115" fmla="*/ 760 h 1280"/>
              <a:gd name="T116" fmla="*/ 183 w 543"/>
              <a:gd name="T117" fmla="*/ 700 h 1280"/>
              <a:gd name="T118" fmla="*/ 163 w 543"/>
              <a:gd name="T119" fmla="*/ 661 h 1280"/>
              <a:gd name="T120" fmla="*/ 194 w 543"/>
              <a:gd name="T121" fmla="*/ 561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43" h="1280">
                <a:moveTo>
                  <a:pt x="528" y="589"/>
                </a:moveTo>
                <a:lnTo>
                  <a:pt x="528" y="589"/>
                </a:lnTo>
                <a:lnTo>
                  <a:pt x="527" y="584"/>
                </a:lnTo>
                <a:lnTo>
                  <a:pt x="528" y="577"/>
                </a:lnTo>
                <a:lnTo>
                  <a:pt x="528" y="573"/>
                </a:lnTo>
                <a:lnTo>
                  <a:pt x="528" y="570"/>
                </a:lnTo>
                <a:lnTo>
                  <a:pt x="527" y="570"/>
                </a:lnTo>
                <a:lnTo>
                  <a:pt x="528" y="570"/>
                </a:lnTo>
                <a:lnTo>
                  <a:pt x="528" y="570"/>
                </a:lnTo>
                <a:lnTo>
                  <a:pt x="528" y="570"/>
                </a:lnTo>
                <a:lnTo>
                  <a:pt x="530" y="568"/>
                </a:lnTo>
                <a:lnTo>
                  <a:pt x="533" y="565"/>
                </a:lnTo>
                <a:lnTo>
                  <a:pt x="534" y="563"/>
                </a:lnTo>
                <a:lnTo>
                  <a:pt x="534" y="563"/>
                </a:lnTo>
                <a:lnTo>
                  <a:pt x="535" y="557"/>
                </a:lnTo>
                <a:lnTo>
                  <a:pt x="535" y="546"/>
                </a:lnTo>
                <a:lnTo>
                  <a:pt x="535" y="537"/>
                </a:lnTo>
                <a:lnTo>
                  <a:pt x="534" y="531"/>
                </a:lnTo>
                <a:lnTo>
                  <a:pt x="534" y="531"/>
                </a:lnTo>
                <a:lnTo>
                  <a:pt x="534" y="526"/>
                </a:lnTo>
                <a:lnTo>
                  <a:pt x="535" y="517"/>
                </a:lnTo>
                <a:lnTo>
                  <a:pt x="540" y="490"/>
                </a:lnTo>
                <a:lnTo>
                  <a:pt x="542" y="473"/>
                </a:lnTo>
                <a:lnTo>
                  <a:pt x="543" y="458"/>
                </a:lnTo>
                <a:lnTo>
                  <a:pt x="543" y="445"/>
                </a:lnTo>
                <a:lnTo>
                  <a:pt x="542" y="437"/>
                </a:lnTo>
                <a:lnTo>
                  <a:pt x="541" y="433"/>
                </a:lnTo>
                <a:lnTo>
                  <a:pt x="541" y="433"/>
                </a:lnTo>
                <a:lnTo>
                  <a:pt x="534" y="415"/>
                </a:lnTo>
                <a:lnTo>
                  <a:pt x="529" y="400"/>
                </a:lnTo>
                <a:lnTo>
                  <a:pt x="521" y="375"/>
                </a:lnTo>
                <a:lnTo>
                  <a:pt x="521" y="375"/>
                </a:lnTo>
                <a:lnTo>
                  <a:pt x="511" y="350"/>
                </a:lnTo>
                <a:lnTo>
                  <a:pt x="505" y="336"/>
                </a:lnTo>
                <a:lnTo>
                  <a:pt x="502" y="323"/>
                </a:lnTo>
                <a:lnTo>
                  <a:pt x="502" y="323"/>
                </a:lnTo>
                <a:lnTo>
                  <a:pt x="491" y="275"/>
                </a:lnTo>
                <a:lnTo>
                  <a:pt x="487" y="249"/>
                </a:lnTo>
                <a:lnTo>
                  <a:pt x="484" y="241"/>
                </a:lnTo>
                <a:lnTo>
                  <a:pt x="482" y="237"/>
                </a:lnTo>
                <a:lnTo>
                  <a:pt x="482" y="237"/>
                </a:lnTo>
                <a:lnTo>
                  <a:pt x="459" y="217"/>
                </a:lnTo>
                <a:lnTo>
                  <a:pt x="445" y="205"/>
                </a:lnTo>
                <a:lnTo>
                  <a:pt x="437" y="198"/>
                </a:lnTo>
                <a:lnTo>
                  <a:pt x="437" y="198"/>
                </a:lnTo>
                <a:lnTo>
                  <a:pt x="399" y="184"/>
                </a:lnTo>
                <a:lnTo>
                  <a:pt x="365" y="172"/>
                </a:lnTo>
                <a:lnTo>
                  <a:pt x="365" y="172"/>
                </a:lnTo>
                <a:lnTo>
                  <a:pt x="366" y="167"/>
                </a:lnTo>
                <a:lnTo>
                  <a:pt x="366" y="163"/>
                </a:lnTo>
                <a:lnTo>
                  <a:pt x="365" y="159"/>
                </a:lnTo>
                <a:lnTo>
                  <a:pt x="365" y="159"/>
                </a:lnTo>
                <a:lnTo>
                  <a:pt x="365" y="155"/>
                </a:lnTo>
                <a:lnTo>
                  <a:pt x="366" y="151"/>
                </a:lnTo>
                <a:lnTo>
                  <a:pt x="367" y="146"/>
                </a:lnTo>
                <a:lnTo>
                  <a:pt x="372" y="139"/>
                </a:lnTo>
                <a:lnTo>
                  <a:pt x="372" y="139"/>
                </a:lnTo>
                <a:lnTo>
                  <a:pt x="375" y="132"/>
                </a:lnTo>
                <a:lnTo>
                  <a:pt x="378" y="123"/>
                </a:lnTo>
                <a:lnTo>
                  <a:pt x="379" y="116"/>
                </a:lnTo>
                <a:lnTo>
                  <a:pt x="378" y="113"/>
                </a:lnTo>
                <a:lnTo>
                  <a:pt x="378" y="113"/>
                </a:lnTo>
                <a:lnTo>
                  <a:pt x="379" y="110"/>
                </a:lnTo>
                <a:lnTo>
                  <a:pt x="381" y="107"/>
                </a:lnTo>
                <a:lnTo>
                  <a:pt x="383" y="102"/>
                </a:lnTo>
                <a:lnTo>
                  <a:pt x="385" y="100"/>
                </a:lnTo>
                <a:lnTo>
                  <a:pt x="385" y="100"/>
                </a:lnTo>
                <a:lnTo>
                  <a:pt x="388" y="97"/>
                </a:lnTo>
                <a:lnTo>
                  <a:pt x="395" y="90"/>
                </a:lnTo>
                <a:lnTo>
                  <a:pt x="400" y="87"/>
                </a:lnTo>
                <a:lnTo>
                  <a:pt x="402" y="83"/>
                </a:lnTo>
                <a:lnTo>
                  <a:pt x="405" y="78"/>
                </a:lnTo>
                <a:lnTo>
                  <a:pt x="404" y="74"/>
                </a:lnTo>
                <a:lnTo>
                  <a:pt x="404" y="74"/>
                </a:lnTo>
                <a:lnTo>
                  <a:pt x="400" y="70"/>
                </a:lnTo>
                <a:lnTo>
                  <a:pt x="394" y="65"/>
                </a:lnTo>
                <a:lnTo>
                  <a:pt x="386" y="61"/>
                </a:lnTo>
                <a:lnTo>
                  <a:pt x="376" y="57"/>
                </a:lnTo>
                <a:lnTo>
                  <a:pt x="360" y="50"/>
                </a:lnTo>
                <a:lnTo>
                  <a:pt x="351" y="48"/>
                </a:lnTo>
                <a:lnTo>
                  <a:pt x="351" y="48"/>
                </a:lnTo>
                <a:lnTo>
                  <a:pt x="346" y="26"/>
                </a:lnTo>
                <a:lnTo>
                  <a:pt x="338" y="11"/>
                </a:lnTo>
                <a:lnTo>
                  <a:pt x="336" y="5"/>
                </a:lnTo>
                <a:lnTo>
                  <a:pt x="333" y="3"/>
                </a:lnTo>
                <a:lnTo>
                  <a:pt x="333" y="3"/>
                </a:lnTo>
                <a:lnTo>
                  <a:pt x="329" y="1"/>
                </a:lnTo>
                <a:lnTo>
                  <a:pt x="323" y="0"/>
                </a:lnTo>
                <a:lnTo>
                  <a:pt x="311" y="0"/>
                </a:lnTo>
                <a:lnTo>
                  <a:pt x="296" y="1"/>
                </a:lnTo>
                <a:lnTo>
                  <a:pt x="280" y="3"/>
                </a:lnTo>
                <a:lnTo>
                  <a:pt x="280" y="3"/>
                </a:lnTo>
                <a:lnTo>
                  <a:pt x="273" y="3"/>
                </a:lnTo>
                <a:lnTo>
                  <a:pt x="266" y="4"/>
                </a:lnTo>
                <a:lnTo>
                  <a:pt x="254" y="7"/>
                </a:lnTo>
                <a:lnTo>
                  <a:pt x="246" y="12"/>
                </a:lnTo>
                <a:lnTo>
                  <a:pt x="241" y="16"/>
                </a:lnTo>
                <a:lnTo>
                  <a:pt x="241" y="16"/>
                </a:lnTo>
                <a:lnTo>
                  <a:pt x="239" y="20"/>
                </a:lnTo>
                <a:lnTo>
                  <a:pt x="238" y="26"/>
                </a:lnTo>
                <a:lnTo>
                  <a:pt x="235" y="42"/>
                </a:lnTo>
                <a:lnTo>
                  <a:pt x="235" y="42"/>
                </a:lnTo>
                <a:lnTo>
                  <a:pt x="234" y="57"/>
                </a:lnTo>
                <a:lnTo>
                  <a:pt x="235" y="68"/>
                </a:lnTo>
                <a:lnTo>
                  <a:pt x="235" y="68"/>
                </a:lnTo>
                <a:lnTo>
                  <a:pt x="228" y="70"/>
                </a:lnTo>
                <a:lnTo>
                  <a:pt x="214" y="76"/>
                </a:lnTo>
                <a:lnTo>
                  <a:pt x="207" y="81"/>
                </a:lnTo>
                <a:lnTo>
                  <a:pt x="200" y="86"/>
                </a:lnTo>
                <a:lnTo>
                  <a:pt x="196" y="89"/>
                </a:lnTo>
                <a:lnTo>
                  <a:pt x="195" y="91"/>
                </a:lnTo>
                <a:lnTo>
                  <a:pt x="196" y="94"/>
                </a:lnTo>
                <a:lnTo>
                  <a:pt x="196" y="94"/>
                </a:lnTo>
                <a:lnTo>
                  <a:pt x="197" y="95"/>
                </a:lnTo>
                <a:lnTo>
                  <a:pt x="199" y="97"/>
                </a:lnTo>
                <a:lnTo>
                  <a:pt x="205" y="100"/>
                </a:lnTo>
                <a:lnTo>
                  <a:pt x="212" y="102"/>
                </a:lnTo>
                <a:lnTo>
                  <a:pt x="220" y="104"/>
                </a:lnTo>
                <a:lnTo>
                  <a:pt x="235" y="106"/>
                </a:lnTo>
                <a:lnTo>
                  <a:pt x="241" y="107"/>
                </a:lnTo>
                <a:lnTo>
                  <a:pt x="241" y="120"/>
                </a:lnTo>
                <a:lnTo>
                  <a:pt x="241" y="120"/>
                </a:lnTo>
                <a:lnTo>
                  <a:pt x="239" y="121"/>
                </a:lnTo>
                <a:lnTo>
                  <a:pt x="235" y="126"/>
                </a:lnTo>
                <a:lnTo>
                  <a:pt x="234" y="128"/>
                </a:lnTo>
                <a:lnTo>
                  <a:pt x="233" y="132"/>
                </a:lnTo>
                <a:lnTo>
                  <a:pt x="233" y="135"/>
                </a:lnTo>
                <a:lnTo>
                  <a:pt x="235" y="139"/>
                </a:lnTo>
                <a:lnTo>
                  <a:pt x="235" y="139"/>
                </a:lnTo>
                <a:lnTo>
                  <a:pt x="240" y="146"/>
                </a:lnTo>
                <a:lnTo>
                  <a:pt x="246" y="152"/>
                </a:lnTo>
                <a:lnTo>
                  <a:pt x="254" y="159"/>
                </a:lnTo>
                <a:lnTo>
                  <a:pt x="254" y="159"/>
                </a:lnTo>
                <a:lnTo>
                  <a:pt x="258" y="160"/>
                </a:lnTo>
                <a:lnTo>
                  <a:pt x="259" y="161"/>
                </a:lnTo>
                <a:lnTo>
                  <a:pt x="261" y="165"/>
                </a:lnTo>
                <a:lnTo>
                  <a:pt x="261" y="165"/>
                </a:lnTo>
                <a:lnTo>
                  <a:pt x="264" y="171"/>
                </a:lnTo>
                <a:lnTo>
                  <a:pt x="269" y="174"/>
                </a:lnTo>
                <a:lnTo>
                  <a:pt x="274" y="178"/>
                </a:lnTo>
                <a:lnTo>
                  <a:pt x="274" y="191"/>
                </a:lnTo>
                <a:lnTo>
                  <a:pt x="274" y="198"/>
                </a:lnTo>
                <a:lnTo>
                  <a:pt x="274" y="198"/>
                </a:lnTo>
                <a:lnTo>
                  <a:pt x="271" y="199"/>
                </a:lnTo>
                <a:lnTo>
                  <a:pt x="269" y="200"/>
                </a:lnTo>
                <a:lnTo>
                  <a:pt x="267" y="199"/>
                </a:lnTo>
                <a:lnTo>
                  <a:pt x="267" y="198"/>
                </a:lnTo>
                <a:lnTo>
                  <a:pt x="267" y="198"/>
                </a:lnTo>
                <a:lnTo>
                  <a:pt x="267" y="197"/>
                </a:lnTo>
                <a:lnTo>
                  <a:pt x="266" y="197"/>
                </a:lnTo>
                <a:lnTo>
                  <a:pt x="263" y="198"/>
                </a:lnTo>
                <a:lnTo>
                  <a:pt x="252" y="204"/>
                </a:lnTo>
                <a:lnTo>
                  <a:pt x="228" y="217"/>
                </a:lnTo>
                <a:lnTo>
                  <a:pt x="228" y="217"/>
                </a:lnTo>
                <a:lnTo>
                  <a:pt x="215" y="227"/>
                </a:lnTo>
                <a:lnTo>
                  <a:pt x="196" y="242"/>
                </a:lnTo>
                <a:lnTo>
                  <a:pt x="180" y="259"/>
                </a:lnTo>
                <a:lnTo>
                  <a:pt x="174" y="264"/>
                </a:lnTo>
                <a:lnTo>
                  <a:pt x="170" y="269"/>
                </a:lnTo>
                <a:lnTo>
                  <a:pt x="170" y="269"/>
                </a:lnTo>
                <a:lnTo>
                  <a:pt x="158" y="292"/>
                </a:lnTo>
                <a:lnTo>
                  <a:pt x="152" y="302"/>
                </a:lnTo>
                <a:lnTo>
                  <a:pt x="150" y="309"/>
                </a:lnTo>
                <a:lnTo>
                  <a:pt x="150" y="309"/>
                </a:lnTo>
                <a:lnTo>
                  <a:pt x="148" y="353"/>
                </a:lnTo>
                <a:lnTo>
                  <a:pt x="144" y="401"/>
                </a:lnTo>
                <a:lnTo>
                  <a:pt x="144" y="401"/>
                </a:lnTo>
                <a:lnTo>
                  <a:pt x="131" y="477"/>
                </a:lnTo>
                <a:lnTo>
                  <a:pt x="118" y="563"/>
                </a:lnTo>
                <a:lnTo>
                  <a:pt x="118" y="563"/>
                </a:lnTo>
                <a:lnTo>
                  <a:pt x="115" y="596"/>
                </a:lnTo>
                <a:lnTo>
                  <a:pt x="112" y="609"/>
                </a:lnTo>
                <a:lnTo>
                  <a:pt x="111" y="615"/>
                </a:lnTo>
                <a:lnTo>
                  <a:pt x="111" y="615"/>
                </a:lnTo>
                <a:lnTo>
                  <a:pt x="110" y="627"/>
                </a:lnTo>
                <a:lnTo>
                  <a:pt x="109" y="647"/>
                </a:lnTo>
                <a:lnTo>
                  <a:pt x="106" y="667"/>
                </a:lnTo>
                <a:lnTo>
                  <a:pt x="106" y="673"/>
                </a:lnTo>
                <a:lnTo>
                  <a:pt x="105" y="674"/>
                </a:lnTo>
                <a:lnTo>
                  <a:pt x="105" y="674"/>
                </a:lnTo>
                <a:lnTo>
                  <a:pt x="105" y="674"/>
                </a:lnTo>
                <a:lnTo>
                  <a:pt x="103" y="673"/>
                </a:lnTo>
                <a:lnTo>
                  <a:pt x="100" y="674"/>
                </a:lnTo>
                <a:lnTo>
                  <a:pt x="91" y="678"/>
                </a:lnTo>
                <a:lnTo>
                  <a:pt x="78" y="685"/>
                </a:lnTo>
                <a:lnTo>
                  <a:pt x="66" y="693"/>
                </a:lnTo>
                <a:lnTo>
                  <a:pt x="66" y="693"/>
                </a:lnTo>
                <a:lnTo>
                  <a:pt x="60" y="700"/>
                </a:lnTo>
                <a:lnTo>
                  <a:pt x="55" y="709"/>
                </a:lnTo>
                <a:lnTo>
                  <a:pt x="52" y="717"/>
                </a:lnTo>
                <a:lnTo>
                  <a:pt x="49" y="728"/>
                </a:lnTo>
                <a:lnTo>
                  <a:pt x="48" y="737"/>
                </a:lnTo>
                <a:lnTo>
                  <a:pt x="48" y="746"/>
                </a:lnTo>
                <a:lnTo>
                  <a:pt x="49" y="754"/>
                </a:lnTo>
                <a:lnTo>
                  <a:pt x="53" y="760"/>
                </a:lnTo>
                <a:lnTo>
                  <a:pt x="53" y="760"/>
                </a:lnTo>
                <a:lnTo>
                  <a:pt x="64" y="770"/>
                </a:lnTo>
                <a:lnTo>
                  <a:pt x="66" y="773"/>
                </a:lnTo>
                <a:lnTo>
                  <a:pt x="79" y="773"/>
                </a:lnTo>
                <a:lnTo>
                  <a:pt x="85" y="786"/>
                </a:lnTo>
                <a:lnTo>
                  <a:pt x="85" y="786"/>
                </a:lnTo>
                <a:lnTo>
                  <a:pt x="83" y="786"/>
                </a:lnTo>
                <a:lnTo>
                  <a:pt x="77" y="788"/>
                </a:lnTo>
                <a:lnTo>
                  <a:pt x="70" y="792"/>
                </a:lnTo>
                <a:lnTo>
                  <a:pt x="67" y="795"/>
                </a:lnTo>
                <a:lnTo>
                  <a:pt x="66" y="799"/>
                </a:lnTo>
                <a:lnTo>
                  <a:pt x="66" y="799"/>
                </a:lnTo>
                <a:lnTo>
                  <a:pt x="62" y="806"/>
                </a:lnTo>
                <a:lnTo>
                  <a:pt x="59" y="812"/>
                </a:lnTo>
                <a:lnTo>
                  <a:pt x="53" y="818"/>
                </a:lnTo>
                <a:lnTo>
                  <a:pt x="53" y="818"/>
                </a:lnTo>
                <a:lnTo>
                  <a:pt x="51" y="818"/>
                </a:lnTo>
                <a:lnTo>
                  <a:pt x="47" y="819"/>
                </a:lnTo>
                <a:lnTo>
                  <a:pt x="43" y="821"/>
                </a:lnTo>
                <a:lnTo>
                  <a:pt x="40" y="825"/>
                </a:lnTo>
                <a:lnTo>
                  <a:pt x="36" y="830"/>
                </a:lnTo>
                <a:lnTo>
                  <a:pt x="33" y="838"/>
                </a:lnTo>
                <a:lnTo>
                  <a:pt x="33" y="838"/>
                </a:lnTo>
                <a:lnTo>
                  <a:pt x="24" y="860"/>
                </a:lnTo>
                <a:lnTo>
                  <a:pt x="16" y="889"/>
                </a:lnTo>
                <a:lnTo>
                  <a:pt x="10" y="914"/>
                </a:lnTo>
                <a:lnTo>
                  <a:pt x="7" y="929"/>
                </a:lnTo>
                <a:lnTo>
                  <a:pt x="7" y="929"/>
                </a:lnTo>
                <a:lnTo>
                  <a:pt x="6" y="942"/>
                </a:lnTo>
                <a:lnTo>
                  <a:pt x="3" y="962"/>
                </a:lnTo>
                <a:lnTo>
                  <a:pt x="1" y="981"/>
                </a:lnTo>
                <a:lnTo>
                  <a:pt x="1" y="994"/>
                </a:lnTo>
                <a:lnTo>
                  <a:pt x="1" y="994"/>
                </a:lnTo>
                <a:lnTo>
                  <a:pt x="1" y="1000"/>
                </a:lnTo>
                <a:lnTo>
                  <a:pt x="1" y="1005"/>
                </a:lnTo>
                <a:lnTo>
                  <a:pt x="0" y="1012"/>
                </a:lnTo>
                <a:lnTo>
                  <a:pt x="1" y="1020"/>
                </a:lnTo>
                <a:lnTo>
                  <a:pt x="1" y="1020"/>
                </a:lnTo>
                <a:lnTo>
                  <a:pt x="3" y="1030"/>
                </a:lnTo>
                <a:lnTo>
                  <a:pt x="7" y="1038"/>
                </a:lnTo>
                <a:lnTo>
                  <a:pt x="11" y="1044"/>
                </a:lnTo>
                <a:lnTo>
                  <a:pt x="14" y="1046"/>
                </a:lnTo>
                <a:lnTo>
                  <a:pt x="14" y="1046"/>
                </a:lnTo>
                <a:lnTo>
                  <a:pt x="22" y="1057"/>
                </a:lnTo>
                <a:lnTo>
                  <a:pt x="28" y="1063"/>
                </a:lnTo>
                <a:lnTo>
                  <a:pt x="30" y="1065"/>
                </a:lnTo>
                <a:lnTo>
                  <a:pt x="33" y="1065"/>
                </a:lnTo>
                <a:lnTo>
                  <a:pt x="33" y="1065"/>
                </a:lnTo>
                <a:lnTo>
                  <a:pt x="35" y="1064"/>
                </a:lnTo>
                <a:lnTo>
                  <a:pt x="36" y="1063"/>
                </a:lnTo>
                <a:lnTo>
                  <a:pt x="35" y="1056"/>
                </a:lnTo>
                <a:lnTo>
                  <a:pt x="34" y="1049"/>
                </a:lnTo>
                <a:lnTo>
                  <a:pt x="33" y="1046"/>
                </a:lnTo>
                <a:lnTo>
                  <a:pt x="33" y="1046"/>
                </a:lnTo>
                <a:lnTo>
                  <a:pt x="35" y="1048"/>
                </a:lnTo>
                <a:lnTo>
                  <a:pt x="39" y="1050"/>
                </a:lnTo>
                <a:lnTo>
                  <a:pt x="42" y="1052"/>
                </a:lnTo>
                <a:lnTo>
                  <a:pt x="45" y="1054"/>
                </a:lnTo>
                <a:lnTo>
                  <a:pt x="46" y="1052"/>
                </a:lnTo>
                <a:lnTo>
                  <a:pt x="46" y="1052"/>
                </a:lnTo>
                <a:lnTo>
                  <a:pt x="47" y="1051"/>
                </a:lnTo>
                <a:lnTo>
                  <a:pt x="47" y="1048"/>
                </a:lnTo>
                <a:lnTo>
                  <a:pt x="45" y="1039"/>
                </a:lnTo>
                <a:lnTo>
                  <a:pt x="40" y="1026"/>
                </a:lnTo>
                <a:lnTo>
                  <a:pt x="40" y="1026"/>
                </a:lnTo>
                <a:lnTo>
                  <a:pt x="41" y="1026"/>
                </a:lnTo>
                <a:lnTo>
                  <a:pt x="46" y="1020"/>
                </a:lnTo>
                <a:lnTo>
                  <a:pt x="46" y="1020"/>
                </a:lnTo>
                <a:lnTo>
                  <a:pt x="52" y="1011"/>
                </a:lnTo>
                <a:lnTo>
                  <a:pt x="58" y="998"/>
                </a:lnTo>
                <a:lnTo>
                  <a:pt x="66" y="981"/>
                </a:lnTo>
                <a:lnTo>
                  <a:pt x="66" y="981"/>
                </a:lnTo>
                <a:lnTo>
                  <a:pt x="65" y="991"/>
                </a:lnTo>
                <a:lnTo>
                  <a:pt x="62" y="1014"/>
                </a:lnTo>
                <a:lnTo>
                  <a:pt x="62" y="1027"/>
                </a:lnTo>
                <a:lnTo>
                  <a:pt x="62" y="1038"/>
                </a:lnTo>
                <a:lnTo>
                  <a:pt x="64" y="1048"/>
                </a:lnTo>
                <a:lnTo>
                  <a:pt x="65" y="1051"/>
                </a:lnTo>
                <a:lnTo>
                  <a:pt x="66" y="1052"/>
                </a:lnTo>
                <a:lnTo>
                  <a:pt x="66" y="1052"/>
                </a:lnTo>
                <a:lnTo>
                  <a:pt x="73" y="1058"/>
                </a:lnTo>
                <a:lnTo>
                  <a:pt x="83" y="1064"/>
                </a:lnTo>
                <a:lnTo>
                  <a:pt x="90" y="1070"/>
                </a:lnTo>
                <a:lnTo>
                  <a:pt x="92" y="1073"/>
                </a:lnTo>
                <a:lnTo>
                  <a:pt x="92" y="1073"/>
                </a:lnTo>
                <a:lnTo>
                  <a:pt x="92" y="1075"/>
                </a:lnTo>
                <a:lnTo>
                  <a:pt x="94" y="1077"/>
                </a:lnTo>
                <a:lnTo>
                  <a:pt x="97" y="1081"/>
                </a:lnTo>
                <a:lnTo>
                  <a:pt x="98" y="1086"/>
                </a:lnTo>
                <a:lnTo>
                  <a:pt x="98" y="1086"/>
                </a:lnTo>
                <a:lnTo>
                  <a:pt x="100" y="1091"/>
                </a:lnTo>
                <a:lnTo>
                  <a:pt x="105" y="1101"/>
                </a:lnTo>
                <a:lnTo>
                  <a:pt x="111" y="1112"/>
                </a:lnTo>
                <a:lnTo>
                  <a:pt x="111" y="1112"/>
                </a:lnTo>
                <a:lnTo>
                  <a:pt x="113" y="1119"/>
                </a:lnTo>
                <a:lnTo>
                  <a:pt x="116" y="1123"/>
                </a:lnTo>
                <a:lnTo>
                  <a:pt x="117" y="1125"/>
                </a:lnTo>
                <a:lnTo>
                  <a:pt x="118" y="1125"/>
                </a:lnTo>
                <a:lnTo>
                  <a:pt x="118" y="1125"/>
                </a:lnTo>
                <a:lnTo>
                  <a:pt x="119" y="1123"/>
                </a:lnTo>
                <a:lnTo>
                  <a:pt x="122" y="1123"/>
                </a:lnTo>
                <a:lnTo>
                  <a:pt x="124" y="1125"/>
                </a:lnTo>
                <a:lnTo>
                  <a:pt x="124" y="1125"/>
                </a:lnTo>
                <a:lnTo>
                  <a:pt x="131" y="1184"/>
                </a:lnTo>
                <a:lnTo>
                  <a:pt x="131" y="1184"/>
                </a:lnTo>
                <a:lnTo>
                  <a:pt x="131" y="1204"/>
                </a:lnTo>
                <a:lnTo>
                  <a:pt x="131" y="1216"/>
                </a:lnTo>
                <a:lnTo>
                  <a:pt x="131" y="1216"/>
                </a:lnTo>
                <a:lnTo>
                  <a:pt x="131" y="1219"/>
                </a:lnTo>
                <a:lnTo>
                  <a:pt x="133" y="1228"/>
                </a:lnTo>
                <a:lnTo>
                  <a:pt x="135" y="1240"/>
                </a:lnTo>
                <a:lnTo>
                  <a:pt x="137" y="1249"/>
                </a:lnTo>
                <a:lnTo>
                  <a:pt x="137" y="1249"/>
                </a:lnTo>
                <a:lnTo>
                  <a:pt x="139" y="1253"/>
                </a:lnTo>
                <a:lnTo>
                  <a:pt x="142" y="1255"/>
                </a:lnTo>
                <a:lnTo>
                  <a:pt x="148" y="1261"/>
                </a:lnTo>
                <a:lnTo>
                  <a:pt x="157" y="1268"/>
                </a:lnTo>
                <a:lnTo>
                  <a:pt x="157" y="1268"/>
                </a:lnTo>
                <a:lnTo>
                  <a:pt x="161" y="1269"/>
                </a:lnTo>
                <a:lnTo>
                  <a:pt x="168" y="1270"/>
                </a:lnTo>
                <a:lnTo>
                  <a:pt x="176" y="1273"/>
                </a:lnTo>
                <a:lnTo>
                  <a:pt x="183" y="1275"/>
                </a:lnTo>
                <a:lnTo>
                  <a:pt x="183" y="1275"/>
                </a:lnTo>
                <a:lnTo>
                  <a:pt x="190" y="1278"/>
                </a:lnTo>
                <a:lnTo>
                  <a:pt x="202" y="1280"/>
                </a:lnTo>
                <a:lnTo>
                  <a:pt x="208" y="1280"/>
                </a:lnTo>
                <a:lnTo>
                  <a:pt x="214" y="1280"/>
                </a:lnTo>
                <a:lnTo>
                  <a:pt x="219" y="1278"/>
                </a:lnTo>
                <a:lnTo>
                  <a:pt x="222" y="1275"/>
                </a:lnTo>
                <a:lnTo>
                  <a:pt x="222" y="1275"/>
                </a:lnTo>
                <a:lnTo>
                  <a:pt x="224" y="1272"/>
                </a:lnTo>
                <a:lnTo>
                  <a:pt x="224" y="1267"/>
                </a:lnTo>
                <a:lnTo>
                  <a:pt x="222" y="1263"/>
                </a:lnTo>
                <a:lnTo>
                  <a:pt x="220" y="1260"/>
                </a:lnTo>
                <a:lnTo>
                  <a:pt x="214" y="1251"/>
                </a:lnTo>
                <a:lnTo>
                  <a:pt x="212" y="1247"/>
                </a:lnTo>
                <a:lnTo>
                  <a:pt x="209" y="1242"/>
                </a:lnTo>
                <a:lnTo>
                  <a:pt x="209" y="1242"/>
                </a:lnTo>
                <a:lnTo>
                  <a:pt x="199" y="1214"/>
                </a:lnTo>
                <a:lnTo>
                  <a:pt x="193" y="1202"/>
                </a:lnTo>
                <a:lnTo>
                  <a:pt x="190" y="1198"/>
                </a:lnTo>
                <a:lnTo>
                  <a:pt x="189" y="1197"/>
                </a:lnTo>
                <a:lnTo>
                  <a:pt x="189" y="1197"/>
                </a:lnTo>
                <a:lnTo>
                  <a:pt x="189" y="1195"/>
                </a:lnTo>
                <a:lnTo>
                  <a:pt x="193" y="1189"/>
                </a:lnTo>
                <a:lnTo>
                  <a:pt x="203" y="1171"/>
                </a:lnTo>
                <a:lnTo>
                  <a:pt x="215" y="1148"/>
                </a:lnTo>
                <a:lnTo>
                  <a:pt x="220" y="1139"/>
                </a:lnTo>
                <a:lnTo>
                  <a:pt x="222" y="1131"/>
                </a:lnTo>
                <a:lnTo>
                  <a:pt x="222" y="1131"/>
                </a:lnTo>
                <a:lnTo>
                  <a:pt x="227" y="1109"/>
                </a:lnTo>
                <a:lnTo>
                  <a:pt x="228" y="1099"/>
                </a:lnTo>
                <a:lnTo>
                  <a:pt x="228" y="1099"/>
                </a:lnTo>
                <a:lnTo>
                  <a:pt x="229" y="1097"/>
                </a:lnTo>
                <a:lnTo>
                  <a:pt x="232" y="1097"/>
                </a:lnTo>
                <a:lnTo>
                  <a:pt x="234" y="1095"/>
                </a:lnTo>
                <a:lnTo>
                  <a:pt x="235" y="1094"/>
                </a:lnTo>
                <a:lnTo>
                  <a:pt x="235" y="1091"/>
                </a:lnTo>
                <a:lnTo>
                  <a:pt x="235" y="1091"/>
                </a:lnTo>
                <a:lnTo>
                  <a:pt x="234" y="1088"/>
                </a:lnTo>
                <a:lnTo>
                  <a:pt x="234" y="1081"/>
                </a:lnTo>
                <a:lnTo>
                  <a:pt x="234" y="1061"/>
                </a:lnTo>
                <a:lnTo>
                  <a:pt x="235" y="1033"/>
                </a:lnTo>
                <a:lnTo>
                  <a:pt x="254" y="1020"/>
                </a:lnTo>
                <a:lnTo>
                  <a:pt x="235" y="935"/>
                </a:lnTo>
                <a:lnTo>
                  <a:pt x="274" y="987"/>
                </a:lnTo>
                <a:lnTo>
                  <a:pt x="274" y="987"/>
                </a:lnTo>
                <a:lnTo>
                  <a:pt x="271" y="1011"/>
                </a:lnTo>
                <a:lnTo>
                  <a:pt x="269" y="1029"/>
                </a:lnTo>
                <a:lnTo>
                  <a:pt x="267" y="1039"/>
                </a:lnTo>
                <a:lnTo>
                  <a:pt x="267" y="1039"/>
                </a:lnTo>
                <a:lnTo>
                  <a:pt x="266" y="1046"/>
                </a:lnTo>
                <a:lnTo>
                  <a:pt x="264" y="1055"/>
                </a:lnTo>
                <a:lnTo>
                  <a:pt x="259" y="1067"/>
                </a:lnTo>
                <a:lnTo>
                  <a:pt x="254" y="1086"/>
                </a:lnTo>
                <a:lnTo>
                  <a:pt x="254" y="1086"/>
                </a:lnTo>
                <a:lnTo>
                  <a:pt x="252" y="1096"/>
                </a:lnTo>
                <a:lnTo>
                  <a:pt x="251" y="1108"/>
                </a:lnTo>
                <a:lnTo>
                  <a:pt x="251" y="1132"/>
                </a:lnTo>
                <a:lnTo>
                  <a:pt x="252" y="1151"/>
                </a:lnTo>
                <a:lnTo>
                  <a:pt x="254" y="1164"/>
                </a:lnTo>
                <a:lnTo>
                  <a:pt x="254" y="1164"/>
                </a:lnTo>
                <a:lnTo>
                  <a:pt x="256" y="1168"/>
                </a:lnTo>
                <a:lnTo>
                  <a:pt x="258" y="1173"/>
                </a:lnTo>
                <a:lnTo>
                  <a:pt x="261" y="1178"/>
                </a:lnTo>
                <a:lnTo>
                  <a:pt x="266" y="1183"/>
                </a:lnTo>
                <a:lnTo>
                  <a:pt x="271" y="1187"/>
                </a:lnTo>
                <a:lnTo>
                  <a:pt x="277" y="1191"/>
                </a:lnTo>
                <a:lnTo>
                  <a:pt x="285" y="1195"/>
                </a:lnTo>
                <a:lnTo>
                  <a:pt x="293" y="1197"/>
                </a:lnTo>
                <a:lnTo>
                  <a:pt x="293" y="1197"/>
                </a:lnTo>
                <a:lnTo>
                  <a:pt x="310" y="1200"/>
                </a:lnTo>
                <a:lnTo>
                  <a:pt x="317" y="1203"/>
                </a:lnTo>
                <a:lnTo>
                  <a:pt x="323" y="1203"/>
                </a:lnTo>
                <a:lnTo>
                  <a:pt x="329" y="1203"/>
                </a:lnTo>
                <a:lnTo>
                  <a:pt x="333" y="1200"/>
                </a:lnTo>
                <a:lnTo>
                  <a:pt x="336" y="1197"/>
                </a:lnTo>
                <a:lnTo>
                  <a:pt x="338" y="1190"/>
                </a:lnTo>
                <a:lnTo>
                  <a:pt x="338" y="1190"/>
                </a:lnTo>
                <a:lnTo>
                  <a:pt x="340" y="1182"/>
                </a:lnTo>
                <a:lnTo>
                  <a:pt x="340" y="1171"/>
                </a:lnTo>
                <a:lnTo>
                  <a:pt x="338" y="1161"/>
                </a:lnTo>
                <a:lnTo>
                  <a:pt x="336" y="1151"/>
                </a:lnTo>
                <a:lnTo>
                  <a:pt x="325" y="1112"/>
                </a:lnTo>
                <a:lnTo>
                  <a:pt x="325" y="1112"/>
                </a:lnTo>
                <a:lnTo>
                  <a:pt x="321" y="1086"/>
                </a:lnTo>
                <a:lnTo>
                  <a:pt x="319" y="1077"/>
                </a:lnTo>
                <a:lnTo>
                  <a:pt x="319" y="1073"/>
                </a:lnTo>
                <a:lnTo>
                  <a:pt x="319" y="1073"/>
                </a:lnTo>
                <a:lnTo>
                  <a:pt x="318" y="1070"/>
                </a:lnTo>
                <a:lnTo>
                  <a:pt x="316" y="1068"/>
                </a:lnTo>
                <a:lnTo>
                  <a:pt x="312" y="1065"/>
                </a:lnTo>
                <a:lnTo>
                  <a:pt x="312" y="1065"/>
                </a:lnTo>
                <a:lnTo>
                  <a:pt x="314" y="1058"/>
                </a:lnTo>
                <a:lnTo>
                  <a:pt x="315" y="1038"/>
                </a:lnTo>
                <a:lnTo>
                  <a:pt x="316" y="1026"/>
                </a:lnTo>
                <a:lnTo>
                  <a:pt x="318" y="1014"/>
                </a:lnTo>
                <a:lnTo>
                  <a:pt x="322" y="1004"/>
                </a:lnTo>
                <a:lnTo>
                  <a:pt x="325" y="994"/>
                </a:lnTo>
                <a:lnTo>
                  <a:pt x="325" y="994"/>
                </a:lnTo>
                <a:lnTo>
                  <a:pt x="334" y="979"/>
                </a:lnTo>
                <a:lnTo>
                  <a:pt x="338" y="965"/>
                </a:lnTo>
                <a:lnTo>
                  <a:pt x="346" y="935"/>
                </a:lnTo>
                <a:lnTo>
                  <a:pt x="346" y="935"/>
                </a:lnTo>
                <a:lnTo>
                  <a:pt x="353" y="904"/>
                </a:lnTo>
                <a:lnTo>
                  <a:pt x="355" y="892"/>
                </a:lnTo>
                <a:lnTo>
                  <a:pt x="359" y="883"/>
                </a:lnTo>
                <a:lnTo>
                  <a:pt x="359" y="883"/>
                </a:lnTo>
                <a:lnTo>
                  <a:pt x="360" y="876"/>
                </a:lnTo>
                <a:lnTo>
                  <a:pt x="362" y="864"/>
                </a:lnTo>
                <a:lnTo>
                  <a:pt x="366" y="828"/>
                </a:lnTo>
                <a:lnTo>
                  <a:pt x="372" y="773"/>
                </a:lnTo>
                <a:lnTo>
                  <a:pt x="372" y="773"/>
                </a:lnTo>
                <a:lnTo>
                  <a:pt x="372" y="761"/>
                </a:lnTo>
                <a:lnTo>
                  <a:pt x="372" y="746"/>
                </a:lnTo>
                <a:lnTo>
                  <a:pt x="372" y="727"/>
                </a:lnTo>
                <a:lnTo>
                  <a:pt x="372" y="727"/>
                </a:lnTo>
                <a:lnTo>
                  <a:pt x="376" y="749"/>
                </a:lnTo>
                <a:lnTo>
                  <a:pt x="386" y="802"/>
                </a:lnTo>
                <a:lnTo>
                  <a:pt x="391" y="833"/>
                </a:lnTo>
                <a:lnTo>
                  <a:pt x="395" y="862"/>
                </a:lnTo>
                <a:lnTo>
                  <a:pt x="398" y="887"/>
                </a:lnTo>
                <a:lnTo>
                  <a:pt x="398" y="903"/>
                </a:lnTo>
                <a:lnTo>
                  <a:pt x="398" y="903"/>
                </a:lnTo>
                <a:lnTo>
                  <a:pt x="393" y="964"/>
                </a:lnTo>
                <a:lnTo>
                  <a:pt x="391" y="1007"/>
                </a:lnTo>
                <a:lnTo>
                  <a:pt x="391" y="1007"/>
                </a:lnTo>
                <a:lnTo>
                  <a:pt x="385" y="1070"/>
                </a:lnTo>
                <a:lnTo>
                  <a:pt x="381" y="1109"/>
                </a:lnTo>
                <a:lnTo>
                  <a:pt x="379" y="1121"/>
                </a:lnTo>
                <a:lnTo>
                  <a:pt x="378" y="1125"/>
                </a:lnTo>
                <a:lnTo>
                  <a:pt x="378" y="1125"/>
                </a:lnTo>
                <a:lnTo>
                  <a:pt x="378" y="1126"/>
                </a:lnTo>
                <a:lnTo>
                  <a:pt x="376" y="1128"/>
                </a:lnTo>
                <a:lnTo>
                  <a:pt x="373" y="1140"/>
                </a:lnTo>
                <a:lnTo>
                  <a:pt x="372" y="1154"/>
                </a:lnTo>
                <a:lnTo>
                  <a:pt x="370" y="1160"/>
                </a:lnTo>
                <a:lnTo>
                  <a:pt x="372" y="1164"/>
                </a:lnTo>
                <a:lnTo>
                  <a:pt x="372" y="1164"/>
                </a:lnTo>
                <a:lnTo>
                  <a:pt x="372" y="1167"/>
                </a:lnTo>
                <a:lnTo>
                  <a:pt x="372" y="1170"/>
                </a:lnTo>
                <a:lnTo>
                  <a:pt x="370" y="1176"/>
                </a:lnTo>
                <a:lnTo>
                  <a:pt x="370" y="1179"/>
                </a:lnTo>
                <a:lnTo>
                  <a:pt x="372" y="1183"/>
                </a:lnTo>
                <a:lnTo>
                  <a:pt x="374" y="1186"/>
                </a:lnTo>
                <a:lnTo>
                  <a:pt x="378" y="1190"/>
                </a:lnTo>
                <a:lnTo>
                  <a:pt x="378" y="1190"/>
                </a:lnTo>
                <a:lnTo>
                  <a:pt x="383" y="1193"/>
                </a:lnTo>
                <a:lnTo>
                  <a:pt x="389" y="1197"/>
                </a:lnTo>
                <a:lnTo>
                  <a:pt x="406" y="1202"/>
                </a:lnTo>
                <a:lnTo>
                  <a:pt x="424" y="1206"/>
                </a:lnTo>
                <a:lnTo>
                  <a:pt x="443" y="1210"/>
                </a:lnTo>
                <a:lnTo>
                  <a:pt x="443" y="1210"/>
                </a:lnTo>
                <a:lnTo>
                  <a:pt x="463" y="1211"/>
                </a:lnTo>
                <a:lnTo>
                  <a:pt x="474" y="1211"/>
                </a:lnTo>
                <a:lnTo>
                  <a:pt x="482" y="1210"/>
                </a:lnTo>
                <a:lnTo>
                  <a:pt x="490" y="1208"/>
                </a:lnTo>
                <a:lnTo>
                  <a:pt x="496" y="1205"/>
                </a:lnTo>
                <a:lnTo>
                  <a:pt x="500" y="1202"/>
                </a:lnTo>
                <a:lnTo>
                  <a:pt x="501" y="1199"/>
                </a:lnTo>
                <a:lnTo>
                  <a:pt x="502" y="1197"/>
                </a:lnTo>
                <a:lnTo>
                  <a:pt x="502" y="1197"/>
                </a:lnTo>
                <a:lnTo>
                  <a:pt x="501" y="1191"/>
                </a:lnTo>
                <a:lnTo>
                  <a:pt x="497" y="1185"/>
                </a:lnTo>
                <a:lnTo>
                  <a:pt x="492" y="1180"/>
                </a:lnTo>
                <a:lnTo>
                  <a:pt x="487" y="1176"/>
                </a:lnTo>
                <a:lnTo>
                  <a:pt x="476" y="1168"/>
                </a:lnTo>
                <a:lnTo>
                  <a:pt x="469" y="1164"/>
                </a:lnTo>
                <a:lnTo>
                  <a:pt x="469" y="1164"/>
                </a:lnTo>
                <a:lnTo>
                  <a:pt x="455" y="1148"/>
                </a:lnTo>
                <a:lnTo>
                  <a:pt x="446" y="1138"/>
                </a:lnTo>
                <a:lnTo>
                  <a:pt x="444" y="1134"/>
                </a:lnTo>
                <a:lnTo>
                  <a:pt x="443" y="1131"/>
                </a:lnTo>
                <a:lnTo>
                  <a:pt x="443" y="1131"/>
                </a:lnTo>
                <a:lnTo>
                  <a:pt x="443" y="1129"/>
                </a:lnTo>
                <a:lnTo>
                  <a:pt x="442" y="1126"/>
                </a:lnTo>
                <a:lnTo>
                  <a:pt x="437" y="1120"/>
                </a:lnTo>
                <a:lnTo>
                  <a:pt x="430" y="1112"/>
                </a:lnTo>
                <a:lnTo>
                  <a:pt x="437" y="1086"/>
                </a:lnTo>
                <a:lnTo>
                  <a:pt x="437" y="1086"/>
                </a:lnTo>
                <a:lnTo>
                  <a:pt x="451" y="1036"/>
                </a:lnTo>
                <a:lnTo>
                  <a:pt x="469" y="968"/>
                </a:lnTo>
                <a:lnTo>
                  <a:pt x="469" y="968"/>
                </a:lnTo>
                <a:lnTo>
                  <a:pt x="471" y="955"/>
                </a:lnTo>
                <a:lnTo>
                  <a:pt x="474" y="936"/>
                </a:lnTo>
                <a:lnTo>
                  <a:pt x="477" y="888"/>
                </a:lnTo>
                <a:lnTo>
                  <a:pt x="482" y="818"/>
                </a:lnTo>
                <a:lnTo>
                  <a:pt x="482" y="818"/>
                </a:lnTo>
                <a:lnTo>
                  <a:pt x="485" y="772"/>
                </a:lnTo>
                <a:lnTo>
                  <a:pt x="489" y="734"/>
                </a:lnTo>
                <a:lnTo>
                  <a:pt x="489" y="734"/>
                </a:lnTo>
                <a:lnTo>
                  <a:pt x="485" y="684"/>
                </a:lnTo>
                <a:lnTo>
                  <a:pt x="483" y="646"/>
                </a:lnTo>
                <a:lnTo>
                  <a:pt x="482" y="622"/>
                </a:lnTo>
                <a:lnTo>
                  <a:pt x="482" y="622"/>
                </a:lnTo>
                <a:lnTo>
                  <a:pt x="482" y="615"/>
                </a:lnTo>
                <a:lnTo>
                  <a:pt x="479" y="606"/>
                </a:lnTo>
                <a:lnTo>
                  <a:pt x="472" y="587"/>
                </a:lnTo>
                <a:lnTo>
                  <a:pt x="463" y="563"/>
                </a:lnTo>
                <a:lnTo>
                  <a:pt x="417" y="531"/>
                </a:lnTo>
                <a:lnTo>
                  <a:pt x="417" y="531"/>
                </a:lnTo>
                <a:lnTo>
                  <a:pt x="418" y="524"/>
                </a:lnTo>
                <a:lnTo>
                  <a:pt x="419" y="506"/>
                </a:lnTo>
                <a:lnTo>
                  <a:pt x="420" y="485"/>
                </a:lnTo>
                <a:lnTo>
                  <a:pt x="419" y="474"/>
                </a:lnTo>
                <a:lnTo>
                  <a:pt x="417" y="466"/>
                </a:lnTo>
                <a:lnTo>
                  <a:pt x="417" y="466"/>
                </a:lnTo>
                <a:lnTo>
                  <a:pt x="415" y="458"/>
                </a:lnTo>
                <a:lnTo>
                  <a:pt x="414" y="449"/>
                </a:lnTo>
                <a:lnTo>
                  <a:pt x="414" y="432"/>
                </a:lnTo>
                <a:lnTo>
                  <a:pt x="417" y="413"/>
                </a:lnTo>
                <a:lnTo>
                  <a:pt x="417" y="394"/>
                </a:lnTo>
                <a:lnTo>
                  <a:pt x="417" y="394"/>
                </a:lnTo>
                <a:lnTo>
                  <a:pt x="418" y="384"/>
                </a:lnTo>
                <a:lnTo>
                  <a:pt x="420" y="373"/>
                </a:lnTo>
                <a:lnTo>
                  <a:pt x="423" y="364"/>
                </a:lnTo>
                <a:lnTo>
                  <a:pt x="427" y="354"/>
                </a:lnTo>
                <a:lnTo>
                  <a:pt x="433" y="340"/>
                </a:lnTo>
                <a:lnTo>
                  <a:pt x="437" y="336"/>
                </a:lnTo>
                <a:lnTo>
                  <a:pt x="476" y="381"/>
                </a:lnTo>
                <a:lnTo>
                  <a:pt x="489" y="472"/>
                </a:lnTo>
                <a:lnTo>
                  <a:pt x="489" y="472"/>
                </a:lnTo>
                <a:lnTo>
                  <a:pt x="485" y="501"/>
                </a:lnTo>
                <a:lnTo>
                  <a:pt x="482" y="537"/>
                </a:lnTo>
                <a:lnTo>
                  <a:pt x="482" y="537"/>
                </a:lnTo>
                <a:lnTo>
                  <a:pt x="482" y="542"/>
                </a:lnTo>
                <a:lnTo>
                  <a:pt x="482" y="546"/>
                </a:lnTo>
                <a:lnTo>
                  <a:pt x="484" y="557"/>
                </a:lnTo>
                <a:lnTo>
                  <a:pt x="489" y="570"/>
                </a:lnTo>
                <a:lnTo>
                  <a:pt x="489" y="570"/>
                </a:lnTo>
                <a:lnTo>
                  <a:pt x="491" y="573"/>
                </a:lnTo>
                <a:lnTo>
                  <a:pt x="495" y="576"/>
                </a:lnTo>
                <a:lnTo>
                  <a:pt x="495" y="576"/>
                </a:lnTo>
                <a:lnTo>
                  <a:pt x="496" y="584"/>
                </a:lnTo>
                <a:lnTo>
                  <a:pt x="496" y="590"/>
                </a:lnTo>
                <a:lnTo>
                  <a:pt x="495" y="596"/>
                </a:lnTo>
                <a:lnTo>
                  <a:pt x="495" y="596"/>
                </a:lnTo>
                <a:lnTo>
                  <a:pt x="492" y="605"/>
                </a:lnTo>
                <a:lnTo>
                  <a:pt x="492" y="608"/>
                </a:lnTo>
                <a:lnTo>
                  <a:pt x="494" y="609"/>
                </a:lnTo>
                <a:lnTo>
                  <a:pt x="495" y="609"/>
                </a:lnTo>
                <a:lnTo>
                  <a:pt x="495" y="609"/>
                </a:lnTo>
                <a:lnTo>
                  <a:pt x="497" y="608"/>
                </a:lnTo>
                <a:lnTo>
                  <a:pt x="500" y="606"/>
                </a:lnTo>
                <a:lnTo>
                  <a:pt x="505" y="597"/>
                </a:lnTo>
                <a:lnTo>
                  <a:pt x="508" y="595"/>
                </a:lnTo>
                <a:lnTo>
                  <a:pt x="510" y="593"/>
                </a:lnTo>
                <a:lnTo>
                  <a:pt x="513" y="593"/>
                </a:lnTo>
                <a:lnTo>
                  <a:pt x="515" y="596"/>
                </a:lnTo>
                <a:lnTo>
                  <a:pt x="515" y="596"/>
                </a:lnTo>
                <a:lnTo>
                  <a:pt x="515" y="601"/>
                </a:lnTo>
                <a:lnTo>
                  <a:pt x="515" y="606"/>
                </a:lnTo>
                <a:lnTo>
                  <a:pt x="513" y="614"/>
                </a:lnTo>
                <a:lnTo>
                  <a:pt x="509" y="620"/>
                </a:lnTo>
                <a:lnTo>
                  <a:pt x="508" y="622"/>
                </a:lnTo>
                <a:lnTo>
                  <a:pt x="508" y="622"/>
                </a:lnTo>
                <a:lnTo>
                  <a:pt x="502" y="628"/>
                </a:lnTo>
                <a:lnTo>
                  <a:pt x="500" y="631"/>
                </a:lnTo>
                <a:lnTo>
                  <a:pt x="498" y="633"/>
                </a:lnTo>
                <a:lnTo>
                  <a:pt x="500" y="634"/>
                </a:lnTo>
                <a:lnTo>
                  <a:pt x="502" y="635"/>
                </a:lnTo>
                <a:lnTo>
                  <a:pt x="502" y="635"/>
                </a:lnTo>
                <a:lnTo>
                  <a:pt x="508" y="636"/>
                </a:lnTo>
                <a:lnTo>
                  <a:pt x="513" y="636"/>
                </a:lnTo>
                <a:lnTo>
                  <a:pt x="514" y="635"/>
                </a:lnTo>
                <a:lnTo>
                  <a:pt x="516" y="634"/>
                </a:lnTo>
                <a:lnTo>
                  <a:pt x="521" y="628"/>
                </a:lnTo>
                <a:lnTo>
                  <a:pt x="521" y="628"/>
                </a:lnTo>
                <a:lnTo>
                  <a:pt x="523" y="625"/>
                </a:lnTo>
                <a:lnTo>
                  <a:pt x="526" y="619"/>
                </a:lnTo>
                <a:lnTo>
                  <a:pt x="527" y="608"/>
                </a:lnTo>
                <a:lnTo>
                  <a:pt x="528" y="597"/>
                </a:lnTo>
                <a:lnTo>
                  <a:pt x="528" y="589"/>
                </a:lnTo>
                <a:lnTo>
                  <a:pt x="528" y="589"/>
                </a:lnTo>
                <a:close/>
                <a:moveTo>
                  <a:pt x="202" y="537"/>
                </a:moveTo>
                <a:lnTo>
                  <a:pt x="202" y="537"/>
                </a:lnTo>
                <a:lnTo>
                  <a:pt x="206" y="545"/>
                </a:lnTo>
                <a:lnTo>
                  <a:pt x="207" y="551"/>
                </a:lnTo>
                <a:lnTo>
                  <a:pt x="209" y="557"/>
                </a:lnTo>
                <a:lnTo>
                  <a:pt x="209" y="557"/>
                </a:lnTo>
                <a:lnTo>
                  <a:pt x="209" y="568"/>
                </a:lnTo>
                <a:lnTo>
                  <a:pt x="209" y="576"/>
                </a:lnTo>
                <a:lnTo>
                  <a:pt x="215" y="596"/>
                </a:lnTo>
                <a:lnTo>
                  <a:pt x="215" y="596"/>
                </a:lnTo>
                <a:lnTo>
                  <a:pt x="218" y="599"/>
                </a:lnTo>
                <a:lnTo>
                  <a:pt x="222" y="607"/>
                </a:lnTo>
                <a:lnTo>
                  <a:pt x="229" y="619"/>
                </a:lnTo>
                <a:lnTo>
                  <a:pt x="235" y="635"/>
                </a:lnTo>
                <a:lnTo>
                  <a:pt x="235" y="635"/>
                </a:lnTo>
                <a:lnTo>
                  <a:pt x="237" y="645"/>
                </a:lnTo>
                <a:lnTo>
                  <a:pt x="238" y="654"/>
                </a:lnTo>
                <a:lnTo>
                  <a:pt x="239" y="674"/>
                </a:lnTo>
                <a:lnTo>
                  <a:pt x="240" y="696"/>
                </a:lnTo>
                <a:lnTo>
                  <a:pt x="241" y="714"/>
                </a:lnTo>
                <a:lnTo>
                  <a:pt x="241" y="714"/>
                </a:lnTo>
                <a:lnTo>
                  <a:pt x="244" y="723"/>
                </a:lnTo>
                <a:lnTo>
                  <a:pt x="248" y="732"/>
                </a:lnTo>
                <a:lnTo>
                  <a:pt x="260" y="754"/>
                </a:lnTo>
                <a:lnTo>
                  <a:pt x="280" y="786"/>
                </a:lnTo>
                <a:lnTo>
                  <a:pt x="280" y="786"/>
                </a:lnTo>
                <a:lnTo>
                  <a:pt x="282" y="789"/>
                </a:lnTo>
                <a:lnTo>
                  <a:pt x="283" y="794"/>
                </a:lnTo>
                <a:lnTo>
                  <a:pt x="284" y="807"/>
                </a:lnTo>
                <a:lnTo>
                  <a:pt x="283" y="820"/>
                </a:lnTo>
                <a:lnTo>
                  <a:pt x="280" y="831"/>
                </a:lnTo>
                <a:lnTo>
                  <a:pt x="280" y="831"/>
                </a:lnTo>
                <a:lnTo>
                  <a:pt x="277" y="844"/>
                </a:lnTo>
                <a:lnTo>
                  <a:pt x="272" y="858"/>
                </a:lnTo>
                <a:lnTo>
                  <a:pt x="267" y="877"/>
                </a:lnTo>
                <a:lnTo>
                  <a:pt x="267" y="877"/>
                </a:lnTo>
                <a:lnTo>
                  <a:pt x="252" y="852"/>
                </a:lnTo>
                <a:lnTo>
                  <a:pt x="235" y="825"/>
                </a:lnTo>
                <a:lnTo>
                  <a:pt x="235" y="825"/>
                </a:lnTo>
                <a:lnTo>
                  <a:pt x="219" y="807"/>
                </a:lnTo>
                <a:lnTo>
                  <a:pt x="209" y="796"/>
                </a:lnTo>
                <a:lnTo>
                  <a:pt x="202" y="792"/>
                </a:lnTo>
                <a:lnTo>
                  <a:pt x="202" y="792"/>
                </a:lnTo>
                <a:lnTo>
                  <a:pt x="170" y="779"/>
                </a:lnTo>
                <a:lnTo>
                  <a:pt x="170" y="766"/>
                </a:lnTo>
                <a:lnTo>
                  <a:pt x="170" y="766"/>
                </a:lnTo>
                <a:lnTo>
                  <a:pt x="176" y="764"/>
                </a:lnTo>
                <a:lnTo>
                  <a:pt x="189" y="760"/>
                </a:lnTo>
                <a:lnTo>
                  <a:pt x="189" y="760"/>
                </a:lnTo>
                <a:lnTo>
                  <a:pt x="194" y="756"/>
                </a:lnTo>
                <a:lnTo>
                  <a:pt x="195" y="755"/>
                </a:lnTo>
                <a:lnTo>
                  <a:pt x="194" y="754"/>
                </a:lnTo>
                <a:lnTo>
                  <a:pt x="192" y="750"/>
                </a:lnTo>
                <a:lnTo>
                  <a:pt x="189" y="747"/>
                </a:lnTo>
                <a:lnTo>
                  <a:pt x="189" y="747"/>
                </a:lnTo>
                <a:lnTo>
                  <a:pt x="188" y="740"/>
                </a:lnTo>
                <a:lnTo>
                  <a:pt x="187" y="729"/>
                </a:lnTo>
                <a:lnTo>
                  <a:pt x="186" y="716"/>
                </a:lnTo>
                <a:lnTo>
                  <a:pt x="183" y="700"/>
                </a:lnTo>
                <a:lnTo>
                  <a:pt x="183" y="700"/>
                </a:lnTo>
                <a:lnTo>
                  <a:pt x="181" y="693"/>
                </a:lnTo>
                <a:lnTo>
                  <a:pt x="177" y="689"/>
                </a:lnTo>
                <a:lnTo>
                  <a:pt x="174" y="685"/>
                </a:lnTo>
                <a:lnTo>
                  <a:pt x="171" y="683"/>
                </a:lnTo>
                <a:lnTo>
                  <a:pt x="165" y="682"/>
                </a:lnTo>
                <a:lnTo>
                  <a:pt x="163" y="680"/>
                </a:lnTo>
                <a:lnTo>
                  <a:pt x="163" y="680"/>
                </a:lnTo>
                <a:lnTo>
                  <a:pt x="163" y="671"/>
                </a:lnTo>
                <a:lnTo>
                  <a:pt x="163" y="665"/>
                </a:lnTo>
                <a:lnTo>
                  <a:pt x="163" y="661"/>
                </a:lnTo>
                <a:lnTo>
                  <a:pt x="163" y="661"/>
                </a:lnTo>
                <a:lnTo>
                  <a:pt x="164" y="655"/>
                </a:lnTo>
                <a:lnTo>
                  <a:pt x="164" y="644"/>
                </a:lnTo>
                <a:lnTo>
                  <a:pt x="164" y="632"/>
                </a:lnTo>
                <a:lnTo>
                  <a:pt x="163" y="622"/>
                </a:lnTo>
                <a:lnTo>
                  <a:pt x="163" y="622"/>
                </a:lnTo>
                <a:lnTo>
                  <a:pt x="164" y="619"/>
                </a:lnTo>
                <a:lnTo>
                  <a:pt x="165" y="612"/>
                </a:lnTo>
                <a:lnTo>
                  <a:pt x="174" y="596"/>
                </a:lnTo>
                <a:lnTo>
                  <a:pt x="189" y="570"/>
                </a:lnTo>
                <a:lnTo>
                  <a:pt x="189" y="570"/>
                </a:lnTo>
                <a:lnTo>
                  <a:pt x="194" y="561"/>
                </a:lnTo>
                <a:lnTo>
                  <a:pt x="197" y="550"/>
                </a:lnTo>
                <a:lnTo>
                  <a:pt x="202" y="537"/>
                </a:lnTo>
                <a:lnTo>
                  <a:pt x="202" y="53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4C44F7C9-33DD-4EE7-A1F9-A33018474BF5}"/>
              </a:ext>
            </a:extLst>
          </p:cNvPr>
          <p:cNvSpPr>
            <a:spLocks/>
          </p:cNvSpPr>
          <p:nvPr/>
        </p:nvSpPr>
        <p:spPr bwMode="auto">
          <a:xfrm>
            <a:off x="4463257" y="773705"/>
            <a:ext cx="1209603" cy="1707305"/>
          </a:xfrm>
          <a:custGeom>
            <a:avLst/>
            <a:gdLst>
              <a:gd name="T0" fmla="*/ 148 w 960"/>
              <a:gd name="T1" fmla="*/ 23 h 1355"/>
              <a:gd name="T2" fmla="*/ 100 w 960"/>
              <a:gd name="T3" fmla="*/ 210 h 1355"/>
              <a:gd name="T4" fmla="*/ 0 w 960"/>
              <a:gd name="T5" fmla="*/ 327 h 1355"/>
              <a:gd name="T6" fmla="*/ 44 w 960"/>
              <a:gd name="T7" fmla="*/ 362 h 1355"/>
              <a:gd name="T8" fmla="*/ 74 w 960"/>
              <a:gd name="T9" fmla="*/ 373 h 1355"/>
              <a:gd name="T10" fmla="*/ 114 w 960"/>
              <a:gd name="T11" fmla="*/ 380 h 1355"/>
              <a:gd name="T12" fmla="*/ 100 w 960"/>
              <a:gd name="T13" fmla="*/ 503 h 1355"/>
              <a:gd name="T14" fmla="*/ 118 w 960"/>
              <a:gd name="T15" fmla="*/ 723 h 1355"/>
              <a:gd name="T16" fmla="*/ 142 w 960"/>
              <a:gd name="T17" fmla="*/ 767 h 1355"/>
              <a:gd name="T18" fmla="*/ 151 w 960"/>
              <a:gd name="T19" fmla="*/ 797 h 1355"/>
              <a:gd name="T20" fmla="*/ 200 w 960"/>
              <a:gd name="T21" fmla="*/ 945 h 1355"/>
              <a:gd name="T22" fmla="*/ 214 w 960"/>
              <a:gd name="T23" fmla="*/ 1192 h 1355"/>
              <a:gd name="T24" fmla="*/ 195 w 960"/>
              <a:gd name="T25" fmla="*/ 1227 h 1355"/>
              <a:gd name="T26" fmla="*/ 186 w 960"/>
              <a:gd name="T27" fmla="*/ 1254 h 1355"/>
              <a:gd name="T28" fmla="*/ 171 w 960"/>
              <a:gd name="T29" fmla="*/ 1278 h 1355"/>
              <a:gd name="T30" fmla="*/ 88 w 960"/>
              <a:gd name="T31" fmla="*/ 1317 h 1355"/>
              <a:gd name="T32" fmla="*/ 110 w 960"/>
              <a:gd name="T33" fmla="*/ 1354 h 1355"/>
              <a:gd name="T34" fmla="*/ 301 w 960"/>
              <a:gd name="T35" fmla="*/ 1341 h 1355"/>
              <a:gd name="T36" fmla="*/ 370 w 960"/>
              <a:gd name="T37" fmla="*/ 1297 h 1355"/>
              <a:gd name="T38" fmla="*/ 357 w 960"/>
              <a:gd name="T39" fmla="*/ 1235 h 1355"/>
              <a:gd name="T40" fmla="*/ 364 w 960"/>
              <a:gd name="T41" fmla="*/ 1195 h 1355"/>
              <a:gd name="T42" fmla="*/ 323 w 960"/>
              <a:gd name="T43" fmla="*/ 1012 h 1355"/>
              <a:gd name="T44" fmla="*/ 396 w 960"/>
              <a:gd name="T45" fmla="*/ 720 h 1355"/>
              <a:gd name="T46" fmla="*/ 420 w 960"/>
              <a:gd name="T47" fmla="*/ 705 h 1355"/>
              <a:gd name="T48" fmla="*/ 494 w 960"/>
              <a:gd name="T49" fmla="*/ 689 h 1355"/>
              <a:gd name="T50" fmla="*/ 547 w 960"/>
              <a:gd name="T51" fmla="*/ 677 h 1355"/>
              <a:gd name="T52" fmla="*/ 623 w 960"/>
              <a:gd name="T53" fmla="*/ 712 h 1355"/>
              <a:gd name="T54" fmla="*/ 625 w 960"/>
              <a:gd name="T55" fmla="*/ 1004 h 1355"/>
              <a:gd name="T56" fmla="*/ 639 w 960"/>
              <a:gd name="T57" fmla="*/ 1121 h 1355"/>
              <a:gd name="T58" fmla="*/ 637 w 960"/>
              <a:gd name="T59" fmla="*/ 1240 h 1355"/>
              <a:gd name="T60" fmla="*/ 591 w 960"/>
              <a:gd name="T61" fmla="*/ 1282 h 1355"/>
              <a:gd name="T62" fmla="*/ 561 w 960"/>
              <a:gd name="T63" fmla="*/ 1321 h 1355"/>
              <a:gd name="T64" fmla="*/ 701 w 960"/>
              <a:gd name="T65" fmla="*/ 1320 h 1355"/>
              <a:gd name="T66" fmla="*/ 694 w 960"/>
              <a:gd name="T67" fmla="*/ 1171 h 1355"/>
              <a:gd name="T68" fmla="*/ 775 w 960"/>
              <a:gd name="T69" fmla="*/ 1036 h 1355"/>
              <a:gd name="T70" fmla="*/ 844 w 960"/>
              <a:gd name="T71" fmla="*/ 1173 h 1355"/>
              <a:gd name="T72" fmla="*/ 865 w 960"/>
              <a:gd name="T73" fmla="*/ 1230 h 1355"/>
              <a:gd name="T74" fmla="*/ 841 w 960"/>
              <a:gd name="T75" fmla="*/ 1268 h 1355"/>
              <a:gd name="T76" fmla="*/ 813 w 960"/>
              <a:gd name="T77" fmla="*/ 1283 h 1355"/>
              <a:gd name="T78" fmla="*/ 927 w 960"/>
              <a:gd name="T79" fmla="*/ 1306 h 1355"/>
              <a:gd name="T80" fmla="*/ 956 w 960"/>
              <a:gd name="T81" fmla="*/ 1271 h 1355"/>
              <a:gd name="T82" fmla="*/ 927 w 960"/>
              <a:gd name="T83" fmla="*/ 1230 h 1355"/>
              <a:gd name="T84" fmla="*/ 928 w 960"/>
              <a:gd name="T85" fmla="*/ 1198 h 1355"/>
              <a:gd name="T86" fmla="*/ 889 w 960"/>
              <a:gd name="T87" fmla="*/ 1121 h 1355"/>
              <a:gd name="T88" fmla="*/ 838 w 960"/>
              <a:gd name="T89" fmla="*/ 1046 h 1355"/>
              <a:gd name="T90" fmla="*/ 837 w 960"/>
              <a:gd name="T91" fmla="*/ 907 h 1355"/>
              <a:gd name="T92" fmla="*/ 803 w 960"/>
              <a:gd name="T93" fmla="*/ 760 h 1355"/>
              <a:gd name="T94" fmla="*/ 803 w 960"/>
              <a:gd name="T95" fmla="*/ 630 h 1355"/>
              <a:gd name="T96" fmla="*/ 790 w 960"/>
              <a:gd name="T97" fmla="*/ 592 h 1355"/>
              <a:gd name="T98" fmla="*/ 746 w 960"/>
              <a:gd name="T99" fmla="*/ 518 h 1355"/>
              <a:gd name="T100" fmla="*/ 685 w 960"/>
              <a:gd name="T101" fmla="*/ 459 h 1355"/>
              <a:gd name="T102" fmla="*/ 604 w 960"/>
              <a:gd name="T103" fmla="*/ 487 h 1355"/>
              <a:gd name="T104" fmla="*/ 594 w 960"/>
              <a:gd name="T105" fmla="*/ 551 h 1355"/>
              <a:gd name="T106" fmla="*/ 599 w 960"/>
              <a:gd name="T107" fmla="*/ 584 h 1355"/>
              <a:gd name="T108" fmla="*/ 534 w 960"/>
              <a:gd name="T109" fmla="*/ 519 h 1355"/>
              <a:gd name="T110" fmla="*/ 504 w 960"/>
              <a:gd name="T111" fmla="*/ 437 h 1355"/>
              <a:gd name="T112" fmla="*/ 536 w 960"/>
              <a:gd name="T113" fmla="*/ 425 h 1355"/>
              <a:gd name="T114" fmla="*/ 447 w 960"/>
              <a:gd name="T115" fmla="*/ 361 h 1355"/>
              <a:gd name="T116" fmla="*/ 363 w 960"/>
              <a:gd name="T117" fmla="*/ 256 h 1355"/>
              <a:gd name="T118" fmla="*/ 281 w 960"/>
              <a:gd name="T119" fmla="*/ 242 h 1355"/>
              <a:gd name="T120" fmla="*/ 300 w 960"/>
              <a:gd name="T121" fmla="*/ 161 h 1355"/>
              <a:gd name="T122" fmla="*/ 278 w 960"/>
              <a:gd name="T123" fmla="*/ 29 h 1355"/>
              <a:gd name="T124" fmla="*/ 224 w 960"/>
              <a:gd name="T125" fmla="*/ 4 h 1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60" h="1355">
                <a:moveTo>
                  <a:pt x="205" y="0"/>
                </a:moveTo>
                <a:lnTo>
                  <a:pt x="205" y="0"/>
                </a:lnTo>
                <a:lnTo>
                  <a:pt x="199" y="0"/>
                </a:lnTo>
                <a:lnTo>
                  <a:pt x="193" y="0"/>
                </a:lnTo>
                <a:lnTo>
                  <a:pt x="186" y="1"/>
                </a:lnTo>
                <a:lnTo>
                  <a:pt x="176" y="4"/>
                </a:lnTo>
                <a:lnTo>
                  <a:pt x="167" y="8"/>
                </a:lnTo>
                <a:lnTo>
                  <a:pt x="157" y="15"/>
                </a:lnTo>
                <a:lnTo>
                  <a:pt x="148" y="23"/>
                </a:lnTo>
                <a:lnTo>
                  <a:pt x="148" y="23"/>
                </a:lnTo>
                <a:lnTo>
                  <a:pt x="139" y="35"/>
                </a:lnTo>
                <a:lnTo>
                  <a:pt x="132" y="49"/>
                </a:lnTo>
                <a:lnTo>
                  <a:pt x="125" y="65"/>
                </a:lnTo>
                <a:lnTo>
                  <a:pt x="119" y="84"/>
                </a:lnTo>
                <a:lnTo>
                  <a:pt x="114" y="104"/>
                </a:lnTo>
                <a:lnTo>
                  <a:pt x="111" y="125"/>
                </a:lnTo>
                <a:lnTo>
                  <a:pt x="107" y="148"/>
                </a:lnTo>
                <a:lnTo>
                  <a:pt x="105" y="171"/>
                </a:lnTo>
                <a:lnTo>
                  <a:pt x="105" y="171"/>
                </a:lnTo>
                <a:lnTo>
                  <a:pt x="100" y="210"/>
                </a:lnTo>
                <a:lnTo>
                  <a:pt x="98" y="226"/>
                </a:lnTo>
                <a:lnTo>
                  <a:pt x="94" y="240"/>
                </a:lnTo>
                <a:lnTo>
                  <a:pt x="89" y="251"/>
                </a:lnTo>
                <a:lnTo>
                  <a:pt x="84" y="261"/>
                </a:lnTo>
                <a:lnTo>
                  <a:pt x="76" y="270"/>
                </a:lnTo>
                <a:lnTo>
                  <a:pt x="67" y="280"/>
                </a:lnTo>
                <a:lnTo>
                  <a:pt x="67" y="280"/>
                </a:lnTo>
                <a:lnTo>
                  <a:pt x="44" y="298"/>
                </a:lnTo>
                <a:lnTo>
                  <a:pt x="23" y="312"/>
                </a:lnTo>
                <a:lnTo>
                  <a:pt x="0" y="327"/>
                </a:lnTo>
                <a:lnTo>
                  <a:pt x="19" y="327"/>
                </a:lnTo>
                <a:lnTo>
                  <a:pt x="0" y="351"/>
                </a:lnTo>
                <a:lnTo>
                  <a:pt x="34" y="351"/>
                </a:lnTo>
                <a:lnTo>
                  <a:pt x="15" y="380"/>
                </a:lnTo>
                <a:lnTo>
                  <a:pt x="15" y="380"/>
                </a:lnTo>
                <a:lnTo>
                  <a:pt x="29" y="375"/>
                </a:lnTo>
                <a:lnTo>
                  <a:pt x="29" y="375"/>
                </a:lnTo>
                <a:lnTo>
                  <a:pt x="34" y="373"/>
                </a:lnTo>
                <a:lnTo>
                  <a:pt x="37" y="369"/>
                </a:lnTo>
                <a:lnTo>
                  <a:pt x="44" y="362"/>
                </a:lnTo>
                <a:lnTo>
                  <a:pt x="53" y="351"/>
                </a:lnTo>
                <a:lnTo>
                  <a:pt x="48" y="370"/>
                </a:lnTo>
                <a:lnTo>
                  <a:pt x="57" y="365"/>
                </a:lnTo>
                <a:lnTo>
                  <a:pt x="53" y="384"/>
                </a:lnTo>
                <a:lnTo>
                  <a:pt x="53" y="384"/>
                </a:lnTo>
                <a:lnTo>
                  <a:pt x="56" y="384"/>
                </a:lnTo>
                <a:lnTo>
                  <a:pt x="60" y="383"/>
                </a:lnTo>
                <a:lnTo>
                  <a:pt x="63" y="381"/>
                </a:lnTo>
                <a:lnTo>
                  <a:pt x="69" y="377"/>
                </a:lnTo>
                <a:lnTo>
                  <a:pt x="74" y="373"/>
                </a:lnTo>
                <a:lnTo>
                  <a:pt x="80" y="365"/>
                </a:lnTo>
                <a:lnTo>
                  <a:pt x="86" y="356"/>
                </a:lnTo>
                <a:lnTo>
                  <a:pt x="86" y="356"/>
                </a:lnTo>
                <a:lnTo>
                  <a:pt x="104" y="322"/>
                </a:lnTo>
                <a:lnTo>
                  <a:pt x="110" y="308"/>
                </a:lnTo>
                <a:lnTo>
                  <a:pt x="110" y="308"/>
                </a:lnTo>
                <a:lnTo>
                  <a:pt x="114" y="337"/>
                </a:lnTo>
                <a:lnTo>
                  <a:pt x="116" y="361"/>
                </a:lnTo>
                <a:lnTo>
                  <a:pt x="116" y="371"/>
                </a:lnTo>
                <a:lnTo>
                  <a:pt x="114" y="380"/>
                </a:lnTo>
                <a:lnTo>
                  <a:pt x="114" y="380"/>
                </a:lnTo>
                <a:lnTo>
                  <a:pt x="113" y="389"/>
                </a:lnTo>
                <a:lnTo>
                  <a:pt x="112" y="400"/>
                </a:lnTo>
                <a:lnTo>
                  <a:pt x="112" y="428"/>
                </a:lnTo>
                <a:lnTo>
                  <a:pt x="110" y="457"/>
                </a:lnTo>
                <a:lnTo>
                  <a:pt x="107" y="469"/>
                </a:lnTo>
                <a:lnTo>
                  <a:pt x="105" y="480"/>
                </a:lnTo>
                <a:lnTo>
                  <a:pt x="105" y="480"/>
                </a:lnTo>
                <a:lnTo>
                  <a:pt x="101" y="490"/>
                </a:lnTo>
                <a:lnTo>
                  <a:pt x="100" y="503"/>
                </a:lnTo>
                <a:lnTo>
                  <a:pt x="97" y="535"/>
                </a:lnTo>
                <a:lnTo>
                  <a:pt x="95" y="598"/>
                </a:lnTo>
                <a:lnTo>
                  <a:pt x="95" y="598"/>
                </a:lnTo>
                <a:lnTo>
                  <a:pt x="95" y="613"/>
                </a:lnTo>
                <a:lnTo>
                  <a:pt x="97" y="628"/>
                </a:lnTo>
                <a:lnTo>
                  <a:pt x="103" y="661"/>
                </a:lnTo>
                <a:lnTo>
                  <a:pt x="110" y="692"/>
                </a:lnTo>
                <a:lnTo>
                  <a:pt x="114" y="712"/>
                </a:lnTo>
                <a:lnTo>
                  <a:pt x="114" y="712"/>
                </a:lnTo>
                <a:lnTo>
                  <a:pt x="118" y="723"/>
                </a:lnTo>
                <a:lnTo>
                  <a:pt x="122" y="731"/>
                </a:lnTo>
                <a:lnTo>
                  <a:pt x="124" y="735"/>
                </a:lnTo>
                <a:lnTo>
                  <a:pt x="126" y="736"/>
                </a:lnTo>
                <a:lnTo>
                  <a:pt x="129" y="736"/>
                </a:lnTo>
                <a:lnTo>
                  <a:pt x="129" y="736"/>
                </a:lnTo>
                <a:lnTo>
                  <a:pt x="141" y="736"/>
                </a:lnTo>
                <a:lnTo>
                  <a:pt x="148" y="736"/>
                </a:lnTo>
                <a:lnTo>
                  <a:pt x="148" y="736"/>
                </a:lnTo>
                <a:lnTo>
                  <a:pt x="144" y="754"/>
                </a:lnTo>
                <a:lnTo>
                  <a:pt x="142" y="767"/>
                </a:lnTo>
                <a:lnTo>
                  <a:pt x="142" y="772"/>
                </a:lnTo>
                <a:lnTo>
                  <a:pt x="143" y="774"/>
                </a:lnTo>
                <a:lnTo>
                  <a:pt x="143" y="774"/>
                </a:lnTo>
                <a:lnTo>
                  <a:pt x="146" y="777"/>
                </a:lnTo>
                <a:lnTo>
                  <a:pt x="151" y="778"/>
                </a:lnTo>
                <a:lnTo>
                  <a:pt x="157" y="779"/>
                </a:lnTo>
                <a:lnTo>
                  <a:pt x="157" y="779"/>
                </a:lnTo>
                <a:lnTo>
                  <a:pt x="152" y="788"/>
                </a:lnTo>
                <a:lnTo>
                  <a:pt x="151" y="794"/>
                </a:lnTo>
                <a:lnTo>
                  <a:pt x="151" y="797"/>
                </a:lnTo>
                <a:lnTo>
                  <a:pt x="152" y="798"/>
                </a:lnTo>
                <a:lnTo>
                  <a:pt x="152" y="798"/>
                </a:lnTo>
                <a:lnTo>
                  <a:pt x="176" y="800"/>
                </a:lnTo>
                <a:lnTo>
                  <a:pt x="195" y="803"/>
                </a:lnTo>
                <a:lnTo>
                  <a:pt x="195" y="803"/>
                </a:lnTo>
                <a:lnTo>
                  <a:pt x="196" y="867"/>
                </a:lnTo>
                <a:lnTo>
                  <a:pt x="198" y="914"/>
                </a:lnTo>
                <a:lnTo>
                  <a:pt x="199" y="933"/>
                </a:lnTo>
                <a:lnTo>
                  <a:pt x="200" y="945"/>
                </a:lnTo>
                <a:lnTo>
                  <a:pt x="200" y="945"/>
                </a:lnTo>
                <a:lnTo>
                  <a:pt x="205" y="975"/>
                </a:lnTo>
                <a:lnTo>
                  <a:pt x="212" y="1023"/>
                </a:lnTo>
                <a:lnTo>
                  <a:pt x="215" y="1050"/>
                </a:lnTo>
                <a:lnTo>
                  <a:pt x="218" y="1076"/>
                </a:lnTo>
                <a:lnTo>
                  <a:pt x="219" y="1100"/>
                </a:lnTo>
                <a:lnTo>
                  <a:pt x="219" y="1121"/>
                </a:lnTo>
                <a:lnTo>
                  <a:pt x="219" y="1121"/>
                </a:lnTo>
                <a:lnTo>
                  <a:pt x="215" y="1175"/>
                </a:lnTo>
                <a:lnTo>
                  <a:pt x="214" y="1192"/>
                </a:lnTo>
                <a:lnTo>
                  <a:pt x="214" y="1192"/>
                </a:lnTo>
                <a:lnTo>
                  <a:pt x="211" y="1198"/>
                </a:lnTo>
                <a:lnTo>
                  <a:pt x="207" y="1205"/>
                </a:lnTo>
                <a:lnTo>
                  <a:pt x="205" y="1211"/>
                </a:lnTo>
                <a:lnTo>
                  <a:pt x="205" y="1211"/>
                </a:lnTo>
                <a:lnTo>
                  <a:pt x="204" y="1217"/>
                </a:lnTo>
                <a:lnTo>
                  <a:pt x="204" y="1222"/>
                </a:lnTo>
                <a:lnTo>
                  <a:pt x="205" y="1226"/>
                </a:lnTo>
                <a:lnTo>
                  <a:pt x="205" y="1226"/>
                </a:lnTo>
                <a:lnTo>
                  <a:pt x="201" y="1226"/>
                </a:lnTo>
                <a:lnTo>
                  <a:pt x="195" y="1227"/>
                </a:lnTo>
                <a:lnTo>
                  <a:pt x="190" y="1228"/>
                </a:lnTo>
                <a:lnTo>
                  <a:pt x="188" y="1229"/>
                </a:lnTo>
                <a:lnTo>
                  <a:pt x="186" y="1232"/>
                </a:lnTo>
                <a:lnTo>
                  <a:pt x="186" y="1235"/>
                </a:lnTo>
                <a:lnTo>
                  <a:pt x="186" y="1235"/>
                </a:lnTo>
                <a:lnTo>
                  <a:pt x="187" y="1248"/>
                </a:lnTo>
                <a:lnTo>
                  <a:pt x="187" y="1253"/>
                </a:lnTo>
                <a:lnTo>
                  <a:pt x="186" y="1254"/>
                </a:lnTo>
                <a:lnTo>
                  <a:pt x="186" y="1254"/>
                </a:lnTo>
                <a:lnTo>
                  <a:pt x="186" y="1254"/>
                </a:lnTo>
                <a:lnTo>
                  <a:pt x="183" y="1253"/>
                </a:lnTo>
                <a:lnTo>
                  <a:pt x="181" y="1252"/>
                </a:lnTo>
                <a:lnTo>
                  <a:pt x="179" y="1253"/>
                </a:lnTo>
                <a:lnTo>
                  <a:pt x="177" y="1254"/>
                </a:lnTo>
                <a:lnTo>
                  <a:pt x="176" y="1255"/>
                </a:lnTo>
                <a:lnTo>
                  <a:pt x="176" y="1259"/>
                </a:lnTo>
                <a:lnTo>
                  <a:pt x="176" y="1259"/>
                </a:lnTo>
                <a:lnTo>
                  <a:pt x="176" y="1271"/>
                </a:lnTo>
                <a:lnTo>
                  <a:pt x="175" y="1274"/>
                </a:lnTo>
                <a:lnTo>
                  <a:pt x="171" y="1278"/>
                </a:lnTo>
                <a:lnTo>
                  <a:pt x="171" y="1278"/>
                </a:lnTo>
                <a:lnTo>
                  <a:pt x="129" y="1306"/>
                </a:lnTo>
                <a:lnTo>
                  <a:pt x="129" y="1306"/>
                </a:lnTo>
                <a:lnTo>
                  <a:pt x="124" y="1305"/>
                </a:lnTo>
                <a:lnTo>
                  <a:pt x="118" y="1305"/>
                </a:lnTo>
                <a:lnTo>
                  <a:pt x="111" y="1305"/>
                </a:lnTo>
                <a:lnTo>
                  <a:pt x="104" y="1306"/>
                </a:lnTo>
                <a:lnTo>
                  <a:pt x="97" y="1310"/>
                </a:lnTo>
                <a:lnTo>
                  <a:pt x="91" y="1314"/>
                </a:lnTo>
                <a:lnTo>
                  <a:pt x="88" y="1317"/>
                </a:lnTo>
                <a:lnTo>
                  <a:pt x="86" y="1321"/>
                </a:lnTo>
                <a:lnTo>
                  <a:pt x="86" y="1321"/>
                </a:lnTo>
                <a:lnTo>
                  <a:pt x="85" y="1324"/>
                </a:lnTo>
                <a:lnTo>
                  <a:pt x="84" y="1328"/>
                </a:lnTo>
                <a:lnTo>
                  <a:pt x="85" y="1335"/>
                </a:lnTo>
                <a:lnTo>
                  <a:pt x="88" y="1340"/>
                </a:lnTo>
                <a:lnTo>
                  <a:pt x="93" y="1344"/>
                </a:lnTo>
                <a:lnTo>
                  <a:pt x="98" y="1348"/>
                </a:lnTo>
                <a:lnTo>
                  <a:pt x="104" y="1350"/>
                </a:lnTo>
                <a:lnTo>
                  <a:pt x="110" y="1354"/>
                </a:lnTo>
                <a:lnTo>
                  <a:pt x="110" y="1354"/>
                </a:lnTo>
                <a:lnTo>
                  <a:pt x="119" y="1355"/>
                </a:lnTo>
                <a:lnTo>
                  <a:pt x="141" y="1355"/>
                </a:lnTo>
                <a:lnTo>
                  <a:pt x="206" y="1354"/>
                </a:lnTo>
                <a:lnTo>
                  <a:pt x="270" y="1353"/>
                </a:lnTo>
                <a:lnTo>
                  <a:pt x="291" y="1350"/>
                </a:lnTo>
                <a:lnTo>
                  <a:pt x="297" y="1350"/>
                </a:lnTo>
                <a:lnTo>
                  <a:pt x="300" y="1349"/>
                </a:lnTo>
                <a:lnTo>
                  <a:pt x="300" y="1349"/>
                </a:lnTo>
                <a:lnTo>
                  <a:pt x="301" y="1341"/>
                </a:lnTo>
                <a:lnTo>
                  <a:pt x="300" y="1328"/>
                </a:lnTo>
                <a:lnTo>
                  <a:pt x="300" y="1311"/>
                </a:lnTo>
                <a:lnTo>
                  <a:pt x="300" y="1311"/>
                </a:lnTo>
                <a:lnTo>
                  <a:pt x="332" y="1310"/>
                </a:lnTo>
                <a:lnTo>
                  <a:pt x="354" y="1308"/>
                </a:lnTo>
                <a:lnTo>
                  <a:pt x="363" y="1308"/>
                </a:lnTo>
                <a:lnTo>
                  <a:pt x="366" y="1306"/>
                </a:lnTo>
                <a:lnTo>
                  <a:pt x="366" y="1306"/>
                </a:lnTo>
                <a:lnTo>
                  <a:pt x="369" y="1303"/>
                </a:lnTo>
                <a:lnTo>
                  <a:pt x="370" y="1297"/>
                </a:lnTo>
                <a:lnTo>
                  <a:pt x="371" y="1291"/>
                </a:lnTo>
                <a:lnTo>
                  <a:pt x="371" y="1287"/>
                </a:lnTo>
                <a:lnTo>
                  <a:pt x="371" y="1287"/>
                </a:lnTo>
                <a:lnTo>
                  <a:pt x="369" y="1278"/>
                </a:lnTo>
                <a:lnTo>
                  <a:pt x="366" y="1261"/>
                </a:lnTo>
                <a:lnTo>
                  <a:pt x="361" y="1235"/>
                </a:lnTo>
                <a:lnTo>
                  <a:pt x="361" y="1235"/>
                </a:lnTo>
                <a:lnTo>
                  <a:pt x="360" y="1234"/>
                </a:lnTo>
                <a:lnTo>
                  <a:pt x="359" y="1235"/>
                </a:lnTo>
                <a:lnTo>
                  <a:pt x="357" y="1235"/>
                </a:lnTo>
                <a:lnTo>
                  <a:pt x="357" y="1235"/>
                </a:lnTo>
                <a:lnTo>
                  <a:pt x="356" y="1216"/>
                </a:lnTo>
                <a:lnTo>
                  <a:pt x="356" y="1203"/>
                </a:lnTo>
                <a:lnTo>
                  <a:pt x="356" y="1200"/>
                </a:lnTo>
                <a:lnTo>
                  <a:pt x="357" y="1197"/>
                </a:lnTo>
                <a:lnTo>
                  <a:pt x="357" y="1197"/>
                </a:lnTo>
                <a:lnTo>
                  <a:pt x="359" y="1198"/>
                </a:lnTo>
                <a:lnTo>
                  <a:pt x="361" y="1198"/>
                </a:lnTo>
                <a:lnTo>
                  <a:pt x="363" y="1197"/>
                </a:lnTo>
                <a:lnTo>
                  <a:pt x="364" y="1195"/>
                </a:lnTo>
                <a:lnTo>
                  <a:pt x="366" y="1183"/>
                </a:lnTo>
                <a:lnTo>
                  <a:pt x="366" y="1183"/>
                </a:lnTo>
                <a:lnTo>
                  <a:pt x="366" y="1177"/>
                </a:lnTo>
                <a:lnTo>
                  <a:pt x="366" y="1170"/>
                </a:lnTo>
                <a:lnTo>
                  <a:pt x="361" y="1151"/>
                </a:lnTo>
                <a:lnTo>
                  <a:pt x="356" y="1128"/>
                </a:lnTo>
                <a:lnTo>
                  <a:pt x="348" y="1102"/>
                </a:lnTo>
                <a:lnTo>
                  <a:pt x="333" y="1050"/>
                </a:lnTo>
                <a:lnTo>
                  <a:pt x="327" y="1028"/>
                </a:lnTo>
                <a:lnTo>
                  <a:pt x="323" y="1012"/>
                </a:lnTo>
                <a:lnTo>
                  <a:pt x="323" y="1012"/>
                </a:lnTo>
                <a:lnTo>
                  <a:pt x="315" y="967"/>
                </a:lnTo>
                <a:lnTo>
                  <a:pt x="313" y="951"/>
                </a:lnTo>
                <a:lnTo>
                  <a:pt x="313" y="945"/>
                </a:lnTo>
                <a:lnTo>
                  <a:pt x="314" y="941"/>
                </a:lnTo>
                <a:lnTo>
                  <a:pt x="314" y="941"/>
                </a:lnTo>
                <a:lnTo>
                  <a:pt x="350" y="844"/>
                </a:lnTo>
                <a:lnTo>
                  <a:pt x="390" y="736"/>
                </a:lnTo>
                <a:lnTo>
                  <a:pt x="390" y="736"/>
                </a:lnTo>
                <a:lnTo>
                  <a:pt x="396" y="720"/>
                </a:lnTo>
                <a:lnTo>
                  <a:pt x="398" y="709"/>
                </a:lnTo>
                <a:lnTo>
                  <a:pt x="399" y="704"/>
                </a:lnTo>
                <a:lnTo>
                  <a:pt x="399" y="703"/>
                </a:lnTo>
                <a:lnTo>
                  <a:pt x="399" y="703"/>
                </a:lnTo>
                <a:lnTo>
                  <a:pt x="408" y="706"/>
                </a:lnTo>
                <a:lnTo>
                  <a:pt x="414" y="708"/>
                </a:lnTo>
                <a:lnTo>
                  <a:pt x="417" y="708"/>
                </a:lnTo>
                <a:lnTo>
                  <a:pt x="418" y="708"/>
                </a:lnTo>
                <a:lnTo>
                  <a:pt x="418" y="708"/>
                </a:lnTo>
                <a:lnTo>
                  <a:pt x="420" y="705"/>
                </a:lnTo>
                <a:lnTo>
                  <a:pt x="421" y="701"/>
                </a:lnTo>
                <a:lnTo>
                  <a:pt x="424" y="685"/>
                </a:lnTo>
                <a:lnTo>
                  <a:pt x="428" y="665"/>
                </a:lnTo>
                <a:lnTo>
                  <a:pt x="428" y="665"/>
                </a:lnTo>
                <a:lnTo>
                  <a:pt x="436" y="670"/>
                </a:lnTo>
                <a:lnTo>
                  <a:pt x="454" y="678"/>
                </a:lnTo>
                <a:lnTo>
                  <a:pt x="466" y="683"/>
                </a:lnTo>
                <a:lnTo>
                  <a:pt x="477" y="686"/>
                </a:lnTo>
                <a:lnTo>
                  <a:pt x="486" y="689"/>
                </a:lnTo>
                <a:lnTo>
                  <a:pt x="494" y="689"/>
                </a:lnTo>
                <a:lnTo>
                  <a:pt x="494" y="689"/>
                </a:lnTo>
                <a:lnTo>
                  <a:pt x="500" y="686"/>
                </a:lnTo>
                <a:lnTo>
                  <a:pt x="506" y="682"/>
                </a:lnTo>
                <a:lnTo>
                  <a:pt x="511" y="674"/>
                </a:lnTo>
                <a:lnTo>
                  <a:pt x="516" y="668"/>
                </a:lnTo>
                <a:lnTo>
                  <a:pt x="521" y="657"/>
                </a:lnTo>
                <a:lnTo>
                  <a:pt x="523" y="651"/>
                </a:lnTo>
                <a:lnTo>
                  <a:pt x="523" y="651"/>
                </a:lnTo>
                <a:lnTo>
                  <a:pt x="530" y="659"/>
                </a:lnTo>
                <a:lnTo>
                  <a:pt x="547" y="677"/>
                </a:lnTo>
                <a:lnTo>
                  <a:pt x="556" y="686"/>
                </a:lnTo>
                <a:lnTo>
                  <a:pt x="565" y="695"/>
                </a:lnTo>
                <a:lnTo>
                  <a:pt x="573" y="701"/>
                </a:lnTo>
                <a:lnTo>
                  <a:pt x="576" y="702"/>
                </a:lnTo>
                <a:lnTo>
                  <a:pt x="580" y="703"/>
                </a:lnTo>
                <a:lnTo>
                  <a:pt x="580" y="703"/>
                </a:lnTo>
                <a:lnTo>
                  <a:pt x="593" y="705"/>
                </a:lnTo>
                <a:lnTo>
                  <a:pt x="607" y="708"/>
                </a:lnTo>
                <a:lnTo>
                  <a:pt x="623" y="712"/>
                </a:lnTo>
                <a:lnTo>
                  <a:pt x="623" y="712"/>
                </a:lnTo>
                <a:lnTo>
                  <a:pt x="630" y="803"/>
                </a:lnTo>
                <a:lnTo>
                  <a:pt x="637" y="907"/>
                </a:lnTo>
                <a:lnTo>
                  <a:pt x="637" y="907"/>
                </a:lnTo>
                <a:lnTo>
                  <a:pt x="637" y="914"/>
                </a:lnTo>
                <a:lnTo>
                  <a:pt x="636" y="923"/>
                </a:lnTo>
                <a:lnTo>
                  <a:pt x="632" y="941"/>
                </a:lnTo>
                <a:lnTo>
                  <a:pt x="628" y="960"/>
                </a:lnTo>
                <a:lnTo>
                  <a:pt x="628" y="960"/>
                </a:lnTo>
                <a:lnTo>
                  <a:pt x="625" y="986"/>
                </a:lnTo>
                <a:lnTo>
                  <a:pt x="625" y="1004"/>
                </a:lnTo>
                <a:lnTo>
                  <a:pt x="625" y="1009"/>
                </a:lnTo>
                <a:lnTo>
                  <a:pt x="626" y="1012"/>
                </a:lnTo>
                <a:lnTo>
                  <a:pt x="628" y="1012"/>
                </a:lnTo>
                <a:lnTo>
                  <a:pt x="628" y="1012"/>
                </a:lnTo>
                <a:lnTo>
                  <a:pt x="633" y="1013"/>
                </a:lnTo>
                <a:lnTo>
                  <a:pt x="642" y="1014"/>
                </a:lnTo>
                <a:lnTo>
                  <a:pt x="651" y="1017"/>
                </a:lnTo>
                <a:lnTo>
                  <a:pt x="651" y="1017"/>
                </a:lnTo>
                <a:lnTo>
                  <a:pt x="644" y="1076"/>
                </a:lnTo>
                <a:lnTo>
                  <a:pt x="639" y="1121"/>
                </a:lnTo>
                <a:lnTo>
                  <a:pt x="637" y="1150"/>
                </a:lnTo>
                <a:lnTo>
                  <a:pt x="637" y="1150"/>
                </a:lnTo>
                <a:lnTo>
                  <a:pt x="637" y="1178"/>
                </a:lnTo>
                <a:lnTo>
                  <a:pt x="637" y="1207"/>
                </a:lnTo>
                <a:lnTo>
                  <a:pt x="637" y="1207"/>
                </a:lnTo>
                <a:lnTo>
                  <a:pt x="638" y="1230"/>
                </a:lnTo>
                <a:lnTo>
                  <a:pt x="638" y="1238"/>
                </a:lnTo>
                <a:lnTo>
                  <a:pt x="638" y="1240"/>
                </a:lnTo>
                <a:lnTo>
                  <a:pt x="637" y="1240"/>
                </a:lnTo>
                <a:lnTo>
                  <a:pt x="637" y="1240"/>
                </a:lnTo>
                <a:lnTo>
                  <a:pt x="636" y="1240"/>
                </a:lnTo>
                <a:lnTo>
                  <a:pt x="633" y="1242"/>
                </a:lnTo>
                <a:lnTo>
                  <a:pt x="628" y="1248"/>
                </a:lnTo>
                <a:lnTo>
                  <a:pt x="613" y="1264"/>
                </a:lnTo>
                <a:lnTo>
                  <a:pt x="613" y="1264"/>
                </a:lnTo>
                <a:lnTo>
                  <a:pt x="606" y="1272"/>
                </a:lnTo>
                <a:lnTo>
                  <a:pt x="599" y="1278"/>
                </a:lnTo>
                <a:lnTo>
                  <a:pt x="599" y="1278"/>
                </a:lnTo>
                <a:lnTo>
                  <a:pt x="595" y="1280"/>
                </a:lnTo>
                <a:lnTo>
                  <a:pt x="591" y="1282"/>
                </a:lnTo>
                <a:lnTo>
                  <a:pt x="580" y="1285"/>
                </a:lnTo>
                <a:lnTo>
                  <a:pt x="569" y="1289"/>
                </a:lnTo>
                <a:lnTo>
                  <a:pt x="561" y="1292"/>
                </a:lnTo>
                <a:lnTo>
                  <a:pt x="561" y="1292"/>
                </a:lnTo>
                <a:lnTo>
                  <a:pt x="559" y="1296"/>
                </a:lnTo>
                <a:lnTo>
                  <a:pt x="556" y="1299"/>
                </a:lnTo>
                <a:lnTo>
                  <a:pt x="556" y="1305"/>
                </a:lnTo>
                <a:lnTo>
                  <a:pt x="556" y="1311"/>
                </a:lnTo>
                <a:lnTo>
                  <a:pt x="557" y="1316"/>
                </a:lnTo>
                <a:lnTo>
                  <a:pt x="561" y="1321"/>
                </a:lnTo>
                <a:lnTo>
                  <a:pt x="565" y="1324"/>
                </a:lnTo>
                <a:lnTo>
                  <a:pt x="571" y="1325"/>
                </a:lnTo>
                <a:lnTo>
                  <a:pt x="571" y="1325"/>
                </a:lnTo>
                <a:lnTo>
                  <a:pt x="624" y="1323"/>
                </a:lnTo>
                <a:lnTo>
                  <a:pt x="675" y="1321"/>
                </a:lnTo>
                <a:lnTo>
                  <a:pt x="675" y="1321"/>
                </a:lnTo>
                <a:lnTo>
                  <a:pt x="685" y="1321"/>
                </a:lnTo>
                <a:lnTo>
                  <a:pt x="694" y="1321"/>
                </a:lnTo>
                <a:lnTo>
                  <a:pt x="698" y="1321"/>
                </a:lnTo>
                <a:lnTo>
                  <a:pt x="701" y="1320"/>
                </a:lnTo>
                <a:lnTo>
                  <a:pt x="702" y="1318"/>
                </a:lnTo>
                <a:lnTo>
                  <a:pt x="704" y="1316"/>
                </a:lnTo>
                <a:lnTo>
                  <a:pt x="704" y="1316"/>
                </a:lnTo>
                <a:lnTo>
                  <a:pt x="704" y="1303"/>
                </a:lnTo>
                <a:lnTo>
                  <a:pt x="701" y="1282"/>
                </a:lnTo>
                <a:lnTo>
                  <a:pt x="699" y="1254"/>
                </a:lnTo>
                <a:lnTo>
                  <a:pt x="689" y="1240"/>
                </a:lnTo>
                <a:lnTo>
                  <a:pt x="689" y="1221"/>
                </a:lnTo>
                <a:lnTo>
                  <a:pt x="689" y="1221"/>
                </a:lnTo>
                <a:lnTo>
                  <a:pt x="694" y="1171"/>
                </a:lnTo>
                <a:lnTo>
                  <a:pt x="699" y="1116"/>
                </a:lnTo>
                <a:lnTo>
                  <a:pt x="699" y="1116"/>
                </a:lnTo>
                <a:lnTo>
                  <a:pt x="701" y="1103"/>
                </a:lnTo>
                <a:lnTo>
                  <a:pt x="705" y="1078"/>
                </a:lnTo>
                <a:lnTo>
                  <a:pt x="709" y="1056"/>
                </a:lnTo>
                <a:lnTo>
                  <a:pt x="713" y="1045"/>
                </a:lnTo>
                <a:lnTo>
                  <a:pt x="713" y="1045"/>
                </a:lnTo>
                <a:lnTo>
                  <a:pt x="724" y="1043"/>
                </a:lnTo>
                <a:lnTo>
                  <a:pt x="745" y="1040"/>
                </a:lnTo>
                <a:lnTo>
                  <a:pt x="775" y="1036"/>
                </a:lnTo>
                <a:lnTo>
                  <a:pt x="775" y="1036"/>
                </a:lnTo>
                <a:lnTo>
                  <a:pt x="783" y="1070"/>
                </a:lnTo>
                <a:lnTo>
                  <a:pt x="791" y="1097"/>
                </a:lnTo>
                <a:lnTo>
                  <a:pt x="795" y="1108"/>
                </a:lnTo>
                <a:lnTo>
                  <a:pt x="799" y="1116"/>
                </a:lnTo>
                <a:lnTo>
                  <a:pt x="799" y="1116"/>
                </a:lnTo>
                <a:lnTo>
                  <a:pt x="809" y="1131"/>
                </a:lnTo>
                <a:lnTo>
                  <a:pt x="825" y="1150"/>
                </a:lnTo>
                <a:lnTo>
                  <a:pt x="839" y="1166"/>
                </a:lnTo>
                <a:lnTo>
                  <a:pt x="844" y="1173"/>
                </a:lnTo>
                <a:lnTo>
                  <a:pt x="846" y="1178"/>
                </a:lnTo>
                <a:lnTo>
                  <a:pt x="846" y="1178"/>
                </a:lnTo>
                <a:lnTo>
                  <a:pt x="847" y="1185"/>
                </a:lnTo>
                <a:lnTo>
                  <a:pt x="848" y="1191"/>
                </a:lnTo>
                <a:lnTo>
                  <a:pt x="850" y="1197"/>
                </a:lnTo>
                <a:lnTo>
                  <a:pt x="851" y="1202"/>
                </a:lnTo>
                <a:lnTo>
                  <a:pt x="851" y="1202"/>
                </a:lnTo>
                <a:lnTo>
                  <a:pt x="859" y="1216"/>
                </a:lnTo>
                <a:lnTo>
                  <a:pt x="863" y="1224"/>
                </a:lnTo>
                <a:lnTo>
                  <a:pt x="865" y="1230"/>
                </a:lnTo>
                <a:lnTo>
                  <a:pt x="865" y="1230"/>
                </a:lnTo>
                <a:lnTo>
                  <a:pt x="865" y="1236"/>
                </a:lnTo>
                <a:lnTo>
                  <a:pt x="864" y="1242"/>
                </a:lnTo>
                <a:lnTo>
                  <a:pt x="860" y="1248"/>
                </a:lnTo>
                <a:lnTo>
                  <a:pt x="856" y="1254"/>
                </a:lnTo>
                <a:lnTo>
                  <a:pt x="856" y="1254"/>
                </a:lnTo>
                <a:lnTo>
                  <a:pt x="851" y="1259"/>
                </a:lnTo>
                <a:lnTo>
                  <a:pt x="848" y="1263"/>
                </a:lnTo>
                <a:lnTo>
                  <a:pt x="846" y="1266"/>
                </a:lnTo>
                <a:lnTo>
                  <a:pt x="841" y="1268"/>
                </a:lnTo>
                <a:lnTo>
                  <a:pt x="841" y="1268"/>
                </a:lnTo>
                <a:lnTo>
                  <a:pt x="833" y="1270"/>
                </a:lnTo>
                <a:lnTo>
                  <a:pt x="826" y="1271"/>
                </a:lnTo>
                <a:lnTo>
                  <a:pt x="821" y="1271"/>
                </a:lnTo>
                <a:lnTo>
                  <a:pt x="818" y="1272"/>
                </a:lnTo>
                <a:lnTo>
                  <a:pt x="815" y="1274"/>
                </a:lnTo>
                <a:lnTo>
                  <a:pt x="813" y="1278"/>
                </a:lnTo>
                <a:lnTo>
                  <a:pt x="813" y="1278"/>
                </a:lnTo>
                <a:lnTo>
                  <a:pt x="813" y="1280"/>
                </a:lnTo>
                <a:lnTo>
                  <a:pt x="813" y="1283"/>
                </a:lnTo>
                <a:lnTo>
                  <a:pt x="815" y="1286"/>
                </a:lnTo>
                <a:lnTo>
                  <a:pt x="819" y="1291"/>
                </a:lnTo>
                <a:lnTo>
                  <a:pt x="823" y="1296"/>
                </a:lnTo>
                <a:lnTo>
                  <a:pt x="835" y="1303"/>
                </a:lnTo>
                <a:lnTo>
                  <a:pt x="841" y="1306"/>
                </a:lnTo>
                <a:lnTo>
                  <a:pt x="841" y="1306"/>
                </a:lnTo>
                <a:lnTo>
                  <a:pt x="846" y="1308"/>
                </a:lnTo>
                <a:lnTo>
                  <a:pt x="856" y="1308"/>
                </a:lnTo>
                <a:lnTo>
                  <a:pt x="884" y="1308"/>
                </a:lnTo>
                <a:lnTo>
                  <a:pt x="927" y="1306"/>
                </a:lnTo>
                <a:lnTo>
                  <a:pt x="927" y="1306"/>
                </a:lnTo>
                <a:lnTo>
                  <a:pt x="933" y="1305"/>
                </a:lnTo>
                <a:lnTo>
                  <a:pt x="943" y="1301"/>
                </a:lnTo>
                <a:lnTo>
                  <a:pt x="949" y="1298"/>
                </a:lnTo>
                <a:lnTo>
                  <a:pt x="955" y="1295"/>
                </a:lnTo>
                <a:lnTo>
                  <a:pt x="959" y="1291"/>
                </a:lnTo>
                <a:lnTo>
                  <a:pt x="960" y="1287"/>
                </a:lnTo>
                <a:lnTo>
                  <a:pt x="960" y="1287"/>
                </a:lnTo>
                <a:lnTo>
                  <a:pt x="959" y="1279"/>
                </a:lnTo>
                <a:lnTo>
                  <a:pt x="956" y="1271"/>
                </a:lnTo>
                <a:lnTo>
                  <a:pt x="946" y="1249"/>
                </a:lnTo>
                <a:lnTo>
                  <a:pt x="946" y="1249"/>
                </a:lnTo>
                <a:lnTo>
                  <a:pt x="941" y="1240"/>
                </a:lnTo>
                <a:lnTo>
                  <a:pt x="940" y="1234"/>
                </a:lnTo>
                <a:lnTo>
                  <a:pt x="939" y="1232"/>
                </a:lnTo>
                <a:lnTo>
                  <a:pt x="936" y="1230"/>
                </a:lnTo>
                <a:lnTo>
                  <a:pt x="936" y="1230"/>
                </a:lnTo>
                <a:lnTo>
                  <a:pt x="933" y="1229"/>
                </a:lnTo>
                <a:lnTo>
                  <a:pt x="930" y="1229"/>
                </a:lnTo>
                <a:lnTo>
                  <a:pt x="927" y="1230"/>
                </a:lnTo>
                <a:lnTo>
                  <a:pt x="927" y="1230"/>
                </a:lnTo>
                <a:lnTo>
                  <a:pt x="928" y="1224"/>
                </a:lnTo>
                <a:lnTo>
                  <a:pt x="928" y="1219"/>
                </a:lnTo>
                <a:lnTo>
                  <a:pt x="927" y="1211"/>
                </a:lnTo>
                <a:lnTo>
                  <a:pt x="927" y="1211"/>
                </a:lnTo>
                <a:lnTo>
                  <a:pt x="927" y="1209"/>
                </a:lnTo>
                <a:lnTo>
                  <a:pt x="927" y="1207"/>
                </a:lnTo>
                <a:lnTo>
                  <a:pt x="929" y="1204"/>
                </a:lnTo>
                <a:lnTo>
                  <a:pt x="929" y="1202"/>
                </a:lnTo>
                <a:lnTo>
                  <a:pt x="928" y="1198"/>
                </a:lnTo>
                <a:lnTo>
                  <a:pt x="927" y="1194"/>
                </a:lnTo>
                <a:lnTo>
                  <a:pt x="922" y="1188"/>
                </a:lnTo>
                <a:lnTo>
                  <a:pt x="922" y="1188"/>
                </a:lnTo>
                <a:lnTo>
                  <a:pt x="914" y="1175"/>
                </a:lnTo>
                <a:lnTo>
                  <a:pt x="909" y="1165"/>
                </a:lnTo>
                <a:lnTo>
                  <a:pt x="904" y="1156"/>
                </a:lnTo>
                <a:lnTo>
                  <a:pt x="898" y="1145"/>
                </a:lnTo>
                <a:lnTo>
                  <a:pt x="898" y="1145"/>
                </a:lnTo>
                <a:lnTo>
                  <a:pt x="892" y="1133"/>
                </a:lnTo>
                <a:lnTo>
                  <a:pt x="889" y="1121"/>
                </a:lnTo>
                <a:lnTo>
                  <a:pt x="884" y="1112"/>
                </a:lnTo>
                <a:lnTo>
                  <a:pt x="882" y="1107"/>
                </a:lnTo>
                <a:lnTo>
                  <a:pt x="879" y="1102"/>
                </a:lnTo>
                <a:lnTo>
                  <a:pt x="879" y="1102"/>
                </a:lnTo>
                <a:lnTo>
                  <a:pt x="867" y="1088"/>
                </a:lnTo>
                <a:lnTo>
                  <a:pt x="851" y="1069"/>
                </a:lnTo>
                <a:lnTo>
                  <a:pt x="851" y="1069"/>
                </a:lnTo>
                <a:lnTo>
                  <a:pt x="845" y="1062"/>
                </a:lnTo>
                <a:lnTo>
                  <a:pt x="841" y="1055"/>
                </a:lnTo>
                <a:lnTo>
                  <a:pt x="838" y="1046"/>
                </a:lnTo>
                <a:lnTo>
                  <a:pt x="835" y="1039"/>
                </a:lnTo>
                <a:lnTo>
                  <a:pt x="833" y="1026"/>
                </a:lnTo>
                <a:lnTo>
                  <a:pt x="832" y="1021"/>
                </a:lnTo>
                <a:lnTo>
                  <a:pt x="846" y="1017"/>
                </a:lnTo>
                <a:lnTo>
                  <a:pt x="846" y="1017"/>
                </a:lnTo>
                <a:lnTo>
                  <a:pt x="841" y="975"/>
                </a:lnTo>
                <a:lnTo>
                  <a:pt x="838" y="943"/>
                </a:lnTo>
                <a:lnTo>
                  <a:pt x="837" y="922"/>
                </a:lnTo>
                <a:lnTo>
                  <a:pt x="837" y="922"/>
                </a:lnTo>
                <a:lnTo>
                  <a:pt x="837" y="907"/>
                </a:lnTo>
                <a:lnTo>
                  <a:pt x="837" y="888"/>
                </a:lnTo>
                <a:lnTo>
                  <a:pt x="834" y="868"/>
                </a:lnTo>
                <a:lnTo>
                  <a:pt x="832" y="845"/>
                </a:lnTo>
                <a:lnTo>
                  <a:pt x="832" y="845"/>
                </a:lnTo>
                <a:lnTo>
                  <a:pt x="829" y="834"/>
                </a:lnTo>
                <a:lnTo>
                  <a:pt x="827" y="822"/>
                </a:lnTo>
                <a:lnTo>
                  <a:pt x="819" y="799"/>
                </a:lnTo>
                <a:lnTo>
                  <a:pt x="809" y="778"/>
                </a:lnTo>
                <a:lnTo>
                  <a:pt x="803" y="760"/>
                </a:lnTo>
                <a:lnTo>
                  <a:pt x="803" y="760"/>
                </a:lnTo>
                <a:lnTo>
                  <a:pt x="802" y="752"/>
                </a:lnTo>
                <a:lnTo>
                  <a:pt x="802" y="740"/>
                </a:lnTo>
                <a:lnTo>
                  <a:pt x="804" y="714"/>
                </a:lnTo>
                <a:lnTo>
                  <a:pt x="807" y="687"/>
                </a:lnTo>
                <a:lnTo>
                  <a:pt x="808" y="674"/>
                </a:lnTo>
                <a:lnTo>
                  <a:pt x="808" y="665"/>
                </a:lnTo>
                <a:lnTo>
                  <a:pt x="808" y="665"/>
                </a:lnTo>
                <a:lnTo>
                  <a:pt x="807" y="649"/>
                </a:lnTo>
                <a:lnTo>
                  <a:pt x="804" y="639"/>
                </a:lnTo>
                <a:lnTo>
                  <a:pt x="803" y="630"/>
                </a:lnTo>
                <a:lnTo>
                  <a:pt x="803" y="627"/>
                </a:lnTo>
                <a:lnTo>
                  <a:pt x="803" y="627"/>
                </a:lnTo>
                <a:lnTo>
                  <a:pt x="803" y="621"/>
                </a:lnTo>
                <a:lnTo>
                  <a:pt x="802" y="610"/>
                </a:lnTo>
                <a:lnTo>
                  <a:pt x="801" y="605"/>
                </a:lnTo>
                <a:lnTo>
                  <a:pt x="800" y="601"/>
                </a:lnTo>
                <a:lnTo>
                  <a:pt x="797" y="596"/>
                </a:lnTo>
                <a:lnTo>
                  <a:pt x="794" y="594"/>
                </a:lnTo>
                <a:lnTo>
                  <a:pt x="794" y="594"/>
                </a:lnTo>
                <a:lnTo>
                  <a:pt x="790" y="592"/>
                </a:lnTo>
                <a:lnTo>
                  <a:pt x="785" y="591"/>
                </a:lnTo>
                <a:lnTo>
                  <a:pt x="776" y="591"/>
                </a:lnTo>
                <a:lnTo>
                  <a:pt x="765" y="594"/>
                </a:lnTo>
                <a:lnTo>
                  <a:pt x="751" y="589"/>
                </a:lnTo>
                <a:lnTo>
                  <a:pt x="751" y="589"/>
                </a:lnTo>
                <a:lnTo>
                  <a:pt x="752" y="584"/>
                </a:lnTo>
                <a:lnTo>
                  <a:pt x="752" y="569"/>
                </a:lnTo>
                <a:lnTo>
                  <a:pt x="751" y="547"/>
                </a:lnTo>
                <a:lnTo>
                  <a:pt x="749" y="533"/>
                </a:lnTo>
                <a:lnTo>
                  <a:pt x="746" y="518"/>
                </a:lnTo>
                <a:lnTo>
                  <a:pt x="746" y="518"/>
                </a:lnTo>
                <a:lnTo>
                  <a:pt x="738" y="482"/>
                </a:lnTo>
                <a:lnTo>
                  <a:pt x="736" y="477"/>
                </a:lnTo>
                <a:lnTo>
                  <a:pt x="732" y="475"/>
                </a:lnTo>
                <a:lnTo>
                  <a:pt x="732" y="475"/>
                </a:lnTo>
                <a:lnTo>
                  <a:pt x="728" y="472"/>
                </a:lnTo>
                <a:lnTo>
                  <a:pt x="726" y="471"/>
                </a:lnTo>
                <a:lnTo>
                  <a:pt x="704" y="465"/>
                </a:lnTo>
                <a:lnTo>
                  <a:pt x="704" y="465"/>
                </a:lnTo>
                <a:lnTo>
                  <a:pt x="685" y="459"/>
                </a:lnTo>
                <a:lnTo>
                  <a:pt x="675" y="458"/>
                </a:lnTo>
                <a:lnTo>
                  <a:pt x="668" y="457"/>
                </a:lnTo>
                <a:lnTo>
                  <a:pt x="660" y="457"/>
                </a:lnTo>
                <a:lnTo>
                  <a:pt x="652" y="458"/>
                </a:lnTo>
                <a:lnTo>
                  <a:pt x="644" y="461"/>
                </a:lnTo>
                <a:lnTo>
                  <a:pt x="637" y="465"/>
                </a:lnTo>
                <a:lnTo>
                  <a:pt x="637" y="465"/>
                </a:lnTo>
                <a:lnTo>
                  <a:pt x="623" y="474"/>
                </a:lnTo>
                <a:lnTo>
                  <a:pt x="612" y="481"/>
                </a:lnTo>
                <a:lnTo>
                  <a:pt x="604" y="487"/>
                </a:lnTo>
                <a:lnTo>
                  <a:pt x="600" y="490"/>
                </a:lnTo>
                <a:lnTo>
                  <a:pt x="599" y="494"/>
                </a:lnTo>
                <a:lnTo>
                  <a:pt x="599" y="494"/>
                </a:lnTo>
                <a:lnTo>
                  <a:pt x="593" y="519"/>
                </a:lnTo>
                <a:lnTo>
                  <a:pt x="590" y="537"/>
                </a:lnTo>
                <a:lnTo>
                  <a:pt x="590" y="537"/>
                </a:lnTo>
                <a:lnTo>
                  <a:pt x="591" y="540"/>
                </a:lnTo>
                <a:lnTo>
                  <a:pt x="592" y="545"/>
                </a:lnTo>
                <a:lnTo>
                  <a:pt x="594" y="551"/>
                </a:lnTo>
                <a:lnTo>
                  <a:pt x="594" y="551"/>
                </a:lnTo>
                <a:lnTo>
                  <a:pt x="600" y="562"/>
                </a:lnTo>
                <a:lnTo>
                  <a:pt x="604" y="570"/>
                </a:lnTo>
                <a:lnTo>
                  <a:pt x="604" y="570"/>
                </a:lnTo>
                <a:lnTo>
                  <a:pt x="607" y="577"/>
                </a:lnTo>
                <a:lnTo>
                  <a:pt x="609" y="581"/>
                </a:lnTo>
                <a:lnTo>
                  <a:pt x="609" y="584"/>
                </a:lnTo>
                <a:lnTo>
                  <a:pt x="609" y="584"/>
                </a:lnTo>
                <a:lnTo>
                  <a:pt x="606" y="585"/>
                </a:lnTo>
                <a:lnTo>
                  <a:pt x="604" y="585"/>
                </a:lnTo>
                <a:lnTo>
                  <a:pt x="599" y="584"/>
                </a:lnTo>
                <a:lnTo>
                  <a:pt x="599" y="584"/>
                </a:lnTo>
                <a:lnTo>
                  <a:pt x="588" y="578"/>
                </a:lnTo>
                <a:lnTo>
                  <a:pt x="579" y="572"/>
                </a:lnTo>
                <a:lnTo>
                  <a:pt x="571" y="565"/>
                </a:lnTo>
                <a:lnTo>
                  <a:pt x="571" y="565"/>
                </a:lnTo>
                <a:lnTo>
                  <a:pt x="551" y="540"/>
                </a:lnTo>
                <a:lnTo>
                  <a:pt x="542" y="528"/>
                </a:lnTo>
                <a:lnTo>
                  <a:pt x="537" y="522"/>
                </a:lnTo>
                <a:lnTo>
                  <a:pt x="537" y="522"/>
                </a:lnTo>
                <a:lnTo>
                  <a:pt x="534" y="519"/>
                </a:lnTo>
                <a:lnTo>
                  <a:pt x="529" y="509"/>
                </a:lnTo>
                <a:lnTo>
                  <a:pt x="524" y="497"/>
                </a:lnTo>
                <a:lnTo>
                  <a:pt x="523" y="490"/>
                </a:lnTo>
                <a:lnTo>
                  <a:pt x="523" y="484"/>
                </a:lnTo>
                <a:lnTo>
                  <a:pt x="523" y="484"/>
                </a:lnTo>
                <a:lnTo>
                  <a:pt x="523" y="477"/>
                </a:lnTo>
                <a:lnTo>
                  <a:pt x="521" y="470"/>
                </a:lnTo>
                <a:lnTo>
                  <a:pt x="513" y="455"/>
                </a:lnTo>
                <a:lnTo>
                  <a:pt x="508" y="442"/>
                </a:lnTo>
                <a:lnTo>
                  <a:pt x="504" y="437"/>
                </a:lnTo>
                <a:lnTo>
                  <a:pt x="504" y="437"/>
                </a:lnTo>
                <a:lnTo>
                  <a:pt x="508" y="439"/>
                </a:lnTo>
                <a:lnTo>
                  <a:pt x="516" y="442"/>
                </a:lnTo>
                <a:lnTo>
                  <a:pt x="521" y="443"/>
                </a:lnTo>
                <a:lnTo>
                  <a:pt x="525" y="443"/>
                </a:lnTo>
                <a:lnTo>
                  <a:pt x="529" y="440"/>
                </a:lnTo>
                <a:lnTo>
                  <a:pt x="532" y="437"/>
                </a:lnTo>
                <a:lnTo>
                  <a:pt x="532" y="437"/>
                </a:lnTo>
                <a:lnTo>
                  <a:pt x="536" y="428"/>
                </a:lnTo>
                <a:lnTo>
                  <a:pt x="536" y="425"/>
                </a:lnTo>
                <a:lnTo>
                  <a:pt x="535" y="423"/>
                </a:lnTo>
                <a:lnTo>
                  <a:pt x="532" y="419"/>
                </a:lnTo>
                <a:lnTo>
                  <a:pt x="528" y="414"/>
                </a:lnTo>
                <a:lnTo>
                  <a:pt x="509" y="404"/>
                </a:lnTo>
                <a:lnTo>
                  <a:pt x="509" y="404"/>
                </a:lnTo>
                <a:lnTo>
                  <a:pt x="487" y="392"/>
                </a:lnTo>
                <a:lnTo>
                  <a:pt x="472" y="382"/>
                </a:lnTo>
                <a:lnTo>
                  <a:pt x="460" y="373"/>
                </a:lnTo>
                <a:lnTo>
                  <a:pt x="447" y="361"/>
                </a:lnTo>
                <a:lnTo>
                  <a:pt x="447" y="361"/>
                </a:lnTo>
                <a:lnTo>
                  <a:pt x="411" y="325"/>
                </a:lnTo>
                <a:lnTo>
                  <a:pt x="390" y="304"/>
                </a:lnTo>
                <a:lnTo>
                  <a:pt x="390" y="304"/>
                </a:lnTo>
                <a:lnTo>
                  <a:pt x="389" y="300"/>
                </a:lnTo>
                <a:lnTo>
                  <a:pt x="386" y="292"/>
                </a:lnTo>
                <a:lnTo>
                  <a:pt x="380" y="279"/>
                </a:lnTo>
                <a:lnTo>
                  <a:pt x="376" y="273"/>
                </a:lnTo>
                <a:lnTo>
                  <a:pt x="371" y="266"/>
                </a:lnTo>
                <a:lnTo>
                  <a:pt x="371" y="266"/>
                </a:lnTo>
                <a:lnTo>
                  <a:pt x="363" y="256"/>
                </a:lnTo>
                <a:lnTo>
                  <a:pt x="358" y="250"/>
                </a:lnTo>
                <a:lnTo>
                  <a:pt x="351" y="247"/>
                </a:lnTo>
                <a:lnTo>
                  <a:pt x="338" y="242"/>
                </a:lnTo>
                <a:lnTo>
                  <a:pt x="338" y="242"/>
                </a:lnTo>
                <a:lnTo>
                  <a:pt x="329" y="240"/>
                </a:lnTo>
                <a:lnTo>
                  <a:pt x="320" y="238"/>
                </a:lnTo>
                <a:lnTo>
                  <a:pt x="301" y="240"/>
                </a:lnTo>
                <a:lnTo>
                  <a:pt x="287" y="241"/>
                </a:lnTo>
                <a:lnTo>
                  <a:pt x="281" y="242"/>
                </a:lnTo>
                <a:lnTo>
                  <a:pt x="281" y="242"/>
                </a:lnTo>
                <a:lnTo>
                  <a:pt x="290" y="199"/>
                </a:lnTo>
                <a:lnTo>
                  <a:pt x="290" y="199"/>
                </a:lnTo>
                <a:lnTo>
                  <a:pt x="291" y="191"/>
                </a:lnTo>
                <a:lnTo>
                  <a:pt x="291" y="181"/>
                </a:lnTo>
                <a:lnTo>
                  <a:pt x="290" y="171"/>
                </a:lnTo>
                <a:lnTo>
                  <a:pt x="309" y="194"/>
                </a:lnTo>
                <a:lnTo>
                  <a:pt x="309" y="194"/>
                </a:lnTo>
                <a:lnTo>
                  <a:pt x="304" y="183"/>
                </a:lnTo>
                <a:lnTo>
                  <a:pt x="302" y="172"/>
                </a:lnTo>
                <a:lnTo>
                  <a:pt x="300" y="161"/>
                </a:lnTo>
                <a:lnTo>
                  <a:pt x="300" y="161"/>
                </a:lnTo>
                <a:lnTo>
                  <a:pt x="300" y="144"/>
                </a:lnTo>
                <a:lnTo>
                  <a:pt x="299" y="118"/>
                </a:lnTo>
                <a:lnTo>
                  <a:pt x="297" y="104"/>
                </a:lnTo>
                <a:lnTo>
                  <a:pt x="296" y="89"/>
                </a:lnTo>
                <a:lnTo>
                  <a:pt x="294" y="74"/>
                </a:lnTo>
                <a:lnTo>
                  <a:pt x="290" y="61"/>
                </a:lnTo>
                <a:lnTo>
                  <a:pt x="290" y="61"/>
                </a:lnTo>
                <a:lnTo>
                  <a:pt x="283" y="41"/>
                </a:lnTo>
                <a:lnTo>
                  <a:pt x="278" y="29"/>
                </a:lnTo>
                <a:lnTo>
                  <a:pt x="275" y="24"/>
                </a:lnTo>
                <a:lnTo>
                  <a:pt x="271" y="21"/>
                </a:lnTo>
                <a:lnTo>
                  <a:pt x="262" y="14"/>
                </a:lnTo>
                <a:lnTo>
                  <a:pt x="262" y="14"/>
                </a:lnTo>
                <a:lnTo>
                  <a:pt x="256" y="10"/>
                </a:lnTo>
                <a:lnTo>
                  <a:pt x="249" y="8"/>
                </a:lnTo>
                <a:lnTo>
                  <a:pt x="237" y="5"/>
                </a:lnTo>
                <a:lnTo>
                  <a:pt x="227" y="4"/>
                </a:lnTo>
                <a:lnTo>
                  <a:pt x="224" y="4"/>
                </a:lnTo>
                <a:lnTo>
                  <a:pt x="224" y="4"/>
                </a:lnTo>
                <a:lnTo>
                  <a:pt x="220" y="4"/>
                </a:lnTo>
                <a:lnTo>
                  <a:pt x="217" y="3"/>
                </a:lnTo>
                <a:lnTo>
                  <a:pt x="214" y="4"/>
                </a:lnTo>
                <a:lnTo>
                  <a:pt x="214" y="4"/>
                </a:lnTo>
                <a:lnTo>
                  <a:pt x="212" y="4"/>
                </a:lnTo>
                <a:lnTo>
                  <a:pt x="208" y="2"/>
                </a:lnTo>
                <a:lnTo>
                  <a:pt x="205" y="0"/>
                </a:lnTo>
                <a:lnTo>
                  <a:pt x="205" y="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7">
            <a:extLst>
              <a:ext uri="{FF2B5EF4-FFF2-40B4-BE49-F238E27FC236}">
                <a16:creationId xmlns:a16="http://schemas.microsoft.com/office/drawing/2014/main" id="{8B6EA65C-028A-4FDF-AFF8-091B62E53033}"/>
              </a:ext>
            </a:extLst>
          </p:cNvPr>
          <p:cNvSpPr>
            <a:spLocks noEditPoints="1"/>
          </p:cNvSpPr>
          <p:nvPr/>
        </p:nvSpPr>
        <p:spPr bwMode="auto">
          <a:xfrm>
            <a:off x="4535101" y="2734379"/>
            <a:ext cx="915671" cy="1667447"/>
          </a:xfrm>
          <a:custGeom>
            <a:avLst/>
            <a:gdLst>
              <a:gd name="T0" fmla="*/ 75 w 771"/>
              <a:gd name="T1" fmla="*/ 1161 h 1404"/>
              <a:gd name="T2" fmla="*/ 59 w 771"/>
              <a:gd name="T3" fmla="*/ 1232 h 1404"/>
              <a:gd name="T4" fmla="*/ 33 w 771"/>
              <a:gd name="T5" fmla="*/ 1310 h 1404"/>
              <a:gd name="T6" fmla="*/ 0 w 771"/>
              <a:gd name="T7" fmla="*/ 1326 h 1404"/>
              <a:gd name="T8" fmla="*/ 75 w 771"/>
              <a:gd name="T9" fmla="*/ 1391 h 1404"/>
              <a:gd name="T10" fmla="*/ 119 w 771"/>
              <a:gd name="T11" fmla="*/ 1372 h 1404"/>
              <a:gd name="T12" fmla="*/ 185 w 771"/>
              <a:gd name="T13" fmla="*/ 1214 h 1404"/>
              <a:gd name="T14" fmla="*/ 201 w 771"/>
              <a:gd name="T15" fmla="*/ 1094 h 1404"/>
              <a:gd name="T16" fmla="*/ 249 w 771"/>
              <a:gd name="T17" fmla="*/ 1061 h 1404"/>
              <a:gd name="T18" fmla="*/ 292 w 771"/>
              <a:gd name="T19" fmla="*/ 1267 h 1404"/>
              <a:gd name="T20" fmla="*/ 261 w 771"/>
              <a:gd name="T21" fmla="*/ 1304 h 1404"/>
              <a:gd name="T22" fmla="*/ 225 w 771"/>
              <a:gd name="T23" fmla="*/ 1287 h 1404"/>
              <a:gd name="T24" fmla="*/ 212 w 771"/>
              <a:gd name="T25" fmla="*/ 1329 h 1404"/>
              <a:gd name="T26" fmla="*/ 356 w 771"/>
              <a:gd name="T27" fmla="*/ 1404 h 1404"/>
              <a:gd name="T28" fmla="*/ 399 w 771"/>
              <a:gd name="T29" fmla="*/ 1368 h 1404"/>
              <a:gd name="T30" fmla="*/ 412 w 771"/>
              <a:gd name="T31" fmla="*/ 1285 h 1404"/>
              <a:gd name="T32" fmla="*/ 458 w 771"/>
              <a:gd name="T33" fmla="*/ 1054 h 1404"/>
              <a:gd name="T34" fmla="*/ 609 w 771"/>
              <a:gd name="T35" fmla="*/ 1027 h 1404"/>
              <a:gd name="T36" fmla="*/ 664 w 771"/>
              <a:gd name="T37" fmla="*/ 1217 h 1404"/>
              <a:gd name="T38" fmla="*/ 667 w 771"/>
              <a:gd name="T39" fmla="*/ 1284 h 1404"/>
              <a:gd name="T40" fmla="*/ 647 w 771"/>
              <a:gd name="T41" fmla="*/ 1373 h 1404"/>
              <a:gd name="T42" fmla="*/ 708 w 771"/>
              <a:gd name="T43" fmla="*/ 1385 h 1404"/>
              <a:gd name="T44" fmla="*/ 768 w 771"/>
              <a:gd name="T45" fmla="*/ 1344 h 1404"/>
              <a:gd name="T46" fmla="*/ 771 w 771"/>
              <a:gd name="T47" fmla="*/ 1280 h 1404"/>
              <a:gd name="T48" fmla="*/ 748 w 771"/>
              <a:gd name="T49" fmla="*/ 1184 h 1404"/>
              <a:gd name="T50" fmla="*/ 711 w 771"/>
              <a:gd name="T51" fmla="*/ 953 h 1404"/>
              <a:gd name="T52" fmla="*/ 722 w 771"/>
              <a:gd name="T53" fmla="*/ 687 h 1404"/>
              <a:gd name="T54" fmla="*/ 743 w 771"/>
              <a:gd name="T55" fmla="*/ 586 h 1404"/>
              <a:gd name="T56" fmla="*/ 757 w 771"/>
              <a:gd name="T57" fmla="*/ 438 h 1404"/>
              <a:gd name="T58" fmla="*/ 711 w 771"/>
              <a:gd name="T59" fmla="*/ 260 h 1404"/>
              <a:gd name="T60" fmla="*/ 631 w 771"/>
              <a:gd name="T61" fmla="*/ 197 h 1404"/>
              <a:gd name="T62" fmla="*/ 611 w 771"/>
              <a:gd name="T63" fmla="*/ 131 h 1404"/>
              <a:gd name="T64" fmla="*/ 601 w 771"/>
              <a:gd name="T65" fmla="*/ 45 h 1404"/>
              <a:gd name="T66" fmla="*/ 567 w 771"/>
              <a:gd name="T67" fmla="*/ 7 h 1404"/>
              <a:gd name="T68" fmla="*/ 497 w 771"/>
              <a:gd name="T69" fmla="*/ 10 h 1404"/>
              <a:gd name="T70" fmla="*/ 446 w 771"/>
              <a:gd name="T71" fmla="*/ 41 h 1404"/>
              <a:gd name="T72" fmla="*/ 443 w 771"/>
              <a:gd name="T73" fmla="*/ 93 h 1404"/>
              <a:gd name="T74" fmla="*/ 447 w 771"/>
              <a:gd name="T75" fmla="*/ 175 h 1404"/>
              <a:gd name="T76" fmla="*/ 425 w 771"/>
              <a:gd name="T77" fmla="*/ 264 h 1404"/>
              <a:gd name="T78" fmla="*/ 373 w 771"/>
              <a:gd name="T79" fmla="*/ 357 h 1404"/>
              <a:gd name="T80" fmla="*/ 333 w 771"/>
              <a:gd name="T81" fmla="*/ 473 h 1404"/>
              <a:gd name="T82" fmla="*/ 294 w 771"/>
              <a:gd name="T83" fmla="*/ 499 h 1404"/>
              <a:gd name="T84" fmla="*/ 272 w 771"/>
              <a:gd name="T85" fmla="*/ 435 h 1404"/>
              <a:gd name="T86" fmla="*/ 210 w 771"/>
              <a:gd name="T87" fmla="*/ 406 h 1404"/>
              <a:gd name="T88" fmla="*/ 127 w 771"/>
              <a:gd name="T89" fmla="*/ 434 h 1404"/>
              <a:gd name="T90" fmla="*/ 121 w 771"/>
              <a:gd name="T91" fmla="*/ 483 h 1404"/>
              <a:gd name="T92" fmla="*/ 124 w 771"/>
              <a:gd name="T93" fmla="*/ 527 h 1404"/>
              <a:gd name="T94" fmla="*/ 111 w 771"/>
              <a:gd name="T95" fmla="*/ 571 h 1404"/>
              <a:gd name="T96" fmla="*/ 88 w 771"/>
              <a:gd name="T97" fmla="*/ 596 h 1404"/>
              <a:gd name="T98" fmla="*/ 42 w 771"/>
              <a:gd name="T99" fmla="*/ 682 h 1404"/>
              <a:gd name="T100" fmla="*/ 68 w 771"/>
              <a:gd name="T101" fmla="*/ 757 h 1404"/>
              <a:gd name="T102" fmla="*/ 124 w 771"/>
              <a:gd name="T103" fmla="*/ 754 h 1404"/>
              <a:gd name="T104" fmla="*/ 121 w 771"/>
              <a:gd name="T105" fmla="*/ 844 h 1404"/>
              <a:gd name="T106" fmla="*/ 109 w 771"/>
              <a:gd name="T107" fmla="*/ 934 h 1404"/>
              <a:gd name="T108" fmla="*/ 98 w 771"/>
              <a:gd name="T109" fmla="*/ 1083 h 1404"/>
              <a:gd name="T110" fmla="*/ 402 w 771"/>
              <a:gd name="T111" fmla="*/ 607 h 1404"/>
              <a:gd name="T112" fmla="*/ 389 w 771"/>
              <a:gd name="T113" fmla="*/ 670 h 1404"/>
              <a:gd name="T114" fmla="*/ 343 w 771"/>
              <a:gd name="T115" fmla="*/ 624 h 1404"/>
              <a:gd name="T116" fmla="*/ 413 w 771"/>
              <a:gd name="T117" fmla="*/ 556 h 1404"/>
              <a:gd name="T118" fmla="*/ 366 w 771"/>
              <a:gd name="T119" fmla="*/ 800 h 1404"/>
              <a:gd name="T120" fmla="*/ 337 w 771"/>
              <a:gd name="T121" fmla="*/ 851 h 1404"/>
              <a:gd name="T122" fmla="*/ 343 w 771"/>
              <a:gd name="T123" fmla="*/ 755 h 1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71" h="1404">
                <a:moveTo>
                  <a:pt x="75" y="1161"/>
                </a:moveTo>
                <a:lnTo>
                  <a:pt x="75" y="1161"/>
                </a:lnTo>
                <a:lnTo>
                  <a:pt x="75" y="1161"/>
                </a:lnTo>
                <a:lnTo>
                  <a:pt x="75" y="1161"/>
                </a:lnTo>
                <a:lnTo>
                  <a:pt x="75" y="1161"/>
                </a:lnTo>
                <a:lnTo>
                  <a:pt x="75" y="1161"/>
                </a:lnTo>
                <a:close/>
                <a:moveTo>
                  <a:pt x="91" y="1113"/>
                </a:moveTo>
                <a:lnTo>
                  <a:pt x="91" y="1113"/>
                </a:lnTo>
                <a:lnTo>
                  <a:pt x="81" y="1146"/>
                </a:lnTo>
                <a:lnTo>
                  <a:pt x="75" y="1161"/>
                </a:lnTo>
                <a:lnTo>
                  <a:pt x="75" y="1161"/>
                </a:lnTo>
                <a:lnTo>
                  <a:pt x="76" y="1159"/>
                </a:lnTo>
                <a:lnTo>
                  <a:pt x="77" y="1161"/>
                </a:lnTo>
                <a:lnTo>
                  <a:pt x="77" y="1162"/>
                </a:lnTo>
                <a:lnTo>
                  <a:pt x="76" y="1168"/>
                </a:lnTo>
                <a:lnTo>
                  <a:pt x="71" y="1181"/>
                </a:lnTo>
                <a:lnTo>
                  <a:pt x="71" y="1181"/>
                </a:lnTo>
                <a:lnTo>
                  <a:pt x="67" y="1193"/>
                </a:lnTo>
                <a:lnTo>
                  <a:pt x="64" y="1206"/>
                </a:lnTo>
                <a:lnTo>
                  <a:pt x="59" y="1232"/>
                </a:lnTo>
                <a:lnTo>
                  <a:pt x="56" y="1253"/>
                </a:lnTo>
                <a:lnTo>
                  <a:pt x="55" y="1263"/>
                </a:lnTo>
                <a:lnTo>
                  <a:pt x="55" y="1263"/>
                </a:lnTo>
                <a:lnTo>
                  <a:pt x="52" y="1272"/>
                </a:lnTo>
                <a:lnTo>
                  <a:pt x="51" y="1285"/>
                </a:lnTo>
                <a:lnTo>
                  <a:pt x="49" y="1298"/>
                </a:lnTo>
                <a:lnTo>
                  <a:pt x="48" y="1304"/>
                </a:lnTo>
                <a:lnTo>
                  <a:pt x="48" y="1304"/>
                </a:lnTo>
                <a:lnTo>
                  <a:pt x="39" y="1307"/>
                </a:lnTo>
                <a:lnTo>
                  <a:pt x="33" y="1310"/>
                </a:lnTo>
                <a:lnTo>
                  <a:pt x="28" y="1311"/>
                </a:lnTo>
                <a:lnTo>
                  <a:pt x="28" y="1311"/>
                </a:lnTo>
                <a:lnTo>
                  <a:pt x="20" y="1311"/>
                </a:lnTo>
                <a:lnTo>
                  <a:pt x="12" y="1311"/>
                </a:lnTo>
                <a:lnTo>
                  <a:pt x="9" y="1312"/>
                </a:lnTo>
                <a:lnTo>
                  <a:pt x="5" y="1313"/>
                </a:lnTo>
                <a:lnTo>
                  <a:pt x="3" y="1317"/>
                </a:lnTo>
                <a:lnTo>
                  <a:pt x="0" y="1320"/>
                </a:lnTo>
                <a:lnTo>
                  <a:pt x="0" y="1320"/>
                </a:lnTo>
                <a:lnTo>
                  <a:pt x="0" y="1326"/>
                </a:lnTo>
                <a:lnTo>
                  <a:pt x="1" y="1331"/>
                </a:lnTo>
                <a:lnTo>
                  <a:pt x="4" y="1337"/>
                </a:lnTo>
                <a:lnTo>
                  <a:pt x="6" y="1343"/>
                </a:lnTo>
                <a:lnTo>
                  <a:pt x="13" y="1353"/>
                </a:lnTo>
                <a:lnTo>
                  <a:pt x="20" y="1360"/>
                </a:lnTo>
                <a:lnTo>
                  <a:pt x="20" y="1360"/>
                </a:lnTo>
                <a:lnTo>
                  <a:pt x="31" y="1368"/>
                </a:lnTo>
                <a:lnTo>
                  <a:pt x="44" y="1376"/>
                </a:lnTo>
                <a:lnTo>
                  <a:pt x="61" y="1384"/>
                </a:lnTo>
                <a:lnTo>
                  <a:pt x="75" y="1391"/>
                </a:lnTo>
                <a:lnTo>
                  <a:pt x="75" y="1391"/>
                </a:lnTo>
                <a:lnTo>
                  <a:pt x="85" y="1394"/>
                </a:lnTo>
                <a:lnTo>
                  <a:pt x="93" y="1395"/>
                </a:lnTo>
                <a:lnTo>
                  <a:pt x="97" y="1394"/>
                </a:lnTo>
                <a:lnTo>
                  <a:pt x="101" y="1391"/>
                </a:lnTo>
                <a:lnTo>
                  <a:pt x="101" y="1391"/>
                </a:lnTo>
                <a:lnTo>
                  <a:pt x="108" y="1382"/>
                </a:lnTo>
                <a:lnTo>
                  <a:pt x="115" y="1373"/>
                </a:lnTo>
                <a:lnTo>
                  <a:pt x="115" y="1373"/>
                </a:lnTo>
                <a:lnTo>
                  <a:pt x="119" y="1372"/>
                </a:lnTo>
                <a:lnTo>
                  <a:pt x="122" y="1371"/>
                </a:lnTo>
                <a:lnTo>
                  <a:pt x="127" y="1369"/>
                </a:lnTo>
                <a:lnTo>
                  <a:pt x="132" y="1364"/>
                </a:lnTo>
                <a:lnTo>
                  <a:pt x="132" y="1364"/>
                </a:lnTo>
                <a:lnTo>
                  <a:pt x="139" y="1350"/>
                </a:lnTo>
                <a:lnTo>
                  <a:pt x="149" y="1326"/>
                </a:lnTo>
                <a:lnTo>
                  <a:pt x="161" y="1299"/>
                </a:lnTo>
                <a:lnTo>
                  <a:pt x="168" y="1278"/>
                </a:lnTo>
                <a:lnTo>
                  <a:pt x="168" y="1278"/>
                </a:lnTo>
                <a:lnTo>
                  <a:pt x="185" y="1214"/>
                </a:lnTo>
                <a:lnTo>
                  <a:pt x="192" y="1178"/>
                </a:lnTo>
                <a:lnTo>
                  <a:pt x="194" y="1165"/>
                </a:lnTo>
                <a:lnTo>
                  <a:pt x="195" y="1157"/>
                </a:lnTo>
                <a:lnTo>
                  <a:pt x="195" y="1157"/>
                </a:lnTo>
                <a:lnTo>
                  <a:pt x="194" y="1144"/>
                </a:lnTo>
                <a:lnTo>
                  <a:pt x="195" y="1125"/>
                </a:lnTo>
                <a:lnTo>
                  <a:pt x="198" y="1107"/>
                </a:lnTo>
                <a:lnTo>
                  <a:pt x="200" y="1099"/>
                </a:lnTo>
                <a:lnTo>
                  <a:pt x="201" y="1094"/>
                </a:lnTo>
                <a:lnTo>
                  <a:pt x="201" y="1094"/>
                </a:lnTo>
                <a:lnTo>
                  <a:pt x="210" y="1078"/>
                </a:lnTo>
                <a:lnTo>
                  <a:pt x="220" y="1054"/>
                </a:lnTo>
                <a:lnTo>
                  <a:pt x="226" y="1044"/>
                </a:lnTo>
                <a:lnTo>
                  <a:pt x="231" y="1036"/>
                </a:lnTo>
                <a:lnTo>
                  <a:pt x="233" y="1034"/>
                </a:lnTo>
                <a:lnTo>
                  <a:pt x="236" y="1034"/>
                </a:lnTo>
                <a:lnTo>
                  <a:pt x="237" y="1034"/>
                </a:lnTo>
                <a:lnTo>
                  <a:pt x="239" y="1038"/>
                </a:lnTo>
                <a:lnTo>
                  <a:pt x="239" y="1038"/>
                </a:lnTo>
                <a:lnTo>
                  <a:pt x="249" y="1061"/>
                </a:lnTo>
                <a:lnTo>
                  <a:pt x="265" y="1099"/>
                </a:lnTo>
                <a:lnTo>
                  <a:pt x="281" y="1135"/>
                </a:lnTo>
                <a:lnTo>
                  <a:pt x="287" y="1149"/>
                </a:lnTo>
                <a:lnTo>
                  <a:pt x="289" y="1157"/>
                </a:lnTo>
                <a:lnTo>
                  <a:pt x="289" y="1157"/>
                </a:lnTo>
                <a:lnTo>
                  <a:pt x="290" y="1167"/>
                </a:lnTo>
                <a:lnTo>
                  <a:pt x="291" y="1181"/>
                </a:lnTo>
                <a:lnTo>
                  <a:pt x="291" y="1219"/>
                </a:lnTo>
                <a:lnTo>
                  <a:pt x="292" y="1267"/>
                </a:lnTo>
                <a:lnTo>
                  <a:pt x="292" y="1267"/>
                </a:lnTo>
                <a:lnTo>
                  <a:pt x="291" y="1273"/>
                </a:lnTo>
                <a:lnTo>
                  <a:pt x="288" y="1285"/>
                </a:lnTo>
                <a:lnTo>
                  <a:pt x="285" y="1292"/>
                </a:lnTo>
                <a:lnTo>
                  <a:pt x="283" y="1298"/>
                </a:lnTo>
                <a:lnTo>
                  <a:pt x="279" y="1303"/>
                </a:lnTo>
                <a:lnTo>
                  <a:pt x="277" y="1304"/>
                </a:lnTo>
                <a:lnTo>
                  <a:pt x="276" y="1304"/>
                </a:lnTo>
                <a:lnTo>
                  <a:pt x="276" y="1304"/>
                </a:lnTo>
                <a:lnTo>
                  <a:pt x="268" y="1304"/>
                </a:lnTo>
                <a:lnTo>
                  <a:pt x="261" y="1304"/>
                </a:lnTo>
                <a:lnTo>
                  <a:pt x="255" y="1303"/>
                </a:lnTo>
                <a:lnTo>
                  <a:pt x="252" y="1300"/>
                </a:lnTo>
                <a:lnTo>
                  <a:pt x="252" y="1300"/>
                </a:lnTo>
                <a:lnTo>
                  <a:pt x="250" y="1298"/>
                </a:lnTo>
                <a:lnTo>
                  <a:pt x="244" y="1292"/>
                </a:lnTo>
                <a:lnTo>
                  <a:pt x="239" y="1289"/>
                </a:lnTo>
                <a:lnTo>
                  <a:pt x="236" y="1287"/>
                </a:lnTo>
                <a:lnTo>
                  <a:pt x="231" y="1287"/>
                </a:lnTo>
                <a:lnTo>
                  <a:pt x="225" y="1287"/>
                </a:lnTo>
                <a:lnTo>
                  <a:pt x="225" y="1287"/>
                </a:lnTo>
                <a:lnTo>
                  <a:pt x="220" y="1289"/>
                </a:lnTo>
                <a:lnTo>
                  <a:pt x="216" y="1292"/>
                </a:lnTo>
                <a:lnTo>
                  <a:pt x="212" y="1294"/>
                </a:lnTo>
                <a:lnTo>
                  <a:pt x="210" y="1298"/>
                </a:lnTo>
                <a:lnTo>
                  <a:pt x="207" y="1303"/>
                </a:lnTo>
                <a:lnTo>
                  <a:pt x="207" y="1307"/>
                </a:lnTo>
                <a:lnTo>
                  <a:pt x="207" y="1313"/>
                </a:lnTo>
                <a:lnTo>
                  <a:pt x="208" y="1320"/>
                </a:lnTo>
                <a:lnTo>
                  <a:pt x="208" y="1320"/>
                </a:lnTo>
                <a:lnTo>
                  <a:pt x="212" y="1329"/>
                </a:lnTo>
                <a:lnTo>
                  <a:pt x="218" y="1338"/>
                </a:lnTo>
                <a:lnTo>
                  <a:pt x="226" y="1347"/>
                </a:lnTo>
                <a:lnTo>
                  <a:pt x="234" y="1357"/>
                </a:lnTo>
                <a:lnTo>
                  <a:pt x="250" y="1371"/>
                </a:lnTo>
                <a:lnTo>
                  <a:pt x="259" y="1377"/>
                </a:lnTo>
                <a:lnTo>
                  <a:pt x="259" y="1377"/>
                </a:lnTo>
                <a:lnTo>
                  <a:pt x="305" y="1391"/>
                </a:lnTo>
                <a:lnTo>
                  <a:pt x="337" y="1401"/>
                </a:lnTo>
                <a:lnTo>
                  <a:pt x="349" y="1403"/>
                </a:lnTo>
                <a:lnTo>
                  <a:pt x="356" y="1404"/>
                </a:lnTo>
                <a:lnTo>
                  <a:pt x="356" y="1404"/>
                </a:lnTo>
                <a:lnTo>
                  <a:pt x="375" y="1404"/>
                </a:lnTo>
                <a:lnTo>
                  <a:pt x="385" y="1403"/>
                </a:lnTo>
                <a:lnTo>
                  <a:pt x="388" y="1403"/>
                </a:lnTo>
                <a:lnTo>
                  <a:pt x="389" y="1401"/>
                </a:lnTo>
                <a:lnTo>
                  <a:pt x="389" y="1401"/>
                </a:lnTo>
                <a:lnTo>
                  <a:pt x="393" y="1386"/>
                </a:lnTo>
                <a:lnTo>
                  <a:pt x="397" y="1373"/>
                </a:lnTo>
                <a:lnTo>
                  <a:pt x="397" y="1373"/>
                </a:lnTo>
                <a:lnTo>
                  <a:pt x="399" y="1368"/>
                </a:lnTo>
                <a:lnTo>
                  <a:pt x="405" y="1357"/>
                </a:lnTo>
                <a:lnTo>
                  <a:pt x="411" y="1346"/>
                </a:lnTo>
                <a:lnTo>
                  <a:pt x="413" y="1340"/>
                </a:lnTo>
                <a:lnTo>
                  <a:pt x="413" y="1340"/>
                </a:lnTo>
                <a:lnTo>
                  <a:pt x="411" y="1323"/>
                </a:lnTo>
                <a:lnTo>
                  <a:pt x="410" y="1311"/>
                </a:lnTo>
                <a:lnTo>
                  <a:pt x="410" y="1304"/>
                </a:lnTo>
                <a:lnTo>
                  <a:pt x="410" y="1304"/>
                </a:lnTo>
                <a:lnTo>
                  <a:pt x="411" y="1298"/>
                </a:lnTo>
                <a:lnTo>
                  <a:pt x="412" y="1285"/>
                </a:lnTo>
                <a:lnTo>
                  <a:pt x="413" y="1273"/>
                </a:lnTo>
                <a:lnTo>
                  <a:pt x="413" y="1267"/>
                </a:lnTo>
                <a:lnTo>
                  <a:pt x="413" y="1267"/>
                </a:lnTo>
                <a:lnTo>
                  <a:pt x="417" y="1248"/>
                </a:lnTo>
                <a:lnTo>
                  <a:pt x="428" y="1208"/>
                </a:lnTo>
                <a:lnTo>
                  <a:pt x="440" y="1163"/>
                </a:lnTo>
                <a:lnTo>
                  <a:pt x="446" y="1133"/>
                </a:lnTo>
                <a:lnTo>
                  <a:pt x="446" y="1133"/>
                </a:lnTo>
                <a:lnTo>
                  <a:pt x="454" y="1083"/>
                </a:lnTo>
                <a:lnTo>
                  <a:pt x="458" y="1054"/>
                </a:lnTo>
                <a:lnTo>
                  <a:pt x="460" y="1038"/>
                </a:lnTo>
                <a:lnTo>
                  <a:pt x="460" y="1038"/>
                </a:lnTo>
                <a:lnTo>
                  <a:pt x="460" y="1033"/>
                </a:lnTo>
                <a:lnTo>
                  <a:pt x="464" y="1027"/>
                </a:lnTo>
                <a:lnTo>
                  <a:pt x="473" y="1007"/>
                </a:lnTo>
                <a:lnTo>
                  <a:pt x="505" y="951"/>
                </a:lnTo>
                <a:lnTo>
                  <a:pt x="550" y="873"/>
                </a:lnTo>
                <a:lnTo>
                  <a:pt x="550" y="873"/>
                </a:lnTo>
                <a:lnTo>
                  <a:pt x="585" y="962"/>
                </a:lnTo>
                <a:lnTo>
                  <a:pt x="609" y="1027"/>
                </a:lnTo>
                <a:lnTo>
                  <a:pt x="618" y="1051"/>
                </a:lnTo>
                <a:lnTo>
                  <a:pt x="621" y="1064"/>
                </a:lnTo>
                <a:lnTo>
                  <a:pt x="621" y="1064"/>
                </a:lnTo>
                <a:lnTo>
                  <a:pt x="622" y="1076"/>
                </a:lnTo>
                <a:lnTo>
                  <a:pt x="628" y="1093"/>
                </a:lnTo>
                <a:lnTo>
                  <a:pt x="643" y="1142"/>
                </a:lnTo>
                <a:lnTo>
                  <a:pt x="658" y="1190"/>
                </a:lnTo>
                <a:lnTo>
                  <a:pt x="663" y="1208"/>
                </a:lnTo>
                <a:lnTo>
                  <a:pt x="664" y="1217"/>
                </a:lnTo>
                <a:lnTo>
                  <a:pt x="664" y="1217"/>
                </a:lnTo>
                <a:lnTo>
                  <a:pt x="665" y="1222"/>
                </a:lnTo>
                <a:lnTo>
                  <a:pt x="666" y="1227"/>
                </a:lnTo>
                <a:lnTo>
                  <a:pt x="669" y="1236"/>
                </a:lnTo>
                <a:lnTo>
                  <a:pt x="671" y="1245"/>
                </a:lnTo>
                <a:lnTo>
                  <a:pt x="672" y="1249"/>
                </a:lnTo>
                <a:lnTo>
                  <a:pt x="671" y="1254"/>
                </a:lnTo>
                <a:lnTo>
                  <a:pt x="671" y="1254"/>
                </a:lnTo>
                <a:lnTo>
                  <a:pt x="669" y="1265"/>
                </a:lnTo>
                <a:lnTo>
                  <a:pt x="667" y="1284"/>
                </a:lnTo>
                <a:lnTo>
                  <a:pt x="667" y="1284"/>
                </a:lnTo>
                <a:lnTo>
                  <a:pt x="666" y="1305"/>
                </a:lnTo>
                <a:lnTo>
                  <a:pt x="664" y="1314"/>
                </a:lnTo>
                <a:lnTo>
                  <a:pt x="664" y="1314"/>
                </a:lnTo>
                <a:lnTo>
                  <a:pt x="661" y="1331"/>
                </a:lnTo>
                <a:lnTo>
                  <a:pt x="660" y="1339"/>
                </a:lnTo>
                <a:lnTo>
                  <a:pt x="658" y="1347"/>
                </a:lnTo>
                <a:lnTo>
                  <a:pt x="658" y="1347"/>
                </a:lnTo>
                <a:lnTo>
                  <a:pt x="651" y="1362"/>
                </a:lnTo>
                <a:lnTo>
                  <a:pt x="648" y="1370"/>
                </a:lnTo>
                <a:lnTo>
                  <a:pt x="647" y="1373"/>
                </a:lnTo>
                <a:lnTo>
                  <a:pt x="647" y="1377"/>
                </a:lnTo>
                <a:lnTo>
                  <a:pt x="647" y="1377"/>
                </a:lnTo>
                <a:lnTo>
                  <a:pt x="648" y="1384"/>
                </a:lnTo>
                <a:lnTo>
                  <a:pt x="651" y="1385"/>
                </a:lnTo>
                <a:lnTo>
                  <a:pt x="653" y="1388"/>
                </a:lnTo>
                <a:lnTo>
                  <a:pt x="658" y="1388"/>
                </a:lnTo>
                <a:lnTo>
                  <a:pt x="664" y="1388"/>
                </a:lnTo>
                <a:lnTo>
                  <a:pt x="684" y="1388"/>
                </a:lnTo>
                <a:lnTo>
                  <a:pt x="684" y="1388"/>
                </a:lnTo>
                <a:lnTo>
                  <a:pt x="708" y="1385"/>
                </a:lnTo>
                <a:lnTo>
                  <a:pt x="728" y="1383"/>
                </a:lnTo>
                <a:lnTo>
                  <a:pt x="742" y="1379"/>
                </a:lnTo>
                <a:lnTo>
                  <a:pt x="748" y="1377"/>
                </a:lnTo>
                <a:lnTo>
                  <a:pt x="751" y="1373"/>
                </a:lnTo>
                <a:lnTo>
                  <a:pt x="751" y="1373"/>
                </a:lnTo>
                <a:lnTo>
                  <a:pt x="758" y="1368"/>
                </a:lnTo>
                <a:lnTo>
                  <a:pt x="764" y="1359"/>
                </a:lnTo>
                <a:lnTo>
                  <a:pt x="768" y="1351"/>
                </a:lnTo>
                <a:lnTo>
                  <a:pt x="769" y="1347"/>
                </a:lnTo>
                <a:lnTo>
                  <a:pt x="768" y="1344"/>
                </a:lnTo>
                <a:lnTo>
                  <a:pt x="768" y="1344"/>
                </a:lnTo>
                <a:lnTo>
                  <a:pt x="760" y="1326"/>
                </a:lnTo>
                <a:lnTo>
                  <a:pt x="755" y="1317"/>
                </a:lnTo>
                <a:lnTo>
                  <a:pt x="755" y="1313"/>
                </a:lnTo>
                <a:lnTo>
                  <a:pt x="755" y="1311"/>
                </a:lnTo>
                <a:lnTo>
                  <a:pt x="755" y="1311"/>
                </a:lnTo>
                <a:lnTo>
                  <a:pt x="764" y="1298"/>
                </a:lnTo>
                <a:lnTo>
                  <a:pt x="769" y="1288"/>
                </a:lnTo>
                <a:lnTo>
                  <a:pt x="770" y="1285"/>
                </a:lnTo>
                <a:lnTo>
                  <a:pt x="771" y="1280"/>
                </a:lnTo>
                <a:lnTo>
                  <a:pt x="771" y="1280"/>
                </a:lnTo>
                <a:lnTo>
                  <a:pt x="770" y="1273"/>
                </a:lnTo>
                <a:lnTo>
                  <a:pt x="768" y="1265"/>
                </a:lnTo>
                <a:lnTo>
                  <a:pt x="758" y="1241"/>
                </a:lnTo>
                <a:lnTo>
                  <a:pt x="758" y="1241"/>
                </a:lnTo>
                <a:lnTo>
                  <a:pt x="752" y="1227"/>
                </a:lnTo>
                <a:lnTo>
                  <a:pt x="750" y="1215"/>
                </a:lnTo>
                <a:lnTo>
                  <a:pt x="748" y="1202"/>
                </a:lnTo>
                <a:lnTo>
                  <a:pt x="748" y="1184"/>
                </a:lnTo>
                <a:lnTo>
                  <a:pt x="748" y="1184"/>
                </a:lnTo>
                <a:lnTo>
                  <a:pt x="749" y="1164"/>
                </a:lnTo>
                <a:lnTo>
                  <a:pt x="750" y="1148"/>
                </a:lnTo>
                <a:lnTo>
                  <a:pt x="751" y="1128"/>
                </a:lnTo>
                <a:lnTo>
                  <a:pt x="751" y="1128"/>
                </a:lnTo>
                <a:lnTo>
                  <a:pt x="748" y="1103"/>
                </a:lnTo>
                <a:lnTo>
                  <a:pt x="739" y="1055"/>
                </a:lnTo>
                <a:lnTo>
                  <a:pt x="728" y="990"/>
                </a:lnTo>
                <a:lnTo>
                  <a:pt x="728" y="990"/>
                </a:lnTo>
                <a:lnTo>
                  <a:pt x="718" y="969"/>
                </a:lnTo>
                <a:lnTo>
                  <a:pt x="711" y="953"/>
                </a:lnTo>
                <a:lnTo>
                  <a:pt x="709" y="945"/>
                </a:lnTo>
                <a:lnTo>
                  <a:pt x="708" y="941"/>
                </a:lnTo>
                <a:lnTo>
                  <a:pt x="708" y="941"/>
                </a:lnTo>
                <a:lnTo>
                  <a:pt x="706" y="912"/>
                </a:lnTo>
                <a:lnTo>
                  <a:pt x="704" y="888"/>
                </a:lnTo>
                <a:lnTo>
                  <a:pt x="704" y="888"/>
                </a:lnTo>
                <a:lnTo>
                  <a:pt x="698" y="727"/>
                </a:lnTo>
                <a:lnTo>
                  <a:pt x="698" y="727"/>
                </a:lnTo>
                <a:lnTo>
                  <a:pt x="722" y="687"/>
                </a:lnTo>
                <a:lnTo>
                  <a:pt x="722" y="687"/>
                </a:lnTo>
                <a:lnTo>
                  <a:pt x="725" y="678"/>
                </a:lnTo>
                <a:lnTo>
                  <a:pt x="729" y="668"/>
                </a:lnTo>
                <a:lnTo>
                  <a:pt x="731" y="656"/>
                </a:lnTo>
                <a:lnTo>
                  <a:pt x="731" y="640"/>
                </a:lnTo>
                <a:lnTo>
                  <a:pt x="731" y="640"/>
                </a:lnTo>
                <a:lnTo>
                  <a:pt x="730" y="613"/>
                </a:lnTo>
                <a:lnTo>
                  <a:pt x="731" y="600"/>
                </a:lnTo>
                <a:lnTo>
                  <a:pt x="731" y="600"/>
                </a:lnTo>
                <a:lnTo>
                  <a:pt x="735" y="596"/>
                </a:lnTo>
                <a:lnTo>
                  <a:pt x="743" y="586"/>
                </a:lnTo>
                <a:lnTo>
                  <a:pt x="752" y="575"/>
                </a:lnTo>
                <a:lnTo>
                  <a:pt x="756" y="569"/>
                </a:lnTo>
                <a:lnTo>
                  <a:pt x="758" y="564"/>
                </a:lnTo>
                <a:lnTo>
                  <a:pt x="758" y="564"/>
                </a:lnTo>
                <a:lnTo>
                  <a:pt x="760" y="555"/>
                </a:lnTo>
                <a:lnTo>
                  <a:pt x="760" y="543"/>
                </a:lnTo>
                <a:lnTo>
                  <a:pt x="760" y="512"/>
                </a:lnTo>
                <a:lnTo>
                  <a:pt x="758" y="467"/>
                </a:lnTo>
                <a:lnTo>
                  <a:pt x="758" y="467"/>
                </a:lnTo>
                <a:lnTo>
                  <a:pt x="757" y="438"/>
                </a:lnTo>
                <a:lnTo>
                  <a:pt x="754" y="383"/>
                </a:lnTo>
                <a:lnTo>
                  <a:pt x="749" y="326"/>
                </a:lnTo>
                <a:lnTo>
                  <a:pt x="747" y="306"/>
                </a:lnTo>
                <a:lnTo>
                  <a:pt x="744" y="296"/>
                </a:lnTo>
                <a:lnTo>
                  <a:pt x="744" y="296"/>
                </a:lnTo>
                <a:lnTo>
                  <a:pt x="738" y="288"/>
                </a:lnTo>
                <a:lnTo>
                  <a:pt x="729" y="277"/>
                </a:lnTo>
                <a:lnTo>
                  <a:pt x="718" y="267"/>
                </a:lnTo>
                <a:lnTo>
                  <a:pt x="711" y="260"/>
                </a:lnTo>
                <a:lnTo>
                  <a:pt x="711" y="260"/>
                </a:lnTo>
                <a:lnTo>
                  <a:pt x="704" y="256"/>
                </a:lnTo>
                <a:lnTo>
                  <a:pt x="697" y="251"/>
                </a:lnTo>
                <a:lnTo>
                  <a:pt x="684" y="247"/>
                </a:lnTo>
                <a:lnTo>
                  <a:pt x="684" y="247"/>
                </a:lnTo>
                <a:lnTo>
                  <a:pt x="631" y="223"/>
                </a:lnTo>
                <a:lnTo>
                  <a:pt x="631" y="223"/>
                </a:lnTo>
                <a:lnTo>
                  <a:pt x="632" y="214"/>
                </a:lnTo>
                <a:lnTo>
                  <a:pt x="633" y="205"/>
                </a:lnTo>
                <a:lnTo>
                  <a:pt x="632" y="201"/>
                </a:lnTo>
                <a:lnTo>
                  <a:pt x="631" y="197"/>
                </a:lnTo>
                <a:lnTo>
                  <a:pt x="631" y="197"/>
                </a:lnTo>
                <a:lnTo>
                  <a:pt x="626" y="188"/>
                </a:lnTo>
                <a:lnTo>
                  <a:pt x="619" y="179"/>
                </a:lnTo>
                <a:lnTo>
                  <a:pt x="611" y="170"/>
                </a:lnTo>
                <a:lnTo>
                  <a:pt x="611" y="170"/>
                </a:lnTo>
                <a:lnTo>
                  <a:pt x="611" y="156"/>
                </a:lnTo>
                <a:lnTo>
                  <a:pt x="611" y="144"/>
                </a:lnTo>
                <a:lnTo>
                  <a:pt x="611" y="137"/>
                </a:lnTo>
                <a:lnTo>
                  <a:pt x="611" y="137"/>
                </a:lnTo>
                <a:lnTo>
                  <a:pt x="611" y="131"/>
                </a:lnTo>
                <a:lnTo>
                  <a:pt x="613" y="123"/>
                </a:lnTo>
                <a:lnTo>
                  <a:pt x="614" y="112"/>
                </a:lnTo>
                <a:lnTo>
                  <a:pt x="614" y="100"/>
                </a:lnTo>
                <a:lnTo>
                  <a:pt x="614" y="100"/>
                </a:lnTo>
                <a:lnTo>
                  <a:pt x="613" y="82"/>
                </a:lnTo>
                <a:lnTo>
                  <a:pt x="612" y="76"/>
                </a:lnTo>
                <a:lnTo>
                  <a:pt x="611" y="73"/>
                </a:lnTo>
                <a:lnTo>
                  <a:pt x="611" y="73"/>
                </a:lnTo>
                <a:lnTo>
                  <a:pt x="607" y="63"/>
                </a:lnTo>
                <a:lnTo>
                  <a:pt x="601" y="45"/>
                </a:lnTo>
                <a:lnTo>
                  <a:pt x="594" y="27"/>
                </a:lnTo>
                <a:lnTo>
                  <a:pt x="592" y="22"/>
                </a:lnTo>
                <a:lnTo>
                  <a:pt x="590" y="20"/>
                </a:lnTo>
                <a:lnTo>
                  <a:pt x="590" y="20"/>
                </a:lnTo>
                <a:lnTo>
                  <a:pt x="589" y="20"/>
                </a:lnTo>
                <a:lnTo>
                  <a:pt x="588" y="19"/>
                </a:lnTo>
                <a:lnTo>
                  <a:pt x="585" y="15"/>
                </a:lnTo>
                <a:lnTo>
                  <a:pt x="577" y="10"/>
                </a:lnTo>
                <a:lnTo>
                  <a:pt x="573" y="9"/>
                </a:lnTo>
                <a:lnTo>
                  <a:pt x="567" y="7"/>
                </a:lnTo>
                <a:lnTo>
                  <a:pt x="567" y="7"/>
                </a:lnTo>
                <a:lnTo>
                  <a:pt x="548" y="1"/>
                </a:lnTo>
                <a:lnTo>
                  <a:pt x="542" y="0"/>
                </a:lnTo>
                <a:lnTo>
                  <a:pt x="537" y="0"/>
                </a:lnTo>
                <a:lnTo>
                  <a:pt x="537" y="0"/>
                </a:lnTo>
                <a:lnTo>
                  <a:pt x="510" y="7"/>
                </a:lnTo>
                <a:lnTo>
                  <a:pt x="510" y="7"/>
                </a:lnTo>
                <a:lnTo>
                  <a:pt x="508" y="7"/>
                </a:lnTo>
                <a:lnTo>
                  <a:pt x="508" y="7"/>
                </a:lnTo>
                <a:lnTo>
                  <a:pt x="497" y="10"/>
                </a:lnTo>
                <a:lnTo>
                  <a:pt x="497" y="10"/>
                </a:lnTo>
                <a:lnTo>
                  <a:pt x="480" y="15"/>
                </a:lnTo>
                <a:lnTo>
                  <a:pt x="480" y="15"/>
                </a:lnTo>
                <a:lnTo>
                  <a:pt x="473" y="20"/>
                </a:lnTo>
                <a:lnTo>
                  <a:pt x="473" y="20"/>
                </a:lnTo>
                <a:lnTo>
                  <a:pt x="465" y="24"/>
                </a:lnTo>
                <a:lnTo>
                  <a:pt x="457" y="30"/>
                </a:lnTo>
                <a:lnTo>
                  <a:pt x="457" y="30"/>
                </a:lnTo>
                <a:lnTo>
                  <a:pt x="450" y="36"/>
                </a:lnTo>
                <a:lnTo>
                  <a:pt x="446" y="41"/>
                </a:lnTo>
                <a:lnTo>
                  <a:pt x="444" y="45"/>
                </a:lnTo>
                <a:lnTo>
                  <a:pt x="443" y="47"/>
                </a:lnTo>
                <a:lnTo>
                  <a:pt x="443" y="47"/>
                </a:lnTo>
                <a:lnTo>
                  <a:pt x="445" y="56"/>
                </a:lnTo>
                <a:lnTo>
                  <a:pt x="446" y="67"/>
                </a:lnTo>
                <a:lnTo>
                  <a:pt x="446" y="67"/>
                </a:lnTo>
                <a:lnTo>
                  <a:pt x="446" y="78"/>
                </a:lnTo>
                <a:lnTo>
                  <a:pt x="445" y="86"/>
                </a:lnTo>
                <a:lnTo>
                  <a:pt x="443" y="93"/>
                </a:lnTo>
                <a:lnTo>
                  <a:pt x="443" y="93"/>
                </a:lnTo>
                <a:lnTo>
                  <a:pt x="441" y="98"/>
                </a:lnTo>
                <a:lnTo>
                  <a:pt x="440" y="105"/>
                </a:lnTo>
                <a:lnTo>
                  <a:pt x="440" y="120"/>
                </a:lnTo>
                <a:lnTo>
                  <a:pt x="440" y="140"/>
                </a:lnTo>
                <a:lnTo>
                  <a:pt x="440" y="140"/>
                </a:lnTo>
                <a:lnTo>
                  <a:pt x="444" y="150"/>
                </a:lnTo>
                <a:lnTo>
                  <a:pt x="445" y="159"/>
                </a:lnTo>
                <a:lnTo>
                  <a:pt x="446" y="166"/>
                </a:lnTo>
                <a:lnTo>
                  <a:pt x="446" y="166"/>
                </a:lnTo>
                <a:lnTo>
                  <a:pt x="447" y="175"/>
                </a:lnTo>
                <a:lnTo>
                  <a:pt x="451" y="184"/>
                </a:lnTo>
                <a:lnTo>
                  <a:pt x="457" y="201"/>
                </a:lnTo>
                <a:lnTo>
                  <a:pt x="457" y="201"/>
                </a:lnTo>
                <a:lnTo>
                  <a:pt x="459" y="205"/>
                </a:lnTo>
                <a:lnTo>
                  <a:pt x="464" y="212"/>
                </a:lnTo>
                <a:lnTo>
                  <a:pt x="470" y="220"/>
                </a:lnTo>
                <a:lnTo>
                  <a:pt x="450" y="257"/>
                </a:lnTo>
                <a:lnTo>
                  <a:pt x="450" y="257"/>
                </a:lnTo>
                <a:lnTo>
                  <a:pt x="443" y="259"/>
                </a:lnTo>
                <a:lnTo>
                  <a:pt x="425" y="264"/>
                </a:lnTo>
                <a:lnTo>
                  <a:pt x="414" y="268"/>
                </a:lnTo>
                <a:lnTo>
                  <a:pt x="405" y="274"/>
                </a:lnTo>
                <a:lnTo>
                  <a:pt x="395" y="280"/>
                </a:lnTo>
                <a:lnTo>
                  <a:pt x="389" y="287"/>
                </a:lnTo>
                <a:lnTo>
                  <a:pt x="389" y="287"/>
                </a:lnTo>
                <a:lnTo>
                  <a:pt x="387" y="292"/>
                </a:lnTo>
                <a:lnTo>
                  <a:pt x="385" y="298"/>
                </a:lnTo>
                <a:lnTo>
                  <a:pt x="380" y="314"/>
                </a:lnTo>
                <a:lnTo>
                  <a:pt x="376" y="334"/>
                </a:lnTo>
                <a:lnTo>
                  <a:pt x="373" y="357"/>
                </a:lnTo>
                <a:lnTo>
                  <a:pt x="367" y="396"/>
                </a:lnTo>
                <a:lnTo>
                  <a:pt x="365" y="410"/>
                </a:lnTo>
                <a:lnTo>
                  <a:pt x="362" y="417"/>
                </a:lnTo>
                <a:lnTo>
                  <a:pt x="362" y="417"/>
                </a:lnTo>
                <a:lnTo>
                  <a:pt x="344" y="439"/>
                </a:lnTo>
                <a:lnTo>
                  <a:pt x="336" y="454"/>
                </a:lnTo>
                <a:lnTo>
                  <a:pt x="333" y="460"/>
                </a:lnTo>
                <a:lnTo>
                  <a:pt x="333" y="463"/>
                </a:lnTo>
                <a:lnTo>
                  <a:pt x="333" y="463"/>
                </a:lnTo>
                <a:lnTo>
                  <a:pt x="333" y="473"/>
                </a:lnTo>
                <a:lnTo>
                  <a:pt x="331" y="482"/>
                </a:lnTo>
                <a:lnTo>
                  <a:pt x="329" y="494"/>
                </a:lnTo>
                <a:lnTo>
                  <a:pt x="320" y="507"/>
                </a:lnTo>
                <a:lnTo>
                  <a:pt x="320" y="507"/>
                </a:lnTo>
                <a:lnTo>
                  <a:pt x="314" y="513"/>
                </a:lnTo>
                <a:lnTo>
                  <a:pt x="304" y="520"/>
                </a:lnTo>
                <a:lnTo>
                  <a:pt x="292" y="530"/>
                </a:lnTo>
                <a:lnTo>
                  <a:pt x="292" y="530"/>
                </a:lnTo>
                <a:lnTo>
                  <a:pt x="294" y="513"/>
                </a:lnTo>
                <a:lnTo>
                  <a:pt x="294" y="499"/>
                </a:lnTo>
                <a:lnTo>
                  <a:pt x="294" y="491"/>
                </a:lnTo>
                <a:lnTo>
                  <a:pt x="292" y="487"/>
                </a:lnTo>
                <a:lnTo>
                  <a:pt x="292" y="487"/>
                </a:lnTo>
                <a:lnTo>
                  <a:pt x="282" y="464"/>
                </a:lnTo>
                <a:lnTo>
                  <a:pt x="277" y="452"/>
                </a:lnTo>
                <a:lnTo>
                  <a:pt x="276" y="447"/>
                </a:lnTo>
                <a:lnTo>
                  <a:pt x="276" y="447"/>
                </a:lnTo>
                <a:lnTo>
                  <a:pt x="275" y="443"/>
                </a:lnTo>
                <a:lnTo>
                  <a:pt x="275" y="439"/>
                </a:lnTo>
                <a:lnTo>
                  <a:pt x="272" y="435"/>
                </a:lnTo>
                <a:lnTo>
                  <a:pt x="270" y="430"/>
                </a:lnTo>
                <a:lnTo>
                  <a:pt x="264" y="425"/>
                </a:lnTo>
                <a:lnTo>
                  <a:pt x="258" y="419"/>
                </a:lnTo>
                <a:lnTo>
                  <a:pt x="249" y="413"/>
                </a:lnTo>
                <a:lnTo>
                  <a:pt x="249" y="413"/>
                </a:lnTo>
                <a:lnTo>
                  <a:pt x="239" y="409"/>
                </a:lnTo>
                <a:lnTo>
                  <a:pt x="230" y="405"/>
                </a:lnTo>
                <a:lnTo>
                  <a:pt x="223" y="405"/>
                </a:lnTo>
                <a:lnTo>
                  <a:pt x="216" y="405"/>
                </a:lnTo>
                <a:lnTo>
                  <a:pt x="210" y="406"/>
                </a:lnTo>
                <a:lnTo>
                  <a:pt x="205" y="408"/>
                </a:lnTo>
                <a:lnTo>
                  <a:pt x="195" y="410"/>
                </a:lnTo>
                <a:lnTo>
                  <a:pt x="195" y="410"/>
                </a:lnTo>
                <a:lnTo>
                  <a:pt x="184" y="412"/>
                </a:lnTo>
                <a:lnTo>
                  <a:pt x="168" y="416"/>
                </a:lnTo>
                <a:lnTo>
                  <a:pt x="151" y="421"/>
                </a:lnTo>
                <a:lnTo>
                  <a:pt x="141" y="425"/>
                </a:lnTo>
                <a:lnTo>
                  <a:pt x="132" y="430"/>
                </a:lnTo>
                <a:lnTo>
                  <a:pt x="132" y="430"/>
                </a:lnTo>
                <a:lnTo>
                  <a:pt x="127" y="434"/>
                </a:lnTo>
                <a:lnTo>
                  <a:pt x="123" y="437"/>
                </a:lnTo>
                <a:lnTo>
                  <a:pt x="121" y="442"/>
                </a:lnTo>
                <a:lnTo>
                  <a:pt x="119" y="447"/>
                </a:lnTo>
                <a:lnTo>
                  <a:pt x="116" y="456"/>
                </a:lnTo>
                <a:lnTo>
                  <a:pt x="115" y="467"/>
                </a:lnTo>
                <a:lnTo>
                  <a:pt x="116" y="475"/>
                </a:lnTo>
                <a:lnTo>
                  <a:pt x="116" y="483"/>
                </a:lnTo>
                <a:lnTo>
                  <a:pt x="119" y="490"/>
                </a:lnTo>
                <a:lnTo>
                  <a:pt x="121" y="483"/>
                </a:lnTo>
                <a:lnTo>
                  <a:pt x="121" y="483"/>
                </a:lnTo>
                <a:lnTo>
                  <a:pt x="124" y="489"/>
                </a:lnTo>
                <a:lnTo>
                  <a:pt x="127" y="495"/>
                </a:lnTo>
                <a:lnTo>
                  <a:pt x="128" y="500"/>
                </a:lnTo>
                <a:lnTo>
                  <a:pt x="128" y="500"/>
                </a:lnTo>
                <a:lnTo>
                  <a:pt x="128" y="510"/>
                </a:lnTo>
                <a:lnTo>
                  <a:pt x="128" y="517"/>
                </a:lnTo>
                <a:lnTo>
                  <a:pt x="128" y="517"/>
                </a:lnTo>
                <a:lnTo>
                  <a:pt x="126" y="522"/>
                </a:lnTo>
                <a:lnTo>
                  <a:pt x="124" y="525"/>
                </a:lnTo>
                <a:lnTo>
                  <a:pt x="124" y="527"/>
                </a:lnTo>
                <a:lnTo>
                  <a:pt x="124" y="527"/>
                </a:lnTo>
                <a:lnTo>
                  <a:pt x="127" y="532"/>
                </a:lnTo>
                <a:lnTo>
                  <a:pt x="128" y="534"/>
                </a:lnTo>
                <a:lnTo>
                  <a:pt x="128" y="534"/>
                </a:lnTo>
                <a:lnTo>
                  <a:pt x="128" y="540"/>
                </a:lnTo>
                <a:lnTo>
                  <a:pt x="128" y="547"/>
                </a:lnTo>
                <a:lnTo>
                  <a:pt x="128" y="547"/>
                </a:lnTo>
                <a:lnTo>
                  <a:pt x="121" y="555"/>
                </a:lnTo>
                <a:lnTo>
                  <a:pt x="115" y="564"/>
                </a:lnTo>
                <a:lnTo>
                  <a:pt x="111" y="571"/>
                </a:lnTo>
                <a:lnTo>
                  <a:pt x="111" y="571"/>
                </a:lnTo>
                <a:lnTo>
                  <a:pt x="109" y="575"/>
                </a:lnTo>
                <a:lnTo>
                  <a:pt x="107" y="580"/>
                </a:lnTo>
                <a:lnTo>
                  <a:pt x="104" y="584"/>
                </a:lnTo>
                <a:lnTo>
                  <a:pt x="104" y="584"/>
                </a:lnTo>
                <a:lnTo>
                  <a:pt x="102" y="586"/>
                </a:lnTo>
                <a:lnTo>
                  <a:pt x="95" y="591"/>
                </a:lnTo>
                <a:lnTo>
                  <a:pt x="95" y="591"/>
                </a:lnTo>
                <a:lnTo>
                  <a:pt x="91" y="592"/>
                </a:lnTo>
                <a:lnTo>
                  <a:pt x="88" y="596"/>
                </a:lnTo>
                <a:lnTo>
                  <a:pt x="78" y="607"/>
                </a:lnTo>
                <a:lnTo>
                  <a:pt x="70" y="620"/>
                </a:lnTo>
                <a:lnTo>
                  <a:pt x="64" y="630"/>
                </a:lnTo>
                <a:lnTo>
                  <a:pt x="64" y="630"/>
                </a:lnTo>
                <a:lnTo>
                  <a:pt x="61" y="638"/>
                </a:lnTo>
                <a:lnTo>
                  <a:pt x="56" y="646"/>
                </a:lnTo>
                <a:lnTo>
                  <a:pt x="51" y="656"/>
                </a:lnTo>
                <a:lnTo>
                  <a:pt x="48" y="664"/>
                </a:lnTo>
                <a:lnTo>
                  <a:pt x="48" y="664"/>
                </a:lnTo>
                <a:lnTo>
                  <a:pt x="42" y="682"/>
                </a:lnTo>
                <a:lnTo>
                  <a:pt x="39" y="691"/>
                </a:lnTo>
                <a:lnTo>
                  <a:pt x="38" y="701"/>
                </a:lnTo>
                <a:lnTo>
                  <a:pt x="38" y="701"/>
                </a:lnTo>
                <a:lnTo>
                  <a:pt x="38" y="713"/>
                </a:lnTo>
                <a:lnTo>
                  <a:pt x="39" y="721"/>
                </a:lnTo>
                <a:lnTo>
                  <a:pt x="42" y="729"/>
                </a:lnTo>
                <a:lnTo>
                  <a:pt x="46" y="737"/>
                </a:lnTo>
                <a:lnTo>
                  <a:pt x="51" y="746"/>
                </a:lnTo>
                <a:lnTo>
                  <a:pt x="58" y="752"/>
                </a:lnTo>
                <a:lnTo>
                  <a:pt x="68" y="757"/>
                </a:lnTo>
                <a:lnTo>
                  <a:pt x="68" y="757"/>
                </a:lnTo>
                <a:lnTo>
                  <a:pt x="85" y="762"/>
                </a:lnTo>
                <a:lnTo>
                  <a:pt x="97" y="765"/>
                </a:lnTo>
                <a:lnTo>
                  <a:pt x="104" y="765"/>
                </a:lnTo>
                <a:lnTo>
                  <a:pt x="108" y="763"/>
                </a:lnTo>
                <a:lnTo>
                  <a:pt x="108" y="763"/>
                </a:lnTo>
                <a:lnTo>
                  <a:pt x="111" y="762"/>
                </a:lnTo>
                <a:lnTo>
                  <a:pt x="117" y="759"/>
                </a:lnTo>
                <a:lnTo>
                  <a:pt x="124" y="754"/>
                </a:lnTo>
                <a:lnTo>
                  <a:pt x="124" y="754"/>
                </a:lnTo>
                <a:lnTo>
                  <a:pt x="120" y="779"/>
                </a:lnTo>
                <a:lnTo>
                  <a:pt x="116" y="798"/>
                </a:lnTo>
                <a:lnTo>
                  <a:pt x="115" y="805"/>
                </a:lnTo>
                <a:lnTo>
                  <a:pt x="115" y="811"/>
                </a:lnTo>
                <a:lnTo>
                  <a:pt x="115" y="811"/>
                </a:lnTo>
                <a:lnTo>
                  <a:pt x="116" y="819"/>
                </a:lnTo>
                <a:lnTo>
                  <a:pt x="119" y="828"/>
                </a:lnTo>
                <a:lnTo>
                  <a:pt x="121" y="837"/>
                </a:lnTo>
                <a:lnTo>
                  <a:pt x="121" y="844"/>
                </a:lnTo>
                <a:lnTo>
                  <a:pt x="121" y="844"/>
                </a:lnTo>
                <a:lnTo>
                  <a:pt x="120" y="856"/>
                </a:lnTo>
                <a:lnTo>
                  <a:pt x="119" y="867"/>
                </a:lnTo>
                <a:lnTo>
                  <a:pt x="119" y="867"/>
                </a:lnTo>
                <a:lnTo>
                  <a:pt x="109" y="899"/>
                </a:lnTo>
                <a:lnTo>
                  <a:pt x="104" y="918"/>
                </a:lnTo>
                <a:lnTo>
                  <a:pt x="103" y="927"/>
                </a:lnTo>
                <a:lnTo>
                  <a:pt x="104" y="930"/>
                </a:lnTo>
                <a:lnTo>
                  <a:pt x="104" y="930"/>
                </a:lnTo>
                <a:lnTo>
                  <a:pt x="107" y="932"/>
                </a:lnTo>
                <a:lnTo>
                  <a:pt x="109" y="934"/>
                </a:lnTo>
                <a:lnTo>
                  <a:pt x="115" y="936"/>
                </a:lnTo>
                <a:lnTo>
                  <a:pt x="121" y="937"/>
                </a:lnTo>
                <a:lnTo>
                  <a:pt x="121" y="937"/>
                </a:lnTo>
                <a:lnTo>
                  <a:pt x="120" y="950"/>
                </a:lnTo>
                <a:lnTo>
                  <a:pt x="115" y="982"/>
                </a:lnTo>
                <a:lnTo>
                  <a:pt x="110" y="1020"/>
                </a:lnTo>
                <a:lnTo>
                  <a:pt x="104" y="1051"/>
                </a:lnTo>
                <a:lnTo>
                  <a:pt x="104" y="1051"/>
                </a:lnTo>
                <a:lnTo>
                  <a:pt x="101" y="1070"/>
                </a:lnTo>
                <a:lnTo>
                  <a:pt x="98" y="1083"/>
                </a:lnTo>
                <a:lnTo>
                  <a:pt x="96" y="1096"/>
                </a:lnTo>
                <a:lnTo>
                  <a:pt x="91" y="1113"/>
                </a:lnTo>
                <a:lnTo>
                  <a:pt x="91" y="1113"/>
                </a:lnTo>
                <a:close/>
                <a:moveTo>
                  <a:pt x="413" y="556"/>
                </a:moveTo>
                <a:lnTo>
                  <a:pt x="413" y="556"/>
                </a:lnTo>
                <a:lnTo>
                  <a:pt x="410" y="587"/>
                </a:lnTo>
                <a:lnTo>
                  <a:pt x="410" y="587"/>
                </a:lnTo>
                <a:lnTo>
                  <a:pt x="407" y="597"/>
                </a:lnTo>
                <a:lnTo>
                  <a:pt x="402" y="607"/>
                </a:lnTo>
                <a:lnTo>
                  <a:pt x="402" y="607"/>
                </a:lnTo>
                <a:lnTo>
                  <a:pt x="399" y="620"/>
                </a:lnTo>
                <a:lnTo>
                  <a:pt x="397" y="637"/>
                </a:lnTo>
                <a:lnTo>
                  <a:pt x="397" y="637"/>
                </a:lnTo>
                <a:lnTo>
                  <a:pt x="395" y="662"/>
                </a:lnTo>
                <a:lnTo>
                  <a:pt x="397" y="677"/>
                </a:lnTo>
                <a:lnTo>
                  <a:pt x="397" y="677"/>
                </a:lnTo>
                <a:lnTo>
                  <a:pt x="393" y="675"/>
                </a:lnTo>
                <a:lnTo>
                  <a:pt x="391" y="674"/>
                </a:lnTo>
                <a:lnTo>
                  <a:pt x="389" y="670"/>
                </a:lnTo>
                <a:lnTo>
                  <a:pt x="389" y="670"/>
                </a:lnTo>
                <a:lnTo>
                  <a:pt x="387" y="666"/>
                </a:lnTo>
                <a:lnTo>
                  <a:pt x="384" y="659"/>
                </a:lnTo>
                <a:lnTo>
                  <a:pt x="378" y="652"/>
                </a:lnTo>
                <a:lnTo>
                  <a:pt x="373" y="648"/>
                </a:lnTo>
                <a:lnTo>
                  <a:pt x="373" y="648"/>
                </a:lnTo>
                <a:lnTo>
                  <a:pt x="363" y="637"/>
                </a:lnTo>
                <a:lnTo>
                  <a:pt x="359" y="633"/>
                </a:lnTo>
                <a:lnTo>
                  <a:pt x="356" y="630"/>
                </a:lnTo>
                <a:lnTo>
                  <a:pt x="356" y="630"/>
                </a:lnTo>
                <a:lnTo>
                  <a:pt x="343" y="624"/>
                </a:lnTo>
                <a:lnTo>
                  <a:pt x="333" y="620"/>
                </a:lnTo>
                <a:lnTo>
                  <a:pt x="333" y="620"/>
                </a:lnTo>
                <a:lnTo>
                  <a:pt x="346" y="611"/>
                </a:lnTo>
                <a:lnTo>
                  <a:pt x="346" y="611"/>
                </a:lnTo>
                <a:lnTo>
                  <a:pt x="354" y="606"/>
                </a:lnTo>
                <a:lnTo>
                  <a:pt x="366" y="600"/>
                </a:lnTo>
                <a:lnTo>
                  <a:pt x="366" y="600"/>
                </a:lnTo>
                <a:lnTo>
                  <a:pt x="376" y="592"/>
                </a:lnTo>
                <a:lnTo>
                  <a:pt x="392" y="578"/>
                </a:lnTo>
                <a:lnTo>
                  <a:pt x="413" y="556"/>
                </a:lnTo>
                <a:lnTo>
                  <a:pt x="413" y="556"/>
                </a:lnTo>
                <a:close/>
                <a:moveTo>
                  <a:pt x="382" y="737"/>
                </a:moveTo>
                <a:lnTo>
                  <a:pt x="382" y="737"/>
                </a:lnTo>
                <a:lnTo>
                  <a:pt x="382" y="741"/>
                </a:lnTo>
                <a:lnTo>
                  <a:pt x="379" y="749"/>
                </a:lnTo>
                <a:lnTo>
                  <a:pt x="373" y="767"/>
                </a:lnTo>
                <a:lnTo>
                  <a:pt x="373" y="767"/>
                </a:lnTo>
                <a:lnTo>
                  <a:pt x="368" y="782"/>
                </a:lnTo>
                <a:lnTo>
                  <a:pt x="366" y="793"/>
                </a:lnTo>
                <a:lnTo>
                  <a:pt x="366" y="800"/>
                </a:lnTo>
                <a:lnTo>
                  <a:pt x="366" y="800"/>
                </a:lnTo>
                <a:lnTo>
                  <a:pt x="366" y="807"/>
                </a:lnTo>
                <a:lnTo>
                  <a:pt x="363" y="820"/>
                </a:lnTo>
                <a:lnTo>
                  <a:pt x="356" y="854"/>
                </a:lnTo>
                <a:lnTo>
                  <a:pt x="346" y="904"/>
                </a:lnTo>
                <a:lnTo>
                  <a:pt x="346" y="904"/>
                </a:lnTo>
                <a:lnTo>
                  <a:pt x="343" y="886"/>
                </a:lnTo>
                <a:lnTo>
                  <a:pt x="340" y="864"/>
                </a:lnTo>
                <a:lnTo>
                  <a:pt x="340" y="864"/>
                </a:lnTo>
                <a:lnTo>
                  <a:pt x="337" y="851"/>
                </a:lnTo>
                <a:lnTo>
                  <a:pt x="336" y="830"/>
                </a:lnTo>
                <a:lnTo>
                  <a:pt x="335" y="806"/>
                </a:lnTo>
                <a:lnTo>
                  <a:pt x="333" y="791"/>
                </a:lnTo>
                <a:lnTo>
                  <a:pt x="333" y="791"/>
                </a:lnTo>
                <a:lnTo>
                  <a:pt x="329" y="779"/>
                </a:lnTo>
                <a:lnTo>
                  <a:pt x="324" y="767"/>
                </a:lnTo>
                <a:lnTo>
                  <a:pt x="320" y="754"/>
                </a:lnTo>
                <a:lnTo>
                  <a:pt x="320" y="754"/>
                </a:lnTo>
                <a:lnTo>
                  <a:pt x="331" y="755"/>
                </a:lnTo>
                <a:lnTo>
                  <a:pt x="343" y="755"/>
                </a:lnTo>
                <a:lnTo>
                  <a:pt x="356" y="754"/>
                </a:lnTo>
                <a:lnTo>
                  <a:pt x="356" y="754"/>
                </a:lnTo>
                <a:lnTo>
                  <a:pt x="361" y="752"/>
                </a:lnTo>
                <a:lnTo>
                  <a:pt x="367" y="750"/>
                </a:lnTo>
                <a:lnTo>
                  <a:pt x="374" y="744"/>
                </a:lnTo>
                <a:lnTo>
                  <a:pt x="382" y="737"/>
                </a:lnTo>
                <a:lnTo>
                  <a:pt x="382" y="73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30">
            <a:extLst>
              <a:ext uri="{FF2B5EF4-FFF2-40B4-BE49-F238E27FC236}">
                <a16:creationId xmlns:a16="http://schemas.microsoft.com/office/drawing/2014/main" id="{41CE0C30-2AA6-487B-8613-8C6E538CECF0}"/>
              </a:ext>
            </a:extLst>
          </p:cNvPr>
          <p:cNvSpPr>
            <a:spLocks noEditPoints="1"/>
          </p:cNvSpPr>
          <p:nvPr/>
        </p:nvSpPr>
        <p:spPr bwMode="auto">
          <a:xfrm>
            <a:off x="6272298" y="2694365"/>
            <a:ext cx="958426" cy="1694763"/>
          </a:xfrm>
          <a:custGeom>
            <a:avLst/>
            <a:gdLst>
              <a:gd name="T0" fmla="*/ 47 w 807"/>
              <a:gd name="T1" fmla="*/ 660 h 1427"/>
              <a:gd name="T2" fmla="*/ 70 w 807"/>
              <a:gd name="T3" fmla="*/ 680 h 1427"/>
              <a:gd name="T4" fmla="*/ 38 w 807"/>
              <a:gd name="T5" fmla="*/ 768 h 1427"/>
              <a:gd name="T6" fmla="*/ 5 w 807"/>
              <a:gd name="T7" fmla="*/ 872 h 1427"/>
              <a:gd name="T8" fmla="*/ 38 w 807"/>
              <a:gd name="T9" fmla="*/ 882 h 1427"/>
              <a:gd name="T10" fmla="*/ 47 w 807"/>
              <a:gd name="T11" fmla="*/ 1014 h 1427"/>
              <a:gd name="T12" fmla="*/ 71 w 807"/>
              <a:gd name="T13" fmla="*/ 1208 h 1427"/>
              <a:gd name="T14" fmla="*/ 118 w 807"/>
              <a:gd name="T15" fmla="*/ 1360 h 1427"/>
              <a:gd name="T16" fmla="*/ 76 w 807"/>
              <a:gd name="T17" fmla="*/ 1404 h 1427"/>
              <a:gd name="T18" fmla="*/ 135 w 807"/>
              <a:gd name="T19" fmla="*/ 1427 h 1427"/>
              <a:gd name="T20" fmla="*/ 199 w 807"/>
              <a:gd name="T21" fmla="*/ 1374 h 1427"/>
              <a:gd name="T22" fmla="*/ 215 w 807"/>
              <a:gd name="T23" fmla="*/ 1326 h 1427"/>
              <a:gd name="T24" fmla="*/ 194 w 807"/>
              <a:gd name="T25" fmla="*/ 1125 h 1427"/>
              <a:gd name="T26" fmla="*/ 231 w 807"/>
              <a:gd name="T27" fmla="*/ 1015 h 1427"/>
              <a:gd name="T28" fmla="*/ 251 w 807"/>
              <a:gd name="T29" fmla="*/ 939 h 1427"/>
              <a:gd name="T30" fmla="*/ 241 w 807"/>
              <a:gd name="T31" fmla="*/ 727 h 1427"/>
              <a:gd name="T32" fmla="*/ 265 w 807"/>
              <a:gd name="T33" fmla="*/ 697 h 1427"/>
              <a:gd name="T34" fmla="*/ 286 w 807"/>
              <a:gd name="T35" fmla="*/ 694 h 1427"/>
              <a:gd name="T36" fmla="*/ 352 w 807"/>
              <a:gd name="T37" fmla="*/ 677 h 1427"/>
              <a:gd name="T38" fmla="*/ 487 w 807"/>
              <a:gd name="T39" fmla="*/ 546 h 1427"/>
              <a:gd name="T40" fmla="*/ 458 w 807"/>
              <a:gd name="T41" fmla="*/ 715 h 1427"/>
              <a:gd name="T42" fmla="*/ 464 w 807"/>
              <a:gd name="T43" fmla="*/ 858 h 1427"/>
              <a:gd name="T44" fmla="*/ 455 w 807"/>
              <a:gd name="T45" fmla="*/ 993 h 1427"/>
              <a:gd name="T46" fmla="*/ 497 w 807"/>
              <a:gd name="T47" fmla="*/ 1251 h 1427"/>
              <a:gd name="T48" fmla="*/ 486 w 807"/>
              <a:gd name="T49" fmla="*/ 1362 h 1427"/>
              <a:gd name="T50" fmla="*/ 425 w 807"/>
              <a:gd name="T51" fmla="*/ 1395 h 1427"/>
              <a:gd name="T52" fmla="*/ 511 w 807"/>
              <a:gd name="T53" fmla="*/ 1421 h 1427"/>
              <a:gd name="T54" fmla="*/ 685 w 807"/>
              <a:gd name="T55" fmla="*/ 1412 h 1427"/>
              <a:gd name="T56" fmla="*/ 795 w 807"/>
              <a:gd name="T57" fmla="*/ 1364 h 1427"/>
              <a:gd name="T58" fmla="*/ 784 w 807"/>
              <a:gd name="T59" fmla="*/ 1228 h 1427"/>
              <a:gd name="T60" fmla="*/ 759 w 807"/>
              <a:gd name="T61" fmla="*/ 888 h 1427"/>
              <a:gd name="T62" fmla="*/ 796 w 807"/>
              <a:gd name="T63" fmla="*/ 803 h 1427"/>
              <a:gd name="T64" fmla="*/ 770 w 807"/>
              <a:gd name="T65" fmla="*/ 429 h 1427"/>
              <a:gd name="T66" fmla="*/ 724 w 807"/>
              <a:gd name="T67" fmla="*/ 272 h 1427"/>
              <a:gd name="T68" fmla="*/ 658 w 807"/>
              <a:gd name="T69" fmla="*/ 120 h 1427"/>
              <a:gd name="T70" fmla="*/ 577 w 807"/>
              <a:gd name="T71" fmla="*/ 7 h 1427"/>
              <a:gd name="T72" fmla="*/ 483 w 807"/>
              <a:gd name="T73" fmla="*/ 27 h 1427"/>
              <a:gd name="T74" fmla="*/ 464 w 807"/>
              <a:gd name="T75" fmla="*/ 111 h 1427"/>
              <a:gd name="T76" fmla="*/ 453 w 807"/>
              <a:gd name="T77" fmla="*/ 152 h 1427"/>
              <a:gd name="T78" fmla="*/ 480 w 807"/>
              <a:gd name="T79" fmla="*/ 206 h 1427"/>
              <a:gd name="T80" fmla="*/ 539 w 807"/>
              <a:gd name="T81" fmla="*/ 206 h 1427"/>
              <a:gd name="T82" fmla="*/ 485 w 807"/>
              <a:gd name="T83" fmla="*/ 301 h 1427"/>
              <a:gd name="T84" fmla="*/ 436 w 807"/>
              <a:gd name="T85" fmla="*/ 440 h 1427"/>
              <a:gd name="T86" fmla="*/ 393 w 807"/>
              <a:gd name="T87" fmla="*/ 489 h 1427"/>
              <a:gd name="T88" fmla="*/ 305 w 807"/>
              <a:gd name="T89" fmla="*/ 598 h 1427"/>
              <a:gd name="T90" fmla="*/ 265 w 807"/>
              <a:gd name="T91" fmla="*/ 627 h 1427"/>
              <a:gd name="T92" fmla="*/ 170 w 807"/>
              <a:gd name="T93" fmla="*/ 655 h 1427"/>
              <a:gd name="T94" fmla="*/ 203 w 807"/>
              <a:gd name="T95" fmla="*/ 579 h 1427"/>
              <a:gd name="T96" fmla="*/ 128 w 807"/>
              <a:gd name="T97" fmla="*/ 522 h 1427"/>
              <a:gd name="T98" fmla="*/ 56 w 807"/>
              <a:gd name="T99" fmla="*/ 558 h 1427"/>
              <a:gd name="T100" fmla="*/ 43 w 807"/>
              <a:gd name="T101" fmla="*/ 579 h 1427"/>
              <a:gd name="T102" fmla="*/ 44 w 807"/>
              <a:gd name="T103" fmla="*/ 614 h 1427"/>
              <a:gd name="T104" fmla="*/ 630 w 807"/>
              <a:gd name="T105" fmla="*/ 939 h 1427"/>
              <a:gd name="T106" fmla="*/ 686 w 807"/>
              <a:gd name="T107" fmla="*/ 1161 h 1427"/>
              <a:gd name="T108" fmla="*/ 668 w 807"/>
              <a:gd name="T109" fmla="*/ 1349 h 1427"/>
              <a:gd name="T110" fmla="*/ 668 w 807"/>
              <a:gd name="T111" fmla="*/ 1374 h 1427"/>
              <a:gd name="T112" fmla="*/ 627 w 807"/>
              <a:gd name="T113" fmla="*/ 1358 h 1427"/>
              <a:gd name="T114" fmla="*/ 601 w 807"/>
              <a:gd name="T115" fmla="*/ 1164 h 1427"/>
              <a:gd name="T116" fmla="*/ 615 w 807"/>
              <a:gd name="T117" fmla="*/ 910 h 1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07" h="1427">
                <a:moveTo>
                  <a:pt x="33" y="636"/>
                </a:moveTo>
                <a:lnTo>
                  <a:pt x="33" y="636"/>
                </a:lnTo>
                <a:lnTo>
                  <a:pt x="35" y="640"/>
                </a:lnTo>
                <a:lnTo>
                  <a:pt x="38" y="642"/>
                </a:lnTo>
                <a:lnTo>
                  <a:pt x="43" y="645"/>
                </a:lnTo>
                <a:lnTo>
                  <a:pt x="43" y="645"/>
                </a:lnTo>
                <a:lnTo>
                  <a:pt x="43" y="645"/>
                </a:lnTo>
                <a:lnTo>
                  <a:pt x="43" y="645"/>
                </a:lnTo>
                <a:lnTo>
                  <a:pt x="43" y="645"/>
                </a:lnTo>
                <a:lnTo>
                  <a:pt x="43" y="645"/>
                </a:lnTo>
                <a:lnTo>
                  <a:pt x="47" y="660"/>
                </a:lnTo>
                <a:lnTo>
                  <a:pt x="47" y="660"/>
                </a:lnTo>
                <a:lnTo>
                  <a:pt x="50" y="666"/>
                </a:lnTo>
                <a:lnTo>
                  <a:pt x="53" y="669"/>
                </a:lnTo>
                <a:lnTo>
                  <a:pt x="56" y="671"/>
                </a:lnTo>
                <a:lnTo>
                  <a:pt x="57" y="674"/>
                </a:lnTo>
                <a:lnTo>
                  <a:pt x="57" y="674"/>
                </a:lnTo>
                <a:lnTo>
                  <a:pt x="58" y="677"/>
                </a:lnTo>
                <a:lnTo>
                  <a:pt x="61" y="679"/>
                </a:lnTo>
                <a:lnTo>
                  <a:pt x="61" y="679"/>
                </a:lnTo>
                <a:lnTo>
                  <a:pt x="65" y="680"/>
                </a:lnTo>
                <a:lnTo>
                  <a:pt x="70" y="680"/>
                </a:lnTo>
                <a:lnTo>
                  <a:pt x="76" y="679"/>
                </a:lnTo>
                <a:lnTo>
                  <a:pt x="76" y="697"/>
                </a:lnTo>
                <a:lnTo>
                  <a:pt x="76" y="697"/>
                </a:lnTo>
                <a:lnTo>
                  <a:pt x="72" y="702"/>
                </a:lnTo>
                <a:lnTo>
                  <a:pt x="65" y="713"/>
                </a:lnTo>
                <a:lnTo>
                  <a:pt x="52" y="731"/>
                </a:lnTo>
                <a:lnTo>
                  <a:pt x="52" y="731"/>
                </a:lnTo>
                <a:lnTo>
                  <a:pt x="48" y="738"/>
                </a:lnTo>
                <a:lnTo>
                  <a:pt x="46" y="747"/>
                </a:lnTo>
                <a:lnTo>
                  <a:pt x="41" y="759"/>
                </a:lnTo>
                <a:lnTo>
                  <a:pt x="38" y="768"/>
                </a:lnTo>
                <a:lnTo>
                  <a:pt x="38" y="768"/>
                </a:lnTo>
                <a:lnTo>
                  <a:pt x="20" y="805"/>
                </a:lnTo>
                <a:lnTo>
                  <a:pt x="11" y="827"/>
                </a:lnTo>
                <a:lnTo>
                  <a:pt x="7" y="837"/>
                </a:lnTo>
                <a:lnTo>
                  <a:pt x="5" y="844"/>
                </a:lnTo>
                <a:lnTo>
                  <a:pt x="5" y="844"/>
                </a:lnTo>
                <a:lnTo>
                  <a:pt x="1" y="862"/>
                </a:lnTo>
                <a:lnTo>
                  <a:pt x="0" y="865"/>
                </a:lnTo>
                <a:lnTo>
                  <a:pt x="1" y="868"/>
                </a:lnTo>
                <a:lnTo>
                  <a:pt x="2" y="870"/>
                </a:lnTo>
                <a:lnTo>
                  <a:pt x="5" y="872"/>
                </a:lnTo>
                <a:lnTo>
                  <a:pt x="5" y="872"/>
                </a:lnTo>
                <a:lnTo>
                  <a:pt x="11" y="877"/>
                </a:lnTo>
                <a:lnTo>
                  <a:pt x="15" y="882"/>
                </a:lnTo>
                <a:lnTo>
                  <a:pt x="20" y="885"/>
                </a:lnTo>
                <a:lnTo>
                  <a:pt x="21" y="887"/>
                </a:lnTo>
                <a:lnTo>
                  <a:pt x="24" y="887"/>
                </a:lnTo>
                <a:lnTo>
                  <a:pt x="24" y="887"/>
                </a:lnTo>
                <a:lnTo>
                  <a:pt x="38" y="882"/>
                </a:lnTo>
                <a:lnTo>
                  <a:pt x="38" y="882"/>
                </a:lnTo>
                <a:lnTo>
                  <a:pt x="38" y="882"/>
                </a:lnTo>
                <a:lnTo>
                  <a:pt x="38" y="882"/>
                </a:lnTo>
                <a:lnTo>
                  <a:pt x="38" y="882"/>
                </a:lnTo>
                <a:lnTo>
                  <a:pt x="38" y="882"/>
                </a:lnTo>
                <a:lnTo>
                  <a:pt x="35" y="904"/>
                </a:lnTo>
                <a:lnTo>
                  <a:pt x="33" y="945"/>
                </a:lnTo>
                <a:lnTo>
                  <a:pt x="32" y="985"/>
                </a:lnTo>
                <a:lnTo>
                  <a:pt x="32" y="999"/>
                </a:lnTo>
                <a:lnTo>
                  <a:pt x="33" y="1005"/>
                </a:lnTo>
                <a:lnTo>
                  <a:pt x="33" y="1005"/>
                </a:lnTo>
                <a:lnTo>
                  <a:pt x="40" y="1011"/>
                </a:lnTo>
                <a:lnTo>
                  <a:pt x="47" y="1014"/>
                </a:lnTo>
                <a:lnTo>
                  <a:pt x="47" y="1014"/>
                </a:lnTo>
                <a:lnTo>
                  <a:pt x="51" y="1014"/>
                </a:lnTo>
                <a:lnTo>
                  <a:pt x="53" y="1014"/>
                </a:lnTo>
                <a:lnTo>
                  <a:pt x="57" y="1014"/>
                </a:lnTo>
                <a:lnTo>
                  <a:pt x="57" y="1014"/>
                </a:lnTo>
                <a:lnTo>
                  <a:pt x="58" y="1041"/>
                </a:lnTo>
                <a:lnTo>
                  <a:pt x="59" y="1103"/>
                </a:lnTo>
                <a:lnTo>
                  <a:pt x="61" y="1136"/>
                </a:lnTo>
                <a:lnTo>
                  <a:pt x="64" y="1168"/>
                </a:lnTo>
                <a:lnTo>
                  <a:pt x="67" y="1193"/>
                </a:lnTo>
                <a:lnTo>
                  <a:pt x="69" y="1202"/>
                </a:lnTo>
                <a:lnTo>
                  <a:pt x="71" y="1208"/>
                </a:lnTo>
                <a:lnTo>
                  <a:pt x="71" y="1208"/>
                </a:lnTo>
                <a:lnTo>
                  <a:pt x="83" y="1234"/>
                </a:lnTo>
                <a:lnTo>
                  <a:pt x="97" y="1267"/>
                </a:lnTo>
                <a:lnTo>
                  <a:pt x="108" y="1299"/>
                </a:lnTo>
                <a:lnTo>
                  <a:pt x="112" y="1310"/>
                </a:lnTo>
                <a:lnTo>
                  <a:pt x="114" y="1317"/>
                </a:lnTo>
                <a:lnTo>
                  <a:pt x="114" y="1317"/>
                </a:lnTo>
                <a:lnTo>
                  <a:pt x="117" y="1341"/>
                </a:lnTo>
                <a:lnTo>
                  <a:pt x="119" y="1352"/>
                </a:lnTo>
                <a:lnTo>
                  <a:pt x="119" y="1357"/>
                </a:lnTo>
                <a:lnTo>
                  <a:pt x="118" y="1360"/>
                </a:lnTo>
                <a:lnTo>
                  <a:pt x="118" y="1360"/>
                </a:lnTo>
                <a:lnTo>
                  <a:pt x="117" y="1364"/>
                </a:lnTo>
                <a:lnTo>
                  <a:pt x="117" y="1370"/>
                </a:lnTo>
                <a:lnTo>
                  <a:pt x="116" y="1375"/>
                </a:lnTo>
                <a:lnTo>
                  <a:pt x="115" y="1377"/>
                </a:lnTo>
                <a:lnTo>
                  <a:pt x="114" y="1378"/>
                </a:lnTo>
                <a:lnTo>
                  <a:pt x="114" y="1378"/>
                </a:lnTo>
                <a:lnTo>
                  <a:pt x="80" y="1397"/>
                </a:lnTo>
                <a:lnTo>
                  <a:pt x="80" y="1397"/>
                </a:lnTo>
                <a:lnTo>
                  <a:pt x="77" y="1400"/>
                </a:lnTo>
                <a:lnTo>
                  <a:pt x="76" y="1404"/>
                </a:lnTo>
                <a:lnTo>
                  <a:pt x="75" y="1409"/>
                </a:lnTo>
                <a:lnTo>
                  <a:pt x="76" y="1416"/>
                </a:lnTo>
                <a:lnTo>
                  <a:pt x="76" y="1416"/>
                </a:lnTo>
                <a:lnTo>
                  <a:pt x="78" y="1420"/>
                </a:lnTo>
                <a:lnTo>
                  <a:pt x="82" y="1421"/>
                </a:lnTo>
                <a:lnTo>
                  <a:pt x="88" y="1423"/>
                </a:lnTo>
                <a:lnTo>
                  <a:pt x="95" y="1423"/>
                </a:lnTo>
                <a:lnTo>
                  <a:pt x="108" y="1425"/>
                </a:lnTo>
                <a:lnTo>
                  <a:pt x="118" y="1426"/>
                </a:lnTo>
                <a:lnTo>
                  <a:pt x="118" y="1426"/>
                </a:lnTo>
                <a:lnTo>
                  <a:pt x="135" y="1427"/>
                </a:lnTo>
                <a:lnTo>
                  <a:pt x="161" y="1427"/>
                </a:lnTo>
                <a:lnTo>
                  <a:pt x="187" y="1425"/>
                </a:lnTo>
                <a:lnTo>
                  <a:pt x="195" y="1423"/>
                </a:lnTo>
                <a:lnTo>
                  <a:pt x="197" y="1422"/>
                </a:lnTo>
                <a:lnTo>
                  <a:pt x="199" y="1421"/>
                </a:lnTo>
                <a:lnTo>
                  <a:pt x="199" y="1421"/>
                </a:lnTo>
                <a:lnTo>
                  <a:pt x="200" y="1415"/>
                </a:lnTo>
                <a:lnTo>
                  <a:pt x="200" y="1410"/>
                </a:lnTo>
                <a:lnTo>
                  <a:pt x="199" y="1397"/>
                </a:lnTo>
                <a:lnTo>
                  <a:pt x="199" y="1374"/>
                </a:lnTo>
                <a:lnTo>
                  <a:pt x="199" y="1374"/>
                </a:lnTo>
                <a:lnTo>
                  <a:pt x="200" y="1370"/>
                </a:lnTo>
                <a:lnTo>
                  <a:pt x="201" y="1368"/>
                </a:lnTo>
                <a:lnTo>
                  <a:pt x="203" y="1364"/>
                </a:lnTo>
                <a:lnTo>
                  <a:pt x="203" y="1364"/>
                </a:lnTo>
                <a:lnTo>
                  <a:pt x="207" y="1362"/>
                </a:lnTo>
                <a:lnTo>
                  <a:pt x="209" y="1358"/>
                </a:lnTo>
                <a:lnTo>
                  <a:pt x="212" y="1354"/>
                </a:lnTo>
                <a:lnTo>
                  <a:pt x="213" y="1345"/>
                </a:lnTo>
                <a:lnTo>
                  <a:pt x="213" y="1345"/>
                </a:lnTo>
                <a:lnTo>
                  <a:pt x="214" y="1336"/>
                </a:lnTo>
                <a:lnTo>
                  <a:pt x="215" y="1326"/>
                </a:lnTo>
                <a:lnTo>
                  <a:pt x="216" y="1316"/>
                </a:lnTo>
                <a:lnTo>
                  <a:pt x="215" y="1310"/>
                </a:lnTo>
                <a:lnTo>
                  <a:pt x="213" y="1303"/>
                </a:lnTo>
                <a:lnTo>
                  <a:pt x="213" y="1303"/>
                </a:lnTo>
                <a:lnTo>
                  <a:pt x="205" y="1270"/>
                </a:lnTo>
                <a:lnTo>
                  <a:pt x="193" y="1219"/>
                </a:lnTo>
                <a:lnTo>
                  <a:pt x="182" y="1170"/>
                </a:lnTo>
                <a:lnTo>
                  <a:pt x="180" y="1154"/>
                </a:lnTo>
                <a:lnTo>
                  <a:pt x="180" y="1147"/>
                </a:lnTo>
                <a:lnTo>
                  <a:pt x="180" y="1147"/>
                </a:lnTo>
                <a:lnTo>
                  <a:pt x="194" y="1125"/>
                </a:lnTo>
                <a:lnTo>
                  <a:pt x="202" y="1111"/>
                </a:lnTo>
                <a:lnTo>
                  <a:pt x="208" y="1099"/>
                </a:lnTo>
                <a:lnTo>
                  <a:pt x="208" y="1099"/>
                </a:lnTo>
                <a:lnTo>
                  <a:pt x="211" y="1092"/>
                </a:lnTo>
                <a:lnTo>
                  <a:pt x="212" y="1083"/>
                </a:lnTo>
                <a:lnTo>
                  <a:pt x="216" y="1056"/>
                </a:lnTo>
                <a:lnTo>
                  <a:pt x="222" y="1019"/>
                </a:lnTo>
                <a:lnTo>
                  <a:pt x="222" y="1019"/>
                </a:lnTo>
                <a:lnTo>
                  <a:pt x="224" y="1018"/>
                </a:lnTo>
                <a:lnTo>
                  <a:pt x="225" y="1018"/>
                </a:lnTo>
                <a:lnTo>
                  <a:pt x="231" y="1015"/>
                </a:lnTo>
                <a:lnTo>
                  <a:pt x="234" y="1014"/>
                </a:lnTo>
                <a:lnTo>
                  <a:pt x="238" y="1012"/>
                </a:lnTo>
                <a:lnTo>
                  <a:pt x="240" y="1010"/>
                </a:lnTo>
                <a:lnTo>
                  <a:pt x="241" y="1005"/>
                </a:lnTo>
                <a:lnTo>
                  <a:pt x="241" y="1005"/>
                </a:lnTo>
                <a:lnTo>
                  <a:pt x="242" y="995"/>
                </a:lnTo>
                <a:lnTo>
                  <a:pt x="242" y="985"/>
                </a:lnTo>
                <a:lnTo>
                  <a:pt x="244" y="974"/>
                </a:lnTo>
                <a:lnTo>
                  <a:pt x="246" y="962"/>
                </a:lnTo>
                <a:lnTo>
                  <a:pt x="246" y="962"/>
                </a:lnTo>
                <a:lnTo>
                  <a:pt x="251" y="939"/>
                </a:lnTo>
                <a:lnTo>
                  <a:pt x="255" y="902"/>
                </a:lnTo>
                <a:lnTo>
                  <a:pt x="259" y="864"/>
                </a:lnTo>
                <a:lnTo>
                  <a:pt x="260" y="835"/>
                </a:lnTo>
                <a:lnTo>
                  <a:pt x="260" y="835"/>
                </a:lnTo>
                <a:lnTo>
                  <a:pt x="259" y="823"/>
                </a:lnTo>
                <a:lnTo>
                  <a:pt x="258" y="809"/>
                </a:lnTo>
                <a:lnTo>
                  <a:pt x="253" y="777"/>
                </a:lnTo>
                <a:lnTo>
                  <a:pt x="246" y="740"/>
                </a:lnTo>
                <a:lnTo>
                  <a:pt x="242" y="728"/>
                </a:lnTo>
                <a:lnTo>
                  <a:pt x="242" y="728"/>
                </a:lnTo>
                <a:lnTo>
                  <a:pt x="241" y="727"/>
                </a:lnTo>
                <a:lnTo>
                  <a:pt x="241" y="727"/>
                </a:lnTo>
                <a:lnTo>
                  <a:pt x="241" y="726"/>
                </a:lnTo>
                <a:lnTo>
                  <a:pt x="242" y="728"/>
                </a:lnTo>
                <a:lnTo>
                  <a:pt x="242" y="728"/>
                </a:lnTo>
                <a:lnTo>
                  <a:pt x="246" y="726"/>
                </a:lnTo>
                <a:lnTo>
                  <a:pt x="246" y="726"/>
                </a:lnTo>
                <a:lnTo>
                  <a:pt x="248" y="723"/>
                </a:lnTo>
                <a:lnTo>
                  <a:pt x="252" y="720"/>
                </a:lnTo>
                <a:lnTo>
                  <a:pt x="258" y="710"/>
                </a:lnTo>
                <a:lnTo>
                  <a:pt x="265" y="697"/>
                </a:lnTo>
                <a:lnTo>
                  <a:pt x="265" y="697"/>
                </a:lnTo>
                <a:lnTo>
                  <a:pt x="263" y="710"/>
                </a:lnTo>
                <a:lnTo>
                  <a:pt x="263" y="720"/>
                </a:lnTo>
                <a:lnTo>
                  <a:pt x="263" y="723"/>
                </a:lnTo>
                <a:lnTo>
                  <a:pt x="265" y="726"/>
                </a:lnTo>
                <a:lnTo>
                  <a:pt x="265" y="726"/>
                </a:lnTo>
                <a:lnTo>
                  <a:pt x="267" y="726"/>
                </a:lnTo>
                <a:lnTo>
                  <a:pt x="270" y="723"/>
                </a:lnTo>
                <a:lnTo>
                  <a:pt x="274" y="716"/>
                </a:lnTo>
                <a:lnTo>
                  <a:pt x="279" y="702"/>
                </a:lnTo>
                <a:lnTo>
                  <a:pt x="279" y="702"/>
                </a:lnTo>
                <a:lnTo>
                  <a:pt x="286" y="694"/>
                </a:lnTo>
                <a:lnTo>
                  <a:pt x="291" y="688"/>
                </a:lnTo>
                <a:lnTo>
                  <a:pt x="298" y="683"/>
                </a:lnTo>
                <a:lnTo>
                  <a:pt x="298" y="683"/>
                </a:lnTo>
                <a:lnTo>
                  <a:pt x="305" y="677"/>
                </a:lnTo>
                <a:lnTo>
                  <a:pt x="311" y="671"/>
                </a:lnTo>
                <a:lnTo>
                  <a:pt x="317" y="664"/>
                </a:lnTo>
                <a:lnTo>
                  <a:pt x="317" y="664"/>
                </a:lnTo>
                <a:lnTo>
                  <a:pt x="332" y="670"/>
                </a:lnTo>
                <a:lnTo>
                  <a:pt x="350" y="679"/>
                </a:lnTo>
                <a:lnTo>
                  <a:pt x="350" y="679"/>
                </a:lnTo>
                <a:lnTo>
                  <a:pt x="352" y="677"/>
                </a:lnTo>
                <a:lnTo>
                  <a:pt x="357" y="673"/>
                </a:lnTo>
                <a:lnTo>
                  <a:pt x="371" y="656"/>
                </a:lnTo>
                <a:lnTo>
                  <a:pt x="389" y="637"/>
                </a:lnTo>
                <a:lnTo>
                  <a:pt x="399" y="629"/>
                </a:lnTo>
                <a:lnTo>
                  <a:pt x="407" y="622"/>
                </a:lnTo>
                <a:lnTo>
                  <a:pt x="407" y="622"/>
                </a:lnTo>
                <a:lnTo>
                  <a:pt x="416" y="615"/>
                </a:lnTo>
                <a:lnTo>
                  <a:pt x="428" y="604"/>
                </a:lnTo>
                <a:lnTo>
                  <a:pt x="455" y="578"/>
                </a:lnTo>
                <a:lnTo>
                  <a:pt x="487" y="546"/>
                </a:lnTo>
                <a:lnTo>
                  <a:pt x="487" y="546"/>
                </a:lnTo>
                <a:lnTo>
                  <a:pt x="486" y="560"/>
                </a:lnTo>
                <a:lnTo>
                  <a:pt x="483" y="593"/>
                </a:lnTo>
                <a:lnTo>
                  <a:pt x="479" y="612"/>
                </a:lnTo>
                <a:lnTo>
                  <a:pt x="477" y="630"/>
                </a:lnTo>
                <a:lnTo>
                  <a:pt x="472" y="645"/>
                </a:lnTo>
                <a:lnTo>
                  <a:pt x="468" y="655"/>
                </a:lnTo>
                <a:lnTo>
                  <a:pt x="468" y="655"/>
                </a:lnTo>
                <a:lnTo>
                  <a:pt x="466" y="660"/>
                </a:lnTo>
                <a:lnTo>
                  <a:pt x="465" y="667"/>
                </a:lnTo>
                <a:lnTo>
                  <a:pt x="460" y="688"/>
                </a:lnTo>
                <a:lnTo>
                  <a:pt x="458" y="715"/>
                </a:lnTo>
                <a:lnTo>
                  <a:pt x="454" y="745"/>
                </a:lnTo>
                <a:lnTo>
                  <a:pt x="451" y="801"/>
                </a:lnTo>
                <a:lnTo>
                  <a:pt x="449" y="835"/>
                </a:lnTo>
                <a:lnTo>
                  <a:pt x="449" y="835"/>
                </a:lnTo>
                <a:lnTo>
                  <a:pt x="451" y="840"/>
                </a:lnTo>
                <a:lnTo>
                  <a:pt x="452" y="846"/>
                </a:lnTo>
                <a:lnTo>
                  <a:pt x="455" y="855"/>
                </a:lnTo>
                <a:lnTo>
                  <a:pt x="458" y="857"/>
                </a:lnTo>
                <a:lnTo>
                  <a:pt x="460" y="858"/>
                </a:lnTo>
                <a:lnTo>
                  <a:pt x="462" y="858"/>
                </a:lnTo>
                <a:lnTo>
                  <a:pt x="464" y="858"/>
                </a:lnTo>
                <a:lnTo>
                  <a:pt x="464" y="858"/>
                </a:lnTo>
                <a:lnTo>
                  <a:pt x="470" y="856"/>
                </a:lnTo>
                <a:lnTo>
                  <a:pt x="479" y="855"/>
                </a:lnTo>
                <a:lnTo>
                  <a:pt x="492" y="854"/>
                </a:lnTo>
                <a:lnTo>
                  <a:pt x="492" y="854"/>
                </a:lnTo>
                <a:lnTo>
                  <a:pt x="473" y="914"/>
                </a:lnTo>
                <a:lnTo>
                  <a:pt x="460" y="956"/>
                </a:lnTo>
                <a:lnTo>
                  <a:pt x="454" y="981"/>
                </a:lnTo>
                <a:lnTo>
                  <a:pt x="454" y="981"/>
                </a:lnTo>
                <a:lnTo>
                  <a:pt x="454" y="986"/>
                </a:lnTo>
                <a:lnTo>
                  <a:pt x="455" y="993"/>
                </a:lnTo>
                <a:lnTo>
                  <a:pt x="461" y="1011"/>
                </a:lnTo>
                <a:lnTo>
                  <a:pt x="467" y="1027"/>
                </a:lnTo>
                <a:lnTo>
                  <a:pt x="473" y="1038"/>
                </a:lnTo>
                <a:lnTo>
                  <a:pt x="473" y="1038"/>
                </a:lnTo>
                <a:lnTo>
                  <a:pt x="475" y="1049"/>
                </a:lnTo>
                <a:lnTo>
                  <a:pt x="478" y="1071"/>
                </a:lnTo>
                <a:lnTo>
                  <a:pt x="485" y="1138"/>
                </a:lnTo>
                <a:lnTo>
                  <a:pt x="491" y="1208"/>
                </a:lnTo>
                <a:lnTo>
                  <a:pt x="494" y="1235"/>
                </a:lnTo>
                <a:lnTo>
                  <a:pt x="497" y="1251"/>
                </a:lnTo>
                <a:lnTo>
                  <a:pt x="497" y="1251"/>
                </a:lnTo>
                <a:lnTo>
                  <a:pt x="499" y="1261"/>
                </a:lnTo>
                <a:lnTo>
                  <a:pt x="500" y="1274"/>
                </a:lnTo>
                <a:lnTo>
                  <a:pt x="501" y="1303"/>
                </a:lnTo>
                <a:lnTo>
                  <a:pt x="501" y="1336"/>
                </a:lnTo>
                <a:lnTo>
                  <a:pt x="511" y="1341"/>
                </a:lnTo>
                <a:lnTo>
                  <a:pt x="511" y="1341"/>
                </a:lnTo>
                <a:lnTo>
                  <a:pt x="509" y="1343"/>
                </a:lnTo>
                <a:lnTo>
                  <a:pt x="503" y="1350"/>
                </a:lnTo>
                <a:lnTo>
                  <a:pt x="498" y="1354"/>
                </a:lnTo>
                <a:lnTo>
                  <a:pt x="492" y="1358"/>
                </a:lnTo>
                <a:lnTo>
                  <a:pt x="486" y="1362"/>
                </a:lnTo>
                <a:lnTo>
                  <a:pt x="478" y="1364"/>
                </a:lnTo>
                <a:lnTo>
                  <a:pt x="478" y="1364"/>
                </a:lnTo>
                <a:lnTo>
                  <a:pt x="461" y="1368"/>
                </a:lnTo>
                <a:lnTo>
                  <a:pt x="447" y="1370"/>
                </a:lnTo>
                <a:lnTo>
                  <a:pt x="440" y="1371"/>
                </a:lnTo>
                <a:lnTo>
                  <a:pt x="435" y="1374"/>
                </a:lnTo>
                <a:lnTo>
                  <a:pt x="429" y="1378"/>
                </a:lnTo>
                <a:lnTo>
                  <a:pt x="426" y="1383"/>
                </a:lnTo>
                <a:lnTo>
                  <a:pt x="426" y="1383"/>
                </a:lnTo>
                <a:lnTo>
                  <a:pt x="423" y="1389"/>
                </a:lnTo>
                <a:lnTo>
                  <a:pt x="425" y="1395"/>
                </a:lnTo>
                <a:lnTo>
                  <a:pt x="427" y="1400"/>
                </a:lnTo>
                <a:lnTo>
                  <a:pt x="432" y="1404"/>
                </a:lnTo>
                <a:lnTo>
                  <a:pt x="436" y="1409"/>
                </a:lnTo>
                <a:lnTo>
                  <a:pt x="442" y="1413"/>
                </a:lnTo>
                <a:lnTo>
                  <a:pt x="448" y="1415"/>
                </a:lnTo>
                <a:lnTo>
                  <a:pt x="454" y="1416"/>
                </a:lnTo>
                <a:lnTo>
                  <a:pt x="454" y="1416"/>
                </a:lnTo>
                <a:lnTo>
                  <a:pt x="467" y="1419"/>
                </a:lnTo>
                <a:lnTo>
                  <a:pt x="483" y="1420"/>
                </a:lnTo>
                <a:lnTo>
                  <a:pt x="498" y="1421"/>
                </a:lnTo>
                <a:lnTo>
                  <a:pt x="511" y="1421"/>
                </a:lnTo>
                <a:lnTo>
                  <a:pt x="511" y="1421"/>
                </a:lnTo>
                <a:lnTo>
                  <a:pt x="559" y="1415"/>
                </a:lnTo>
                <a:lnTo>
                  <a:pt x="584" y="1413"/>
                </a:lnTo>
                <a:lnTo>
                  <a:pt x="596" y="1412"/>
                </a:lnTo>
                <a:lnTo>
                  <a:pt x="596" y="1412"/>
                </a:lnTo>
                <a:lnTo>
                  <a:pt x="600" y="1413"/>
                </a:lnTo>
                <a:lnTo>
                  <a:pt x="606" y="1414"/>
                </a:lnTo>
                <a:lnTo>
                  <a:pt x="615" y="1416"/>
                </a:lnTo>
                <a:lnTo>
                  <a:pt x="615" y="1416"/>
                </a:lnTo>
                <a:lnTo>
                  <a:pt x="654" y="1413"/>
                </a:lnTo>
                <a:lnTo>
                  <a:pt x="685" y="1412"/>
                </a:lnTo>
                <a:lnTo>
                  <a:pt x="697" y="1412"/>
                </a:lnTo>
                <a:lnTo>
                  <a:pt x="705" y="1412"/>
                </a:lnTo>
                <a:lnTo>
                  <a:pt x="705" y="1412"/>
                </a:lnTo>
                <a:lnTo>
                  <a:pt x="724" y="1414"/>
                </a:lnTo>
                <a:lnTo>
                  <a:pt x="749" y="1415"/>
                </a:lnTo>
                <a:lnTo>
                  <a:pt x="785" y="1416"/>
                </a:lnTo>
                <a:lnTo>
                  <a:pt x="785" y="1416"/>
                </a:lnTo>
                <a:lnTo>
                  <a:pt x="786" y="1414"/>
                </a:lnTo>
                <a:lnTo>
                  <a:pt x="789" y="1408"/>
                </a:lnTo>
                <a:lnTo>
                  <a:pt x="792" y="1390"/>
                </a:lnTo>
                <a:lnTo>
                  <a:pt x="795" y="1364"/>
                </a:lnTo>
                <a:lnTo>
                  <a:pt x="795" y="1364"/>
                </a:lnTo>
                <a:lnTo>
                  <a:pt x="799" y="1362"/>
                </a:lnTo>
                <a:lnTo>
                  <a:pt x="802" y="1360"/>
                </a:lnTo>
                <a:lnTo>
                  <a:pt x="804" y="1355"/>
                </a:lnTo>
                <a:lnTo>
                  <a:pt x="804" y="1355"/>
                </a:lnTo>
                <a:lnTo>
                  <a:pt x="805" y="1349"/>
                </a:lnTo>
                <a:lnTo>
                  <a:pt x="807" y="1339"/>
                </a:lnTo>
                <a:lnTo>
                  <a:pt x="804" y="1324"/>
                </a:lnTo>
                <a:lnTo>
                  <a:pt x="799" y="1298"/>
                </a:lnTo>
                <a:lnTo>
                  <a:pt x="799" y="1298"/>
                </a:lnTo>
                <a:lnTo>
                  <a:pt x="784" y="1228"/>
                </a:lnTo>
                <a:lnTo>
                  <a:pt x="778" y="1200"/>
                </a:lnTo>
                <a:lnTo>
                  <a:pt x="776" y="1185"/>
                </a:lnTo>
                <a:lnTo>
                  <a:pt x="776" y="1185"/>
                </a:lnTo>
                <a:lnTo>
                  <a:pt x="772" y="1155"/>
                </a:lnTo>
                <a:lnTo>
                  <a:pt x="763" y="1097"/>
                </a:lnTo>
                <a:lnTo>
                  <a:pt x="747" y="1000"/>
                </a:lnTo>
                <a:lnTo>
                  <a:pt x="747" y="1000"/>
                </a:lnTo>
                <a:lnTo>
                  <a:pt x="747" y="988"/>
                </a:lnTo>
                <a:lnTo>
                  <a:pt x="749" y="971"/>
                </a:lnTo>
                <a:lnTo>
                  <a:pt x="753" y="929"/>
                </a:lnTo>
                <a:lnTo>
                  <a:pt x="759" y="888"/>
                </a:lnTo>
                <a:lnTo>
                  <a:pt x="762" y="872"/>
                </a:lnTo>
                <a:lnTo>
                  <a:pt x="762" y="863"/>
                </a:lnTo>
                <a:lnTo>
                  <a:pt x="762" y="863"/>
                </a:lnTo>
                <a:lnTo>
                  <a:pt x="762" y="838"/>
                </a:lnTo>
                <a:lnTo>
                  <a:pt x="762" y="825"/>
                </a:lnTo>
                <a:lnTo>
                  <a:pt x="762" y="825"/>
                </a:lnTo>
                <a:lnTo>
                  <a:pt x="766" y="823"/>
                </a:lnTo>
                <a:lnTo>
                  <a:pt x="778" y="818"/>
                </a:lnTo>
                <a:lnTo>
                  <a:pt x="784" y="813"/>
                </a:lnTo>
                <a:lnTo>
                  <a:pt x="791" y="809"/>
                </a:lnTo>
                <a:lnTo>
                  <a:pt x="796" y="803"/>
                </a:lnTo>
                <a:lnTo>
                  <a:pt x="799" y="797"/>
                </a:lnTo>
                <a:lnTo>
                  <a:pt x="799" y="797"/>
                </a:lnTo>
                <a:lnTo>
                  <a:pt x="801" y="791"/>
                </a:lnTo>
                <a:lnTo>
                  <a:pt x="801" y="781"/>
                </a:lnTo>
                <a:lnTo>
                  <a:pt x="798" y="752"/>
                </a:lnTo>
                <a:lnTo>
                  <a:pt x="789" y="664"/>
                </a:lnTo>
                <a:lnTo>
                  <a:pt x="777" y="569"/>
                </a:lnTo>
                <a:lnTo>
                  <a:pt x="773" y="528"/>
                </a:lnTo>
                <a:lnTo>
                  <a:pt x="771" y="499"/>
                </a:lnTo>
                <a:lnTo>
                  <a:pt x="771" y="499"/>
                </a:lnTo>
                <a:lnTo>
                  <a:pt x="770" y="429"/>
                </a:lnTo>
                <a:lnTo>
                  <a:pt x="769" y="407"/>
                </a:lnTo>
                <a:lnTo>
                  <a:pt x="766" y="385"/>
                </a:lnTo>
                <a:lnTo>
                  <a:pt x="766" y="385"/>
                </a:lnTo>
                <a:lnTo>
                  <a:pt x="764" y="374"/>
                </a:lnTo>
                <a:lnTo>
                  <a:pt x="760" y="358"/>
                </a:lnTo>
                <a:lnTo>
                  <a:pt x="750" y="325"/>
                </a:lnTo>
                <a:lnTo>
                  <a:pt x="743" y="308"/>
                </a:lnTo>
                <a:lnTo>
                  <a:pt x="737" y="293"/>
                </a:lnTo>
                <a:lnTo>
                  <a:pt x="730" y="281"/>
                </a:lnTo>
                <a:lnTo>
                  <a:pt x="724" y="272"/>
                </a:lnTo>
                <a:lnTo>
                  <a:pt x="724" y="272"/>
                </a:lnTo>
                <a:lnTo>
                  <a:pt x="711" y="258"/>
                </a:lnTo>
                <a:lnTo>
                  <a:pt x="697" y="243"/>
                </a:lnTo>
                <a:lnTo>
                  <a:pt x="681" y="229"/>
                </a:lnTo>
                <a:lnTo>
                  <a:pt x="662" y="206"/>
                </a:lnTo>
                <a:lnTo>
                  <a:pt x="662" y="206"/>
                </a:lnTo>
                <a:lnTo>
                  <a:pt x="663" y="197"/>
                </a:lnTo>
                <a:lnTo>
                  <a:pt x="666" y="177"/>
                </a:lnTo>
                <a:lnTo>
                  <a:pt x="666" y="164"/>
                </a:lnTo>
                <a:lnTo>
                  <a:pt x="665" y="150"/>
                </a:lnTo>
                <a:lnTo>
                  <a:pt x="662" y="135"/>
                </a:lnTo>
                <a:lnTo>
                  <a:pt x="658" y="120"/>
                </a:lnTo>
                <a:lnTo>
                  <a:pt x="658" y="120"/>
                </a:lnTo>
                <a:lnTo>
                  <a:pt x="643" y="81"/>
                </a:lnTo>
                <a:lnTo>
                  <a:pt x="637" y="68"/>
                </a:lnTo>
                <a:lnTo>
                  <a:pt x="629" y="54"/>
                </a:lnTo>
                <a:lnTo>
                  <a:pt x="629" y="54"/>
                </a:lnTo>
                <a:lnTo>
                  <a:pt x="623" y="46"/>
                </a:lnTo>
                <a:lnTo>
                  <a:pt x="616" y="39"/>
                </a:lnTo>
                <a:lnTo>
                  <a:pt x="603" y="25"/>
                </a:lnTo>
                <a:lnTo>
                  <a:pt x="589" y="14"/>
                </a:lnTo>
                <a:lnTo>
                  <a:pt x="577" y="7"/>
                </a:lnTo>
                <a:lnTo>
                  <a:pt x="577" y="7"/>
                </a:lnTo>
                <a:lnTo>
                  <a:pt x="571" y="5"/>
                </a:lnTo>
                <a:lnTo>
                  <a:pt x="564" y="2"/>
                </a:lnTo>
                <a:lnTo>
                  <a:pt x="550" y="0"/>
                </a:lnTo>
                <a:lnTo>
                  <a:pt x="536" y="0"/>
                </a:lnTo>
                <a:lnTo>
                  <a:pt x="530" y="1"/>
                </a:lnTo>
                <a:lnTo>
                  <a:pt x="525" y="2"/>
                </a:lnTo>
                <a:lnTo>
                  <a:pt x="525" y="2"/>
                </a:lnTo>
                <a:lnTo>
                  <a:pt x="505" y="11"/>
                </a:lnTo>
                <a:lnTo>
                  <a:pt x="492" y="16"/>
                </a:lnTo>
                <a:lnTo>
                  <a:pt x="492" y="16"/>
                </a:lnTo>
                <a:lnTo>
                  <a:pt x="483" y="27"/>
                </a:lnTo>
                <a:lnTo>
                  <a:pt x="473" y="37"/>
                </a:lnTo>
                <a:lnTo>
                  <a:pt x="464" y="45"/>
                </a:lnTo>
                <a:lnTo>
                  <a:pt x="464" y="45"/>
                </a:lnTo>
                <a:lnTo>
                  <a:pt x="455" y="52"/>
                </a:lnTo>
                <a:lnTo>
                  <a:pt x="449" y="58"/>
                </a:lnTo>
                <a:lnTo>
                  <a:pt x="446" y="64"/>
                </a:lnTo>
                <a:lnTo>
                  <a:pt x="445" y="68"/>
                </a:lnTo>
                <a:lnTo>
                  <a:pt x="445" y="68"/>
                </a:lnTo>
                <a:lnTo>
                  <a:pt x="448" y="78"/>
                </a:lnTo>
                <a:lnTo>
                  <a:pt x="454" y="92"/>
                </a:lnTo>
                <a:lnTo>
                  <a:pt x="464" y="111"/>
                </a:lnTo>
                <a:lnTo>
                  <a:pt x="464" y="111"/>
                </a:lnTo>
                <a:lnTo>
                  <a:pt x="465" y="112"/>
                </a:lnTo>
                <a:lnTo>
                  <a:pt x="467" y="115"/>
                </a:lnTo>
                <a:lnTo>
                  <a:pt x="470" y="119"/>
                </a:lnTo>
                <a:lnTo>
                  <a:pt x="470" y="122"/>
                </a:lnTo>
                <a:lnTo>
                  <a:pt x="468" y="125"/>
                </a:lnTo>
                <a:lnTo>
                  <a:pt x="468" y="125"/>
                </a:lnTo>
                <a:lnTo>
                  <a:pt x="464" y="134"/>
                </a:lnTo>
                <a:lnTo>
                  <a:pt x="459" y="143"/>
                </a:lnTo>
                <a:lnTo>
                  <a:pt x="454" y="150"/>
                </a:lnTo>
                <a:lnTo>
                  <a:pt x="453" y="152"/>
                </a:lnTo>
                <a:lnTo>
                  <a:pt x="454" y="154"/>
                </a:lnTo>
                <a:lnTo>
                  <a:pt x="454" y="154"/>
                </a:lnTo>
                <a:lnTo>
                  <a:pt x="473" y="163"/>
                </a:lnTo>
                <a:lnTo>
                  <a:pt x="473" y="163"/>
                </a:lnTo>
                <a:lnTo>
                  <a:pt x="472" y="177"/>
                </a:lnTo>
                <a:lnTo>
                  <a:pt x="472" y="188"/>
                </a:lnTo>
                <a:lnTo>
                  <a:pt x="472" y="193"/>
                </a:lnTo>
                <a:lnTo>
                  <a:pt x="473" y="196"/>
                </a:lnTo>
                <a:lnTo>
                  <a:pt x="473" y="196"/>
                </a:lnTo>
                <a:lnTo>
                  <a:pt x="477" y="201"/>
                </a:lnTo>
                <a:lnTo>
                  <a:pt x="480" y="206"/>
                </a:lnTo>
                <a:lnTo>
                  <a:pt x="485" y="210"/>
                </a:lnTo>
                <a:lnTo>
                  <a:pt x="487" y="215"/>
                </a:lnTo>
                <a:lnTo>
                  <a:pt x="487" y="215"/>
                </a:lnTo>
                <a:lnTo>
                  <a:pt x="490" y="222"/>
                </a:lnTo>
                <a:lnTo>
                  <a:pt x="492" y="223"/>
                </a:lnTo>
                <a:lnTo>
                  <a:pt x="497" y="225"/>
                </a:lnTo>
                <a:lnTo>
                  <a:pt x="497" y="225"/>
                </a:lnTo>
                <a:lnTo>
                  <a:pt x="501" y="225"/>
                </a:lnTo>
                <a:lnTo>
                  <a:pt x="507" y="222"/>
                </a:lnTo>
                <a:lnTo>
                  <a:pt x="522" y="215"/>
                </a:lnTo>
                <a:lnTo>
                  <a:pt x="539" y="206"/>
                </a:lnTo>
                <a:lnTo>
                  <a:pt x="539" y="220"/>
                </a:lnTo>
                <a:lnTo>
                  <a:pt x="539" y="220"/>
                </a:lnTo>
                <a:lnTo>
                  <a:pt x="526" y="233"/>
                </a:lnTo>
                <a:lnTo>
                  <a:pt x="513" y="243"/>
                </a:lnTo>
                <a:lnTo>
                  <a:pt x="501" y="253"/>
                </a:lnTo>
                <a:lnTo>
                  <a:pt x="501" y="253"/>
                </a:lnTo>
                <a:lnTo>
                  <a:pt x="499" y="255"/>
                </a:lnTo>
                <a:lnTo>
                  <a:pt x="497" y="260"/>
                </a:lnTo>
                <a:lnTo>
                  <a:pt x="492" y="272"/>
                </a:lnTo>
                <a:lnTo>
                  <a:pt x="487" y="286"/>
                </a:lnTo>
                <a:lnTo>
                  <a:pt x="485" y="301"/>
                </a:lnTo>
                <a:lnTo>
                  <a:pt x="480" y="332"/>
                </a:lnTo>
                <a:lnTo>
                  <a:pt x="478" y="347"/>
                </a:lnTo>
                <a:lnTo>
                  <a:pt x="478" y="347"/>
                </a:lnTo>
                <a:lnTo>
                  <a:pt x="472" y="360"/>
                </a:lnTo>
                <a:lnTo>
                  <a:pt x="461" y="382"/>
                </a:lnTo>
                <a:lnTo>
                  <a:pt x="445" y="414"/>
                </a:lnTo>
                <a:lnTo>
                  <a:pt x="445" y="414"/>
                </a:lnTo>
                <a:lnTo>
                  <a:pt x="443" y="418"/>
                </a:lnTo>
                <a:lnTo>
                  <a:pt x="441" y="427"/>
                </a:lnTo>
                <a:lnTo>
                  <a:pt x="439" y="436"/>
                </a:lnTo>
                <a:lnTo>
                  <a:pt x="436" y="440"/>
                </a:lnTo>
                <a:lnTo>
                  <a:pt x="435" y="442"/>
                </a:lnTo>
                <a:lnTo>
                  <a:pt x="435" y="442"/>
                </a:lnTo>
                <a:lnTo>
                  <a:pt x="430" y="446"/>
                </a:lnTo>
                <a:lnTo>
                  <a:pt x="427" y="448"/>
                </a:lnTo>
                <a:lnTo>
                  <a:pt x="421" y="452"/>
                </a:lnTo>
                <a:lnTo>
                  <a:pt x="416" y="466"/>
                </a:lnTo>
                <a:lnTo>
                  <a:pt x="416" y="466"/>
                </a:lnTo>
                <a:lnTo>
                  <a:pt x="407" y="472"/>
                </a:lnTo>
                <a:lnTo>
                  <a:pt x="400" y="480"/>
                </a:lnTo>
                <a:lnTo>
                  <a:pt x="396" y="485"/>
                </a:lnTo>
                <a:lnTo>
                  <a:pt x="393" y="489"/>
                </a:lnTo>
                <a:lnTo>
                  <a:pt x="393" y="489"/>
                </a:lnTo>
                <a:lnTo>
                  <a:pt x="387" y="500"/>
                </a:lnTo>
                <a:lnTo>
                  <a:pt x="380" y="511"/>
                </a:lnTo>
                <a:lnTo>
                  <a:pt x="369" y="527"/>
                </a:lnTo>
                <a:lnTo>
                  <a:pt x="369" y="527"/>
                </a:lnTo>
                <a:lnTo>
                  <a:pt x="360" y="538"/>
                </a:lnTo>
                <a:lnTo>
                  <a:pt x="343" y="553"/>
                </a:lnTo>
                <a:lnTo>
                  <a:pt x="326" y="570"/>
                </a:lnTo>
                <a:lnTo>
                  <a:pt x="317" y="579"/>
                </a:lnTo>
                <a:lnTo>
                  <a:pt x="317" y="579"/>
                </a:lnTo>
                <a:lnTo>
                  <a:pt x="305" y="598"/>
                </a:lnTo>
                <a:lnTo>
                  <a:pt x="298" y="608"/>
                </a:lnTo>
                <a:lnTo>
                  <a:pt x="294" y="611"/>
                </a:lnTo>
                <a:lnTo>
                  <a:pt x="293" y="612"/>
                </a:lnTo>
                <a:lnTo>
                  <a:pt x="293" y="612"/>
                </a:lnTo>
                <a:lnTo>
                  <a:pt x="291" y="612"/>
                </a:lnTo>
                <a:lnTo>
                  <a:pt x="289" y="614"/>
                </a:lnTo>
                <a:lnTo>
                  <a:pt x="284" y="617"/>
                </a:lnTo>
                <a:lnTo>
                  <a:pt x="284" y="617"/>
                </a:lnTo>
                <a:lnTo>
                  <a:pt x="278" y="619"/>
                </a:lnTo>
                <a:lnTo>
                  <a:pt x="265" y="627"/>
                </a:lnTo>
                <a:lnTo>
                  <a:pt x="265" y="627"/>
                </a:lnTo>
                <a:lnTo>
                  <a:pt x="241" y="638"/>
                </a:lnTo>
                <a:lnTo>
                  <a:pt x="229" y="644"/>
                </a:lnTo>
                <a:lnTo>
                  <a:pt x="222" y="650"/>
                </a:lnTo>
                <a:lnTo>
                  <a:pt x="222" y="650"/>
                </a:lnTo>
                <a:lnTo>
                  <a:pt x="194" y="683"/>
                </a:lnTo>
                <a:lnTo>
                  <a:pt x="194" y="683"/>
                </a:lnTo>
                <a:lnTo>
                  <a:pt x="189" y="679"/>
                </a:lnTo>
                <a:lnTo>
                  <a:pt x="189" y="679"/>
                </a:lnTo>
                <a:lnTo>
                  <a:pt x="180" y="660"/>
                </a:lnTo>
                <a:lnTo>
                  <a:pt x="180" y="660"/>
                </a:lnTo>
                <a:lnTo>
                  <a:pt x="170" y="655"/>
                </a:lnTo>
                <a:lnTo>
                  <a:pt x="170" y="655"/>
                </a:lnTo>
                <a:lnTo>
                  <a:pt x="180" y="645"/>
                </a:lnTo>
                <a:lnTo>
                  <a:pt x="188" y="636"/>
                </a:lnTo>
                <a:lnTo>
                  <a:pt x="194" y="627"/>
                </a:lnTo>
                <a:lnTo>
                  <a:pt x="194" y="627"/>
                </a:lnTo>
                <a:lnTo>
                  <a:pt x="199" y="615"/>
                </a:lnTo>
                <a:lnTo>
                  <a:pt x="202" y="600"/>
                </a:lnTo>
                <a:lnTo>
                  <a:pt x="205" y="586"/>
                </a:lnTo>
                <a:lnTo>
                  <a:pt x="205" y="582"/>
                </a:lnTo>
                <a:lnTo>
                  <a:pt x="203" y="579"/>
                </a:lnTo>
                <a:lnTo>
                  <a:pt x="203" y="579"/>
                </a:lnTo>
                <a:lnTo>
                  <a:pt x="193" y="567"/>
                </a:lnTo>
                <a:lnTo>
                  <a:pt x="180" y="551"/>
                </a:lnTo>
                <a:lnTo>
                  <a:pt x="180" y="551"/>
                </a:lnTo>
                <a:lnTo>
                  <a:pt x="171" y="539"/>
                </a:lnTo>
                <a:lnTo>
                  <a:pt x="167" y="535"/>
                </a:lnTo>
                <a:lnTo>
                  <a:pt x="161" y="532"/>
                </a:lnTo>
                <a:lnTo>
                  <a:pt x="161" y="532"/>
                </a:lnTo>
                <a:lnTo>
                  <a:pt x="154" y="528"/>
                </a:lnTo>
                <a:lnTo>
                  <a:pt x="147" y="526"/>
                </a:lnTo>
                <a:lnTo>
                  <a:pt x="138" y="524"/>
                </a:lnTo>
                <a:lnTo>
                  <a:pt x="128" y="522"/>
                </a:lnTo>
                <a:lnTo>
                  <a:pt x="128" y="522"/>
                </a:lnTo>
                <a:lnTo>
                  <a:pt x="115" y="522"/>
                </a:lnTo>
                <a:lnTo>
                  <a:pt x="102" y="524"/>
                </a:lnTo>
                <a:lnTo>
                  <a:pt x="90" y="526"/>
                </a:lnTo>
                <a:lnTo>
                  <a:pt x="85" y="528"/>
                </a:lnTo>
                <a:lnTo>
                  <a:pt x="80" y="532"/>
                </a:lnTo>
                <a:lnTo>
                  <a:pt x="80" y="532"/>
                </a:lnTo>
                <a:lnTo>
                  <a:pt x="73" y="540"/>
                </a:lnTo>
                <a:lnTo>
                  <a:pt x="66" y="548"/>
                </a:lnTo>
                <a:lnTo>
                  <a:pt x="59" y="556"/>
                </a:lnTo>
                <a:lnTo>
                  <a:pt x="56" y="558"/>
                </a:lnTo>
                <a:lnTo>
                  <a:pt x="52" y="560"/>
                </a:lnTo>
                <a:lnTo>
                  <a:pt x="52" y="560"/>
                </a:lnTo>
                <a:lnTo>
                  <a:pt x="47" y="563"/>
                </a:lnTo>
                <a:lnTo>
                  <a:pt x="45" y="564"/>
                </a:lnTo>
                <a:lnTo>
                  <a:pt x="43" y="570"/>
                </a:lnTo>
                <a:lnTo>
                  <a:pt x="43" y="570"/>
                </a:lnTo>
                <a:lnTo>
                  <a:pt x="41" y="573"/>
                </a:lnTo>
                <a:lnTo>
                  <a:pt x="41" y="576"/>
                </a:lnTo>
                <a:lnTo>
                  <a:pt x="43" y="577"/>
                </a:lnTo>
                <a:lnTo>
                  <a:pt x="43" y="579"/>
                </a:lnTo>
                <a:lnTo>
                  <a:pt x="43" y="579"/>
                </a:lnTo>
                <a:lnTo>
                  <a:pt x="43" y="582"/>
                </a:lnTo>
                <a:lnTo>
                  <a:pt x="44" y="585"/>
                </a:lnTo>
                <a:lnTo>
                  <a:pt x="44" y="589"/>
                </a:lnTo>
                <a:lnTo>
                  <a:pt x="44" y="591"/>
                </a:lnTo>
                <a:lnTo>
                  <a:pt x="43" y="593"/>
                </a:lnTo>
                <a:lnTo>
                  <a:pt x="43" y="593"/>
                </a:lnTo>
                <a:lnTo>
                  <a:pt x="41" y="596"/>
                </a:lnTo>
                <a:lnTo>
                  <a:pt x="41" y="598"/>
                </a:lnTo>
                <a:lnTo>
                  <a:pt x="43" y="604"/>
                </a:lnTo>
                <a:lnTo>
                  <a:pt x="44" y="611"/>
                </a:lnTo>
                <a:lnTo>
                  <a:pt x="44" y="614"/>
                </a:lnTo>
                <a:lnTo>
                  <a:pt x="43" y="617"/>
                </a:lnTo>
                <a:lnTo>
                  <a:pt x="43" y="617"/>
                </a:lnTo>
                <a:lnTo>
                  <a:pt x="35" y="628"/>
                </a:lnTo>
                <a:lnTo>
                  <a:pt x="33" y="632"/>
                </a:lnTo>
                <a:lnTo>
                  <a:pt x="33" y="634"/>
                </a:lnTo>
                <a:lnTo>
                  <a:pt x="33" y="636"/>
                </a:lnTo>
                <a:lnTo>
                  <a:pt x="33" y="636"/>
                </a:lnTo>
                <a:close/>
                <a:moveTo>
                  <a:pt x="615" y="910"/>
                </a:moveTo>
                <a:lnTo>
                  <a:pt x="615" y="910"/>
                </a:lnTo>
                <a:lnTo>
                  <a:pt x="623" y="926"/>
                </a:lnTo>
                <a:lnTo>
                  <a:pt x="630" y="939"/>
                </a:lnTo>
                <a:lnTo>
                  <a:pt x="634" y="948"/>
                </a:lnTo>
                <a:lnTo>
                  <a:pt x="634" y="948"/>
                </a:lnTo>
                <a:lnTo>
                  <a:pt x="645" y="1007"/>
                </a:lnTo>
                <a:lnTo>
                  <a:pt x="654" y="1050"/>
                </a:lnTo>
                <a:lnTo>
                  <a:pt x="662" y="1085"/>
                </a:lnTo>
                <a:lnTo>
                  <a:pt x="662" y="1085"/>
                </a:lnTo>
                <a:lnTo>
                  <a:pt x="669" y="1108"/>
                </a:lnTo>
                <a:lnTo>
                  <a:pt x="674" y="1123"/>
                </a:lnTo>
                <a:lnTo>
                  <a:pt x="679" y="1138"/>
                </a:lnTo>
                <a:lnTo>
                  <a:pt x="686" y="1161"/>
                </a:lnTo>
                <a:lnTo>
                  <a:pt x="686" y="1161"/>
                </a:lnTo>
                <a:lnTo>
                  <a:pt x="689" y="1176"/>
                </a:lnTo>
                <a:lnTo>
                  <a:pt x="691" y="1193"/>
                </a:lnTo>
                <a:lnTo>
                  <a:pt x="692" y="1212"/>
                </a:lnTo>
                <a:lnTo>
                  <a:pt x="691" y="1229"/>
                </a:lnTo>
                <a:lnTo>
                  <a:pt x="688" y="1263"/>
                </a:lnTo>
                <a:lnTo>
                  <a:pt x="686" y="1284"/>
                </a:lnTo>
                <a:lnTo>
                  <a:pt x="686" y="1284"/>
                </a:lnTo>
                <a:lnTo>
                  <a:pt x="681" y="1300"/>
                </a:lnTo>
                <a:lnTo>
                  <a:pt x="675" y="1322"/>
                </a:lnTo>
                <a:lnTo>
                  <a:pt x="669" y="1341"/>
                </a:lnTo>
                <a:lnTo>
                  <a:pt x="668" y="1349"/>
                </a:lnTo>
                <a:lnTo>
                  <a:pt x="667" y="1355"/>
                </a:lnTo>
                <a:lnTo>
                  <a:pt x="667" y="1355"/>
                </a:lnTo>
                <a:lnTo>
                  <a:pt x="667" y="1358"/>
                </a:lnTo>
                <a:lnTo>
                  <a:pt x="668" y="1361"/>
                </a:lnTo>
                <a:lnTo>
                  <a:pt x="671" y="1363"/>
                </a:lnTo>
                <a:lnTo>
                  <a:pt x="672" y="1364"/>
                </a:lnTo>
                <a:lnTo>
                  <a:pt x="675" y="1364"/>
                </a:lnTo>
                <a:lnTo>
                  <a:pt x="676" y="1364"/>
                </a:lnTo>
                <a:lnTo>
                  <a:pt x="676" y="1364"/>
                </a:lnTo>
                <a:lnTo>
                  <a:pt x="673" y="1369"/>
                </a:lnTo>
                <a:lnTo>
                  <a:pt x="668" y="1374"/>
                </a:lnTo>
                <a:lnTo>
                  <a:pt x="662" y="1378"/>
                </a:lnTo>
                <a:lnTo>
                  <a:pt x="662" y="1378"/>
                </a:lnTo>
                <a:lnTo>
                  <a:pt x="645" y="1390"/>
                </a:lnTo>
                <a:lnTo>
                  <a:pt x="634" y="1397"/>
                </a:lnTo>
                <a:lnTo>
                  <a:pt x="634" y="1397"/>
                </a:lnTo>
                <a:lnTo>
                  <a:pt x="632" y="1388"/>
                </a:lnTo>
                <a:lnTo>
                  <a:pt x="630" y="1380"/>
                </a:lnTo>
                <a:lnTo>
                  <a:pt x="629" y="1369"/>
                </a:lnTo>
                <a:lnTo>
                  <a:pt x="629" y="1369"/>
                </a:lnTo>
                <a:lnTo>
                  <a:pt x="629" y="1363"/>
                </a:lnTo>
                <a:lnTo>
                  <a:pt x="627" y="1358"/>
                </a:lnTo>
                <a:lnTo>
                  <a:pt x="623" y="1348"/>
                </a:lnTo>
                <a:lnTo>
                  <a:pt x="620" y="1339"/>
                </a:lnTo>
                <a:lnTo>
                  <a:pt x="620" y="1337"/>
                </a:lnTo>
                <a:lnTo>
                  <a:pt x="620" y="1336"/>
                </a:lnTo>
                <a:lnTo>
                  <a:pt x="620" y="1336"/>
                </a:lnTo>
                <a:lnTo>
                  <a:pt x="623" y="1334"/>
                </a:lnTo>
                <a:lnTo>
                  <a:pt x="624" y="1331"/>
                </a:lnTo>
                <a:lnTo>
                  <a:pt x="624" y="1331"/>
                </a:lnTo>
                <a:lnTo>
                  <a:pt x="615" y="1255"/>
                </a:lnTo>
                <a:lnTo>
                  <a:pt x="615" y="1255"/>
                </a:lnTo>
                <a:lnTo>
                  <a:pt x="601" y="1164"/>
                </a:lnTo>
                <a:lnTo>
                  <a:pt x="593" y="1115"/>
                </a:lnTo>
                <a:lnTo>
                  <a:pt x="587" y="1085"/>
                </a:lnTo>
                <a:lnTo>
                  <a:pt x="587" y="1085"/>
                </a:lnTo>
                <a:lnTo>
                  <a:pt x="577" y="1050"/>
                </a:lnTo>
                <a:lnTo>
                  <a:pt x="574" y="1033"/>
                </a:lnTo>
                <a:lnTo>
                  <a:pt x="572" y="1024"/>
                </a:lnTo>
                <a:lnTo>
                  <a:pt x="572" y="1024"/>
                </a:lnTo>
                <a:lnTo>
                  <a:pt x="580" y="1004"/>
                </a:lnTo>
                <a:lnTo>
                  <a:pt x="594" y="965"/>
                </a:lnTo>
                <a:lnTo>
                  <a:pt x="615" y="910"/>
                </a:lnTo>
                <a:lnTo>
                  <a:pt x="615" y="91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8">
            <a:extLst>
              <a:ext uri="{FF2B5EF4-FFF2-40B4-BE49-F238E27FC236}">
                <a16:creationId xmlns:a16="http://schemas.microsoft.com/office/drawing/2014/main" id="{81D77FED-2931-423C-870C-F01CA15027DF}"/>
              </a:ext>
            </a:extLst>
          </p:cNvPr>
          <p:cNvSpPr>
            <a:spLocks/>
          </p:cNvSpPr>
          <p:nvPr/>
        </p:nvSpPr>
        <p:spPr bwMode="auto">
          <a:xfrm>
            <a:off x="2470489" y="4671933"/>
            <a:ext cx="1019442" cy="1723903"/>
          </a:xfrm>
          <a:custGeom>
            <a:avLst/>
            <a:gdLst>
              <a:gd name="T0" fmla="*/ 499 w 780"/>
              <a:gd name="T1" fmla="*/ 6 h 1319"/>
              <a:gd name="T2" fmla="*/ 468 w 780"/>
              <a:gd name="T3" fmla="*/ 65 h 1319"/>
              <a:gd name="T4" fmla="*/ 481 w 780"/>
              <a:gd name="T5" fmla="*/ 177 h 1319"/>
              <a:gd name="T6" fmla="*/ 453 w 780"/>
              <a:gd name="T7" fmla="*/ 212 h 1319"/>
              <a:gd name="T8" fmla="*/ 389 w 780"/>
              <a:gd name="T9" fmla="*/ 254 h 1319"/>
              <a:gd name="T10" fmla="*/ 410 w 780"/>
              <a:gd name="T11" fmla="*/ 277 h 1319"/>
              <a:gd name="T12" fmla="*/ 409 w 780"/>
              <a:gd name="T13" fmla="*/ 323 h 1319"/>
              <a:gd name="T14" fmla="*/ 353 w 780"/>
              <a:gd name="T15" fmla="*/ 390 h 1319"/>
              <a:gd name="T16" fmla="*/ 284 w 780"/>
              <a:gd name="T17" fmla="*/ 436 h 1319"/>
              <a:gd name="T18" fmla="*/ 238 w 780"/>
              <a:gd name="T19" fmla="*/ 487 h 1319"/>
              <a:gd name="T20" fmla="*/ 194 w 780"/>
              <a:gd name="T21" fmla="*/ 555 h 1319"/>
              <a:gd name="T22" fmla="*/ 182 w 780"/>
              <a:gd name="T23" fmla="*/ 609 h 1319"/>
              <a:gd name="T24" fmla="*/ 164 w 780"/>
              <a:gd name="T25" fmla="*/ 659 h 1319"/>
              <a:gd name="T26" fmla="*/ 87 w 780"/>
              <a:gd name="T27" fmla="*/ 780 h 1319"/>
              <a:gd name="T28" fmla="*/ 72 w 780"/>
              <a:gd name="T29" fmla="*/ 810 h 1319"/>
              <a:gd name="T30" fmla="*/ 102 w 780"/>
              <a:gd name="T31" fmla="*/ 997 h 1319"/>
              <a:gd name="T32" fmla="*/ 147 w 780"/>
              <a:gd name="T33" fmla="*/ 1064 h 1319"/>
              <a:gd name="T34" fmla="*/ 18 w 780"/>
              <a:gd name="T35" fmla="*/ 1244 h 1319"/>
              <a:gd name="T36" fmla="*/ 0 w 780"/>
              <a:gd name="T37" fmla="*/ 1270 h 1319"/>
              <a:gd name="T38" fmla="*/ 64 w 780"/>
              <a:gd name="T39" fmla="*/ 1303 h 1319"/>
              <a:gd name="T40" fmla="*/ 144 w 780"/>
              <a:gd name="T41" fmla="*/ 1306 h 1319"/>
              <a:gd name="T42" fmla="*/ 122 w 780"/>
              <a:gd name="T43" fmla="*/ 1286 h 1319"/>
              <a:gd name="T44" fmla="*/ 108 w 780"/>
              <a:gd name="T45" fmla="*/ 1235 h 1319"/>
              <a:gd name="T46" fmla="*/ 152 w 780"/>
              <a:gd name="T47" fmla="*/ 1164 h 1319"/>
              <a:gd name="T48" fmla="*/ 268 w 780"/>
              <a:gd name="T49" fmla="*/ 1061 h 1319"/>
              <a:gd name="T50" fmla="*/ 226 w 780"/>
              <a:gd name="T51" fmla="*/ 1081 h 1319"/>
              <a:gd name="T52" fmla="*/ 219 w 780"/>
              <a:gd name="T53" fmla="*/ 1127 h 1319"/>
              <a:gd name="T54" fmla="*/ 292 w 780"/>
              <a:gd name="T55" fmla="*/ 1236 h 1319"/>
              <a:gd name="T56" fmla="*/ 336 w 780"/>
              <a:gd name="T57" fmla="*/ 1234 h 1319"/>
              <a:gd name="T58" fmla="*/ 317 w 780"/>
              <a:gd name="T59" fmla="*/ 1194 h 1319"/>
              <a:gd name="T60" fmla="*/ 347 w 780"/>
              <a:gd name="T61" fmla="*/ 1158 h 1319"/>
              <a:gd name="T62" fmla="*/ 397 w 780"/>
              <a:gd name="T63" fmla="*/ 1256 h 1319"/>
              <a:gd name="T64" fmla="*/ 412 w 780"/>
              <a:gd name="T65" fmla="*/ 1281 h 1319"/>
              <a:gd name="T66" fmla="*/ 469 w 780"/>
              <a:gd name="T67" fmla="*/ 1250 h 1319"/>
              <a:gd name="T68" fmla="*/ 525 w 780"/>
              <a:gd name="T69" fmla="*/ 1184 h 1319"/>
              <a:gd name="T70" fmla="*/ 479 w 780"/>
              <a:gd name="T71" fmla="*/ 1188 h 1319"/>
              <a:gd name="T72" fmla="*/ 443 w 780"/>
              <a:gd name="T73" fmla="*/ 1167 h 1319"/>
              <a:gd name="T74" fmla="*/ 400 w 780"/>
              <a:gd name="T75" fmla="*/ 1109 h 1319"/>
              <a:gd name="T76" fmla="*/ 422 w 780"/>
              <a:gd name="T77" fmla="*/ 1041 h 1319"/>
              <a:gd name="T78" fmla="*/ 550 w 780"/>
              <a:gd name="T79" fmla="*/ 920 h 1319"/>
              <a:gd name="T80" fmla="*/ 607 w 780"/>
              <a:gd name="T81" fmla="*/ 1049 h 1319"/>
              <a:gd name="T82" fmla="*/ 598 w 780"/>
              <a:gd name="T83" fmla="*/ 1151 h 1319"/>
              <a:gd name="T84" fmla="*/ 604 w 780"/>
              <a:gd name="T85" fmla="*/ 1176 h 1319"/>
              <a:gd name="T86" fmla="*/ 627 w 780"/>
              <a:gd name="T87" fmla="*/ 1235 h 1319"/>
              <a:gd name="T88" fmla="*/ 775 w 780"/>
              <a:gd name="T89" fmla="*/ 1228 h 1319"/>
              <a:gd name="T90" fmla="*/ 749 w 780"/>
              <a:gd name="T91" fmla="*/ 1191 h 1319"/>
              <a:gd name="T92" fmla="*/ 694 w 780"/>
              <a:gd name="T93" fmla="*/ 1069 h 1319"/>
              <a:gd name="T94" fmla="*/ 703 w 780"/>
              <a:gd name="T95" fmla="*/ 901 h 1319"/>
              <a:gd name="T96" fmla="*/ 705 w 780"/>
              <a:gd name="T97" fmla="*/ 848 h 1319"/>
              <a:gd name="T98" fmla="*/ 660 w 780"/>
              <a:gd name="T99" fmla="*/ 642 h 1319"/>
              <a:gd name="T100" fmla="*/ 647 w 780"/>
              <a:gd name="T101" fmla="*/ 403 h 1319"/>
              <a:gd name="T102" fmla="*/ 634 w 780"/>
              <a:gd name="T103" fmla="*/ 317 h 1319"/>
              <a:gd name="T104" fmla="*/ 585 w 780"/>
              <a:gd name="T105" fmla="*/ 249 h 1319"/>
              <a:gd name="T106" fmla="*/ 606 w 780"/>
              <a:gd name="T107" fmla="*/ 188 h 1319"/>
              <a:gd name="T108" fmla="*/ 622 w 780"/>
              <a:gd name="T109" fmla="*/ 116 h 1319"/>
              <a:gd name="T110" fmla="*/ 622 w 780"/>
              <a:gd name="T111" fmla="*/ 62 h 1319"/>
              <a:gd name="T112" fmla="*/ 589 w 780"/>
              <a:gd name="T113" fmla="*/ 6 h 1319"/>
              <a:gd name="T114" fmla="*/ 531 w 780"/>
              <a:gd name="T115" fmla="*/ 6 h 1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80" h="1319">
                <a:moveTo>
                  <a:pt x="531" y="6"/>
                </a:moveTo>
                <a:lnTo>
                  <a:pt x="531" y="6"/>
                </a:lnTo>
                <a:lnTo>
                  <a:pt x="529" y="5"/>
                </a:lnTo>
                <a:lnTo>
                  <a:pt x="522" y="2"/>
                </a:lnTo>
                <a:lnTo>
                  <a:pt x="519" y="2"/>
                </a:lnTo>
                <a:lnTo>
                  <a:pt x="513" y="2"/>
                </a:lnTo>
                <a:lnTo>
                  <a:pt x="507" y="4"/>
                </a:lnTo>
                <a:lnTo>
                  <a:pt x="499" y="6"/>
                </a:lnTo>
                <a:lnTo>
                  <a:pt x="499" y="6"/>
                </a:lnTo>
                <a:lnTo>
                  <a:pt x="493" y="10"/>
                </a:lnTo>
                <a:lnTo>
                  <a:pt x="487" y="15"/>
                </a:lnTo>
                <a:lnTo>
                  <a:pt x="483" y="19"/>
                </a:lnTo>
                <a:lnTo>
                  <a:pt x="479" y="25"/>
                </a:lnTo>
                <a:lnTo>
                  <a:pt x="476" y="32"/>
                </a:lnTo>
                <a:lnTo>
                  <a:pt x="474" y="39"/>
                </a:lnTo>
                <a:lnTo>
                  <a:pt x="469" y="55"/>
                </a:lnTo>
                <a:lnTo>
                  <a:pt x="469" y="55"/>
                </a:lnTo>
                <a:lnTo>
                  <a:pt x="468" y="65"/>
                </a:lnTo>
                <a:lnTo>
                  <a:pt x="467" y="78"/>
                </a:lnTo>
                <a:lnTo>
                  <a:pt x="467" y="104"/>
                </a:lnTo>
                <a:lnTo>
                  <a:pt x="468" y="125"/>
                </a:lnTo>
                <a:lnTo>
                  <a:pt x="469" y="134"/>
                </a:lnTo>
                <a:lnTo>
                  <a:pt x="475" y="128"/>
                </a:lnTo>
                <a:lnTo>
                  <a:pt x="475" y="141"/>
                </a:lnTo>
                <a:lnTo>
                  <a:pt x="481" y="141"/>
                </a:lnTo>
                <a:lnTo>
                  <a:pt x="481" y="177"/>
                </a:lnTo>
                <a:lnTo>
                  <a:pt x="481" y="177"/>
                </a:lnTo>
                <a:lnTo>
                  <a:pt x="481" y="177"/>
                </a:lnTo>
                <a:lnTo>
                  <a:pt x="479" y="176"/>
                </a:lnTo>
                <a:lnTo>
                  <a:pt x="475" y="178"/>
                </a:lnTo>
                <a:lnTo>
                  <a:pt x="469" y="183"/>
                </a:lnTo>
                <a:lnTo>
                  <a:pt x="469" y="183"/>
                </a:lnTo>
                <a:lnTo>
                  <a:pt x="466" y="188"/>
                </a:lnTo>
                <a:lnTo>
                  <a:pt x="463" y="193"/>
                </a:lnTo>
                <a:lnTo>
                  <a:pt x="460" y="202"/>
                </a:lnTo>
                <a:lnTo>
                  <a:pt x="453" y="212"/>
                </a:lnTo>
                <a:lnTo>
                  <a:pt x="450" y="216"/>
                </a:lnTo>
                <a:lnTo>
                  <a:pt x="445" y="219"/>
                </a:lnTo>
                <a:lnTo>
                  <a:pt x="445" y="219"/>
                </a:lnTo>
                <a:lnTo>
                  <a:pt x="429" y="228"/>
                </a:lnTo>
                <a:lnTo>
                  <a:pt x="410" y="237"/>
                </a:lnTo>
                <a:lnTo>
                  <a:pt x="401" y="242"/>
                </a:lnTo>
                <a:lnTo>
                  <a:pt x="394" y="247"/>
                </a:lnTo>
                <a:lnTo>
                  <a:pt x="391" y="252"/>
                </a:lnTo>
                <a:lnTo>
                  <a:pt x="389" y="254"/>
                </a:lnTo>
                <a:lnTo>
                  <a:pt x="391" y="257"/>
                </a:lnTo>
                <a:lnTo>
                  <a:pt x="391" y="257"/>
                </a:lnTo>
                <a:lnTo>
                  <a:pt x="392" y="259"/>
                </a:lnTo>
                <a:lnTo>
                  <a:pt x="395" y="263"/>
                </a:lnTo>
                <a:lnTo>
                  <a:pt x="401" y="268"/>
                </a:lnTo>
                <a:lnTo>
                  <a:pt x="406" y="272"/>
                </a:lnTo>
                <a:lnTo>
                  <a:pt x="409" y="275"/>
                </a:lnTo>
                <a:lnTo>
                  <a:pt x="409" y="275"/>
                </a:lnTo>
                <a:lnTo>
                  <a:pt x="410" y="277"/>
                </a:lnTo>
                <a:lnTo>
                  <a:pt x="415" y="282"/>
                </a:lnTo>
                <a:lnTo>
                  <a:pt x="427" y="293"/>
                </a:lnTo>
                <a:lnTo>
                  <a:pt x="427" y="293"/>
                </a:lnTo>
                <a:lnTo>
                  <a:pt x="428" y="295"/>
                </a:lnTo>
                <a:lnTo>
                  <a:pt x="427" y="299"/>
                </a:lnTo>
                <a:lnTo>
                  <a:pt x="424" y="304"/>
                </a:lnTo>
                <a:lnTo>
                  <a:pt x="421" y="308"/>
                </a:lnTo>
                <a:lnTo>
                  <a:pt x="414" y="317"/>
                </a:lnTo>
                <a:lnTo>
                  <a:pt x="409" y="323"/>
                </a:lnTo>
                <a:lnTo>
                  <a:pt x="409" y="323"/>
                </a:lnTo>
                <a:lnTo>
                  <a:pt x="405" y="332"/>
                </a:lnTo>
                <a:lnTo>
                  <a:pt x="401" y="337"/>
                </a:lnTo>
                <a:lnTo>
                  <a:pt x="397" y="341"/>
                </a:lnTo>
                <a:lnTo>
                  <a:pt x="397" y="341"/>
                </a:lnTo>
                <a:lnTo>
                  <a:pt x="387" y="349"/>
                </a:lnTo>
                <a:lnTo>
                  <a:pt x="377" y="360"/>
                </a:lnTo>
                <a:lnTo>
                  <a:pt x="365" y="374"/>
                </a:lnTo>
                <a:lnTo>
                  <a:pt x="353" y="390"/>
                </a:lnTo>
                <a:lnTo>
                  <a:pt x="353" y="390"/>
                </a:lnTo>
                <a:lnTo>
                  <a:pt x="341" y="407"/>
                </a:lnTo>
                <a:lnTo>
                  <a:pt x="326" y="423"/>
                </a:lnTo>
                <a:lnTo>
                  <a:pt x="311" y="438"/>
                </a:lnTo>
                <a:lnTo>
                  <a:pt x="311" y="438"/>
                </a:lnTo>
                <a:lnTo>
                  <a:pt x="306" y="437"/>
                </a:lnTo>
                <a:lnTo>
                  <a:pt x="300" y="436"/>
                </a:lnTo>
                <a:lnTo>
                  <a:pt x="292" y="436"/>
                </a:lnTo>
                <a:lnTo>
                  <a:pt x="284" y="436"/>
                </a:lnTo>
                <a:lnTo>
                  <a:pt x="274" y="438"/>
                </a:lnTo>
                <a:lnTo>
                  <a:pt x="265" y="443"/>
                </a:lnTo>
                <a:lnTo>
                  <a:pt x="260" y="447"/>
                </a:lnTo>
                <a:lnTo>
                  <a:pt x="256" y="452"/>
                </a:lnTo>
                <a:lnTo>
                  <a:pt x="256" y="452"/>
                </a:lnTo>
                <a:lnTo>
                  <a:pt x="251" y="457"/>
                </a:lnTo>
                <a:lnTo>
                  <a:pt x="248" y="461"/>
                </a:lnTo>
                <a:lnTo>
                  <a:pt x="242" y="473"/>
                </a:lnTo>
                <a:lnTo>
                  <a:pt x="238" y="487"/>
                </a:lnTo>
                <a:lnTo>
                  <a:pt x="234" y="500"/>
                </a:lnTo>
                <a:lnTo>
                  <a:pt x="232" y="522"/>
                </a:lnTo>
                <a:lnTo>
                  <a:pt x="232" y="530"/>
                </a:lnTo>
                <a:lnTo>
                  <a:pt x="232" y="530"/>
                </a:lnTo>
                <a:lnTo>
                  <a:pt x="227" y="533"/>
                </a:lnTo>
                <a:lnTo>
                  <a:pt x="215" y="538"/>
                </a:lnTo>
                <a:lnTo>
                  <a:pt x="203" y="546"/>
                </a:lnTo>
                <a:lnTo>
                  <a:pt x="198" y="550"/>
                </a:lnTo>
                <a:lnTo>
                  <a:pt x="194" y="555"/>
                </a:lnTo>
                <a:lnTo>
                  <a:pt x="194" y="555"/>
                </a:lnTo>
                <a:lnTo>
                  <a:pt x="193" y="559"/>
                </a:lnTo>
                <a:lnTo>
                  <a:pt x="193" y="567"/>
                </a:lnTo>
                <a:lnTo>
                  <a:pt x="193" y="581"/>
                </a:lnTo>
                <a:lnTo>
                  <a:pt x="192" y="588"/>
                </a:lnTo>
                <a:lnTo>
                  <a:pt x="191" y="596"/>
                </a:lnTo>
                <a:lnTo>
                  <a:pt x="187" y="603"/>
                </a:lnTo>
                <a:lnTo>
                  <a:pt x="182" y="609"/>
                </a:lnTo>
                <a:lnTo>
                  <a:pt x="182" y="609"/>
                </a:lnTo>
                <a:lnTo>
                  <a:pt x="170" y="621"/>
                </a:lnTo>
                <a:lnTo>
                  <a:pt x="159" y="632"/>
                </a:lnTo>
                <a:lnTo>
                  <a:pt x="152" y="641"/>
                </a:lnTo>
                <a:lnTo>
                  <a:pt x="151" y="644"/>
                </a:lnTo>
                <a:lnTo>
                  <a:pt x="152" y="645"/>
                </a:lnTo>
                <a:lnTo>
                  <a:pt x="152" y="645"/>
                </a:lnTo>
                <a:lnTo>
                  <a:pt x="159" y="654"/>
                </a:lnTo>
                <a:lnTo>
                  <a:pt x="164" y="659"/>
                </a:lnTo>
                <a:lnTo>
                  <a:pt x="164" y="659"/>
                </a:lnTo>
                <a:lnTo>
                  <a:pt x="134" y="685"/>
                </a:lnTo>
                <a:lnTo>
                  <a:pt x="111" y="708"/>
                </a:lnTo>
                <a:lnTo>
                  <a:pt x="102" y="718"/>
                </a:lnTo>
                <a:lnTo>
                  <a:pt x="98" y="725"/>
                </a:lnTo>
                <a:lnTo>
                  <a:pt x="98" y="725"/>
                </a:lnTo>
                <a:lnTo>
                  <a:pt x="94" y="733"/>
                </a:lnTo>
                <a:lnTo>
                  <a:pt x="93" y="741"/>
                </a:lnTo>
                <a:lnTo>
                  <a:pt x="89" y="762"/>
                </a:lnTo>
                <a:lnTo>
                  <a:pt x="87" y="780"/>
                </a:lnTo>
                <a:lnTo>
                  <a:pt x="85" y="785"/>
                </a:lnTo>
                <a:lnTo>
                  <a:pt x="85" y="786"/>
                </a:lnTo>
                <a:lnTo>
                  <a:pt x="85" y="786"/>
                </a:lnTo>
                <a:lnTo>
                  <a:pt x="84" y="786"/>
                </a:lnTo>
                <a:lnTo>
                  <a:pt x="82" y="788"/>
                </a:lnTo>
                <a:lnTo>
                  <a:pt x="78" y="794"/>
                </a:lnTo>
                <a:lnTo>
                  <a:pt x="75" y="803"/>
                </a:lnTo>
                <a:lnTo>
                  <a:pt x="72" y="810"/>
                </a:lnTo>
                <a:lnTo>
                  <a:pt x="72" y="810"/>
                </a:lnTo>
                <a:lnTo>
                  <a:pt x="75" y="815"/>
                </a:lnTo>
                <a:lnTo>
                  <a:pt x="81" y="821"/>
                </a:lnTo>
                <a:lnTo>
                  <a:pt x="98" y="835"/>
                </a:lnTo>
                <a:lnTo>
                  <a:pt x="122" y="854"/>
                </a:lnTo>
                <a:lnTo>
                  <a:pt x="122" y="854"/>
                </a:lnTo>
                <a:lnTo>
                  <a:pt x="111" y="923"/>
                </a:lnTo>
                <a:lnTo>
                  <a:pt x="104" y="972"/>
                </a:lnTo>
                <a:lnTo>
                  <a:pt x="102" y="990"/>
                </a:lnTo>
                <a:lnTo>
                  <a:pt x="102" y="997"/>
                </a:lnTo>
                <a:lnTo>
                  <a:pt x="104" y="999"/>
                </a:lnTo>
                <a:lnTo>
                  <a:pt x="104" y="999"/>
                </a:lnTo>
                <a:lnTo>
                  <a:pt x="106" y="1004"/>
                </a:lnTo>
                <a:lnTo>
                  <a:pt x="111" y="1007"/>
                </a:lnTo>
                <a:lnTo>
                  <a:pt x="123" y="1018"/>
                </a:lnTo>
                <a:lnTo>
                  <a:pt x="140" y="1029"/>
                </a:lnTo>
                <a:lnTo>
                  <a:pt x="140" y="1029"/>
                </a:lnTo>
                <a:lnTo>
                  <a:pt x="145" y="1050"/>
                </a:lnTo>
                <a:lnTo>
                  <a:pt x="147" y="1064"/>
                </a:lnTo>
                <a:lnTo>
                  <a:pt x="147" y="1069"/>
                </a:lnTo>
                <a:lnTo>
                  <a:pt x="146" y="1073"/>
                </a:lnTo>
                <a:lnTo>
                  <a:pt x="146" y="1073"/>
                </a:lnTo>
                <a:lnTo>
                  <a:pt x="134" y="1086"/>
                </a:lnTo>
                <a:lnTo>
                  <a:pt x="112" y="1115"/>
                </a:lnTo>
                <a:lnTo>
                  <a:pt x="79" y="1158"/>
                </a:lnTo>
                <a:lnTo>
                  <a:pt x="79" y="1158"/>
                </a:lnTo>
                <a:lnTo>
                  <a:pt x="12" y="1236"/>
                </a:lnTo>
                <a:lnTo>
                  <a:pt x="18" y="1244"/>
                </a:lnTo>
                <a:lnTo>
                  <a:pt x="18" y="1244"/>
                </a:lnTo>
                <a:lnTo>
                  <a:pt x="15" y="1245"/>
                </a:lnTo>
                <a:lnTo>
                  <a:pt x="9" y="1250"/>
                </a:lnTo>
                <a:lnTo>
                  <a:pt x="6" y="1252"/>
                </a:lnTo>
                <a:lnTo>
                  <a:pt x="3" y="1257"/>
                </a:lnTo>
                <a:lnTo>
                  <a:pt x="1" y="1262"/>
                </a:lnTo>
                <a:lnTo>
                  <a:pt x="0" y="1268"/>
                </a:lnTo>
                <a:lnTo>
                  <a:pt x="0" y="1268"/>
                </a:lnTo>
                <a:lnTo>
                  <a:pt x="0" y="1270"/>
                </a:lnTo>
                <a:lnTo>
                  <a:pt x="1" y="1273"/>
                </a:lnTo>
                <a:lnTo>
                  <a:pt x="6" y="1277"/>
                </a:lnTo>
                <a:lnTo>
                  <a:pt x="13" y="1281"/>
                </a:lnTo>
                <a:lnTo>
                  <a:pt x="21" y="1285"/>
                </a:lnTo>
                <a:lnTo>
                  <a:pt x="39" y="1292"/>
                </a:lnTo>
                <a:lnTo>
                  <a:pt x="48" y="1294"/>
                </a:lnTo>
                <a:lnTo>
                  <a:pt x="54" y="1298"/>
                </a:lnTo>
                <a:lnTo>
                  <a:pt x="54" y="1298"/>
                </a:lnTo>
                <a:lnTo>
                  <a:pt x="64" y="1303"/>
                </a:lnTo>
                <a:lnTo>
                  <a:pt x="73" y="1306"/>
                </a:lnTo>
                <a:lnTo>
                  <a:pt x="104" y="1316"/>
                </a:lnTo>
                <a:lnTo>
                  <a:pt x="104" y="1316"/>
                </a:lnTo>
                <a:lnTo>
                  <a:pt x="113" y="1319"/>
                </a:lnTo>
                <a:lnTo>
                  <a:pt x="123" y="1319"/>
                </a:lnTo>
                <a:lnTo>
                  <a:pt x="130" y="1317"/>
                </a:lnTo>
                <a:lnTo>
                  <a:pt x="136" y="1314"/>
                </a:lnTo>
                <a:lnTo>
                  <a:pt x="141" y="1310"/>
                </a:lnTo>
                <a:lnTo>
                  <a:pt x="144" y="1306"/>
                </a:lnTo>
                <a:lnTo>
                  <a:pt x="146" y="1302"/>
                </a:lnTo>
                <a:lnTo>
                  <a:pt x="146" y="1298"/>
                </a:lnTo>
                <a:lnTo>
                  <a:pt x="146" y="1298"/>
                </a:lnTo>
                <a:lnTo>
                  <a:pt x="145" y="1294"/>
                </a:lnTo>
                <a:lnTo>
                  <a:pt x="144" y="1293"/>
                </a:lnTo>
                <a:lnTo>
                  <a:pt x="138" y="1291"/>
                </a:lnTo>
                <a:lnTo>
                  <a:pt x="130" y="1290"/>
                </a:lnTo>
                <a:lnTo>
                  <a:pt x="125" y="1288"/>
                </a:lnTo>
                <a:lnTo>
                  <a:pt x="122" y="1286"/>
                </a:lnTo>
                <a:lnTo>
                  <a:pt x="122" y="1286"/>
                </a:lnTo>
                <a:lnTo>
                  <a:pt x="108" y="1276"/>
                </a:lnTo>
                <a:lnTo>
                  <a:pt x="104" y="1274"/>
                </a:lnTo>
                <a:lnTo>
                  <a:pt x="110" y="1274"/>
                </a:lnTo>
                <a:lnTo>
                  <a:pt x="110" y="1274"/>
                </a:lnTo>
                <a:lnTo>
                  <a:pt x="110" y="1263"/>
                </a:lnTo>
                <a:lnTo>
                  <a:pt x="110" y="1244"/>
                </a:lnTo>
                <a:lnTo>
                  <a:pt x="110" y="1244"/>
                </a:lnTo>
                <a:lnTo>
                  <a:pt x="108" y="1235"/>
                </a:lnTo>
                <a:lnTo>
                  <a:pt x="108" y="1228"/>
                </a:lnTo>
                <a:lnTo>
                  <a:pt x="111" y="1221"/>
                </a:lnTo>
                <a:lnTo>
                  <a:pt x="116" y="1212"/>
                </a:lnTo>
                <a:lnTo>
                  <a:pt x="116" y="1212"/>
                </a:lnTo>
                <a:lnTo>
                  <a:pt x="134" y="1185"/>
                </a:lnTo>
                <a:lnTo>
                  <a:pt x="144" y="1172"/>
                </a:lnTo>
                <a:lnTo>
                  <a:pt x="148" y="1167"/>
                </a:lnTo>
                <a:lnTo>
                  <a:pt x="152" y="1164"/>
                </a:lnTo>
                <a:lnTo>
                  <a:pt x="152" y="1164"/>
                </a:lnTo>
                <a:lnTo>
                  <a:pt x="164" y="1154"/>
                </a:lnTo>
                <a:lnTo>
                  <a:pt x="182" y="1139"/>
                </a:lnTo>
                <a:lnTo>
                  <a:pt x="199" y="1124"/>
                </a:lnTo>
                <a:lnTo>
                  <a:pt x="204" y="1119"/>
                </a:lnTo>
                <a:lnTo>
                  <a:pt x="207" y="1115"/>
                </a:lnTo>
                <a:lnTo>
                  <a:pt x="207" y="1115"/>
                </a:lnTo>
                <a:lnTo>
                  <a:pt x="226" y="1035"/>
                </a:lnTo>
                <a:lnTo>
                  <a:pt x="256" y="1035"/>
                </a:lnTo>
                <a:lnTo>
                  <a:pt x="268" y="1061"/>
                </a:lnTo>
                <a:lnTo>
                  <a:pt x="250" y="1073"/>
                </a:lnTo>
                <a:lnTo>
                  <a:pt x="250" y="1073"/>
                </a:lnTo>
                <a:lnTo>
                  <a:pt x="249" y="1072"/>
                </a:lnTo>
                <a:lnTo>
                  <a:pt x="248" y="1070"/>
                </a:lnTo>
                <a:lnTo>
                  <a:pt x="244" y="1070"/>
                </a:lnTo>
                <a:lnTo>
                  <a:pt x="238" y="1073"/>
                </a:lnTo>
                <a:lnTo>
                  <a:pt x="238" y="1073"/>
                </a:lnTo>
                <a:lnTo>
                  <a:pt x="231" y="1076"/>
                </a:lnTo>
                <a:lnTo>
                  <a:pt x="226" y="1081"/>
                </a:lnTo>
                <a:lnTo>
                  <a:pt x="222" y="1086"/>
                </a:lnTo>
                <a:lnTo>
                  <a:pt x="219" y="1091"/>
                </a:lnTo>
                <a:lnTo>
                  <a:pt x="219" y="1091"/>
                </a:lnTo>
                <a:lnTo>
                  <a:pt x="216" y="1096"/>
                </a:lnTo>
                <a:lnTo>
                  <a:pt x="215" y="1102"/>
                </a:lnTo>
                <a:lnTo>
                  <a:pt x="214" y="1107"/>
                </a:lnTo>
                <a:lnTo>
                  <a:pt x="215" y="1112"/>
                </a:lnTo>
                <a:lnTo>
                  <a:pt x="216" y="1119"/>
                </a:lnTo>
                <a:lnTo>
                  <a:pt x="219" y="1127"/>
                </a:lnTo>
                <a:lnTo>
                  <a:pt x="219" y="1127"/>
                </a:lnTo>
                <a:lnTo>
                  <a:pt x="227" y="1148"/>
                </a:lnTo>
                <a:lnTo>
                  <a:pt x="237" y="1171"/>
                </a:lnTo>
                <a:lnTo>
                  <a:pt x="248" y="1189"/>
                </a:lnTo>
                <a:lnTo>
                  <a:pt x="251" y="1196"/>
                </a:lnTo>
                <a:lnTo>
                  <a:pt x="256" y="1200"/>
                </a:lnTo>
                <a:lnTo>
                  <a:pt x="256" y="1200"/>
                </a:lnTo>
                <a:lnTo>
                  <a:pt x="271" y="1213"/>
                </a:lnTo>
                <a:lnTo>
                  <a:pt x="292" y="1236"/>
                </a:lnTo>
                <a:lnTo>
                  <a:pt x="305" y="1246"/>
                </a:lnTo>
                <a:lnTo>
                  <a:pt x="315" y="1253"/>
                </a:lnTo>
                <a:lnTo>
                  <a:pt x="320" y="1256"/>
                </a:lnTo>
                <a:lnTo>
                  <a:pt x="324" y="1257"/>
                </a:lnTo>
                <a:lnTo>
                  <a:pt x="326" y="1257"/>
                </a:lnTo>
                <a:lnTo>
                  <a:pt x="329" y="1256"/>
                </a:lnTo>
                <a:lnTo>
                  <a:pt x="329" y="1256"/>
                </a:lnTo>
                <a:lnTo>
                  <a:pt x="334" y="1245"/>
                </a:lnTo>
                <a:lnTo>
                  <a:pt x="336" y="1234"/>
                </a:lnTo>
                <a:lnTo>
                  <a:pt x="336" y="1225"/>
                </a:lnTo>
                <a:lnTo>
                  <a:pt x="335" y="1218"/>
                </a:lnTo>
                <a:lnTo>
                  <a:pt x="335" y="1218"/>
                </a:lnTo>
                <a:lnTo>
                  <a:pt x="334" y="1216"/>
                </a:lnTo>
                <a:lnTo>
                  <a:pt x="331" y="1213"/>
                </a:lnTo>
                <a:lnTo>
                  <a:pt x="324" y="1207"/>
                </a:lnTo>
                <a:lnTo>
                  <a:pt x="322" y="1204"/>
                </a:lnTo>
                <a:lnTo>
                  <a:pt x="319" y="1199"/>
                </a:lnTo>
                <a:lnTo>
                  <a:pt x="317" y="1194"/>
                </a:lnTo>
                <a:lnTo>
                  <a:pt x="317" y="1188"/>
                </a:lnTo>
                <a:lnTo>
                  <a:pt x="317" y="1188"/>
                </a:lnTo>
                <a:lnTo>
                  <a:pt x="320" y="1145"/>
                </a:lnTo>
                <a:lnTo>
                  <a:pt x="323" y="1115"/>
                </a:lnTo>
                <a:lnTo>
                  <a:pt x="323" y="1115"/>
                </a:lnTo>
                <a:lnTo>
                  <a:pt x="334" y="1135"/>
                </a:lnTo>
                <a:lnTo>
                  <a:pt x="341" y="1149"/>
                </a:lnTo>
                <a:lnTo>
                  <a:pt x="347" y="1158"/>
                </a:lnTo>
                <a:lnTo>
                  <a:pt x="347" y="1158"/>
                </a:lnTo>
                <a:lnTo>
                  <a:pt x="352" y="1164"/>
                </a:lnTo>
                <a:lnTo>
                  <a:pt x="357" y="1171"/>
                </a:lnTo>
                <a:lnTo>
                  <a:pt x="365" y="1188"/>
                </a:lnTo>
                <a:lnTo>
                  <a:pt x="365" y="1188"/>
                </a:lnTo>
                <a:lnTo>
                  <a:pt x="372" y="1199"/>
                </a:lnTo>
                <a:lnTo>
                  <a:pt x="382" y="1213"/>
                </a:lnTo>
                <a:lnTo>
                  <a:pt x="397" y="1230"/>
                </a:lnTo>
                <a:lnTo>
                  <a:pt x="391" y="1256"/>
                </a:lnTo>
                <a:lnTo>
                  <a:pt x="397" y="1256"/>
                </a:lnTo>
                <a:lnTo>
                  <a:pt x="397" y="1256"/>
                </a:lnTo>
                <a:lnTo>
                  <a:pt x="397" y="1258"/>
                </a:lnTo>
                <a:lnTo>
                  <a:pt x="398" y="1265"/>
                </a:lnTo>
                <a:lnTo>
                  <a:pt x="399" y="1270"/>
                </a:lnTo>
                <a:lnTo>
                  <a:pt x="401" y="1274"/>
                </a:lnTo>
                <a:lnTo>
                  <a:pt x="404" y="1277"/>
                </a:lnTo>
                <a:lnTo>
                  <a:pt x="409" y="1280"/>
                </a:lnTo>
                <a:lnTo>
                  <a:pt x="409" y="1280"/>
                </a:lnTo>
                <a:lnTo>
                  <a:pt x="412" y="1281"/>
                </a:lnTo>
                <a:lnTo>
                  <a:pt x="417" y="1281"/>
                </a:lnTo>
                <a:lnTo>
                  <a:pt x="426" y="1280"/>
                </a:lnTo>
                <a:lnTo>
                  <a:pt x="433" y="1276"/>
                </a:lnTo>
                <a:lnTo>
                  <a:pt x="439" y="1274"/>
                </a:lnTo>
                <a:lnTo>
                  <a:pt x="439" y="1274"/>
                </a:lnTo>
                <a:lnTo>
                  <a:pt x="451" y="1262"/>
                </a:lnTo>
                <a:lnTo>
                  <a:pt x="460" y="1254"/>
                </a:lnTo>
                <a:lnTo>
                  <a:pt x="469" y="1250"/>
                </a:lnTo>
                <a:lnTo>
                  <a:pt x="469" y="1250"/>
                </a:lnTo>
                <a:lnTo>
                  <a:pt x="480" y="1244"/>
                </a:lnTo>
                <a:lnTo>
                  <a:pt x="490" y="1237"/>
                </a:lnTo>
                <a:lnTo>
                  <a:pt x="499" y="1231"/>
                </a:lnTo>
                <a:lnTo>
                  <a:pt x="506" y="1224"/>
                </a:lnTo>
                <a:lnTo>
                  <a:pt x="506" y="1224"/>
                </a:lnTo>
                <a:lnTo>
                  <a:pt x="512" y="1214"/>
                </a:lnTo>
                <a:lnTo>
                  <a:pt x="519" y="1201"/>
                </a:lnTo>
                <a:lnTo>
                  <a:pt x="524" y="1189"/>
                </a:lnTo>
                <a:lnTo>
                  <a:pt x="525" y="1184"/>
                </a:lnTo>
                <a:lnTo>
                  <a:pt x="525" y="1182"/>
                </a:lnTo>
                <a:lnTo>
                  <a:pt x="525" y="1182"/>
                </a:lnTo>
                <a:lnTo>
                  <a:pt x="522" y="1181"/>
                </a:lnTo>
                <a:lnTo>
                  <a:pt x="518" y="1181"/>
                </a:lnTo>
                <a:lnTo>
                  <a:pt x="504" y="1183"/>
                </a:lnTo>
                <a:lnTo>
                  <a:pt x="491" y="1185"/>
                </a:lnTo>
                <a:lnTo>
                  <a:pt x="481" y="1188"/>
                </a:lnTo>
                <a:lnTo>
                  <a:pt x="481" y="1188"/>
                </a:lnTo>
                <a:lnTo>
                  <a:pt x="479" y="1188"/>
                </a:lnTo>
                <a:lnTo>
                  <a:pt x="478" y="1188"/>
                </a:lnTo>
                <a:lnTo>
                  <a:pt x="474" y="1185"/>
                </a:lnTo>
                <a:lnTo>
                  <a:pt x="472" y="1182"/>
                </a:lnTo>
                <a:lnTo>
                  <a:pt x="470" y="1182"/>
                </a:lnTo>
                <a:lnTo>
                  <a:pt x="469" y="1182"/>
                </a:lnTo>
                <a:lnTo>
                  <a:pt x="469" y="1182"/>
                </a:lnTo>
                <a:lnTo>
                  <a:pt x="467" y="1182"/>
                </a:lnTo>
                <a:lnTo>
                  <a:pt x="460" y="1178"/>
                </a:lnTo>
                <a:lnTo>
                  <a:pt x="443" y="1167"/>
                </a:lnTo>
                <a:lnTo>
                  <a:pt x="424" y="1154"/>
                </a:lnTo>
                <a:lnTo>
                  <a:pt x="418" y="1149"/>
                </a:lnTo>
                <a:lnTo>
                  <a:pt x="415" y="1145"/>
                </a:lnTo>
                <a:lnTo>
                  <a:pt x="415" y="1145"/>
                </a:lnTo>
                <a:lnTo>
                  <a:pt x="407" y="1135"/>
                </a:lnTo>
                <a:lnTo>
                  <a:pt x="405" y="1126"/>
                </a:lnTo>
                <a:lnTo>
                  <a:pt x="403" y="1115"/>
                </a:lnTo>
                <a:lnTo>
                  <a:pt x="403" y="1115"/>
                </a:lnTo>
                <a:lnTo>
                  <a:pt x="400" y="1109"/>
                </a:lnTo>
                <a:lnTo>
                  <a:pt x="398" y="1102"/>
                </a:lnTo>
                <a:lnTo>
                  <a:pt x="392" y="1090"/>
                </a:lnTo>
                <a:lnTo>
                  <a:pt x="386" y="1079"/>
                </a:lnTo>
                <a:lnTo>
                  <a:pt x="384" y="1075"/>
                </a:lnTo>
                <a:lnTo>
                  <a:pt x="384" y="1073"/>
                </a:lnTo>
                <a:lnTo>
                  <a:pt x="384" y="1073"/>
                </a:lnTo>
                <a:lnTo>
                  <a:pt x="387" y="1068"/>
                </a:lnTo>
                <a:lnTo>
                  <a:pt x="397" y="1061"/>
                </a:lnTo>
                <a:lnTo>
                  <a:pt x="422" y="1041"/>
                </a:lnTo>
                <a:lnTo>
                  <a:pt x="463" y="1011"/>
                </a:lnTo>
                <a:lnTo>
                  <a:pt x="463" y="1011"/>
                </a:lnTo>
                <a:lnTo>
                  <a:pt x="531" y="963"/>
                </a:lnTo>
                <a:lnTo>
                  <a:pt x="531" y="963"/>
                </a:lnTo>
                <a:lnTo>
                  <a:pt x="536" y="958"/>
                </a:lnTo>
                <a:lnTo>
                  <a:pt x="539" y="951"/>
                </a:lnTo>
                <a:lnTo>
                  <a:pt x="543" y="942"/>
                </a:lnTo>
                <a:lnTo>
                  <a:pt x="545" y="934"/>
                </a:lnTo>
                <a:lnTo>
                  <a:pt x="550" y="920"/>
                </a:lnTo>
                <a:lnTo>
                  <a:pt x="553" y="915"/>
                </a:lnTo>
                <a:lnTo>
                  <a:pt x="554" y="914"/>
                </a:lnTo>
                <a:lnTo>
                  <a:pt x="555" y="914"/>
                </a:lnTo>
                <a:lnTo>
                  <a:pt x="555" y="914"/>
                </a:lnTo>
                <a:lnTo>
                  <a:pt x="585" y="914"/>
                </a:lnTo>
                <a:lnTo>
                  <a:pt x="610" y="914"/>
                </a:lnTo>
                <a:lnTo>
                  <a:pt x="610" y="914"/>
                </a:lnTo>
                <a:lnTo>
                  <a:pt x="608" y="992"/>
                </a:lnTo>
                <a:lnTo>
                  <a:pt x="607" y="1049"/>
                </a:lnTo>
                <a:lnTo>
                  <a:pt x="606" y="1068"/>
                </a:lnTo>
                <a:lnTo>
                  <a:pt x="604" y="1079"/>
                </a:lnTo>
                <a:lnTo>
                  <a:pt x="604" y="1079"/>
                </a:lnTo>
                <a:lnTo>
                  <a:pt x="601" y="1085"/>
                </a:lnTo>
                <a:lnTo>
                  <a:pt x="600" y="1093"/>
                </a:lnTo>
                <a:lnTo>
                  <a:pt x="598" y="1118"/>
                </a:lnTo>
                <a:lnTo>
                  <a:pt x="596" y="1141"/>
                </a:lnTo>
                <a:lnTo>
                  <a:pt x="596" y="1148"/>
                </a:lnTo>
                <a:lnTo>
                  <a:pt x="598" y="1151"/>
                </a:lnTo>
                <a:lnTo>
                  <a:pt x="598" y="1151"/>
                </a:lnTo>
                <a:lnTo>
                  <a:pt x="601" y="1154"/>
                </a:lnTo>
                <a:lnTo>
                  <a:pt x="605" y="1156"/>
                </a:lnTo>
                <a:lnTo>
                  <a:pt x="610" y="1158"/>
                </a:lnTo>
                <a:lnTo>
                  <a:pt x="610" y="1170"/>
                </a:lnTo>
                <a:lnTo>
                  <a:pt x="610" y="1170"/>
                </a:lnTo>
                <a:lnTo>
                  <a:pt x="606" y="1172"/>
                </a:lnTo>
                <a:lnTo>
                  <a:pt x="605" y="1173"/>
                </a:lnTo>
                <a:lnTo>
                  <a:pt x="604" y="1176"/>
                </a:lnTo>
                <a:lnTo>
                  <a:pt x="604" y="1176"/>
                </a:lnTo>
                <a:lnTo>
                  <a:pt x="604" y="1201"/>
                </a:lnTo>
                <a:lnTo>
                  <a:pt x="604" y="1211"/>
                </a:lnTo>
                <a:lnTo>
                  <a:pt x="605" y="1219"/>
                </a:lnTo>
                <a:lnTo>
                  <a:pt x="607" y="1227"/>
                </a:lnTo>
                <a:lnTo>
                  <a:pt x="610" y="1230"/>
                </a:lnTo>
                <a:lnTo>
                  <a:pt x="610" y="1230"/>
                </a:lnTo>
                <a:lnTo>
                  <a:pt x="616" y="1233"/>
                </a:lnTo>
                <a:lnTo>
                  <a:pt x="627" y="1235"/>
                </a:lnTo>
                <a:lnTo>
                  <a:pt x="657" y="1236"/>
                </a:lnTo>
                <a:lnTo>
                  <a:pt x="688" y="1237"/>
                </a:lnTo>
                <a:lnTo>
                  <a:pt x="708" y="1236"/>
                </a:lnTo>
                <a:lnTo>
                  <a:pt x="708" y="1236"/>
                </a:lnTo>
                <a:lnTo>
                  <a:pt x="725" y="1236"/>
                </a:lnTo>
                <a:lnTo>
                  <a:pt x="750" y="1235"/>
                </a:lnTo>
                <a:lnTo>
                  <a:pt x="762" y="1233"/>
                </a:lnTo>
                <a:lnTo>
                  <a:pt x="772" y="1229"/>
                </a:lnTo>
                <a:lnTo>
                  <a:pt x="775" y="1228"/>
                </a:lnTo>
                <a:lnTo>
                  <a:pt x="779" y="1225"/>
                </a:lnTo>
                <a:lnTo>
                  <a:pt x="780" y="1222"/>
                </a:lnTo>
                <a:lnTo>
                  <a:pt x="780" y="1218"/>
                </a:lnTo>
                <a:lnTo>
                  <a:pt x="780" y="1218"/>
                </a:lnTo>
                <a:lnTo>
                  <a:pt x="779" y="1212"/>
                </a:lnTo>
                <a:lnTo>
                  <a:pt x="774" y="1206"/>
                </a:lnTo>
                <a:lnTo>
                  <a:pt x="769" y="1201"/>
                </a:lnTo>
                <a:lnTo>
                  <a:pt x="763" y="1198"/>
                </a:lnTo>
                <a:lnTo>
                  <a:pt x="749" y="1191"/>
                </a:lnTo>
                <a:lnTo>
                  <a:pt x="738" y="1188"/>
                </a:lnTo>
                <a:lnTo>
                  <a:pt x="738" y="1188"/>
                </a:lnTo>
                <a:lnTo>
                  <a:pt x="725" y="1183"/>
                </a:lnTo>
                <a:lnTo>
                  <a:pt x="709" y="1174"/>
                </a:lnTo>
                <a:lnTo>
                  <a:pt x="690" y="1164"/>
                </a:lnTo>
                <a:lnTo>
                  <a:pt x="677" y="1151"/>
                </a:lnTo>
                <a:lnTo>
                  <a:pt x="696" y="1145"/>
                </a:lnTo>
                <a:lnTo>
                  <a:pt x="696" y="1145"/>
                </a:lnTo>
                <a:lnTo>
                  <a:pt x="694" y="1069"/>
                </a:lnTo>
                <a:lnTo>
                  <a:pt x="694" y="1012"/>
                </a:lnTo>
                <a:lnTo>
                  <a:pt x="696" y="975"/>
                </a:lnTo>
                <a:lnTo>
                  <a:pt x="696" y="975"/>
                </a:lnTo>
                <a:lnTo>
                  <a:pt x="696" y="953"/>
                </a:lnTo>
                <a:lnTo>
                  <a:pt x="696" y="929"/>
                </a:lnTo>
                <a:lnTo>
                  <a:pt x="696" y="902"/>
                </a:lnTo>
                <a:lnTo>
                  <a:pt x="696" y="902"/>
                </a:lnTo>
                <a:lnTo>
                  <a:pt x="697" y="902"/>
                </a:lnTo>
                <a:lnTo>
                  <a:pt x="703" y="901"/>
                </a:lnTo>
                <a:lnTo>
                  <a:pt x="705" y="900"/>
                </a:lnTo>
                <a:lnTo>
                  <a:pt x="709" y="897"/>
                </a:lnTo>
                <a:lnTo>
                  <a:pt x="711" y="895"/>
                </a:lnTo>
                <a:lnTo>
                  <a:pt x="714" y="890"/>
                </a:lnTo>
                <a:lnTo>
                  <a:pt x="714" y="890"/>
                </a:lnTo>
                <a:lnTo>
                  <a:pt x="715" y="884"/>
                </a:lnTo>
                <a:lnTo>
                  <a:pt x="714" y="877"/>
                </a:lnTo>
                <a:lnTo>
                  <a:pt x="710" y="862"/>
                </a:lnTo>
                <a:lnTo>
                  <a:pt x="705" y="848"/>
                </a:lnTo>
                <a:lnTo>
                  <a:pt x="702" y="834"/>
                </a:lnTo>
                <a:lnTo>
                  <a:pt x="702" y="834"/>
                </a:lnTo>
                <a:lnTo>
                  <a:pt x="694" y="815"/>
                </a:lnTo>
                <a:lnTo>
                  <a:pt x="682" y="785"/>
                </a:lnTo>
                <a:lnTo>
                  <a:pt x="670" y="756"/>
                </a:lnTo>
                <a:lnTo>
                  <a:pt x="667" y="745"/>
                </a:lnTo>
                <a:lnTo>
                  <a:pt x="664" y="737"/>
                </a:lnTo>
                <a:lnTo>
                  <a:pt x="664" y="737"/>
                </a:lnTo>
                <a:lnTo>
                  <a:pt x="660" y="642"/>
                </a:lnTo>
                <a:lnTo>
                  <a:pt x="657" y="576"/>
                </a:lnTo>
                <a:lnTo>
                  <a:pt x="654" y="551"/>
                </a:lnTo>
                <a:lnTo>
                  <a:pt x="652" y="536"/>
                </a:lnTo>
                <a:lnTo>
                  <a:pt x="652" y="536"/>
                </a:lnTo>
                <a:lnTo>
                  <a:pt x="651" y="523"/>
                </a:lnTo>
                <a:lnTo>
                  <a:pt x="650" y="505"/>
                </a:lnTo>
                <a:lnTo>
                  <a:pt x="648" y="460"/>
                </a:lnTo>
                <a:lnTo>
                  <a:pt x="648" y="418"/>
                </a:lnTo>
                <a:lnTo>
                  <a:pt x="647" y="403"/>
                </a:lnTo>
                <a:lnTo>
                  <a:pt x="646" y="396"/>
                </a:lnTo>
                <a:lnTo>
                  <a:pt x="646" y="396"/>
                </a:lnTo>
                <a:lnTo>
                  <a:pt x="639" y="372"/>
                </a:lnTo>
                <a:lnTo>
                  <a:pt x="634" y="354"/>
                </a:lnTo>
                <a:lnTo>
                  <a:pt x="634" y="354"/>
                </a:lnTo>
                <a:lnTo>
                  <a:pt x="635" y="339"/>
                </a:lnTo>
                <a:lnTo>
                  <a:pt x="636" y="326"/>
                </a:lnTo>
                <a:lnTo>
                  <a:pt x="635" y="321"/>
                </a:lnTo>
                <a:lnTo>
                  <a:pt x="634" y="317"/>
                </a:lnTo>
                <a:lnTo>
                  <a:pt x="634" y="317"/>
                </a:lnTo>
                <a:lnTo>
                  <a:pt x="625" y="302"/>
                </a:lnTo>
                <a:lnTo>
                  <a:pt x="610" y="281"/>
                </a:lnTo>
                <a:lnTo>
                  <a:pt x="610" y="281"/>
                </a:lnTo>
                <a:lnTo>
                  <a:pt x="601" y="271"/>
                </a:lnTo>
                <a:lnTo>
                  <a:pt x="595" y="265"/>
                </a:lnTo>
                <a:lnTo>
                  <a:pt x="590" y="259"/>
                </a:lnTo>
                <a:lnTo>
                  <a:pt x="585" y="249"/>
                </a:lnTo>
                <a:lnTo>
                  <a:pt x="585" y="249"/>
                </a:lnTo>
                <a:lnTo>
                  <a:pt x="577" y="229"/>
                </a:lnTo>
                <a:lnTo>
                  <a:pt x="573" y="219"/>
                </a:lnTo>
                <a:lnTo>
                  <a:pt x="573" y="195"/>
                </a:lnTo>
                <a:lnTo>
                  <a:pt x="573" y="195"/>
                </a:lnTo>
                <a:lnTo>
                  <a:pt x="585" y="193"/>
                </a:lnTo>
                <a:lnTo>
                  <a:pt x="595" y="190"/>
                </a:lnTo>
                <a:lnTo>
                  <a:pt x="604" y="189"/>
                </a:lnTo>
                <a:lnTo>
                  <a:pt x="604" y="189"/>
                </a:lnTo>
                <a:lnTo>
                  <a:pt x="606" y="188"/>
                </a:lnTo>
                <a:lnTo>
                  <a:pt x="610" y="185"/>
                </a:lnTo>
                <a:lnTo>
                  <a:pt x="614" y="177"/>
                </a:lnTo>
                <a:lnTo>
                  <a:pt x="622" y="159"/>
                </a:lnTo>
                <a:lnTo>
                  <a:pt x="622" y="159"/>
                </a:lnTo>
                <a:lnTo>
                  <a:pt x="623" y="150"/>
                </a:lnTo>
                <a:lnTo>
                  <a:pt x="624" y="137"/>
                </a:lnTo>
                <a:lnTo>
                  <a:pt x="623" y="125"/>
                </a:lnTo>
                <a:lnTo>
                  <a:pt x="622" y="116"/>
                </a:lnTo>
                <a:lnTo>
                  <a:pt x="622" y="116"/>
                </a:lnTo>
                <a:lnTo>
                  <a:pt x="621" y="110"/>
                </a:lnTo>
                <a:lnTo>
                  <a:pt x="621" y="105"/>
                </a:lnTo>
                <a:lnTo>
                  <a:pt x="621" y="101"/>
                </a:lnTo>
                <a:lnTo>
                  <a:pt x="622" y="98"/>
                </a:lnTo>
                <a:lnTo>
                  <a:pt x="622" y="98"/>
                </a:lnTo>
                <a:lnTo>
                  <a:pt x="623" y="93"/>
                </a:lnTo>
                <a:lnTo>
                  <a:pt x="624" y="85"/>
                </a:lnTo>
                <a:lnTo>
                  <a:pt x="623" y="73"/>
                </a:lnTo>
                <a:lnTo>
                  <a:pt x="622" y="62"/>
                </a:lnTo>
                <a:lnTo>
                  <a:pt x="622" y="62"/>
                </a:lnTo>
                <a:lnTo>
                  <a:pt x="621" y="50"/>
                </a:lnTo>
                <a:lnTo>
                  <a:pt x="621" y="38"/>
                </a:lnTo>
                <a:lnTo>
                  <a:pt x="619" y="33"/>
                </a:lnTo>
                <a:lnTo>
                  <a:pt x="618" y="28"/>
                </a:lnTo>
                <a:lnTo>
                  <a:pt x="614" y="23"/>
                </a:lnTo>
                <a:lnTo>
                  <a:pt x="610" y="18"/>
                </a:lnTo>
                <a:lnTo>
                  <a:pt x="610" y="18"/>
                </a:lnTo>
                <a:lnTo>
                  <a:pt x="589" y="6"/>
                </a:lnTo>
                <a:lnTo>
                  <a:pt x="579" y="2"/>
                </a:lnTo>
                <a:lnTo>
                  <a:pt x="573" y="0"/>
                </a:lnTo>
                <a:lnTo>
                  <a:pt x="573" y="0"/>
                </a:lnTo>
                <a:lnTo>
                  <a:pt x="561" y="0"/>
                </a:lnTo>
                <a:lnTo>
                  <a:pt x="555" y="0"/>
                </a:lnTo>
                <a:lnTo>
                  <a:pt x="555" y="0"/>
                </a:lnTo>
                <a:lnTo>
                  <a:pt x="543" y="4"/>
                </a:lnTo>
                <a:lnTo>
                  <a:pt x="531" y="6"/>
                </a:lnTo>
                <a:lnTo>
                  <a:pt x="531" y="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9">
            <a:extLst>
              <a:ext uri="{FF2B5EF4-FFF2-40B4-BE49-F238E27FC236}">
                <a16:creationId xmlns:a16="http://schemas.microsoft.com/office/drawing/2014/main" id="{EF871A49-5C8D-43A2-8550-59186786D8BF}"/>
              </a:ext>
            </a:extLst>
          </p:cNvPr>
          <p:cNvSpPr>
            <a:spLocks/>
          </p:cNvSpPr>
          <p:nvPr/>
        </p:nvSpPr>
        <p:spPr bwMode="auto">
          <a:xfrm>
            <a:off x="6354170" y="4601980"/>
            <a:ext cx="965856" cy="1735665"/>
          </a:xfrm>
          <a:custGeom>
            <a:avLst/>
            <a:gdLst>
              <a:gd name="T0" fmla="*/ 150 w 739"/>
              <a:gd name="T1" fmla="*/ 219 h 1328"/>
              <a:gd name="T2" fmla="*/ 98 w 739"/>
              <a:gd name="T3" fmla="*/ 334 h 1328"/>
              <a:gd name="T4" fmla="*/ 69 w 739"/>
              <a:gd name="T5" fmla="*/ 486 h 1328"/>
              <a:gd name="T6" fmla="*/ 30 w 739"/>
              <a:gd name="T7" fmla="*/ 576 h 1328"/>
              <a:gd name="T8" fmla="*/ 1 w 739"/>
              <a:gd name="T9" fmla="*/ 635 h 1328"/>
              <a:gd name="T10" fmla="*/ 29 w 739"/>
              <a:gd name="T11" fmla="*/ 629 h 1328"/>
              <a:gd name="T12" fmla="*/ 40 w 739"/>
              <a:gd name="T13" fmla="*/ 633 h 1328"/>
              <a:gd name="T14" fmla="*/ 72 w 739"/>
              <a:gd name="T15" fmla="*/ 607 h 1328"/>
              <a:gd name="T16" fmla="*/ 141 w 739"/>
              <a:gd name="T17" fmla="*/ 520 h 1328"/>
              <a:gd name="T18" fmla="*/ 181 w 739"/>
              <a:gd name="T19" fmla="*/ 582 h 1328"/>
              <a:gd name="T20" fmla="*/ 196 w 739"/>
              <a:gd name="T21" fmla="*/ 938 h 1328"/>
              <a:gd name="T22" fmla="*/ 258 w 739"/>
              <a:gd name="T23" fmla="*/ 1078 h 1328"/>
              <a:gd name="T24" fmla="*/ 287 w 739"/>
              <a:gd name="T25" fmla="*/ 1200 h 1328"/>
              <a:gd name="T26" fmla="*/ 242 w 739"/>
              <a:gd name="T27" fmla="*/ 1263 h 1328"/>
              <a:gd name="T28" fmla="*/ 247 w 739"/>
              <a:gd name="T29" fmla="*/ 1311 h 1328"/>
              <a:gd name="T30" fmla="*/ 351 w 739"/>
              <a:gd name="T31" fmla="*/ 1279 h 1328"/>
              <a:gd name="T32" fmla="*/ 426 w 739"/>
              <a:gd name="T33" fmla="*/ 1304 h 1328"/>
              <a:gd name="T34" fmla="*/ 480 w 739"/>
              <a:gd name="T35" fmla="*/ 1319 h 1328"/>
              <a:gd name="T36" fmla="*/ 539 w 739"/>
              <a:gd name="T37" fmla="*/ 1258 h 1328"/>
              <a:gd name="T38" fmla="*/ 505 w 739"/>
              <a:gd name="T39" fmla="*/ 1175 h 1328"/>
              <a:gd name="T40" fmla="*/ 512 w 739"/>
              <a:gd name="T41" fmla="*/ 1135 h 1328"/>
              <a:gd name="T42" fmla="*/ 624 w 739"/>
              <a:gd name="T43" fmla="*/ 1235 h 1328"/>
              <a:gd name="T44" fmla="*/ 627 w 739"/>
              <a:gd name="T45" fmla="*/ 1318 h 1328"/>
              <a:gd name="T46" fmla="*/ 702 w 739"/>
              <a:gd name="T47" fmla="*/ 1302 h 1328"/>
              <a:gd name="T48" fmla="*/ 731 w 739"/>
              <a:gd name="T49" fmla="*/ 1244 h 1328"/>
              <a:gd name="T50" fmla="*/ 670 w 739"/>
              <a:gd name="T51" fmla="*/ 1198 h 1328"/>
              <a:gd name="T52" fmla="*/ 584 w 739"/>
              <a:gd name="T53" fmla="*/ 1066 h 1328"/>
              <a:gd name="T54" fmla="*/ 601 w 739"/>
              <a:gd name="T55" fmla="*/ 994 h 1328"/>
              <a:gd name="T56" fmla="*/ 592 w 739"/>
              <a:gd name="T57" fmla="*/ 835 h 1328"/>
              <a:gd name="T58" fmla="*/ 593 w 739"/>
              <a:gd name="T59" fmla="*/ 708 h 1328"/>
              <a:gd name="T60" fmla="*/ 584 w 739"/>
              <a:gd name="T61" fmla="*/ 624 h 1328"/>
              <a:gd name="T62" fmla="*/ 539 w 739"/>
              <a:gd name="T63" fmla="*/ 600 h 1328"/>
              <a:gd name="T64" fmla="*/ 454 w 739"/>
              <a:gd name="T65" fmla="*/ 651 h 1328"/>
              <a:gd name="T66" fmla="*/ 454 w 739"/>
              <a:gd name="T67" fmla="*/ 732 h 1328"/>
              <a:gd name="T68" fmla="*/ 490 w 739"/>
              <a:gd name="T69" fmla="*/ 750 h 1328"/>
              <a:gd name="T70" fmla="*/ 461 w 739"/>
              <a:gd name="T71" fmla="*/ 819 h 1328"/>
              <a:gd name="T72" fmla="*/ 420 w 739"/>
              <a:gd name="T73" fmla="*/ 963 h 1328"/>
              <a:gd name="T74" fmla="*/ 446 w 739"/>
              <a:gd name="T75" fmla="*/ 995 h 1328"/>
              <a:gd name="T76" fmla="*/ 454 w 739"/>
              <a:gd name="T77" fmla="*/ 1030 h 1328"/>
              <a:gd name="T78" fmla="*/ 395 w 739"/>
              <a:gd name="T79" fmla="*/ 1011 h 1328"/>
              <a:gd name="T80" fmla="*/ 343 w 739"/>
              <a:gd name="T81" fmla="*/ 896 h 1328"/>
              <a:gd name="T82" fmla="*/ 348 w 739"/>
              <a:gd name="T83" fmla="*/ 775 h 1328"/>
              <a:gd name="T84" fmla="*/ 368 w 739"/>
              <a:gd name="T85" fmla="*/ 766 h 1328"/>
              <a:gd name="T86" fmla="*/ 392 w 739"/>
              <a:gd name="T87" fmla="*/ 754 h 1328"/>
              <a:gd name="T88" fmla="*/ 429 w 739"/>
              <a:gd name="T89" fmla="*/ 663 h 1328"/>
              <a:gd name="T90" fmla="*/ 437 w 739"/>
              <a:gd name="T91" fmla="*/ 543 h 1328"/>
              <a:gd name="T92" fmla="*/ 454 w 739"/>
              <a:gd name="T93" fmla="*/ 419 h 1328"/>
              <a:gd name="T94" fmla="*/ 432 w 739"/>
              <a:gd name="T95" fmla="*/ 254 h 1328"/>
              <a:gd name="T96" fmla="*/ 395 w 739"/>
              <a:gd name="T97" fmla="*/ 192 h 1328"/>
              <a:gd name="T98" fmla="*/ 321 w 739"/>
              <a:gd name="T99" fmla="*/ 172 h 1328"/>
              <a:gd name="T100" fmla="*/ 311 w 739"/>
              <a:gd name="T101" fmla="*/ 132 h 1328"/>
              <a:gd name="T102" fmla="*/ 304 w 739"/>
              <a:gd name="T103" fmla="*/ 86 h 1328"/>
              <a:gd name="T104" fmla="*/ 258 w 739"/>
              <a:gd name="T105" fmla="*/ 8 h 1328"/>
              <a:gd name="T106" fmla="*/ 220 w 739"/>
              <a:gd name="T107" fmla="*/ 1 h 1328"/>
              <a:gd name="T108" fmla="*/ 176 w 739"/>
              <a:gd name="T109" fmla="*/ 34 h 1328"/>
              <a:gd name="T110" fmla="*/ 161 w 739"/>
              <a:gd name="T111" fmla="*/ 86 h 1328"/>
              <a:gd name="T112" fmla="*/ 154 w 739"/>
              <a:gd name="T113" fmla="*/ 106 h 1328"/>
              <a:gd name="T114" fmla="*/ 179 w 739"/>
              <a:gd name="T115" fmla="*/ 158 h 1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39" h="1328">
                <a:moveTo>
                  <a:pt x="188" y="189"/>
                </a:moveTo>
                <a:lnTo>
                  <a:pt x="188" y="189"/>
                </a:lnTo>
                <a:lnTo>
                  <a:pt x="183" y="199"/>
                </a:lnTo>
                <a:lnTo>
                  <a:pt x="178" y="207"/>
                </a:lnTo>
                <a:lnTo>
                  <a:pt x="177" y="209"/>
                </a:lnTo>
                <a:lnTo>
                  <a:pt x="176" y="209"/>
                </a:lnTo>
                <a:lnTo>
                  <a:pt x="176" y="209"/>
                </a:lnTo>
                <a:lnTo>
                  <a:pt x="170" y="210"/>
                </a:lnTo>
                <a:lnTo>
                  <a:pt x="161" y="214"/>
                </a:lnTo>
                <a:lnTo>
                  <a:pt x="150" y="219"/>
                </a:lnTo>
                <a:lnTo>
                  <a:pt x="145" y="222"/>
                </a:lnTo>
                <a:lnTo>
                  <a:pt x="141" y="226"/>
                </a:lnTo>
                <a:lnTo>
                  <a:pt x="141" y="226"/>
                </a:lnTo>
                <a:lnTo>
                  <a:pt x="136" y="233"/>
                </a:lnTo>
                <a:lnTo>
                  <a:pt x="131" y="245"/>
                </a:lnTo>
                <a:lnTo>
                  <a:pt x="119" y="278"/>
                </a:lnTo>
                <a:lnTo>
                  <a:pt x="107" y="311"/>
                </a:lnTo>
                <a:lnTo>
                  <a:pt x="102" y="324"/>
                </a:lnTo>
                <a:lnTo>
                  <a:pt x="98" y="334"/>
                </a:lnTo>
                <a:lnTo>
                  <a:pt x="98" y="334"/>
                </a:lnTo>
                <a:lnTo>
                  <a:pt x="89" y="353"/>
                </a:lnTo>
                <a:lnTo>
                  <a:pt x="76" y="382"/>
                </a:lnTo>
                <a:lnTo>
                  <a:pt x="67" y="411"/>
                </a:lnTo>
                <a:lnTo>
                  <a:pt x="64" y="423"/>
                </a:lnTo>
                <a:lnTo>
                  <a:pt x="63" y="432"/>
                </a:lnTo>
                <a:lnTo>
                  <a:pt x="63" y="432"/>
                </a:lnTo>
                <a:lnTo>
                  <a:pt x="66" y="448"/>
                </a:lnTo>
                <a:lnTo>
                  <a:pt x="68" y="465"/>
                </a:lnTo>
                <a:lnTo>
                  <a:pt x="69" y="480"/>
                </a:lnTo>
                <a:lnTo>
                  <a:pt x="69" y="486"/>
                </a:lnTo>
                <a:lnTo>
                  <a:pt x="68" y="492"/>
                </a:lnTo>
                <a:lnTo>
                  <a:pt x="68" y="492"/>
                </a:lnTo>
                <a:lnTo>
                  <a:pt x="62" y="506"/>
                </a:lnTo>
                <a:lnTo>
                  <a:pt x="55" y="523"/>
                </a:lnTo>
                <a:lnTo>
                  <a:pt x="41" y="548"/>
                </a:lnTo>
                <a:lnTo>
                  <a:pt x="41" y="548"/>
                </a:lnTo>
                <a:lnTo>
                  <a:pt x="39" y="554"/>
                </a:lnTo>
                <a:lnTo>
                  <a:pt x="35" y="564"/>
                </a:lnTo>
                <a:lnTo>
                  <a:pt x="32" y="572"/>
                </a:lnTo>
                <a:lnTo>
                  <a:pt x="30" y="576"/>
                </a:lnTo>
                <a:lnTo>
                  <a:pt x="29" y="577"/>
                </a:lnTo>
                <a:lnTo>
                  <a:pt x="29" y="577"/>
                </a:lnTo>
                <a:lnTo>
                  <a:pt x="15" y="588"/>
                </a:lnTo>
                <a:lnTo>
                  <a:pt x="6" y="594"/>
                </a:lnTo>
                <a:lnTo>
                  <a:pt x="4" y="597"/>
                </a:lnTo>
                <a:lnTo>
                  <a:pt x="3" y="599"/>
                </a:lnTo>
                <a:lnTo>
                  <a:pt x="3" y="599"/>
                </a:lnTo>
                <a:lnTo>
                  <a:pt x="0" y="618"/>
                </a:lnTo>
                <a:lnTo>
                  <a:pt x="0" y="630"/>
                </a:lnTo>
                <a:lnTo>
                  <a:pt x="1" y="635"/>
                </a:lnTo>
                <a:lnTo>
                  <a:pt x="3" y="638"/>
                </a:lnTo>
                <a:lnTo>
                  <a:pt x="3" y="638"/>
                </a:lnTo>
                <a:lnTo>
                  <a:pt x="7" y="641"/>
                </a:lnTo>
                <a:lnTo>
                  <a:pt x="10" y="646"/>
                </a:lnTo>
                <a:lnTo>
                  <a:pt x="12" y="647"/>
                </a:lnTo>
                <a:lnTo>
                  <a:pt x="15" y="647"/>
                </a:lnTo>
                <a:lnTo>
                  <a:pt x="16" y="646"/>
                </a:lnTo>
                <a:lnTo>
                  <a:pt x="16" y="646"/>
                </a:lnTo>
                <a:lnTo>
                  <a:pt x="22" y="640"/>
                </a:lnTo>
                <a:lnTo>
                  <a:pt x="29" y="629"/>
                </a:lnTo>
                <a:lnTo>
                  <a:pt x="38" y="616"/>
                </a:lnTo>
                <a:lnTo>
                  <a:pt x="38" y="616"/>
                </a:lnTo>
                <a:lnTo>
                  <a:pt x="36" y="618"/>
                </a:lnTo>
                <a:lnTo>
                  <a:pt x="34" y="624"/>
                </a:lnTo>
                <a:lnTo>
                  <a:pt x="34" y="628"/>
                </a:lnTo>
                <a:lnTo>
                  <a:pt x="34" y="630"/>
                </a:lnTo>
                <a:lnTo>
                  <a:pt x="35" y="633"/>
                </a:lnTo>
                <a:lnTo>
                  <a:pt x="38" y="633"/>
                </a:lnTo>
                <a:lnTo>
                  <a:pt x="38" y="633"/>
                </a:lnTo>
                <a:lnTo>
                  <a:pt x="40" y="633"/>
                </a:lnTo>
                <a:lnTo>
                  <a:pt x="44" y="633"/>
                </a:lnTo>
                <a:lnTo>
                  <a:pt x="49" y="629"/>
                </a:lnTo>
                <a:lnTo>
                  <a:pt x="52" y="623"/>
                </a:lnTo>
                <a:lnTo>
                  <a:pt x="55" y="616"/>
                </a:lnTo>
                <a:lnTo>
                  <a:pt x="55" y="616"/>
                </a:lnTo>
                <a:lnTo>
                  <a:pt x="56" y="614"/>
                </a:lnTo>
                <a:lnTo>
                  <a:pt x="58" y="611"/>
                </a:lnTo>
                <a:lnTo>
                  <a:pt x="64" y="609"/>
                </a:lnTo>
                <a:lnTo>
                  <a:pt x="69" y="607"/>
                </a:lnTo>
                <a:lnTo>
                  <a:pt x="72" y="607"/>
                </a:lnTo>
                <a:lnTo>
                  <a:pt x="102" y="565"/>
                </a:lnTo>
                <a:lnTo>
                  <a:pt x="102" y="565"/>
                </a:lnTo>
                <a:lnTo>
                  <a:pt x="105" y="564"/>
                </a:lnTo>
                <a:lnTo>
                  <a:pt x="114" y="560"/>
                </a:lnTo>
                <a:lnTo>
                  <a:pt x="124" y="553"/>
                </a:lnTo>
                <a:lnTo>
                  <a:pt x="128" y="549"/>
                </a:lnTo>
                <a:lnTo>
                  <a:pt x="132" y="543"/>
                </a:lnTo>
                <a:lnTo>
                  <a:pt x="132" y="543"/>
                </a:lnTo>
                <a:lnTo>
                  <a:pt x="136" y="535"/>
                </a:lnTo>
                <a:lnTo>
                  <a:pt x="141" y="520"/>
                </a:lnTo>
                <a:lnTo>
                  <a:pt x="150" y="483"/>
                </a:lnTo>
                <a:lnTo>
                  <a:pt x="162" y="432"/>
                </a:lnTo>
                <a:lnTo>
                  <a:pt x="162" y="432"/>
                </a:lnTo>
                <a:lnTo>
                  <a:pt x="167" y="478"/>
                </a:lnTo>
                <a:lnTo>
                  <a:pt x="172" y="512"/>
                </a:lnTo>
                <a:lnTo>
                  <a:pt x="176" y="535"/>
                </a:lnTo>
                <a:lnTo>
                  <a:pt x="176" y="535"/>
                </a:lnTo>
                <a:lnTo>
                  <a:pt x="177" y="549"/>
                </a:lnTo>
                <a:lnTo>
                  <a:pt x="179" y="566"/>
                </a:lnTo>
                <a:lnTo>
                  <a:pt x="181" y="582"/>
                </a:lnTo>
                <a:lnTo>
                  <a:pt x="179" y="591"/>
                </a:lnTo>
                <a:lnTo>
                  <a:pt x="179" y="591"/>
                </a:lnTo>
                <a:lnTo>
                  <a:pt x="178" y="595"/>
                </a:lnTo>
                <a:lnTo>
                  <a:pt x="178" y="599"/>
                </a:lnTo>
                <a:lnTo>
                  <a:pt x="179" y="604"/>
                </a:lnTo>
                <a:lnTo>
                  <a:pt x="188" y="612"/>
                </a:lnTo>
                <a:lnTo>
                  <a:pt x="193" y="835"/>
                </a:lnTo>
                <a:lnTo>
                  <a:pt x="193" y="835"/>
                </a:lnTo>
                <a:lnTo>
                  <a:pt x="196" y="938"/>
                </a:lnTo>
                <a:lnTo>
                  <a:pt x="196" y="938"/>
                </a:lnTo>
                <a:lnTo>
                  <a:pt x="200" y="946"/>
                </a:lnTo>
                <a:lnTo>
                  <a:pt x="206" y="961"/>
                </a:lnTo>
                <a:lnTo>
                  <a:pt x="225" y="997"/>
                </a:lnTo>
                <a:lnTo>
                  <a:pt x="243" y="1035"/>
                </a:lnTo>
                <a:lnTo>
                  <a:pt x="251" y="1048"/>
                </a:lnTo>
                <a:lnTo>
                  <a:pt x="252" y="1054"/>
                </a:lnTo>
                <a:lnTo>
                  <a:pt x="252" y="1058"/>
                </a:lnTo>
                <a:lnTo>
                  <a:pt x="252" y="1058"/>
                </a:lnTo>
                <a:lnTo>
                  <a:pt x="254" y="1065"/>
                </a:lnTo>
                <a:lnTo>
                  <a:pt x="258" y="1078"/>
                </a:lnTo>
                <a:lnTo>
                  <a:pt x="270" y="1110"/>
                </a:lnTo>
                <a:lnTo>
                  <a:pt x="287" y="1151"/>
                </a:lnTo>
                <a:lnTo>
                  <a:pt x="296" y="1151"/>
                </a:lnTo>
                <a:lnTo>
                  <a:pt x="296" y="1151"/>
                </a:lnTo>
                <a:lnTo>
                  <a:pt x="297" y="1167"/>
                </a:lnTo>
                <a:lnTo>
                  <a:pt x="297" y="1178"/>
                </a:lnTo>
                <a:lnTo>
                  <a:pt x="296" y="1186"/>
                </a:lnTo>
                <a:lnTo>
                  <a:pt x="296" y="1186"/>
                </a:lnTo>
                <a:lnTo>
                  <a:pt x="292" y="1191"/>
                </a:lnTo>
                <a:lnTo>
                  <a:pt x="287" y="1200"/>
                </a:lnTo>
                <a:lnTo>
                  <a:pt x="274" y="1215"/>
                </a:lnTo>
                <a:lnTo>
                  <a:pt x="274" y="1215"/>
                </a:lnTo>
                <a:lnTo>
                  <a:pt x="269" y="1224"/>
                </a:lnTo>
                <a:lnTo>
                  <a:pt x="264" y="1232"/>
                </a:lnTo>
                <a:lnTo>
                  <a:pt x="262" y="1241"/>
                </a:lnTo>
                <a:lnTo>
                  <a:pt x="259" y="1243"/>
                </a:lnTo>
                <a:lnTo>
                  <a:pt x="257" y="1246"/>
                </a:lnTo>
                <a:lnTo>
                  <a:pt x="257" y="1246"/>
                </a:lnTo>
                <a:lnTo>
                  <a:pt x="251" y="1252"/>
                </a:lnTo>
                <a:lnTo>
                  <a:pt x="242" y="1263"/>
                </a:lnTo>
                <a:lnTo>
                  <a:pt x="235" y="1273"/>
                </a:lnTo>
                <a:lnTo>
                  <a:pt x="231" y="1279"/>
                </a:lnTo>
                <a:lnTo>
                  <a:pt x="231" y="1279"/>
                </a:lnTo>
                <a:lnTo>
                  <a:pt x="230" y="1286"/>
                </a:lnTo>
                <a:lnTo>
                  <a:pt x="230" y="1292"/>
                </a:lnTo>
                <a:lnTo>
                  <a:pt x="231" y="1299"/>
                </a:lnTo>
                <a:lnTo>
                  <a:pt x="235" y="1306"/>
                </a:lnTo>
                <a:lnTo>
                  <a:pt x="235" y="1306"/>
                </a:lnTo>
                <a:lnTo>
                  <a:pt x="240" y="1309"/>
                </a:lnTo>
                <a:lnTo>
                  <a:pt x="247" y="1311"/>
                </a:lnTo>
                <a:lnTo>
                  <a:pt x="257" y="1313"/>
                </a:lnTo>
                <a:lnTo>
                  <a:pt x="266" y="1315"/>
                </a:lnTo>
                <a:lnTo>
                  <a:pt x="279" y="1315"/>
                </a:lnTo>
                <a:lnTo>
                  <a:pt x="289" y="1315"/>
                </a:lnTo>
                <a:lnTo>
                  <a:pt x="300" y="1313"/>
                </a:lnTo>
                <a:lnTo>
                  <a:pt x="309" y="1310"/>
                </a:lnTo>
                <a:lnTo>
                  <a:pt x="309" y="1310"/>
                </a:lnTo>
                <a:lnTo>
                  <a:pt x="323" y="1301"/>
                </a:lnTo>
                <a:lnTo>
                  <a:pt x="337" y="1292"/>
                </a:lnTo>
                <a:lnTo>
                  <a:pt x="351" y="1279"/>
                </a:lnTo>
                <a:lnTo>
                  <a:pt x="459" y="1271"/>
                </a:lnTo>
                <a:lnTo>
                  <a:pt x="459" y="1271"/>
                </a:lnTo>
                <a:lnTo>
                  <a:pt x="459" y="1271"/>
                </a:lnTo>
                <a:lnTo>
                  <a:pt x="458" y="1271"/>
                </a:lnTo>
                <a:lnTo>
                  <a:pt x="450" y="1279"/>
                </a:lnTo>
                <a:lnTo>
                  <a:pt x="450" y="1279"/>
                </a:lnTo>
                <a:lnTo>
                  <a:pt x="438" y="1293"/>
                </a:lnTo>
                <a:lnTo>
                  <a:pt x="429" y="1301"/>
                </a:lnTo>
                <a:lnTo>
                  <a:pt x="429" y="1301"/>
                </a:lnTo>
                <a:lnTo>
                  <a:pt x="426" y="1304"/>
                </a:lnTo>
                <a:lnTo>
                  <a:pt x="426" y="1307"/>
                </a:lnTo>
                <a:lnTo>
                  <a:pt x="426" y="1310"/>
                </a:lnTo>
                <a:lnTo>
                  <a:pt x="427" y="1313"/>
                </a:lnTo>
                <a:lnTo>
                  <a:pt x="431" y="1318"/>
                </a:lnTo>
                <a:lnTo>
                  <a:pt x="434" y="1323"/>
                </a:lnTo>
                <a:lnTo>
                  <a:pt x="434" y="1323"/>
                </a:lnTo>
                <a:lnTo>
                  <a:pt x="436" y="1324"/>
                </a:lnTo>
                <a:lnTo>
                  <a:pt x="442" y="1324"/>
                </a:lnTo>
                <a:lnTo>
                  <a:pt x="461" y="1322"/>
                </a:lnTo>
                <a:lnTo>
                  <a:pt x="480" y="1319"/>
                </a:lnTo>
                <a:lnTo>
                  <a:pt x="489" y="1318"/>
                </a:lnTo>
                <a:lnTo>
                  <a:pt x="489" y="1318"/>
                </a:lnTo>
                <a:lnTo>
                  <a:pt x="499" y="1318"/>
                </a:lnTo>
                <a:lnTo>
                  <a:pt x="518" y="1317"/>
                </a:lnTo>
                <a:lnTo>
                  <a:pt x="545" y="1315"/>
                </a:lnTo>
                <a:lnTo>
                  <a:pt x="541" y="1284"/>
                </a:lnTo>
                <a:lnTo>
                  <a:pt x="541" y="1284"/>
                </a:lnTo>
                <a:lnTo>
                  <a:pt x="540" y="1273"/>
                </a:lnTo>
                <a:lnTo>
                  <a:pt x="539" y="1265"/>
                </a:lnTo>
                <a:lnTo>
                  <a:pt x="539" y="1258"/>
                </a:lnTo>
                <a:lnTo>
                  <a:pt x="536" y="1250"/>
                </a:lnTo>
                <a:lnTo>
                  <a:pt x="536" y="1250"/>
                </a:lnTo>
                <a:lnTo>
                  <a:pt x="528" y="1233"/>
                </a:lnTo>
                <a:lnTo>
                  <a:pt x="528" y="1233"/>
                </a:lnTo>
                <a:lnTo>
                  <a:pt x="517" y="1213"/>
                </a:lnTo>
                <a:lnTo>
                  <a:pt x="510" y="1197"/>
                </a:lnTo>
                <a:lnTo>
                  <a:pt x="507" y="1191"/>
                </a:lnTo>
                <a:lnTo>
                  <a:pt x="506" y="1186"/>
                </a:lnTo>
                <a:lnTo>
                  <a:pt x="506" y="1186"/>
                </a:lnTo>
                <a:lnTo>
                  <a:pt x="505" y="1175"/>
                </a:lnTo>
                <a:lnTo>
                  <a:pt x="503" y="1163"/>
                </a:lnTo>
                <a:lnTo>
                  <a:pt x="498" y="1147"/>
                </a:lnTo>
                <a:lnTo>
                  <a:pt x="498" y="1147"/>
                </a:lnTo>
                <a:lnTo>
                  <a:pt x="500" y="1139"/>
                </a:lnTo>
                <a:lnTo>
                  <a:pt x="503" y="1133"/>
                </a:lnTo>
                <a:lnTo>
                  <a:pt x="505" y="1132"/>
                </a:lnTo>
                <a:lnTo>
                  <a:pt x="506" y="1131"/>
                </a:lnTo>
                <a:lnTo>
                  <a:pt x="506" y="1131"/>
                </a:lnTo>
                <a:lnTo>
                  <a:pt x="509" y="1132"/>
                </a:lnTo>
                <a:lnTo>
                  <a:pt x="512" y="1135"/>
                </a:lnTo>
                <a:lnTo>
                  <a:pt x="519" y="1150"/>
                </a:lnTo>
                <a:lnTo>
                  <a:pt x="527" y="1164"/>
                </a:lnTo>
                <a:lnTo>
                  <a:pt x="530" y="1170"/>
                </a:lnTo>
                <a:lnTo>
                  <a:pt x="532" y="1173"/>
                </a:lnTo>
                <a:lnTo>
                  <a:pt x="532" y="1173"/>
                </a:lnTo>
                <a:lnTo>
                  <a:pt x="556" y="1190"/>
                </a:lnTo>
                <a:lnTo>
                  <a:pt x="573" y="1202"/>
                </a:lnTo>
                <a:lnTo>
                  <a:pt x="588" y="1212"/>
                </a:lnTo>
                <a:lnTo>
                  <a:pt x="588" y="1212"/>
                </a:lnTo>
                <a:lnTo>
                  <a:pt x="624" y="1235"/>
                </a:lnTo>
                <a:lnTo>
                  <a:pt x="648" y="1250"/>
                </a:lnTo>
                <a:lnTo>
                  <a:pt x="644" y="1293"/>
                </a:lnTo>
                <a:lnTo>
                  <a:pt x="644" y="1293"/>
                </a:lnTo>
                <a:lnTo>
                  <a:pt x="639" y="1295"/>
                </a:lnTo>
                <a:lnTo>
                  <a:pt x="631" y="1301"/>
                </a:lnTo>
                <a:lnTo>
                  <a:pt x="627" y="1305"/>
                </a:lnTo>
                <a:lnTo>
                  <a:pt x="625" y="1310"/>
                </a:lnTo>
                <a:lnTo>
                  <a:pt x="625" y="1315"/>
                </a:lnTo>
                <a:lnTo>
                  <a:pt x="625" y="1316"/>
                </a:lnTo>
                <a:lnTo>
                  <a:pt x="627" y="1318"/>
                </a:lnTo>
                <a:lnTo>
                  <a:pt x="627" y="1318"/>
                </a:lnTo>
                <a:lnTo>
                  <a:pt x="632" y="1325"/>
                </a:lnTo>
                <a:lnTo>
                  <a:pt x="634" y="1327"/>
                </a:lnTo>
                <a:lnTo>
                  <a:pt x="637" y="1328"/>
                </a:lnTo>
                <a:lnTo>
                  <a:pt x="642" y="1327"/>
                </a:lnTo>
                <a:lnTo>
                  <a:pt x="653" y="1323"/>
                </a:lnTo>
                <a:lnTo>
                  <a:pt x="653" y="1323"/>
                </a:lnTo>
                <a:lnTo>
                  <a:pt x="670" y="1317"/>
                </a:lnTo>
                <a:lnTo>
                  <a:pt x="688" y="1310"/>
                </a:lnTo>
                <a:lnTo>
                  <a:pt x="702" y="1302"/>
                </a:lnTo>
                <a:lnTo>
                  <a:pt x="706" y="1299"/>
                </a:lnTo>
                <a:lnTo>
                  <a:pt x="708" y="1298"/>
                </a:lnTo>
                <a:lnTo>
                  <a:pt x="708" y="1298"/>
                </a:lnTo>
                <a:lnTo>
                  <a:pt x="714" y="1288"/>
                </a:lnTo>
                <a:lnTo>
                  <a:pt x="724" y="1272"/>
                </a:lnTo>
                <a:lnTo>
                  <a:pt x="735" y="1258"/>
                </a:lnTo>
                <a:lnTo>
                  <a:pt x="737" y="1253"/>
                </a:lnTo>
                <a:lnTo>
                  <a:pt x="739" y="1250"/>
                </a:lnTo>
                <a:lnTo>
                  <a:pt x="739" y="1250"/>
                </a:lnTo>
                <a:lnTo>
                  <a:pt x="731" y="1244"/>
                </a:lnTo>
                <a:lnTo>
                  <a:pt x="722" y="1237"/>
                </a:lnTo>
                <a:lnTo>
                  <a:pt x="722" y="1237"/>
                </a:lnTo>
                <a:lnTo>
                  <a:pt x="714" y="1232"/>
                </a:lnTo>
                <a:lnTo>
                  <a:pt x="706" y="1225"/>
                </a:lnTo>
                <a:lnTo>
                  <a:pt x="695" y="1215"/>
                </a:lnTo>
                <a:lnTo>
                  <a:pt x="691" y="1215"/>
                </a:lnTo>
                <a:lnTo>
                  <a:pt x="691" y="1215"/>
                </a:lnTo>
                <a:lnTo>
                  <a:pt x="682" y="1209"/>
                </a:lnTo>
                <a:lnTo>
                  <a:pt x="674" y="1203"/>
                </a:lnTo>
                <a:lnTo>
                  <a:pt x="670" y="1198"/>
                </a:lnTo>
                <a:lnTo>
                  <a:pt x="670" y="1198"/>
                </a:lnTo>
                <a:lnTo>
                  <a:pt x="666" y="1195"/>
                </a:lnTo>
                <a:lnTo>
                  <a:pt x="657" y="1189"/>
                </a:lnTo>
                <a:lnTo>
                  <a:pt x="632" y="1172"/>
                </a:lnTo>
                <a:lnTo>
                  <a:pt x="597" y="1147"/>
                </a:lnTo>
                <a:lnTo>
                  <a:pt x="584" y="1139"/>
                </a:lnTo>
                <a:lnTo>
                  <a:pt x="575" y="1095"/>
                </a:lnTo>
                <a:lnTo>
                  <a:pt x="575" y="1095"/>
                </a:lnTo>
                <a:lnTo>
                  <a:pt x="579" y="1080"/>
                </a:lnTo>
                <a:lnTo>
                  <a:pt x="584" y="1066"/>
                </a:lnTo>
                <a:lnTo>
                  <a:pt x="588" y="1053"/>
                </a:lnTo>
                <a:lnTo>
                  <a:pt x="588" y="1053"/>
                </a:lnTo>
                <a:lnTo>
                  <a:pt x="592" y="1040"/>
                </a:lnTo>
                <a:lnTo>
                  <a:pt x="595" y="1024"/>
                </a:lnTo>
                <a:lnTo>
                  <a:pt x="597" y="1006"/>
                </a:lnTo>
                <a:lnTo>
                  <a:pt x="597" y="1006"/>
                </a:lnTo>
                <a:lnTo>
                  <a:pt x="599" y="1001"/>
                </a:lnTo>
                <a:lnTo>
                  <a:pt x="601" y="996"/>
                </a:lnTo>
                <a:lnTo>
                  <a:pt x="601" y="994"/>
                </a:lnTo>
                <a:lnTo>
                  <a:pt x="601" y="994"/>
                </a:lnTo>
                <a:lnTo>
                  <a:pt x="595" y="971"/>
                </a:lnTo>
                <a:lnTo>
                  <a:pt x="588" y="942"/>
                </a:lnTo>
                <a:lnTo>
                  <a:pt x="588" y="942"/>
                </a:lnTo>
                <a:lnTo>
                  <a:pt x="587" y="934"/>
                </a:lnTo>
                <a:lnTo>
                  <a:pt x="588" y="925"/>
                </a:lnTo>
                <a:lnTo>
                  <a:pt x="592" y="897"/>
                </a:lnTo>
                <a:lnTo>
                  <a:pt x="593" y="881"/>
                </a:lnTo>
                <a:lnTo>
                  <a:pt x="595" y="864"/>
                </a:lnTo>
                <a:lnTo>
                  <a:pt x="593" y="848"/>
                </a:lnTo>
                <a:lnTo>
                  <a:pt x="592" y="835"/>
                </a:lnTo>
                <a:lnTo>
                  <a:pt x="592" y="835"/>
                </a:lnTo>
                <a:lnTo>
                  <a:pt x="584" y="783"/>
                </a:lnTo>
                <a:lnTo>
                  <a:pt x="579" y="758"/>
                </a:lnTo>
                <a:lnTo>
                  <a:pt x="562" y="736"/>
                </a:lnTo>
                <a:lnTo>
                  <a:pt x="562" y="736"/>
                </a:lnTo>
                <a:lnTo>
                  <a:pt x="568" y="733"/>
                </a:lnTo>
                <a:lnTo>
                  <a:pt x="574" y="730"/>
                </a:lnTo>
                <a:lnTo>
                  <a:pt x="581" y="724"/>
                </a:lnTo>
                <a:lnTo>
                  <a:pt x="587" y="716"/>
                </a:lnTo>
                <a:lnTo>
                  <a:pt x="593" y="708"/>
                </a:lnTo>
                <a:lnTo>
                  <a:pt x="598" y="697"/>
                </a:lnTo>
                <a:lnTo>
                  <a:pt x="601" y="691"/>
                </a:lnTo>
                <a:lnTo>
                  <a:pt x="601" y="685"/>
                </a:lnTo>
                <a:lnTo>
                  <a:pt x="601" y="685"/>
                </a:lnTo>
                <a:lnTo>
                  <a:pt x="601" y="672"/>
                </a:lnTo>
                <a:lnTo>
                  <a:pt x="599" y="661"/>
                </a:lnTo>
                <a:lnTo>
                  <a:pt x="597" y="650"/>
                </a:lnTo>
                <a:lnTo>
                  <a:pt x="593" y="641"/>
                </a:lnTo>
                <a:lnTo>
                  <a:pt x="587" y="629"/>
                </a:lnTo>
                <a:lnTo>
                  <a:pt x="584" y="624"/>
                </a:lnTo>
                <a:lnTo>
                  <a:pt x="584" y="624"/>
                </a:lnTo>
                <a:lnTo>
                  <a:pt x="582" y="621"/>
                </a:lnTo>
                <a:lnTo>
                  <a:pt x="580" y="617"/>
                </a:lnTo>
                <a:lnTo>
                  <a:pt x="576" y="612"/>
                </a:lnTo>
                <a:lnTo>
                  <a:pt x="572" y="607"/>
                </a:lnTo>
                <a:lnTo>
                  <a:pt x="565" y="603"/>
                </a:lnTo>
                <a:lnTo>
                  <a:pt x="558" y="600"/>
                </a:lnTo>
                <a:lnTo>
                  <a:pt x="550" y="599"/>
                </a:lnTo>
                <a:lnTo>
                  <a:pt x="550" y="599"/>
                </a:lnTo>
                <a:lnTo>
                  <a:pt x="539" y="600"/>
                </a:lnTo>
                <a:lnTo>
                  <a:pt x="527" y="603"/>
                </a:lnTo>
                <a:lnTo>
                  <a:pt x="516" y="606"/>
                </a:lnTo>
                <a:lnTo>
                  <a:pt x="505" y="610"/>
                </a:lnTo>
                <a:lnTo>
                  <a:pt x="488" y="617"/>
                </a:lnTo>
                <a:lnTo>
                  <a:pt x="481" y="621"/>
                </a:lnTo>
                <a:lnTo>
                  <a:pt x="481" y="621"/>
                </a:lnTo>
                <a:lnTo>
                  <a:pt x="470" y="630"/>
                </a:lnTo>
                <a:lnTo>
                  <a:pt x="461" y="640"/>
                </a:lnTo>
                <a:lnTo>
                  <a:pt x="458" y="645"/>
                </a:lnTo>
                <a:lnTo>
                  <a:pt x="454" y="651"/>
                </a:lnTo>
                <a:lnTo>
                  <a:pt x="454" y="651"/>
                </a:lnTo>
                <a:lnTo>
                  <a:pt x="452" y="662"/>
                </a:lnTo>
                <a:lnTo>
                  <a:pt x="450" y="674"/>
                </a:lnTo>
                <a:lnTo>
                  <a:pt x="449" y="684"/>
                </a:lnTo>
                <a:lnTo>
                  <a:pt x="450" y="689"/>
                </a:lnTo>
                <a:lnTo>
                  <a:pt x="450" y="689"/>
                </a:lnTo>
                <a:lnTo>
                  <a:pt x="452" y="707"/>
                </a:lnTo>
                <a:lnTo>
                  <a:pt x="453" y="721"/>
                </a:lnTo>
                <a:lnTo>
                  <a:pt x="453" y="727"/>
                </a:lnTo>
                <a:lnTo>
                  <a:pt x="454" y="732"/>
                </a:lnTo>
                <a:lnTo>
                  <a:pt x="454" y="732"/>
                </a:lnTo>
                <a:lnTo>
                  <a:pt x="457" y="738"/>
                </a:lnTo>
                <a:lnTo>
                  <a:pt x="457" y="742"/>
                </a:lnTo>
                <a:lnTo>
                  <a:pt x="459" y="744"/>
                </a:lnTo>
                <a:lnTo>
                  <a:pt x="464" y="749"/>
                </a:lnTo>
                <a:lnTo>
                  <a:pt x="464" y="749"/>
                </a:lnTo>
                <a:lnTo>
                  <a:pt x="467" y="752"/>
                </a:lnTo>
                <a:lnTo>
                  <a:pt x="472" y="753"/>
                </a:lnTo>
                <a:lnTo>
                  <a:pt x="482" y="752"/>
                </a:lnTo>
                <a:lnTo>
                  <a:pt x="490" y="750"/>
                </a:lnTo>
                <a:lnTo>
                  <a:pt x="493" y="749"/>
                </a:lnTo>
                <a:lnTo>
                  <a:pt x="498" y="762"/>
                </a:lnTo>
                <a:lnTo>
                  <a:pt x="498" y="762"/>
                </a:lnTo>
                <a:lnTo>
                  <a:pt x="490" y="775"/>
                </a:lnTo>
                <a:lnTo>
                  <a:pt x="481" y="788"/>
                </a:lnTo>
                <a:lnTo>
                  <a:pt x="481" y="788"/>
                </a:lnTo>
                <a:lnTo>
                  <a:pt x="473" y="796"/>
                </a:lnTo>
                <a:lnTo>
                  <a:pt x="464" y="813"/>
                </a:lnTo>
                <a:lnTo>
                  <a:pt x="464" y="813"/>
                </a:lnTo>
                <a:lnTo>
                  <a:pt x="461" y="819"/>
                </a:lnTo>
                <a:lnTo>
                  <a:pt x="459" y="829"/>
                </a:lnTo>
                <a:lnTo>
                  <a:pt x="457" y="853"/>
                </a:lnTo>
                <a:lnTo>
                  <a:pt x="454" y="891"/>
                </a:lnTo>
                <a:lnTo>
                  <a:pt x="446" y="942"/>
                </a:lnTo>
                <a:lnTo>
                  <a:pt x="446" y="942"/>
                </a:lnTo>
                <a:lnTo>
                  <a:pt x="434" y="950"/>
                </a:lnTo>
                <a:lnTo>
                  <a:pt x="425" y="957"/>
                </a:lnTo>
                <a:lnTo>
                  <a:pt x="421" y="960"/>
                </a:lnTo>
                <a:lnTo>
                  <a:pt x="420" y="963"/>
                </a:lnTo>
                <a:lnTo>
                  <a:pt x="420" y="963"/>
                </a:lnTo>
                <a:lnTo>
                  <a:pt x="419" y="970"/>
                </a:lnTo>
                <a:lnTo>
                  <a:pt x="419" y="978"/>
                </a:lnTo>
                <a:lnTo>
                  <a:pt x="419" y="985"/>
                </a:lnTo>
                <a:lnTo>
                  <a:pt x="420" y="989"/>
                </a:lnTo>
                <a:lnTo>
                  <a:pt x="434" y="1002"/>
                </a:lnTo>
                <a:lnTo>
                  <a:pt x="434" y="1002"/>
                </a:lnTo>
                <a:lnTo>
                  <a:pt x="436" y="1001"/>
                </a:lnTo>
                <a:lnTo>
                  <a:pt x="442" y="997"/>
                </a:lnTo>
                <a:lnTo>
                  <a:pt x="442" y="997"/>
                </a:lnTo>
                <a:lnTo>
                  <a:pt x="446" y="995"/>
                </a:lnTo>
                <a:lnTo>
                  <a:pt x="450" y="994"/>
                </a:lnTo>
                <a:lnTo>
                  <a:pt x="454" y="994"/>
                </a:lnTo>
                <a:lnTo>
                  <a:pt x="459" y="1006"/>
                </a:lnTo>
                <a:lnTo>
                  <a:pt x="459" y="1006"/>
                </a:lnTo>
                <a:lnTo>
                  <a:pt x="457" y="1009"/>
                </a:lnTo>
                <a:lnTo>
                  <a:pt x="455" y="1012"/>
                </a:lnTo>
                <a:lnTo>
                  <a:pt x="454" y="1014"/>
                </a:lnTo>
                <a:lnTo>
                  <a:pt x="454" y="1014"/>
                </a:lnTo>
                <a:lnTo>
                  <a:pt x="455" y="1020"/>
                </a:lnTo>
                <a:lnTo>
                  <a:pt x="454" y="1030"/>
                </a:lnTo>
                <a:lnTo>
                  <a:pt x="453" y="1040"/>
                </a:lnTo>
                <a:lnTo>
                  <a:pt x="452" y="1042"/>
                </a:lnTo>
                <a:lnTo>
                  <a:pt x="450" y="1045"/>
                </a:lnTo>
                <a:lnTo>
                  <a:pt x="450" y="1045"/>
                </a:lnTo>
                <a:lnTo>
                  <a:pt x="448" y="1048"/>
                </a:lnTo>
                <a:lnTo>
                  <a:pt x="444" y="1058"/>
                </a:lnTo>
                <a:lnTo>
                  <a:pt x="436" y="1086"/>
                </a:lnTo>
                <a:lnTo>
                  <a:pt x="425" y="1126"/>
                </a:lnTo>
                <a:lnTo>
                  <a:pt x="425" y="1126"/>
                </a:lnTo>
                <a:lnTo>
                  <a:pt x="395" y="1011"/>
                </a:lnTo>
                <a:lnTo>
                  <a:pt x="395" y="1011"/>
                </a:lnTo>
                <a:lnTo>
                  <a:pt x="386" y="980"/>
                </a:lnTo>
                <a:lnTo>
                  <a:pt x="378" y="954"/>
                </a:lnTo>
                <a:lnTo>
                  <a:pt x="369" y="932"/>
                </a:lnTo>
                <a:lnTo>
                  <a:pt x="365" y="920"/>
                </a:lnTo>
                <a:lnTo>
                  <a:pt x="365" y="920"/>
                </a:lnTo>
                <a:lnTo>
                  <a:pt x="358" y="914"/>
                </a:lnTo>
                <a:lnTo>
                  <a:pt x="351" y="905"/>
                </a:lnTo>
                <a:lnTo>
                  <a:pt x="345" y="898"/>
                </a:lnTo>
                <a:lnTo>
                  <a:pt x="343" y="896"/>
                </a:lnTo>
                <a:lnTo>
                  <a:pt x="343" y="894"/>
                </a:lnTo>
                <a:lnTo>
                  <a:pt x="343" y="894"/>
                </a:lnTo>
                <a:lnTo>
                  <a:pt x="344" y="888"/>
                </a:lnTo>
                <a:lnTo>
                  <a:pt x="346" y="874"/>
                </a:lnTo>
                <a:lnTo>
                  <a:pt x="348" y="857"/>
                </a:lnTo>
                <a:lnTo>
                  <a:pt x="348" y="839"/>
                </a:lnTo>
                <a:lnTo>
                  <a:pt x="348" y="839"/>
                </a:lnTo>
                <a:lnTo>
                  <a:pt x="346" y="799"/>
                </a:lnTo>
                <a:lnTo>
                  <a:pt x="348" y="775"/>
                </a:lnTo>
                <a:lnTo>
                  <a:pt x="348" y="775"/>
                </a:lnTo>
                <a:lnTo>
                  <a:pt x="356" y="776"/>
                </a:lnTo>
                <a:lnTo>
                  <a:pt x="362" y="777"/>
                </a:lnTo>
                <a:lnTo>
                  <a:pt x="363" y="776"/>
                </a:lnTo>
                <a:lnTo>
                  <a:pt x="365" y="775"/>
                </a:lnTo>
                <a:lnTo>
                  <a:pt x="365" y="775"/>
                </a:lnTo>
                <a:lnTo>
                  <a:pt x="365" y="772"/>
                </a:lnTo>
                <a:lnTo>
                  <a:pt x="366" y="769"/>
                </a:lnTo>
                <a:lnTo>
                  <a:pt x="367" y="767"/>
                </a:lnTo>
                <a:lnTo>
                  <a:pt x="368" y="766"/>
                </a:lnTo>
                <a:lnTo>
                  <a:pt x="368" y="766"/>
                </a:lnTo>
                <a:lnTo>
                  <a:pt x="371" y="765"/>
                </a:lnTo>
                <a:lnTo>
                  <a:pt x="374" y="762"/>
                </a:lnTo>
                <a:lnTo>
                  <a:pt x="378" y="758"/>
                </a:lnTo>
                <a:lnTo>
                  <a:pt x="378" y="758"/>
                </a:lnTo>
                <a:lnTo>
                  <a:pt x="383" y="761"/>
                </a:lnTo>
                <a:lnTo>
                  <a:pt x="386" y="764"/>
                </a:lnTo>
                <a:lnTo>
                  <a:pt x="389" y="764"/>
                </a:lnTo>
                <a:lnTo>
                  <a:pt x="390" y="762"/>
                </a:lnTo>
                <a:lnTo>
                  <a:pt x="390" y="762"/>
                </a:lnTo>
                <a:lnTo>
                  <a:pt x="392" y="754"/>
                </a:lnTo>
                <a:lnTo>
                  <a:pt x="394" y="741"/>
                </a:lnTo>
                <a:lnTo>
                  <a:pt x="395" y="724"/>
                </a:lnTo>
                <a:lnTo>
                  <a:pt x="395" y="724"/>
                </a:lnTo>
                <a:lnTo>
                  <a:pt x="400" y="716"/>
                </a:lnTo>
                <a:lnTo>
                  <a:pt x="412" y="700"/>
                </a:lnTo>
                <a:lnTo>
                  <a:pt x="418" y="690"/>
                </a:lnTo>
                <a:lnTo>
                  <a:pt x="424" y="680"/>
                </a:lnTo>
                <a:lnTo>
                  <a:pt x="427" y="670"/>
                </a:lnTo>
                <a:lnTo>
                  <a:pt x="429" y="663"/>
                </a:lnTo>
                <a:lnTo>
                  <a:pt x="429" y="663"/>
                </a:lnTo>
                <a:lnTo>
                  <a:pt x="430" y="652"/>
                </a:lnTo>
                <a:lnTo>
                  <a:pt x="432" y="640"/>
                </a:lnTo>
                <a:lnTo>
                  <a:pt x="436" y="628"/>
                </a:lnTo>
                <a:lnTo>
                  <a:pt x="437" y="616"/>
                </a:lnTo>
                <a:lnTo>
                  <a:pt x="437" y="616"/>
                </a:lnTo>
                <a:lnTo>
                  <a:pt x="437" y="600"/>
                </a:lnTo>
                <a:lnTo>
                  <a:pt x="436" y="580"/>
                </a:lnTo>
                <a:lnTo>
                  <a:pt x="435" y="560"/>
                </a:lnTo>
                <a:lnTo>
                  <a:pt x="436" y="551"/>
                </a:lnTo>
                <a:lnTo>
                  <a:pt x="437" y="543"/>
                </a:lnTo>
                <a:lnTo>
                  <a:pt x="437" y="543"/>
                </a:lnTo>
                <a:lnTo>
                  <a:pt x="440" y="536"/>
                </a:lnTo>
                <a:lnTo>
                  <a:pt x="442" y="528"/>
                </a:lnTo>
                <a:lnTo>
                  <a:pt x="444" y="508"/>
                </a:lnTo>
                <a:lnTo>
                  <a:pt x="447" y="489"/>
                </a:lnTo>
                <a:lnTo>
                  <a:pt x="450" y="476"/>
                </a:lnTo>
                <a:lnTo>
                  <a:pt x="450" y="476"/>
                </a:lnTo>
                <a:lnTo>
                  <a:pt x="452" y="467"/>
                </a:lnTo>
                <a:lnTo>
                  <a:pt x="453" y="454"/>
                </a:lnTo>
                <a:lnTo>
                  <a:pt x="454" y="419"/>
                </a:lnTo>
                <a:lnTo>
                  <a:pt x="454" y="351"/>
                </a:lnTo>
                <a:lnTo>
                  <a:pt x="454" y="351"/>
                </a:lnTo>
                <a:lnTo>
                  <a:pt x="454" y="340"/>
                </a:lnTo>
                <a:lnTo>
                  <a:pt x="454" y="327"/>
                </a:lnTo>
                <a:lnTo>
                  <a:pt x="449" y="301"/>
                </a:lnTo>
                <a:lnTo>
                  <a:pt x="444" y="277"/>
                </a:lnTo>
                <a:lnTo>
                  <a:pt x="441" y="268"/>
                </a:lnTo>
                <a:lnTo>
                  <a:pt x="437" y="261"/>
                </a:lnTo>
                <a:lnTo>
                  <a:pt x="437" y="261"/>
                </a:lnTo>
                <a:lnTo>
                  <a:pt x="432" y="254"/>
                </a:lnTo>
                <a:lnTo>
                  <a:pt x="426" y="245"/>
                </a:lnTo>
                <a:lnTo>
                  <a:pt x="408" y="227"/>
                </a:lnTo>
                <a:lnTo>
                  <a:pt x="386" y="206"/>
                </a:lnTo>
                <a:lnTo>
                  <a:pt x="386" y="206"/>
                </a:lnTo>
                <a:lnTo>
                  <a:pt x="389" y="204"/>
                </a:lnTo>
                <a:lnTo>
                  <a:pt x="394" y="202"/>
                </a:lnTo>
                <a:lnTo>
                  <a:pt x="396" y="199"/>
                </a:lnTo>
                <a:lnTo>
                  <a:pt x="397" y="197"/>
                </a:lnTo>
                <a:lnTo>
                  <a:pt x="397" y="195"/>
                </a:lnTo>
                <a:lnTo>
                  <a:pt x="395" y="192"/>
                </a:lnTo>
                <a:lnTo>
                  <a:pt x="395" y="192"/>
                </a:lnTo>
                <a:lnTo>
                  <a:pt x="385" y="187"/>
                </a:lnTo>
                <a:lnTo>
                  <a:pt x="373" y="181"/>
                </a:lnTo>
                <a:lnTo>
                  <a:pt x="360" y="178"/>
                </a:lnTo>
                <a:lnTo>
                  <a:pt x="348" y="175"/>
                </a:lnTo>
                <a:lnTo>
                  <a:pt x="348" y="175"/>
                </a:lnTo>
                <a:lnTo>
                  <a:pt x="332" y="174"/>
                </a:lnTo>
                <a:lnTo>
                  <a:pt x="327" y="173"/>
                </a:lnTo>
                <a:lnTo>
                  <a:pt x="321" y="172"/>
                </a:lnTo>
                <a:lnTo>
                  <a:pt x="321" y="172"/>
                </a:lnTo>
                <a:lnTo>
                  <a:pt x="309" y="166"/>
                </a:lnTo>
                <a:lnTo>
                  <a:pt x="304" y="162"/>
                </a:lnTo>
                <a:lnTo>
                  <a:pt x="304" y="145"/>
                </a:lnTo>
                <a:lnTo>
                  <a:pt x="304" y="145"/>
                </a:lnTo>
                <a:lnTo>
                  <a:pt x="304" y="145"/>
                </a:lnTo>
                <a:lnTo>
                  <a:pt x="303" y="145"/>
                </a:lnTo>
                <a:lnTo>
                  <a:pt x="304" y="143"/>
                </a:lnTo>
                <a:lnTo>
                  <a:pt x="309" y="136"/>
                </a:lnTo>
                <a:lnTo>
                  <a:pt x="309" y="136"/>
                </a:lnTo>
                <a:lnTo>
                  <a:pt x="311" y="132"/>
                </a:lnTo>
                <a:lnTo>
                  <a:pt x="314" y="124"/>
                </a:lnTo>
                <a:lnTo>
                  <a:pt x="317" y="107"/>
                </a:lnTo>
                <a:lnTo>
                  <a:pt x="319" y="93"/>
                </a:lnTo>
                <a:lnTo>
                  <a:pt x="319" y="88"/>
                </a:lnTo>
                <a:lnTo>
                  <a:pt x="317" y="86"/>
                </a:lnTo>
                <a:lnTo>
                  <a:pt x="317" y="86"/>
                </a:lnTo>
                <a:lnTo>
                  <a:pt x="314" y="84"/>
                </a:lnTo>
                <a:lnTo>
                  <a:pt x="309" y="84"/>
                </a:lnTo>
                <a:lnTo>
                  <a:pt x="304" y="86"/>
                </a:lnTo>
                <a:lnTo>
                  <a:pt x="304" y="86"/>
                </a:lnTo>
                <a:lnTo>
                  <a:pt x="303" y="77"/>
                </a:lnTo>
                <a:lnTo>
                  <a:pt x="299" y="58"/>
                </a:lnTo>
                <a:lnTo>
                  <a:pt x="294" y="36"/>
                </a:lnTo>
                <a:lnTo>
                  <a:pt x="291" y="28"/>
                </a:lnTo>
                <a:lnTo>
                  <a:pt x="287" y="21"/>
                </a:lnTo>
                <a:lnTo>
                  <a:pt x="287" y="21"/>
                </a:lnTo>
                <a:lnTo>
                  <a:pt x="282" y="17"/>
                </a:lnTo>
                <a:lnTo>
                  <a:pt x="277" y="14"/>
                </a:lnTo>
                <a:lnTo>
                  <a:pt x="266" y="9"/>
                </a:lnTo>
                <a:lnTo>
                  <a:pt x="258" y="8"/>
                </a:lnTo>
                <a:lnTo>
                  <a:pt x="252" y="8"/>
                </a:lnTo>
                <a:lnTo>
                  <a:pt x="252" y="8"/>
                </a:lnTo>
                <a:lnTo>
                  <a:pt x="251" y="8"/>
                </a:lnTo>
                <a:lnTo>
                  <a:pt x="250" y="8"/>
                </a:lnTo>
                <a:lnTo>
                  <a:pt x="245" y="5"/>
                </a:lnTo>
                <a:lnTo>
                  <a:pt x="237" y="1"/>
                </a:lnTo>
                <a:lnTo>
                  <a:pt x="235" y="0"/>
                </a:lnTo>
                <a:lnTo>
                  <a:pt x="231" y="0"/>
                </a:lnTo>
                <a:lnTo>
                  <a:pt x="231" y="0"/>
                </a:lnTo>
                <a:lnTo>
                  <a:pt x="220" y="1"/>
                </a:lnTo>
                <a:lnTo>
                  <a:pt x="210" y="5"/>
                </a:lnTo>
                <a:lnTo>
                  <a:pt x="210" y="5"/>
                </a:lnTo>
                <a:lnTo>
                  <a:pt x="204" y="7"/>
                </a:lnTo>
                <a:lnTo>
                  <a:pt x="196" y="12"/>
                </a:lnTo>
                <a:lnTo>
                  <a:pt x="188" y="21"/>
                </a:lnTo>
                <a:lnTo>
                  <a:pt x="188" y="21"/>
                </a:lnTo>
                <a:lnTo>
                  <a:pt x="185" y="24"/>
                </a:lnTo>
                <a:lnTo>
                  <a:pt x="182" y="25"/>
                </a:lnTo>
                <a:lnTo>
                  <a:pt x="178" y="29"/>
                </a:lnTo>
                <a:lnTo>
                  <a:pt x="176" y="34"/>
                </a:lnTo>
                <a:lnTo>
                  <a:pt x="176" y="34"/>
                </a:lnTo>
                <a:lnTo>
                  <a:pt x="173" y="43"/>
                </a:lnTo>
                <a:lnTo>
                  <a:pt x="171" y="55"/>
                </a:lnTo>
                <a:lnTo>
                  <a:pt x="168" y="66"/>
                </a:lnTo>
                <a:lnTo>
                  <a:pt x="166" y="72"/>
                </a:lnTo>
                <a:lnTo>
                  <a:pt x="166" y="72"/>
                </a:lnTo>
                <a:lnTo>
                  <a:pt x="164" y="77"/>
                </a:lnTo>
                <a:lnTo>
                  <a:pt x="162" y="81"/>
                </a:lnTo>
                <a:lnTo>
                  <a:pt x="162" y="81"/>
                </a:lnTo>
                <a:lnTo>
                  <a:pt x="161" y="86"/>
                </a:lnTo>
                <a:lnTo>
                  <a:pt x="161" y="92"/>
                </a:lnTo>
                <a:lnTo>
                  <a:pt x="162" y="98"/>
                </a:lnTo>
                <a:lnTo>
                  <a:pt x="162" y="98"/>
                </a:lnTo>
                <a:lnTo>
                  <a:pt x="161" y="98"/>
                </a:lnTo>
                <a:lnTo>
                  <a:pt x="158" y="97"/>
                </a:lnTo>
                <a:lnTo>
                  <a:pt x="156" y="98"/>
                </a:lnTo>
                <a:lnTo>
                  <a:pt x="155" y="99"/>
                </a:lnTo>
                <a:lnTo>
                  <a:pt x="154" y="103"/>
                </a:lnTo>
                <a:lnTo>
                  <a:pt x="154" y="106"/>
                </a:lnTo>
                <a:lnTo>
                  <a:pt x="154" y="106"/>
                </a:lnTo>
                <a:lnTo>
                  <a:pt x="154" y="113"/>
                </a:lnTo>
                <a:lnTo>
                  <a:pt x="155" y="121"/>
                </a:lnTo>
                <a:lnTo>
                  <a:pt x="160" y="135"/>
                </a:lnTo>
                <a:lnTo>
                  <a:pt x="166" y="147"/>
                </a:lnTo>
                <a:lnTo>
                  <a:pt x="168" y="152"/>
                </a:lnTo>
                <a:lnTo>
                  <a:pt x="171" y="153"/>
                </a:lnTo>
                <a:lnTo>
                  <a:pt x="171" y="153"/>
                </a:lnTo>
                <a:lnTo>
                  <a:pt x="178" y="157"/>
                </a:lnTo>
                <a:lnTo>
                  <a:pt x="179" y="158"/>
                </a:lnTo>
                <a:lnTo>
                  <a:pt x="179" y="158"/>
                </a:lnTo>
                <a:lnTo>
                  <a:pt x="181" y="166"/>
                </a:lnTo>
                <a:lnTo>
                  <a:pt x="184" y="175"/>
                </a:lnTo>
                <a:lnTo>
                  <a:pt x="184" y="175"/>
                </a:lnTo>
                <a:lnTo>
                  <a:pt x="187" y="184"/>
                </a:lnTo>
                <a:lnTo>
                  <a:pt x="188" y="189"/>
                </a:lnTo>
                <a:lnTo>
                  <a:pt x="188" y="18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7">
            <a:extLst>
              <a:ext uri="{FF2B5EF4-FFF2-40B4-BE49-F238E27FC236}">
                <a16:creationId xmlns:a16="http://schemas.microsoft.com/office/drawing/2014/main" id="{60150DAC-5CA9-45BB-B5DE-B6E4FA93DFBE}"/>
              </a:ext>
            </a:extLst>
          </p:cNvPr>
          <p:cNvSpPr>
            <a:spLocks noEditPoints="1"/>
          </p:cNvSpPr>
          <p:nvPr/>
        </p:nvSpPr>
        <p:spPr bwMode="auto">
          <a:xfrm>
            <a:off x="8351473" y="2764851"/>
            <a:ext cx="701133" cy="1667447"/>
          </a:xfrm>
          <a:custGeom>
            <a:avLst/>
            <a:gdLst>
              <a:gd name="T0" fmla="*/ 127 w 505"/>
              <a:gd name="T1" fmla="*/ 132 h 1201"/>
              <a:gd name="T2" fmla="*/ 86 w 505"/>
              <a:gd name="T3" fmla="*/ 175 h 1201"/>
              <a:gd name="T4" fmla="*/ 47 w 505"/>
              <a:gd name="T5" fmla="*/ 270 h 1201"/>
              <a:gd name="T6" fmla="*/ 3 w 505"/>
              <a:gd name="T7" fmla="*/ 450 h 1201"/>
              <a:gd name="T8" fmla="*/ 14 w 505"/>
              <a:gd name="T9" fmla="*/ 519 h 1201"/>
              <a:gd name="T10" fmla="*/ 92 w 505"/>
              <a:gd name="T11" fmla="*/ 757 h 1201"/>
              <a:gd name="T12" fmla="*/ 93 w 505"/>
              <a:gd name="T13" fmla="*/ 819 h 1201"/>
              <a:gd name="T14" fmla="*/ 89 w 505"/>
              <a:gd name="T15" fmla="*/ 934 h 1201"/>
              <a:gd name="T16" fmla="*/ 109 w 505"/>
              <a:gd name="T17" fmla="*/ 1063 h 1201"/>
              <a:gd name="T18" fmla="*/ 96 w 505"/>
              <a:gd name="T19" fmla="*/ 1135 h 1201"/>
              <a:gd name="T20" fmla="*/ 98 w 505"/>
              <a:gd name="T21" fmla="*/ 1166 h 1201"/>
              <a:gd name="T22" fmla="*/ 140 w 505"/>
              <a:gd name="T23" fmla="*/ 1185 h 1201"/>
              <a:gd name="T24" fmla="*/ 186 w 505"/>
              <a:gd name="T25" fmla="*/ 1180 h 1201"/>
              <a:gd name="T26" fmla="*/ 181 w 505"/>
              <a:gd name="T27" fmla="*/ 1128 h 1201"/>
              <a:gd name="T28" fmla="*/ 180 w 505"/>
              <a:gd name="T29" fmla="*/ 1098 h 1201"/>
              <a:gd name="T30" fmla="*/ 183 w 505"/>
              <a:gd name="T31" fmla="*/ 956 h 1201"/>
              <a:gd name="T32" fmla="*/ 193 w 505"/>
              <a:gd name="T33" fmla="*/ 823 h 1201"/>
              <a:gd name="T34" fmla="*/ 225 w 505"/>
              <a:gd name="T35" fmla="*/ 877 h 1201"/>
              <a:gd name="T36" fmla="*/ 235 w 505"/>
              <a:gd name="T37" fmla="*/ 1013 h 1201"/>
              <a:gd name="T38" fmla="*/ 196 w 505"/>
              <a:gd name="T39" fmla="*/ 1110 h 1201"/>
              <a:gd name="T40" fmla="*/ 202 w 505"/>
              <a:gd name="T41" fmla="*/ 1132 h 1201"/>
              <a:gd name="T42" fmla="*/ 244 w 505"/>
              <a:gd name="T43" fmla="*/ 1146 h 1201"/>
              <a:gd name="T44" fmla="*/ 256 w 505"/>
              <a:gd name="T45" fmla="*/ 1178 h 1201"/>
              <a:gd name="T46" fmla="*/ 286 w 505"/>
              <a:gd name="T47" fmla="*/ 1199 h 1201"/>
              <a:gd name="T48" fmla="*/ 345 w 505"/>
              <a:gd name="T49" fmla="*/ 1192 h 1201"/>
              <a:gd name="T50" fmla="*/ 356 w 505"/>
              <a:gd name="T51" fmla="*/ 1166 h 1201"/>
              <a:gd name="T52" fmla="*/ 330 w 505"/>
              <a:gd name="T53" fmla="*/ 1143 h 1201"/>
              <a:gd name="T54" fmla="*/ 440 w 505"/>
              <a:gd name="T55" fmla="*/ 1142 h 1201"/>
              <a:gd name="T56" fmla="*/ 447 w 505"/>
              <a:gd name="T57" fmla="*/ 1111 h 1201"/>
              <a:gd name="T58" fmla="*/ 448 w 505"/>
              <a:gd name="T59" fmla="*/ 1078 h 1201"/>
              <a:gd name="T60" fmla="*/ 444 w 505"/>
              <a:gd name="T61" fmla="*/ 1053 h 1201"/>
              <a:gd name="T62" fmla="*/ 413 w 505"/>
              <a:gd name="T63" fmla="*/ 917 h 1201"/>
              <a:gd name="T64" fmla="*/ 503 w 505"/>
              <a:gd name="T65" fmla="*/ 914 h 1201"/>
              <a:gd name="T66" fmla="*/ 495 w 505"/>
              <a:gd name="T67" fmla="*/ 889 h 1201"/>
              <a:gd name="T68" fmla="*/ 482 w 505"/>
              <a:gd name="T69" fmla="*/ 819 h 1201"/>
              <a:gd name="T70" fmla="*/ 473 w 505"/>
              <a:gd name="T71" fmla="*/ 686 h 1201"/>
              <a:gd name="T72" fmla="*/ 451 w 505"/>
              <a:gd name="T73" fmla="*/ 542 h 1201"/>
              <a:gd name="T74" fmla="*/ 469 w 505"/>
              <a:gd name="T75" fmla="*/ 537 h 1201"/>
              <a:gd name="T76" fmla="*/ 482 w 505"/>
              <a:gd name="T77" fmla="*/ 521 h 1201"/>
              <a:gd name="T78" fmla="*/ 454 w 505"/>
              <a:gd name="T79" fmla="*/ 470 h 1201"/>
              <a:gd name="T80" fmla="*/ 470 w 505"/>
              <a:gd name="T81" fmla="*/ 449 h 1201"/>
              <a:gd name="T82" fmla="*/ 463 w 505"/>
              <a:gd name="T83" fmla="*/ 395 h 1201"/>
              <a:gd name="T84" fmla="*/ 435 w 505"/>
              <a:gd name="T85" fmla="*/ 330 h 1201"/>
              <a:gd name="T86" fmla="*/ 448 w 505"/>
              <a:gd name="T87" fmla="*/ 250 h 1201"/>
              <a:gd name="T88" fmla="*/ 425 w 505"/>
              <a:gd name="T89" fmla="*/ 185 h 1201"/>
              <a:gd name="T90" fmla="*/ 401 w 505"/>
              <a:gd name="T91" fmla="*/ 118 h 1201"/>
              <a:gd name="T92" fmla="*/ 390 w 505"/>
              <a:gd name="T93" fmla="*/ 50 h 1201"/>
              <a:gd name="T94" fmla="*/ 343 w 505"/>
              <a:gd name="T95" fmla="*/ 2 h 1201"/>
              <a:gd name="T96" fmla="*/ 296 w 505"/>
              <a:gd name="T97" fmla="*/ 2 h 1201"/>
              <a:gd name="T98" fmla="*/ 245 w 505"/>
              <a:gd name="T99" fmla="*/ 27 h 1201"/>
              <a:gd name="T100" fmla="*/ 211 w 505"/>
              <a:gd name="T101" fmla="*/ 70 h 1201"/>
              <a:gd name="T102" fmla="*/ 180 w 505"/>
              <a:gd name="T103" fmla="*/ 125 h 1201"/>
              <a:gd name="T104" fmla="*/ 332 w 505"/>
              <a:gd name="T105" fmla="*/ 348 h 1201"/>
              <a:gd name="T106" fmla="*/ 327 w 505"/>
              <a:gd name="T107" fmla="*/ 320 h 1201"/>
              <a:gd name="T108" fmla="*/ 335 w 505"/>
              <a:gd name="T109" fmla="*/ 915 h 1201"/>
              <a:gd name="T110" fmla="*/ 381 w 505"/>
              <a:gd name="T111" fmla="*/ 1005 h 1201"/>
              <a:gd name="T112" fmla="*/ 380 w 505"/>
              <a:gd name="T113" fmla="*/ 1048 h 1201"/>
              <a:gd name="T114" fmla="*/ 375 w 505"/>
              <a:gd name="T115" fmla="*/ 1093 h 1201"/>
              <a:gd name="T116" fmla="*/ 347 w 505"/>
              <a:gd name="T117" fmla="*/ 1107 h 1201"/>
              <a:gd name="T118" fmla="*/ 336 w 505"/>
              <a:gd name="T119" fmla="*/ 1068 h 1201"/>
              <a:gd name="T120" fmla="*/ 332 w 505"/>
              <a:gd name="T121" fmla="*/ 1017 h 1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05" h="1201">
                <a:moveTo>
                  <a:pt x="180" y="125"/>
                </a:moveTo>
                <a:lnTo>
                  <a:pt x="180" y="125"/>
                </a:lnTo>
                <a:lnTo>
                  <a:pt x="173" y="125"/>
                </a:lnTo>
                <a:lnTo>
                  <a:pt x="156" y="126"/>
                </a:lnTo>
                <a:lnTo>
                  <a:pt x="147" y="127"/>
                </a:lnTo>
                <a:lnTo>
                  <a:pt x="136" y="128"/>
                </a:lnTo>
                <a:lnTo>
                  <a:pt x="127" y="132"/>
                </a:lnTo>
                <a:lnTo>
                  <a:pt x="118" y="136"/>
                </a:lnTo>
                <a:lnTo>
                  <a:pt x="118" y="136"/>
                </a:lnTo>
                <a:lnTo>
                  <a:pt x="111" y="140"/>
                </a:lnTo>
                <a:lnTo>
                  <a:pt x="105" y="146"/>
                </a:lnTo>
                <a:lnTo>
                  <a:pt x="100" y="152"/>
                </a:lnTo>
                <a:lnTo>
                  <a:pt x="96" y="159"/>
                </a:lnTo>
                <a:lnTo>
                  <a:pt x="86" y="175"/>
                </a:lnTo>
                <a:lnTo>
                  <a:pt x="76" y="192"/>
                </a:lnTo>
                <a:lnTo>
                  <a:pt x="76" y="192"/>
                </a:lnTo>
                <a:lnTo>
                  <a:pt x="71" y="202"/>
                </a:lnTo>
                <a:lnTo>
                  <a:pt x="66" y="210"/>
                </a:lnTo>
                <a:lnTo>
                  <a:pt x="59" y="229"/>
                </a:lnTo>
                <a:lnTo>
                  <a:pt x="47" y="270"/>
                </a:lnTo>
                <a:lnTo>
                  <a:pt x="47" y="270"/>
                </a:lnTo>
                <a:lnTo>
                  <a:pt x="37" y="304"/>
                </a:lnTo>
                <a:lnTo>
                  <a:pt x="25" y="351"/>
                </a:lnTo>
                <a:lnTo>
                  <a:pt x="13" y="397"/>
                </a:lnTo>
                <a:lnTo>
                  <a:pt x="9" y="417"/>
                </a:lnTo>
                <a:lnTo>
                  <a:pt x="7" y="431"/>
                </a:lnTo>
                <a:lnTo>
                  <a:pt x="7" y="431"/>
                </a:lnTo>
                <a:lnTo>
                  <a:pt x="3" y="450"/>
                </a:lnTo>
                <a:lnTo>
                  <a:pt x="1" y="463"/>
                </a:lnTo>
                <a:lnTo>
                  <a:pt x="0" y="469"/>
                </a:lnTo>
                <a:lnTo>
                  <a:pt x="0" y="475"/>
                </a:lnTo>
                <a:lnTo>
                  <a:pt x="1" y="482"/>
                </a:lnTo>
                <a:lnTo>
                  <a:pt x="3" y="489"/>
                </a:lnTo>
                <a:lnTo>
                  <a:pt x="3" y="489"/>
                </a:lnTo>
                <a:lnTo>
                  <a:pt x="14" y="519"/>
                </a:lnTo>
                <a:lnTo>
                  <a:pt x="20" y="531"/>
                </a:lnTo>
                <a:lnTo>
                  <a:pt x="20" y="531"/>
                </a:lnTo>
                <a:lnTo>
                  <a:pt x="50" y="629"/>
                </a:lnTo>
                <a:lnTo>
                  <a:pt x="72" y="700"/>
                </a:lnTo>
                <a:lnTo>
                  <a:pt x="86" y="744"/>
                </a:lnTo>
                <a:lnTo>
                  <a:pt x="86" y="744"/>
                </a:lnTo>
                <a:lnTo>
                  <a:pt x="92" y="757"/>
                </a:lnTo>
                <a:lnTo>
                  <a:pt x="97" y="764"/>
                </a:lnTo>
                <a:lnTo>
                  <a:pt x="99" y="772"/>
                </a:lnTo>
                <a:lnTo>
                  <a:pt x="99" y="784"/>
                </a:lnTo>
                <a:lnTo>
                  <a:pt x="99" y="784"/>
                </a:lnTo>
                <a:lnTo>
                  <a:pt x="99" y="791"/>
                </a:lnTo>
                <a:lnTo>
                  <a:pt x="98" y="800"/>
                </a:lnTo>
                <a:lnTo>
                  <a:pt x="93" y="819"/>
                </a:lnTo>
                <a:lnTo>
                  <a:pt x="89" y="845"/>
                </a:lnTo>
                <a:lnTo>
                  <a:pt x="86" y="861"/>
                </a:lnTo>
                <a:lnTo>
                  <a:pt x="85" y="880"/>
                </a:lnTo>
                <a:lnTo>
                  <a:pt x="85" y="880"/>
                </a:lnTo>
                <a:lnTo>
                  <a:pt x="85" y="899"/>
                </a:lnTo>
                <a:lnTo>
                  <a:pt x="86" y="917"/>
                </a:lnTo>
                <a:lnTo>
                  <a:pt x="89" y="934"/>
                </a:lnTo>
                <a:lnTo>
                  <a:pt x="92" y="951"/>
                </a:lnTo>
                <a:lnTo>
                  <a:pt x="99" y="979"/>
                </a:lnTo>
                <a:lnTo>
                  <a:pt x="105" y="1001"/>
                </a:lnTo>
                <a:lnTo>
                  <a:pt x="105" y="1001"/>
                </a:lnTo>
                <a:lnTo>
                  <a:pt x="106" y="1012"/>
                </a:lnTo>
                <a:lnTo>
                  <a:pt x="108" y="1027"/>
                </a:lnTo>
                <a:lnTo>
                  <a:pt x="109" y="1063"/>
                </a:lnTo>
                <a:lnTo>
                  <a:pt x="109" y="1108"/>
                </a:lnTo>
                <a:lnTo>
                  <a:pt x="109" y="1108"/>
                </a:lnTo>
                <a:lnTo>
                  <a:pt x="108" y="1114"/>
                </a:lnTo>
                <a:lnTo>
                  <a:pt x="106" y="1120"/>
                </a:lnTo>
                <a:lnTo>
                  <a:pt x="102" y="1126"/>
                </a:lnTo>
                <a:lnTo>
                  <a:pt x="102" y="1126"/>
                </a:lnTo>
                <a:lnTo>
                  <a:pt x="96" y="1135"/>
                </a:lnTo>
                <a:lnTo>
                  <a:pt x="93" y="1140"/>
                </a:lnTo>
                <a:lnTo>
                  <a:pt x="92" y="1146"/>
                </a:lnTo>
                <a:lnTo>
                  <a:pt x="92" y="1150"/>
                </a:lnTo>
                <a:lnTo>
                  <a:pt x="92" y="1156"/>
                </a:lnTo>
                <a:lnTo>
                  <a:pt x="95" y="1161"/>
                </a:lnTo>
                <a:lnTo>
                  <a:pt x="98" y="1166"/>
                </a:lnTo>
                <a:lnTo>
                  <a:pt x="98" y="1166"/>
                </a:lnTo>
                <a:lnTo>
                  <a:pt x="105" y="1173"/>
                </a:lnTo>
                <a:lnTo>
                  <a:pt x="111" y="1177"/>
                </a:lnTo>
                <a:lnTo>
                  <a:pt x="117" y="1180"/>
                </a:lnTo>
                <a:lnTo>
                  <a:pt x="125" y="1182"/>
                </a:lnTo>
                <a:lnTo>
                  <a:pt x="125" y="1182"/>
                </a:lnTo>
                <a:lnTo>
                  <a:pt x="132" y="1184"/>
                </a:lnTo>
                <a:lnTo>
                  <a:pt x="140" y="1185"/>
                </a:lnTo>
                <a:lnTo>
                  <a:pt x="153" y="1184"/>
                </a:lnTo>
                <a:lnTo>
                  <a:pt x="153" y="1184"/>
                </a:lnTo>
                <a:lnTo>
                  <a:pt x="162" y="1185"/>
                </a:lnTo>
                <a:lnTo>
                  <a:pt x="173" y="1184"/>
                </a:lnTo>
                <a:lnTo>
                  <a:pt x="177" y="1184"/>
                </a:lnTo>
                <a:lnTo>
                  <a:pt x="182" y="1182"/>
                </a:lnTo>
                <a:lnTo>
                  <a:pt x="186" y="1180"/>
                </a:lnTo>
                <a:lnTo>
                  <a:pt x="187" y="1177"/>
                </a:lnTo>
                <a:lnTo>
                  <a:pt x="187" y="1177"/>
                </a:lnTo>
                <a:lnTo>
                  <a:pt x="187" y="1172"/>
                </a:lnTo>
                <a:lnTo>
                  <a:pt x="187" y="1166"/>
                </a:lnTo>
                <a:lnTo>
                  <a:pt x="184" y="1153"/>
                </a:lnTo>
                <a:lnTo>
                  <a:pt x="182" y="1139"/>
                </a:lnTo>
                <a:lnTo>
                  <a:pt x="181" y="1128"/>
                </a:lnTo>
                <a:lnTo>
                  <a:pt x="181" y="1128"/>
                </a:lnTo>
                <a:lnTo>
                  <a:pt x="182" y="1121"/>
                </a:lnTo>
                <a:lnTo>
                  <a:pt x="183" y="1114"/>
                </a:lnTo>
                <a:lnTo>
                  <a:pt x="184" y="1106"/>
                </a:lnTo>
                <a:lnTo>
                  <a:pt x="184" y="1106"/>
                </a:lnTo>
                <a:lnTo>
                  <a:pt x="182" y="1102"/>
                </a:lnTo>
                <a:lnTo>
                  <a:pt x="180" y="1098"/>
                </a:lnTo>
                <a:lnTo>
                  <a:pt x="180" y="1098"/>
                </a:lnTo>
                <a:lnTo>
                  <a:pt x="180" y="1038"/>
                </a:lnTo>
                <a:lnTo>
                  <a:pt x="181" y="996"/>
                </a:lnTo>
                <a:lnTo>
                  <a:pt x="181" y="975"/>
                </a:lnTo>
                <a:lnTo>
                  <a:pt x="181" y="975"/>
                </a:lnTo>
                <a:lnTo>
                  <a:pt x="182" y="970"/>
                </a:lnTo>
                <a:lnTo>
                  <a:pt x="183" y="956"/>
                </a:lnTo>
                <a:lnTo>
                  <a:pt x="183" y="920"/>
                </a:lnTo>
                <a:lnTo>
                  <a:pt x="183" y="920"/>
                </a:lnTo>
                <a:lnTo>
                  <a:pt x="183" y="894"/>
                </a:lnTo>
                <a:lnTo>
                  <a:pt x="183" y="877"/>
                </a:lnTo>
                <a:lnTo>
                  <a:pt x="183" y="877"/>
                </a:lnTo>
                <a:lnTo>
                  <a:pt x="187" y="856"/>
                </a:lnTo>
                <a:lnTo>
                  <a:pt x="193" y="823"/>
                </a:lnTo>
                <a:lnTo>
                  <a:pt x="201" y="780"/>
                </a:lnTo>
                <a:lnTo>
                  <a:pt x="201" y="780"/>
                </a:lnTo>
                <a:lnTo>
                  <a:pt x="211" y="815"/>
                </a:lnTo>
                <a:lnTo>
                  <a:pt x="224" y="857"/>
                </a:lnTo>
                <a:lnTo>
                  <a:pt x="224" y="857"/>
                </a:lnTo>
                <a:lnTo>
                  <a:pt x="225" y="865"/>
                </a:lnTo>
                <a:lnTo>
                  <a:pt x="225" y="877"/>
                </a:lnTo>
                <a:lnTo>
                  <a:pt x="226" y="913"/>
                </a:lnTo>
                <a:lnTo>
                  <a:pt x="226" y="948"/>
                </a:lnTo>
                <a:lnTo>
                  <a:pt x="227" y="962"/>
                </a:lnTo>
                <a:lnTo>
                  <a:pt x="228" y="972"/>
                </a:lnTo>
                <a:lnTo>
                  <a:pt x="228" y="972"/>
                </a:lnTo>
                <a:lnTo>
                  <a:pt x="232" y="991"/>
                </a:lnTo>
                <a:lnTo>
                  <a:pt x="235" y="1013"/>
                </a:lnTo>
                <a:lnTo>
                  <a:pt x="238" y="1046"/>
                </a:lnTo>
                <a:lnTo>
                  <a:pt x="238" y="1097"/>
                </a:lnTo>
                <a:lnTo>
                  <a:pt x="244" y="1102"/>
                </a:lnTo>
                <a:lnTo>
                  <a:pt x="240" y="1104"/>
                </a:lnTo>
                <a:lnTo>
                  <a:pt x="198" y="1110"/>
                </a:lnTo>
                <a:lnTo>
                  <a:pt x="198" y="1110"/>
                </a:lnTo>
                <a:lnTo>
                  <a:pt x="196" y="1110"/>
                </a:lnTo>
                <a:lnTo>
                  <a:pt x="194" y="1113"/>
                </a:lnTo>
                <a:lnTo>
                  <a:pt x="193" y="1115"/>
                </a:lnTo>
                <a:lnTo>
                  <a:pt x="193" y="1117"/>
                </a:lnTo>
                <a:lnTo>
                  <a:pt x="194" y="1120"/>
                </a:lnTo>
                <a:lnTo>
                  <a:pt x="196" y="1124"/>
                </a:lnTo>
                <a:lnTo>
                  <a:pt x="196" y="1124"/>
                </a:lnTo>
                <a:lnTo>
                  <a:pt x="202" y="1132"/>
                </a:lnTo>
                <a:lnTo>
                  <a:pt x="208" y="1135"/>
                </a:lnTo>
                <a:lnTo>
                  <a:pt x="213" y="1137"/>
                </a:lnTo>
                <a:lnTo>
                  <a:pt x="216" y="1139"/>
                </a:lnTo>
                <a:lnTo>
                  <a:pt x="216" y="1139"/>
                </a:lnTo>
                <a:lnTo>
                  <a:pt x="231" y="1142"/>
                </a:lnTo>
                <a:lnTo>
                  <a:pt x="244" y="1146"/>
                </a:lnTo>
                <a:lnTo>
                  <a:pt x="244" y="1146"/>
                </a:lnTo>
                <a:lnTo>
                  <a:pt x="242" y="1148"/>
                </a:lnTo>
                <a:lnTo>
                  <a:pt x="242" y="1155"/>
                </a:lnTo>
                <a:lnTo>
                  <a:pt x="245" y="1164"/>
                </a:lnTo>
                <a:lnTo>
                  <a:pt x="246" y="1168"/>
                </a:lnTo>
                <a:lnTo>
                  <a:pt x="248" y="1172"/>
                </a:lnTo>
                <a:lnTo>
                  <a:pt x="248" y="1172"/>
                </a:lnTo>
                <a:lnTo>
                  <a:pt x="256" y="1178"/>
                </a:lnTo>
                <a:lnTo>
                  <a:pt x="263" y="1184"/>
                </a:lnTo>
                <a:lnTo>
                  <a:pt x="271" y="1190"/>
                </a:lnTo>
                <a:lnTo>
                  <a:pt x="271" y="1190"/>
                </a:lnTo>
                <a:lnTo>
                  <a:pt x="271" y="1191"/>
                </a:lnTo>
                <a:lnTo>
                  <a:pt x="274" y="1194"/>
                </a:lnTo>
                <a:lnTo>
                  <a:pt x="280" y="1198"/>
                </a:lnTo>
                <a:lnTo>
                  <a:pt x="286" y="1199"/>
                </a:lnTo>
                <a:lnTo>
                  <a:pt x="292" y="1200"/>
                </a:lnTo>
                <a:lnTo>
                  <a:pt x="292" y="1200"/>
                </a:lnTo>
                <a:lnTo>
                  <a:pt x="306" y="1201"/>
                </a:lnTo>
                <a:lnTo>
                  <a:pt x="321" y="1199"/>
                </a:lnTo>
                <a:lnTo>
                  <a:pt x="334" y="1197"/>
                </a:lnTo>
                <a:lnTo>
                  <a:pt x="345" y="1192"/>
                </a:lnTo>
                <a:lnTo>
                  <a:pt x="345" y="1192"/>
                </a:lnTo>
                <a:lnTo>
                  <a:pt x="350" y="1188"/>
                </a:lnTo>
                <a:lnTo>
                  <a:pt x="354" y="1185"/>
                </a:lnTo>
                <a:lnTo>
                  <a:pt x="356" y="1180"/>
                </a:lnTo>
                <a:lnTo>
                  <a:pt x="357" y="1177"/>
                </a:lnTo>
                <a:lnTo>
                  <a:pt x="357" y="1173"/>
                </a:lnTo>
                <a:lnTo>
                  <a:pt x="356" y="1169"/>
                </a:lnTo>
                <a:lnTo>
                  <a:pt x="356" y="1166"/>
                </a:lnTo>
                <a:lnTo>
                  <a:pt x="354" y="1165"/>
                </a:lnTo>
                <a:lnTo>
                  <a:pt x="354" y="1165"/>
                </a:lnTo>
                <a:lnTo>
                  <a:pt x="341" y="1155"/>
                </a:lnTo>
                <a:lnTo>
                  <a:pt x="334" y="1150"/>
                </a:lnTo>
                <a:lnTo>
                  <a:pt x="330" y="1148"/>
                </a:lnTo>
                <a:lnTo>
                  <a:pt x="330" y="1148"/>
                </a:lnTo>
                <a:lnTo>
                  <a:pt x="330" y="1143"/>
                </a:lnTo>
                <a:lnTo>
                  <a:pt x="330" y="1141"/>
                </a:lnTo>
                <a:lnTo>
                  <a:pt x="330" y="1141"/>
                </a:lnTo>
                <a:lnTo>
                  <a:pt x="382" y="1142"/>
                </a:lnTo>
                <a:lnTo>
                  <a:pt x="420" y="1143"/>
                </a:lnTo>
                <a:lnTo>
                  <a:pt x="433" y="1143"/>
                </a:lnTo>
                <a:lnTo>
                  <a:pt x="440" y="1142"/>
                </a:lnTo>
                <a:lnTo>
                  <a:pt x="440" y="1142"/>
                </a:lnTo>
                <a:lnTo>
                  <a:pt x="444" y="1141"/>
                </a:lnTo>
                <a:lnTo>
                  <a:pt x="446" y="1139"/>
                </a:lnTo>
                <a:lnTo>
                  <a:pt x="448" y="1137"/>
                </a:lnTo>
                <a:lnTo>
                  <a:pt x="448" y="1133"/>
                </a:lnTo>
                <a:lnTo>
                  <a:pt x="448" y="1133"/>
                </a:lnTo>
                <a:lnTo>
                  <a:pt x="448" y="1124"/>
                </a:lnTo>
                <a:lnTo>
                  <a:pt x="447" y="1111"/>
                </a:lnTo>
                <a:lnTo>
                  <a:pt x="445" y="1091"/>
                </a:lnTo>
                <a:lnTo>
                  <a:pt x="445" y="1091"/>
                </a:lnTo>
                <a:lnTo>
                  <a:pt x="445" y="1084"/>
                </a:lnTo>
                <a:lnTo>
                  <a:pt x="446" y="1081"/>
                </a:lnTo>
                <a:lnTo>
                  <a:pt x="447" y="1080"/>
                </a:lnTo>
                <a:lnTo>
                  <a:pt x="448" y="1078"/>
                </a:lnTo>
                <a:lnTo>
                  <a:pt x="448" y="1078"/>
                </a:lnTo>
                <a:lnTo>
                  <a:pt x="452" y="1078"/>
                </a:lnTo>
                <a:lnTo>
                  <a:pt x="454" y="1077"/>
                </a:lnTo>
                <a:lnTo>
                  <a:pt x="456" y="1075"/>
                </a:lnTo>
                <a:lnTo>
                  <a:pt x="454" y="1071"/>
                </a:lnTo>
                <a:lnTo>
                  <a:pt x="454" y="1071"/>
                </a:lnTo>
                <a:lnTo>
                  <a:pt x="447" y="1062"/>
                </a:lnTo>
                <a:lnTo>
                  <a:pt x="444" y="1053"/>
                </a:lnTo>
                <a:lnTo>
                  <a:pt x="444" y="1053"/>
                </a:lnTo>
                <a:lnTo>
                  <a:pt x="438" y="1017"/>
                </a:lnTo>
                <a:lnTo>
                  <a:pt x="432" y="988"/>
                </a:lnTo>
                <a:lnTo>
                  <a:pt x="428" y="972"/>
                </a:lnTo>
                <a:lnTo>
                  <a:pt x="428" y="972"/>
                </a:lnTo>
                <a:lnTo>
                  <a:pt x="413" y="917"/>
                </a:lnTo>
                <a:lnTo>
                  <a:pt x="413" y="917"/>
                </a:lnTo>
                <a:lnTo>
                  <a:pt x="427" y="917"/>
                </a:lnTo>
                <a:lnTo>
                  <a:pt x="456" y="915"/>
                </a:lnTo>
                <a:lnTo>
                  <a:pt x="456" y="915"/>
                </a:lnTo>
                <a:lnTo>
                  <a:pt x="491" y="912"/>
                </a:lnTo>
                <a:lnTo>
                  <a:pt x="491" y="912"/>
                </a:lnTo>
                <a:lnTo>
                  <a:pt x="498" y="914"/>
                </a:lnTo>
                <a:lnTo>
                  <a:pt x="503" y="914"/>
                </a:lnTo>
                <a:lnTo>
                  <a:pt x="504" y="913"/>
                </a:lnTo>
                <a:lnTo>
                  <a:pt x="505" y="912"/>
                </a:lnTo>
                <a:lnTo>
                  <a:pt x="505" y="912"/>
                </a:lnTo>
                <a:lnTo>
                  <a:pt x="505" y="910"/>
                </a:lnTo>
                <a:lnTo>
                  <a:pt x="503" y="907"/>
                </a:lnTo>
                <a:lnTo>
                  <a:pt x="499" y="900"/>
                </a:lnTo>
                <a:lnTo>
                  <a:pt x="495" y="889"/>
                </a:lnTo>
                <a:lnTo>
                  <a:pt x="493" y="883"/>
                </a:lnTo>
                <a:lnTo>
                  <a:pt x="492" y="877"/>
                </a:lnTo>
                <a:lnTo>
                  <a:pt x="492" y="877"/>
                </a:lnTo>
                <a:lnTo>
                  <a:pt x="492" y="870"/>
                </a:lnTo>
                <a:lnTo>
                  <a:pt x="491" y="862"/>
                </a:lnTo>
                <a:lnTo>
                  <a:pt x="487" y="843"/>
                </a:lnTo>
                <a:lnTo>
                  <a:pt x="482" y="819"/>
                </a:lnTo>
                <a:lnTo>
                  <a:pt x="495" y="803"/>
                </a:lnTo>
                <a:lnTo>
                  <a:pt x="495" y="803"/>
                </a:lnTo>
                <a:lnTo>
                  <a:pt x="490" y="773"/>
                </a:lnTo>
                <a:lnTo>
                  <a:pt x="487" y="740"/>
                </a:lnTo>
                <a:lnTo>
                  <a:pt x="487" y="740"/>
                </a:lnTo>
                <a:lnTo>
                  <a:pt x="483" y="722"/>
                </a:lnTo>
                <a:lnTo>
                  <a:pt x="473" y="686"/>
                </a:lnTo>
                <a:lnTo>
                  <a:pt x="463" y="644"/>
                </a:lnTo>
                <a:lnTo>
                  <a:pt x="456" y="615"/>
                </a:lnTo>
                <a:lnTo>
                  <a:pt x="456" y="615"/>
                </a:lnTo>
                <a:lnTo>
                  <a:pt x="453" y="595"/>
                </a:lnTo>
                <a:lnTo>
                  <a:pt x="452" y="572"/>
                </a:lnTo>
                <a:lnTo>
                  <a:pt x="451" y="542"/>
                </a:lnTo>
                <a:lnTo>
                  <a:pt x="451" y="542"/>
                </a:lnTo>
                <a:lnTo>
                  <a:pt x="452" y="538"/>
                </a:lnTo>
                <a:lnTo>
                  <a:pt x="452" y="538"/>
                </a:lnTo>
                <a:lnTo>
                  <a:pt x="454" y="538"/>
                </a:lnTo>
                <a:lnTo>
                  <a:pt x="458" y="538"/>
                </a:lnTo>
                <a:lnTo>
                  <a:pt x="465" y="537"/>
                </a:lnTo>
                <a:lnTo>
                  <a:pt x="465" y="537"/>
                </a:lnTo>
                <a:lnTo>
                  <a:pt x="469" y="537"/>
                </a:lnTo>
                <a:lnTo>
                  <a:pt x="472" y="537"/>
                </a:lnTo>
                <a:lnTo>
                  <a:pt x="477" y="538"/>
                </a:lnTo>
                <a:lnTo>
                  <a:pt x="478" y="538"/>
                </a:lnTo>
                <a:lnTo>
                  <a:pt x="479" y="537"/>
                </a:lnTo>
                <a:lnTo>
                  <a:pt x="482" y="527"/>
                </a:lnTo>
                <a:lnTo>
                  <a:pt x="482" y="527"/>
                </a:lnTo>
                <a:lnTo>
                  <a:pt x="482" y="521"/>
                </a:lnTo>
                <a:lnTo>
                  <a:pt x="482" y="515"/>
                </a:lnTo>
                <a:lnTo>
                  <a:pt x="479" y="508"/>
                </a:lnTo>
                <a:lnTo>
                  <a:pt x="478" y="502"/>
                </a:lnTo>
                <a:lnTo>
                  <a:pt x="472" y="492"/>
                </a:lnTo>
                <a:lnTo>
                  <a:pt x="465" y="482"/>
                </a:lnTo>
                <a:lnTo>
                  <a:pt x="465" y="482"/>
                </a:lnTo>
                <a:lnTo>
                  <a:pt x="454" y="470"/>
                </a:lnTo>
                <a:lnTo>
                  <a:pt x="451" y="466"/>
                </a:lnTo>
                <a:lnTo>
                  <a:pt x="472" y="472"/>
                </a:lnTo>
                <a:lnTo>
                  <a:pt x="460" y="458"/>
                </a:lnTo>
                <a:lnTo>
                  <a:pt x="476" y="461"/>
                </a:lnTo>
                <a:lnTo>
                  <a:pt x="476" y="461"/>
                </a:lnTo>
                <a:lnTo>
                  <a:pt x="473" y="455"/>
                </a:lnTo>
                <a:lnTo>
                  <a:pt x="470" y="449"/>
                </a:lnTo>
                <a:lnTo>
                  <a:pt x="467" y="442"/>
                </a:lnTo>
                <a:lnTo>
                  <a:pt x="467" y="442"/>
                </a:lnTo>
                <a:lnTo>
                  <a:pt x="465" y="435"/>
                </a:lnTo>
                <a:lnTo>
                  <a:pt x="464" y="425"/>
                </a:lnTo>
                <a:lnTo>
                  <a:pt x="464" y="406"/>
                </a:lnTo>
                <a:lnTo>
                  <a:pt x="464" y="406"/>
                </a:lnTo>
                <a:lnTo>
                  <a:pt x="463" y="395"/>
                </a:lnTo>
                <a:lnTo>
                  <a:pt x="459" y="379"/>
                </a:lnTo>
                <a:lnTo>
                  <a:pt x="452" y="352"/>
                </a:lnTo>
                <a:lnTo>
                  <a:pt x="452" y="352"/>
                </a:lnTo>
                <a:lnTo>
                  <a:pt x="451" y="346"/>
                </a:lnTo>
                <a:lnTo>
                  <a:pt x="448" y="343"/>
                </a:lnTo>
                <a:lnTo>
                  <a:pt x="441" y="334"/>
                </a:lnTo>
                <a:lnTo>
                  <a:pt x="435" y="330"/>
                </a:lnTo>
                <a:lnTo>
                  <a:pt x="433" y="328"/>
                </a:lnTo>
                <a:lnTo>
                  <a:pt x="433" y="328"/>
                </a:lnTo>
                <a:lnTo>
                  <a:pt x="435" y="318"/>
                </a:lnTo>
                <a:lnTo>
                  <a:pt x="441" y="294"/>
                </a:lnTo>
                <a:lnTo>
                  <a:pt x="445" y="280"/>
                </a:lnTo>
                <a:lnTo>
                  <a:pt x="447" y="264"/>
                </a:lnTo>
                <a:lnTo>
                  <a:pt x="448" y="250"/>
                </a:lnTo>
                <a:lnTo>
                  <a:pt x="447" y="240"/>
                </a:lnTo>
                <a:lnTo>
                  <a:pt x="447" y="240"/>
                </a:lnTo>
                <a:lnTo>
                  <a:pt x="445" y="229"/>
                </a:lnTo>
                <a:lnTo>
                  <a:pt x="441" y="220"/>
                </a:lnTo>
                <a:lnTo>
                  <a:pt x="435" y="204"/>
                </a:lnTo>
                <a:lnTo>
                  <a:pt x="425" y="185"/>
                </a:lnTo>
                <a:lnTo>
                  <a:pt x="425" y="185"/>
                </a:lnTo>
                <a:lnTo>
                  <a:pt x="420" y="179"/>
                </a:lnTo>
                <a:lnTo>
                  <a:pt x="412" y="172"/>
                </a:lnTo>
                <a:lnTo>
                  <a:pt x="400" y="163"/>
                </a:lnTo>
                <a:lnTo>
                  <a:pt x="400" y="163"/>
                </a:lnTo>
                <a:lnTo>
                  <a:pt x="400" y="144"/>
                </a:lnTo>
                <a:lnTo>
                  <a:pt x="401" y="118"/>
                </a:lnTo>
                <a:lnTo>
                  <a:pt x="401" y="118"/>
                </a:lnTo>
                <a:lnTo>
                  <a:pt x="402" y="107"/>
                </a:lnTo>
                <a:lnTo>
                  <a:pt x="401" y="89"/>
                </a:lnTo>
                <a:lnTo>
                  <a:pt x="400" y="80"/>
                </a:lnTo>
                <a:lnTo>
                  <a:pt x="398" y="69"/>
                </a:lnTo>
                <a:lnTo>
                  <a:pt x="394" y="60"/>
                </a:lnTo>
                <a:lnTo>
                  <a:pt x="390" y="50"/>
                </a:lnTo>
                <a:lnTo>
                  <a:pt x="390" y="50"/>
                </a:lnTo>
                <a:lnTo>
                  <a:pt x="381" y="34"/>
                </a:lnTo>
                <a:lnTo>
                  <a:pt x="369" y="20"/>
                </a:lnTo>
                <a:lnTo>
                  <a:pt x="358" y="9"/>
                </a:lnTo>
                <a:lnTo>
                  <a:pt x="354" y="5"/>
                </a:lnTo>
                <a:lnTo>
                  <a:pt x="350" y="3"/>
                </a:lnTo>
                <a:lnTo>
                  <a:pt x="350" y="3"/>
                </a:lnTo>
                <a:lnTo>
                  <a:pt x="343" y="2"/>
                </a:lnTo>
                <a:lnTo>
                  <a:pt x="335" y="2"/>
                </a:lnTo>
                <a:lnTo>
                  <a:pt x="325" y="2"/>
                </a:lnTo>
                <a:lnTo>
                  <a:pt x="325" y="2"/>
                </a:lnTo>
                <a:lnTo>
                  <a:pt x="325" y="1"/>
                </a:lnTo>
                <a:lnTo>
                  <a:pt x="323" y="0"/>
                </a:lnTo>
                <a:lnTo>
                  <a:pt x="315" y="0"/>
                </a:lnTo>
                <a:lnTo>
                  <a:pt x="296" y="2"/>
                </a:lnTo>
                <a:lnTo>
                  <a:pt x="296" y="2"/>
                </a:lnTo>
                <a:lnTo>
                  <a:pt x="285" y="4"/>
                </a:lnTo>
                <a:lnTo>
                  <a:pt x="274" y="8"/>
                </a:lnTo>
                <a:lnTo>
                  <a:pt x="266" y="11"/>
                </a:lnTo>
                <a:lnTo>
                  <a:pt x="258" y="16"/>
                </a:lnTo>
                <a:lnTo>
                  <a:pt x="251" y="21"/>
                </a:lnTo>
                <a:lnTo>
                  <a:pt x="245" y="27"/>
                </a:lnTo>
                <a:lnTo>
                  <a:pt x="237" y="36"/>
                </a:lnTo>
                <a:lnTo>
                  <a:pt x="237" y="36"/>
                </a:lnTo>
                <a:lnTo>
                  <a:pt x="220" y="54"/>
                </a:lnTo>
                <a:lnTo>
                  <a:pt x="214" y="62"/>
                </a:lnTo>
                <a:lnTo>
                  <a:pt x="212" y="67"/>
                </a:lnTo>
                <a:lnTo>
                  <a:pt x="211" y="70"/>
                </a:lnTo>
                <a:lnTo>
                  <a:pt x="211" y="70"/>
                </a:lnTo>
                <a:lnTo>
                  <a:pt x="207" y="91"/>
                </a:lnTo>
                <a:lnTo>
                  <a:pt x="205" y="99"/>
                </a:lnTo>
                <a:lnTo>
                  <a:pt x="201" y="105"/>
                </a:lnTo>
                <a:lnTo>
                  <a:pt x="201" y="105"/>
                </a:lnTo>
                <a:lnTo>
                  <a:pt x="196" y="110"/>
                </a:lnTo>
                <a:lnTo>
                  <a:pt x="189" y="117"/>
                </a:lnTo>
                <a:lnTo>
                  <a:pt x="180" y="125"/>
                </a:lnTo>
                <a:lnTo>
                  <a:pt x="180" y="125"/>
                </a:lnTo>
                <a:close/>
                <a:moveTo>
                  <a:pt x="343" y="298"/>
                </a:moveTo>
                <a:lnTo>
                  <a:pt x="343" y="298"/>
                </a:lnTo>
                <a:lnTo>
                  <a:pt x="340" y="330"/>
                </a:lnTo>
                <a:lnTo>
                  <a:pt x="340" y="330"/>
                </a:lnTo>
                <a:lnTo>
                  <a:pt x="332" y="348"/>
                </a:lnTo>
                <a:lnTo>
                  <a:pt x="332" y="348"/>
                </a:lnTo>
                <a:lnTo>
                  <a:pt x="330" y="338"/>
                </a:lnTo>
                <a:lnTo>
                  <a:pt x="329" y="330"/>
                </a:lnTo>
                <a:lnTo>
                  <a:pt x="329" y="322"/>
                </a:lnTo>
                <a:lnTo>
                  <a:pt x="329" y="322"/>
                </a:lnTo>
                <a:lnTo>
                  <a:pt x="329" y="320"/>
                </a:lnTo>
                <a:lnTo>
                  <a:pt x="328" y="320"/>
                </a:lnTo>
                <a:lnTo>
                  <a:pt x="327" y="320"/>
                </a:lnTo>
                <a:lnTo>
                  <a:pt x="327" y="320"/>
                </a:lnTo>
                <a:lnTo>
                  <a:pt x="330" y="315"/>
                </a:lnTo>
                <a:lnTo>
                  <a:pt x="330" y="315"/>
                </a:lnTo>
                <a:lnTo>
                  <a:pt x="340" y="302"/>
                </a:lnTo>
                <a:lnTo>
                  <a:pt x="343" y="298"/>
                </a:lnTo>
                <a:lnTo>
                  <a:pt x="343" y="298"/>
                </a:lnTo>
                <a:close/>
                <a:moveTo>
                  <a:pt x="335" y="915"/>
                </a:moveTo>
                <a:lnTo>
                  <a:pt x="345" y="915"/>
                </a:lnTo>
                <a:lnTo>
                  <a:pt x="345" y="915"/>
                </a:lnTo>
                <a:lnTo>
                  <a:pt x="363" y="959"/>
                </a:lnTo>
                <a:lnTo>
                  <a:pt x="363" y="959"/>
                </a:lnTo>
                <a:lnTo>
                  <a:pt x="371" y="979"/>
                </a:lnTo>
                <a:lnTo>
                  <a:pt x="377" y="994"/>
                </a:lnTo>
                <a:lnTo>
                  <a:pt x="381" y="1005"/>
                </a:lnTo>
                <a:lnTo>
                  <a:pt x="381" y="1005"/>
                </a:lnTo>
                <a:lnTo>
                  <a:pt x="393" y="1046"/>
                </a:lnTo>
                <a:lnTo>
                  <a:pt x="393" y="1046"/>
                </a:lnTo>
                <a:lnTo>
                  <a:pt x="386" y="1046"/>
                </a:lnTo>
                <a:lnTo>
                  <a:pt x="381" y="1048"/>
                </a:lnTo>
                <a:lnTo>
                  <a:pt x="380" y="1048"/>
                </a:lnTo>
                <a:lnTo>
                  <a:pt x="380" y="1048"/>
                </a:lnTo>
                <a:lnTo>
                  <a:pt x="381" y="1055"/>
                </a:lnTo>
                <a:lnTo>
                  <a:pt x="381" y="1061"/>
                </a:lnTo>
                <a:lnTo>
                  <a:pt x="380" y="1068"/>
                </a:lnTo>
                <a:lnTo>
                  <a:pt x="380" y="1068"/>
                </a:lnTo>
                <a:lnTo>
                  <a:pt x="376" y="1090"/>
                </a:lnTo>
                <a:lnTo>
                  <a:pt x="376" y="1090"/>
                </a:lnTo>
                <a:lnTo>
                  <a:pt x="375" y="1093"/>
                </a:lnTo>
                <a:lnTo>
                  <a:pt x="373" y="1097"/>
                </a:lnTo>
                <a:lnTo>
                  <a:pt x="369" y="1101"/>
                </a:lnTo>
                <a:lnTo>
                  <a:pt x="367" y="1103"/>
                </a:lnTo>
                <a:lnTo>
                  <a:pt x="363" y="1104"/>
                </a:lnTo>
                <a:lnTo>
                  <a:pt x="363" y="1104"/>
                </a:lnTo>
                <a:lnTo>
                  <a:pt x="355" y="1106"/>
                </a:lnTo>
                <a:lnTo>
                  <a:pt x="347" y="1107"/>
                </a:lnTo>
                <a:lnTo>
                  <a:pt x="336" y="1108"/>
                </a:lnTo>
                <a:lnTo>
                  <a:pt x="336" y="1108"/>
                </a:lnTo>
                <a:lnTo>
                  <a:pt x="337" y="1090"/>
                </a:lnTo>
                <a:lnTo>
                  <a:pt x="337" y="1077"/>
                </a:lnTo>
                <a:lnTo>
                  <a:pt x="337" y="1071"/>
                </a:lnTo>
                <a:lnTo>
                  <a:pt x="336" y="1068"/>
                </a:lnTo>
                <a:lnTo>
                  <a:pt x="336" y="1068"/>
                </a:lnTo>
                <a:lnTo>
                  <a:pt x="330" y="1059"/>
                </a:lnTo>
                <a:lnTo>
                  <a:pt x="327" y="1056"/>
                </a:lnTo>
                <a:lnTo>
                  <a:pt x="327" y="1056"/>
                </a:lnTo>
                <a:lnTo>
                  <a:pt x="329" y="1046"/>
                </a:lnTo>
                <a:lnTo>
                  <a:pt x="331" y="1035"/>
                </a:lnTo>
                <a:lnTo>
                  <a:pt x="332" y="1017"/>
                </a:lnTo>
                <a:lnTo>
                  <a:pt x="332" y="1017"/>
                </a:lnTo>
                <a:lnTo>
                  <a:pt x="332" y="1007"/>
                </a:lnTo>
                <a:lnTo>
                  <a:pt x="332" y="997"/>
                </a:lnTo>
                <a:lnTo>
                  <a:pt x="330" y="978"/>
                </a:lnTo>
                <a:lnTo>
                  <a:pt x="327" y="958"/>
                </a:lnTo>
                <a:lnTo>
                  <a:pt x="335" y="91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5">
            <a:extLst>
              <a:ext uri="{FF2B5EF4-FFF2-40B4-BE49-F238E27FC236}">
                <a16:creationId xmlns:a16="http://schemas.microsoft.com/office/drawing/2014/main" id="{C3C9DBBA-1714-4105-A737-252C4FB7B514}"/>
              </a:ext>
            </a:extLst>
          </p:cNvPr>
          <p:cNvSpPr>
            <a:spLocks noEditPoints="1"/>
          </p:cNvSpPr>
          <p:nvPr/>
        </p:nvSpPr>
        <p:spPr bwMode="auto">
          <a:xfrm>
            <a:off x="992560" y="863715"/>
            <a:ext cx="521277" cy="1513532"/>
          </a:xfrm>
          <a:custGeom>
            <a:avLst/>
            <a:gdLst>
              <a:gd name="T0" fmla="*/ 187 w 456"/>
              <a:gd name="T1" fmla="*/ 1275 h 1324"/>
              <a:gd name="T2" fmla="*/ 225 w 456"/>
              <a:gd name="T3" fmla="*/ 1290 h 1324"/>
              <a:gd name="T4" fmla="*/ 229 w 456"/>
              <a:gd name="T5" fmla="*/ 1303 h 1324"/>
              <a:gd name="T6" fmla="*/ 228 w 456"/>
              <a:gd name="T7" fmla="*/ 1320 h 1324"/>
              <a:gd name="T8" fmla="*/ 308 w 456"/>
              <a:gd name="T9" fmla="*/ 1319 h 1324"/>
              <a:gd name="T10" fmla="*/ 332 w 456"/>
              <a:gd name="T11" fmla="*/ 1287 h 1324"/>
              <a:gd name="T12" fmla="*/ 357 w 456"/>
              <a:gd name="T13" fmla="*/ 1227 h 1324"/>
              <a:gd name="T14" fmla="*/ 346 w 456"/>
              <a:gd name="T15" fmla="*/ 1185 h 1324"/>
              <a:gd name="T16" fmla="*/ 358 w 456"/>
              <a:gd name="T17" fmla="*/ 1117 h 1324"/>
              <a:gd name="T18" fmla="*/ 399 w 456"/>
              <a:gd name="T19" fmla="*/ 1016 h 1324"/>
              <a:gd name="T20" fmla="*/ 431 w 456"/>
              <a:gd name="T21" fmla="*/ 941 h 1324"/>
              <a:gd name="T22" fmla="*/ 446 w 456"/>
              <a:gd name="T23" fmla="*/ 696 h 1324"/>
              <a:gd name="T24" fmla="*/ 446 w 456"/>
              <a:gd name="T25" fmla="*/ 549 h 1324"/>
              <a:gd name="T26" fmla="*/ 418 w 456"/>
              <a:gd name="T27" fmla="*/ 444 h 1324"/>
              <a:gd name="T28" fmla="*/ 444 w 456"/>
              <a:gd name="T29" fmla="*/ 303 h 1324"/>
              <a:gd name="T30" fmla="*/ 415 w 456"/>
              <a:gd name="T31" fmla="*/ 225 h 1324"/>
              <a:gd name="T32" fmla="*/ 390 w 456"/>
              <a:gd name="T33" fmla="*/ 181 h 1324"/>
              <a:gd name="T34" fmla="*/ 386 w 456"/>
              <a:gd name="T35" fmla="*/ 175 h 1324"/>
              <a:gd name="T36" fmla="*/ 392 w 456"/>
              <a:gd name="T37" fmla="*/ 155 h 1324"/>
              <a:gd name="T38" fmla="*/ 373 w 456"/>
              <a:gd name="T39" fmla="*/ 136 h 1324"/>
              <a:gd name="T40" fmla="*/ 345 w 456"/>
              <a:gd name="T41" fmla="*/ 39 h 1324"/>
              <a:gd name="T42" fmla="*/ 303 w 456"/>
              <a:gd name="T43" fmla="*/ 3 h 1324"/>
              <a:gd name="T44" fmla="*/ 269 w 456"/>
              <a:gd name="T45" fmla="*/ 1 h 1324"/>
              <a:gd name="T46" fmla="*/ 219 w 456"/>
              <a:gd name="T47" fmla="*/ 24 h 1324"/>
              <a:gd name="T48" fmla="*/ 196 w 456"/>
              <a:gd name="T49" fmla="*/ 97 h 1324"/>
              <a:gd name="T50" fmla="*/ 181 w 456"/>
              <a:gd name="T51" fmla="*/ 161 h 1324"/>
              <a:gd name="T52" fmla="*/ 208 w 456"/>
              <a:gd name="T53" fmla="*/ 204 h 1324"/>
              <a:gd name="T54" fmla="*/ 228 w 456"/>
              <a:gd name="T55" fmla="*/ 234 h 1324"/>
              <a:gd name="T56" fmla="*/ 224 w 456"/>
              <a:gd name="T57" fmla="*/ 249 h 1324"/>
              <a:gd name="T58" fmla="*/ 210 w 456"/>
              <a:gd name="T59" fmla="*/ 292 h 1324"/>
              <a:gd name="T60" fmla="*/ 185 w 456"/>
              <a:gd name="T61" fmla="*/ 412 h 1324"/>
              <a:gd name="T62" fmla="*/ 159 w 456"/>
              <a:gd name="T63" fmla="*/ 500 h 1324"/>
              <a:gd name="T64" fmla="*/ 121 w 456"/>
              <a:gd name="T65" fmla="*/ 508 h 1324"/>
              <a:gd name="T66" fmla="*/ 100 w 456"/>
              <a:gd name="T67" fmla="*/ 513 h 1324"/>
              <a:gd name="T68" fmla="*/ 91 w 456"/>
              <a:gd name="T69" fmla="*/ 523 h 1324"/>
              <a:gd name="T70" fmla="*/ 78 w 456"/>
              <a:gd name="T71" fmla="*/ 560 h 1324"/>
              <a:gd name="T72" fmla="*/ 93 w 456"/>
              <a:gd name="T73" fmla="*/ 626 h 1324"/>
              <a:gd name="T74" fmla="*/ 100 w 456"/>
              <a:gd name="T75" fmla="*/ 668 h 1324"/>
              <a:gd name="T76" fmla="*/ 77 w 456"/>
              <a:gd name="T77" fmla="*/ 694 h 1324"/>
              <a:gd name="T78" fmla="*/ 54 w 456"/>
              <a:gd name="T79" fmla="*/ 748 h 1324"/>
              <a:gd name="T80" fmla="*/ 44 w 456"/>
              <a:gd name="T81" fmla="*/ 842 h 1324"/>
              <a:gd name="T82" fmla="*/ 31 w 456"/>
              <a:gd name="T83" fmla="*/ 880 h 1324"/>
              <a:gd name="T84" fmla="*/ 0 w 456"/>
              <a:gd name="T85" fmla="*/ 1111 h 1324"/>
              <a:gd name="T86" fmla="*/ 24 w 456"/>
              <a:gd name="T87" fmla="*/ 1133 h 1324"/>
              <a:gd name="T88" fmla="*/ 12 w 456"/>
              <a:gd name="T89" fmla="*/ 1189 h 1324"/>
              <a:gd name="T90" fmla="*/ 9 w 456"/>
              <a:gd name="T91" fmla="*/ 1226 h 1324"/>
              <a:gd name="T92" fmla="*/ 18 w 456"/>
              <a:gd name="T93" fmla="*/ 1273 h 1324"/>
              <a:gd name="T94" fmla="*/ 42 w 456"/>
              <a:gd name="T95" fmla="*/ 1284 h 1324"/>
              <a:gd name="T96" fmla="*/ 105 w 456"/>
              <a:gd name="T97" fmla="*/ 1275 h 1324"/>
              <a:gd name="T98" fmla="*/ 89 w 456"/>
              <a:gd name="T99" fmla="*/ 1243 h 1324"/>
              <a:gd name="T100" fmla="*/ 74 w 456"/>
              <a:gd name="T101" fmla="*/ 1196 h 1324"/>
              <a:gd name="T102" fmla="*/ 113 w 456"/>
              <a:gd name="T103" fmla="*/ 1168 h 1324"/>
              <a:gd name="T104" fmla="*/ 102 w 456"/>
              <a:gd name="T105" fmla="*/ 1220 h 1324"/>
              <a:gd name="T106" fmla="*/ 122 w 456"/>
              <a:gd name="T107" fmla="*/ 1266 h 1324"/>
              <a:gd name="T108" fmla="*/ 166 w 456"/>
              <a:gd name="T109" fmla="*/ 1273 h 1324"/>
              <a:gd name="T110" fmla="*/ 266 w 456"/>
              <a:gd name="T111" fmla="*/ 1030 h 1324"/>
              <a:gd name="T112" fmla="*/ 287 w 456"/>
              <a:gd name="T113" fmla="*/ 1191 h 1324"/>
              <a:gd name="T114" fmla="*/ 266 w 456"/>
              <a:gd name="T115" fmla="*/ 1230 h 1324"/>
              <a:gd name="T116" fmla="*/ 186 w 456"/>
              <a:gd name="T117" fmla="*/ 1223 h 1324"/>
              <a:gd name="T118" fmla="*/ 155 w 456"/>
              <a:gd name="T119" fmla="*/ 1164 h 1324"/>
              <a:gd name="T120" fmla="*/ 185 w 456"/>
              <a:gd name="T121" fmla="*/ 1152 h 1324"/>
              <a:gd name="T122" fmla="*/ 222 w 456"/>
              <a:gd name="T123" fmla="*/ 1157 h 1324"/>
              <a:gd name="T124" fmla="*/ 208 w 456"/>
              <a:gd name="T125" fmla="*/ 1021 h 1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56" h="1324">
                <a:moveTo>
                  <a:pt x="170" y="1274"/>
                </a:moveTo>
                <a:lnTo>
                  <a:pt x="170" y="1274"/>
                </a:lnTo>
                <a:lnTo>
                  <a:pt x="187" y="1273"/>
                </a:lnTo>
                <a:lnTo>
                  <a:pt x="187" y="1273"/>
                </a:lnTo>
                <a:lnTo>
                  <a:pt x="187" y="1273"/>
                </a:lnTo>
                <a:lnTo>
                  <a:pt x="187" y="1273"/>
                </a:lnTo>
                <a:lnTo>
                  <a:pt x="187" y="1275"/>
                </a:lnTo>
                <a:lnTo>
                  <a:pt x="189" y="1279"/>
                </a:lnTo>
                <a:lnTo>
                  <a:pt x="192" y="1284"/>
                </a:lnTo>
                <a:lnTo>
                  <a:pt x="196" y="1286"/>
                </a:lnTo>
                <a:lnTo>
                  <a:pt x="199" y="1287"/>
                </a:lnTo>
                <a:lnTo>
                  <a:pt x="199" y="1287"/>
                </a:lnTo>
                <a:lnTo>
                  <a:pt x="211" y="1288"/>
                </a:lnTo>
                <a:lnTo>
                  <a:pt x="225" y="1290"/>
                </a:lnTo>
                <a:lnTo>
                  <a:pt x="243" y="1288"/>
                </a:lnTo>
                <a:lnTo>
                  <a:pt x="243" y="1288"/>
                </a:lnTo>
                <a:lnTo>
                  <a:pt x="241" y="1292"/>
                </a:lnTo>
                <a:lnTo>
                  <a:pt x="238" y="1295"/>
                </a:lnTo>
                <a:lnTo>
                  <a:pt x="235" y="1299"/>
                </a:lnTo>
                <a:lnTo>
                  <a:pt x="235" y="1299"/>
                </a:lnTo>
                <a:lnTo>
                  <a:pt x="229" y="1303"/>
                </a:lnTo>
                <a:lnTo>
                  <a:pt x="223" y="1307"/>
                </a:lnTo>
                <a:lnTo>
                  <a:pt x="222" y="1310"/>
                </a:lnTo>
                <a:lnTo>
                  <a:pt x="221" y="1312"/>
                </a:lnTo>
                <a:lnTo>
                  <a:pt x="222" y="1316"/>
                </a:lnTo>
                <a:lnTo>
                  <a:pt x="224" y="1318"/>
                </a:lnTo>
                <a:lnTo>
                  <a:pt x="224" y="1318"/>
                </a:lnTo>
                <a:lnTo>
                  <a:pt x="228" y="1320"/>
                </a:lnTo>
                <a:lnTo>
                  <a:pt x="231" y="1321"/>
                </a:lnTo>
                <a:lnTo>
                  <a:pt x="238" y="1323"/>
                </a:lnTo>
                <a:lnTo>
                  <a:pt x="260" y="1324"/>
                </a:lnTo>
                <a:lnTo>
                  <a:pt x="260" y="1324"/>
                </a:lnTo>
                <a:lnTo>
                  <a:pt x="275" y="1324"/>
                </a:lnTo>
                <a:lnTo>
                  <a:pt x="293" y="1321"/>
                </a:lnTo>
                <a:lnTo>
                  <a:pt x="308" y="1319"/>
                </a:lnTo>
                <a:lnTo>
                  <a:pt x="313" y="1317"/>
                </a:lnTo>
                <a:lnTo>
                  <a:pt x="314" y="1316"/>
                </a:lnTo>
                <a:lnTo>
                  <a:pt x="314" y="1316"/>
                </a:lnTo>
                <a:lnTo>
                  <a:pt x="321" y="1304"/>
                </a:lnTo>
                <a:lnTo>
                  <a:pt x="327" y="1292"/>
                </a:lnTo>
                <a:lnTo>
                  <a:pt x="327" y="1292"/>
                </a:lnTo>
                <a:lnTo>
                  <a:pt x="332" y="1287"/>
                </a:lnTo>
                <a:lnTo>
                  <a:pt x="340" y="1276"/>
                </a:lnTo>
                <a:lnTo>
                  <a:pt x="348" y="1265"/>
                </a:lnTo>
                <a:lnTo>
                  <a:pt x="351" y="1260"/>
                </a:lnTo>
                <a:lnTo>
                  <a:pt x="353" y="1255"/>
                </a:lnTo>
                <a:lnTo>
                  <a:pt x="353" y="1255"/>
                </a:lnTo>
                <a:lnTo>
                  <a:pt x="354" y="1243"/>
                </a:lnTo>
                <a:lnTo>
                  <a:pt x="357" y="1227"/>
                </a:lnTo>
                <a:lnTo>
                  <a:pt x="357" y="1210"/>
                </a:lnTo>
                <a:lnTo>
                  <a:pt x="357" y="1204"/>
                </a:lnTo>
                <a:lnTo>
                  <a:pt x="354" y="1201"/>
                </a:lnTo>
                <a:lnTo>
                  <a:pt x="354" y="1201"/>
                </a:lnTo>
                <a:lnTo>
                  <a:pt x="348" y="1192"/>
                </a:lnTo>
                <a:lnTo>
                  <a:pt x="346" y="1189"/>
                </a:lnTo>
                <a:lnTo>
                  <a:pt x="346" y="1185"/>
                </a:lnTo>
                <a:lnTo>
                  <a:pt x="346" y="1185"/>
                </a:lnTo>
                <a:lnTo>
                  <a:pt x="345" y="1179"/>
                </a:lnTo>
                <a:lnTo>
                  <a:pt x="345" y="1171"/>
                </a:lnTo>
                <a:lnTo>
                  <a:pt x="346" y="1159"/>
                </a:lnTo>
                <a:lnTo>
                  <a:pt x="351" y="1144"/>
                </a:lnTo>
                <a:lnTo>
                  <a:pt x="351" y="1144"/>
                </a:lnTo>
                <a:lnTo>
                  <a:pt x="358" y="1117"/>
                </a:lnTo>
                <a:lnTo>
                  <a:pt x="366" y="1079"/>
                </a:lnTo>
                <a:lnTo>
                  <a:pt x="376" y="1031"/>
                </a:lnTo>
                <a:lnTo>
                  <a:pt x="376" y="1031"/>
                </a:lnTo>
                <a:lnTo>
                  <a:pt x="386" y="1024"/>
                </a:lnTo>
                <a:lnTo>
                  <a:pt x="393" y="1020"/>
                </a:lnTo>
                <a:lnTo>
                  <a:pt x="399" y="1016"/>
                </a:lnTo>
                <a:lnTo>
                  <a:pt x="399" y="1016"/>
                </a:lnTo>
                <a:lnTo>
                  <a:pt x="403" y="1014"/>
                </a:lnTo>
                <a:lnTo>
                  <a:pt x="406" y="1008"/>
                </a:lnTo>
                <a:lnTo>
                  <a:pt x="417" y="988"/>
                </a:lnTo>
                <a:lnTo>
                  <a:pt x="422" y="976"/>
                </a:lnTo>
                <a:lnTo>
                  <a:pt x="427" y="964"/>
                </a:lnTo>
                <a:lnTo>
                  <a:pt x="430" y="952"/>
                </a:lnTo>
                <a:lnTo>
                  <a:pt x="431" y="941"/>
                </a:lnTo>
                <a:lnTo>
                  <a:pt x="431" y="941"/>
                </a:lnTo>
                <a:lnTo>
                  <a:pt x="434" y="896"/>
                </a:lnTo>
                <a:lnTo>
                  <a:pt x="438" y="823"/>
                </a:lnTo>
                <a:lnTo>
                  <a:pt x="443" y="753"/>
                </a:lnTo>
                <a:lnTo>
                  <a:pt x="444" y="719"/>
                </a:lnTo>
                <a:lnTo>
                  <a:pt x="444" y="719"/>
                </a:lnTo>
                <a:lnTo>
                  <a:pt x="446" y="696"/>
                </a:lnTo>
                <a:lnTo>
                  <a:pt x="447" y="660"/>
                </a:lnTo>
                <a:lnTo>
                  <a:pt x="450" y="609"/>
                </a:lnTo>
                <a:lnTo>
                  <a:pt x="456" y="607"/>
                </a:lnTo>
                <a:lnTo>
                  <a:pt x="456" y="607"/>
                </a:lnTo>
                <a:lnTo>
                  <a:pt x="453" y="583"/>
                </a:lnTo>
                <a:lnTo>
                  <a:pt x="449" y="560"/>
                </a:lnTo>
                <a:lnTo>
                  <a:pt x="446" y="549"/>
                </a:lnTo>
                <a:lnTo>
                  <a:pt x="442" y="539"/>
                </a:lnTo>
                <a:lnTo>
                  <a:pt x="442" y="539"/>
                </a:lnTo>
                <a:lnTo>
                  <a:pt x="435" y="514"/>
                </a:lnTo>
                <a:lnTo>
                  <a:pt x="427" y="485"/>
                </a:lnTo>
                <a:lnTo>
                  <a:pt x="421" y="461"/>
                </a:lnTo>
                <a:lnTo>
                  <a:pt x="418" y="450"/>
                </a:lnTo>
                <a:lnTo>
                  <a:pt x="418" y="444"/>
                </a:lnTo>
                <a:lnTo>
                  <a:pt x="418" y="444"/>
                </a:lnTo>
                <a:lnTo>
                  <a:pt x="423" y="419"/>
                </a:lnTo>
                <a:lnTo>
                  <a:pt x="433" y="374"/>
                </a:lnTo>
                <a:lnTo>
                  <a:pt x="442" y="329"/>
                </a:lnTo>
                <a:lnTo>
                  <a:pt x="444" y="313"/>
                </a:lnTo>
                <a:lnTo>
                  <a:pt x="444" y="303"/>
                </a:lnTo>
                <a:lnTo>
                  <a:pt x="444" y="303"/>
                </a:lnTo>
                <a:lnTo>
                  <a:pt x="441" y="288"/>
                </a:lnTo>
                <a:lnTo>
                  <a:pt x="435" y="266"/>
                </a:lnTo>
                <a:lnTo>
                  <a:pt x="427" y="245"/>
                </a:lnTo>
                <a:lnTo>
                  <a:pt x="423" y="236"/>
                </a:lnTo>
                <a:lnTo>
                  <a:pt x="419" y="230"/>
                </a:lnTo>
                <a:lnTo>
                  <a:pt x="419" y="230"/>
                </a:lnTo>
                <a:lnTo>
                  <a:pt x="415" y="225"/>
                </a:lnTo>
                <a:lnTo>
                  <a:pt x="408" y="220"/>
                </a:lnTo>
                <a:lnTo>
                  <a:pt x="393" y="210"/>
                </a:lnTo>
                <a:lnTo>
                  <a:pt x="374" y="199"/>
                </a:lnTo>
                <a:lnTo>
                  <a:pt x="380" y="185"/>
                </a:lnTo>
                <a:lnTo>
                  <a:pt x="380" y="185"/>
                </a:lnTo>
                <a:lnTo>
                  <a:pt x="384" y="183"/>
                </a:lnTo>
                <a:lnTo>
                  <a:pt x="390" y="181"/>
                </a:lnTo>
                <a:lnTo>
                  <a:pt x="390" y="181"/>
                </a:lnTo>
                <a:lnTo>
                  <a:pt x="392" y="179"/>
                </a:lnTo>
                <a:lnTo>
                  <a:pt x="393" y="174"/>
                </a:lnTo>
                <a:lnTo>
                  <a:pt x="395" y="169"/>
                </a:lnTo>
                <a:lnTo>
                  <a:pt x="395" y="169"/>
                </a:lnTo>
                <a:lnTo>
                  <a:pt x="389" y="174"/>
                </a:lnTo>
                <a:lnTo>
                  <a:pt x="386" y="175"/>
                </a:lnTo>
                <a:lnTo>
                  <a:pt x="385" y="175"/>
                </a:lnTo>
                <a:lnTo>
                  <a:pt x="385" y="174"/>
                </a:lnTo>
                <a:lnTo>
                  <a:pt x="385" y="174"/>
                </a:lnTo>
                <a:lnTo>
                  <a:pt x="390" y="162"/>
                </a:lnTo>
                <a:lnTo>
                  <a:pt x="393" y="155"/>
                </a:lnTo>
                <a:lnTo>
                  <a:pt x="393" y="155"/>
                </a:lnTo>
                <a:lnTo>
                  <a:pt x="392" y="155"/>
                </a:lnTo>
                <a:lnTo>
                  <a:pt x="388" y="157"/>
                </a:lnTo>
                <a:lnTo>
                  <a:pt x="382" y="156"/>
                </a:lnTo>
                <a:lnTo>
                  <a:pt x="379" y="156"/>
                </a:lnTo>
                <a:lnTo>
                  <a:pt x="378" y="154"/>
                </a:lnTo>
                <a:lnTo>
                  <a:pt x="378" y="154"/>
                </a:lnTo>
                <a:lnTo>
                  <a:pt x="376" y="147"/>
                </a:lnTo>
                <a:lnTo>
                  <a:pt x="373" y="136"/>
                </a:lnTo>
                <a:lnTo>
                  <a:pt x="371" y="121"/>
                </a:lnTo>
                <a:lnTo>
                  <a:pt x="371" y="121"/>
                </a:lnTo>
                <a:lnTo>
                  <a:pt x="369" y="108"/>
                </a:lnTo>
                <a:lnTo>
                  <a:pt x="363" y="82"/>
                </a:lnTo>
                <a:lnTo>
                  <a:pt x="358" y="67"/>
                </a:lnTo>
                <a:lnTo>
                  <a:pt x="352" y="52"/>
                </a:lnTo>
                <a:lnTo>
                  <a:pt x="345" y="39"/>
                </a:lnTo>
                <a:lnTo>
                  <a:pt x="341" y="33"/>
                </a:lnTo>
                <a:lnTo>
                  <a:pt x="337" y="28"/>
                </a:lnTo>
                <a:lnTo>
                  <a:pt x="337" y="28"/>
                </a:lnTo>
                <a:lnTo>
                  <a:pt x="328" y="20"/>
                </a:lnTo>
                <a:lnTo>
                  <a:pt x="320" y="13"/>
                </a:lnTo>
                <a:lnTo>
                  <a:pt x="312" y="8"/>
                </a:lnTo>
                <a:lnTo>
                  <a:pt x="303" y="3"/>
                </a:lnTo>
                <a:lnTo>
                  <a:pt x="296" y="1"/>
                </a:lnTo>
                <a:lnTo>
                  <a:pt x="289" y="0"/>
                </a:lnTo>
                <a:lnTo>
                  <a:pt x="281" y="0"/>
                </a:lnTo>
                <a:lnTo>
                  <a:pt x="281" y="0"/>
                </a:lnTo>
                <a:lnTo>
                  <a:pt x="271" y="1"/>
                </a:lnTo>
                <a:lnTo>
                  <a:pt x="269" y="1"/>
                </a:lnTo>
                <a:lnTo>
                  <a:pt x="269" y="1"/>
                </a:lnTo>
                <a:lnTo>
                  <a:pt x="263" y="1"/>
                </a:lnTo>
                <a:lnTo>
                  <a:pt x="256" y="1"/>
                </a:lnTo>
                <a:lnTo>
                  <a:pt x="248" y="3"/>
                </a:lnTo>
                <a:lnTo>
                  <a:pt x="238" y="7"/>
                </a:lnTo>
                <a:lnTo>
                  <a:pt x="229" y="13"/>
                </a:lnTo>
                <a:lnTo>
                  <a:pt x="224" y="18"/>
                </a:lnTo>
                <a:lnTo>
                  <a:pt x="219" y="24"/>
                </a:lnTo>
                <a:lnTo>
                  <a:pt x="216" y="30"/>
                </a:lnTo>
                <a:lnTo>
                  <a:pt x="212" y="37"/>
                </a:lnTo>
                <a:lnTo>
                  <a:pt x="212" y="37"/>
                </a:lnTo>
                <a:lnTo>
                  <a:pt x="206" y="52"/>
                </a:lnTo>
                <a:lnTo>
                  <a:pt x="202" y="67"/>
                </a:lnTo>
                <a:lnTo>
                  <a:pt x="198" y="83"/>
                </a:lnTo>
                <a:lnTo>
                  <a:pt x="196" y="97"/>
                </a:lnTo>
                <a:lnTo>
                  <a:pt x="193" y="121"/>
                </a:lnTo>
                <a:lnTo>
                  <a:pt x="191" y="130"/>
                </a:lnTo>
                <a:lnTo>
                  <a:pt x="190" y="138"/>
                </a:lnTo>
                <a:lnTo>
                  <a:pt x="190" y="138"/>
                </a:lnTo>
                <a:lnTo>
                  <a:pt x="185" y="149"/>
                </a:lnTo>
                <a:lnTo>
                  <a:pt x="181" y="157"/>
                </a:lnTo>
                <a:lnTo>
                  <a:pt x="181" y="161"/>
                </a:lnTo>
                <a:lnTo>
                  <a:pt x="183" y="166"/>
                </a:lnTo>
                <a:lnTo>
                  <a:pt x="184" y="172"/>
                </a:lnTo>
                <a:lnTo>
                  <a:pt x="187" y="179"/>
                </a:lnTo>
                <a:lnTo>
                  <a:pt x="187" y="179"/>
                </a:lnTo>
                <a:lnTo>
                  <a:pt x="199" y="201"/>
                </a:lnTo>
                <a:lnTo>
                  <a:pt x="202" y="207"/>
                </a:lnTo>
                <a:lnTo>
                  <a:pt x="208" y="204"/>
                </a:lnTo>
                <a:lnTo>
                  <a:pt x="210" y="206"/>
                </a:lnTo>
                <a:lnTo>
                  <a:pt x="215" y="204"/>
                </a:lnTo>
                <a:lnTo>
                  <a:pt x="215" y="204"/>
                </a:lnTo>
                <a:lnTo>
                  <a:pt x="222" y="217"/>
                </a:lnTo>
                <a:lnTo>
                  <a:pt x="226" y="227"/>
                </a:lnTo>
                <a:lnTo>
                  <a:pt x="228" y="231"/>
                </a:lnTo>
                <a:lnTo>
                  <a:pt x="228" y="234"/>
                </a:lnTo>
                <a:lnTo>
                  <a:pt x="228" y="234"/>
                </a:lnTo>
                <a:lnTo>
                  <a:pt x="225" y="243"/>
                </a:lnTo>
                <a:lnTo>
                  <a:pt x="222" y="245"/>
                </a:lnTo>
                <a:lnTo>
                  <a:pt x="222" y="245"/>
                </a:lnTo>
                <a:lnTo>
                  <a:pt x="222" y="246"/>
                </a:lnTo>
                <a:lnTo>
                  <a:pt x="222" y="247"/>
                </a:lnTo>
                <a:lnTo>
                  <a:pt x="224" y="249"/>
                </a:lnTo>
                <a:lnTo>
                  <a:pt x="228" y="250"/>
                </a:lnTo>
                <a:lnTo>
                  <a:pt x="228" y="256"/>
                </a:lnTo>
                <a:lnTo>
                  <a:pt x="251" y="249"/>
                </a:lnTo>
                <a:lnTo>
                  <a:pt x="251" y="249"/>
                </a:lnTo>
                <a:lnTo>
                  <a:pt x="213" y="289"/>
                </a:lnTo>
                <a:lnTo>
                  <a:pt x="213" y="289"/>
                </a:lnTo>
                <a:lnTo>
                  <a:pt x="210" y="292"/>
                </a:lnTo>
                <a:lnTo>
                  <a:pt x="208" y="298"/>
                </a:lnTo>
                <a:lnTo>
                  <a:pt x="203" y="313"/>
                </a:lnTo>
                <a:lnTo>
                  <a:pt x="197" y="335"/>
                </a:lnTo>
                <a:lnTo>
                  <a:pt x="197" y="335"/>
                </a:lnTo>
                <a:lnTo>
                  <a:pt x="192" y="372"/>
                </a:lnTo>
                <a:lnTo>
                  <a:pt x="189" y="399"/>
                </a:lnTo>
                <a:lnTo>
                  <a:pt x="185" y="412"/>
                </a:lnTo>
                <a:lnTo>
                  <a:pt x="183" y="423"/>
                </a:lnTo>
                <a:lnTo>
                  <a:pt x="183" y="423"/>
                </a:lnTo>
                <a:lnTo>
                  <a:pt x="177" y="444"/>
                </a:lnTo>
                <a:lnTo>
                  <a:pt x="170" y="468"/>
                </a:lnTo>
                <a:lnTo>
                  <a:pt x="163" y="496"/>
                </a:lnTo>
                <a:lnTo>
                  <a:pt x="163" y="496"/>
                </a:lnTo>
                <a:lnTo>
                  <a:pt x="159" y="500"/>
                </a:lnTo>
                <a:lnTo>
                  <a:pt x="155" y="501"/>
                </a:lnTo>
                <a:lnTo>
                  <a:pt x="155" y="501"/>
                </a:lnTo>
                <a:lnTo>
                  <a:pt x="141" y="503"/>
                </a:lnTo>
                <a:lnTo>
                  <a:pt x="129" y="504"/>
                </a:lnTo>
                <a:lnTo>
                  <a:pt x="125" y="507"/>
                </a:lnTo>
                <a:lnTo>
                  <a:pt x="121" y="508"/>
                </a:lnTo>
                <a:lnTo>
                  <a:pt x="121" y="508"/>
                </a:lnTo>
                <a:lnTo>
                  <a:pt x="113" y="515"/>
                </a:lnTo>
                <a:lnTo>
                  <a:pt x="109" y="519"/>
                </a:lnTo>
                <a:lnTo>
                  <a:pt x="109" y="519"/>
                </a:lnTo>
                <a:lnTo>
                  <a:pt x="107" y="514"/>
                </a:lnTo>
                <a:lnTo>
                  <a:pt x="103" y="513"/>
                </a:lnTo>
                <a:lnTo>
                  <a:pt x="101" y="511"/>
                </a:lnTo>
                <a:lnTo>
                  <a:pt x="100" y="513"/>
                </a:lnTo>
                <a:lnTo>
                  <a:pt x="100" y="513"/>
                </a:lnTo>
                <a:lnTo>
                  <a:pt x="95" y="515"/>
                </a:lnTo>
                <a:lnTo>
                  <a:pt x="94" y="519"/>
                </a:lnTo>
                <a:lnTo>
                  <a:pt x="94" y="519"/>
                </a:lnTo>
                <a:lnTo>
                  <a:pt x="94" y="521"/>
                </a:lnTo>
                <a:lnTo>
                  <a:pt x="93" y="522"/>
                </a:lnTo>
                <a:lnTo>
                  <a:pt x="91" y="523"/>
                </a:lnTo>
                <a:lnTo>
                  <a:pt x="91" y="523"/>
                </a:lnTo>
                <a:lnTo>
                  <a:pt x="89" y="526"/>
                </a:lnTo>
                <a:lnTo>
                  <a:pt x="86" y="529"/>
                </a:lnTo>
                <a:lnTo>
                  <a:pt x="86" y="529"/>
                </a:lnTo>
                <a:lnTo>
                  <a:pt x="83" y="536"/>
                </a:lnTo>
                <a:lnTo>
                  <a:pt x="80" y="551"/>
                </a:lnTo>
                <a:lnTo>
                  <a:pt x="78" y="560"/>
                </a:lnTo>
                <a:lnTo>
                  <a:pt x="78" y="570"/>
                </a:lnTo>
                <a:lnTo>
                  <a:pt x="78" y="579"/>
                </a:lnTo>
                <a:lnTo>
                  <a:pt x="80" y="590"/>
                </a:lnTo>
                <a:lnTo>
                  <a:pt x="80" y="590"/>
                </a:lnTo>
                <a:lnTo>
                  <a:pt x="84" y="606"/>
                </a:lnTo>
                <a:lnTo>
                  <a:pt x="89" y="617"/>
                </a:lnTo>
                <a:lnTo>
                  <a:pt x="93" y="626"/>
                </a:lnTo>
                <a:lnTo>
                  <a:pt x="94" y="637"/>
                </a:lnTo>
                <a:lnTo>
                  <a:pt x="94" y="637"/>
                </a:lnTo>
                <a:lnTo>
                  <a:pt x="95" y="660"/>
                </a:lnTo>
                <a:lnTo>
                  <a:pt x="99" y="654"/>
                </a:lnTo>
                <a:lnTo>
                  <a:pt x="99" y="654"/>
                </a:lnTo>
                <a:lnTo>
                  <a:pt x="100" y="668"/>
                </a:lnTo>
                <a:lnTo>
                  <a:pt x="100" y="668"/>
                </a:lnTo>
                <a:lnTo>
                  <a:pt x="101" y="668"/>
                </a:lnTo>
                <a:lnTo>
                  <a:pt x="102" y="667"/>
                </a:lnTo>
                <a:lnTo>
                  <a:pt x="103" y="675"/>
                </a:lnTo>
                <a:lnTo>
                  <a:pt x="103" y="675"/>
                </a:lnTo>
                <a:lnTo>
                  <a:pt x="94" y="681"/>
                </a:lnTo>
                <a:lnTo>
                  <a:pt x="86" y="687"/>
                </a:lnTo>
                <a:lnTo>
                  <a:pt x="77" y="694"/>
                </a:lnTo>
                <a:lnTo>
                  <a:pt x="77" y="694"/>
                </a:lnTo>
                <a:lnTo>
                  <a:pt x="70" y="705"/>
                </a:lnTo>
                <a:lnTo>
                  <a:pt x="63" y="719"/>
                </a:lnTo>
                <a:lnTo>
                  <a:pt x="58" y="731"/>
                </a:lnTo>
                <a:lnTo>
                  <a:pt x="56" y="740"/>
                </a:lnTo>
                <a:lnTo>
                  <a:pt x="56" y="740"/>
                </a:lnTo>
                <a:lnTo>
                  <a:pt x="54" y="748"/>
                </a:lnTo>
                <a:lnTo>
                  <a:pt x="49" y="761"/>
                </a:lnTo>
                <a:lnTo>
                  <a:pt x="43" y="780"/>
                </a:lnTo>
                <a:lnTo>
                  <a:pt x="43" y="780"/>
                </a:lnTo>
                <a:lnTo>
                  <a:pt x="44" y="802"/>
                </a:lnTo>
                <a:lnTo>
                  <a:pt x="45" y="823"/>
                </a:lnTo>
                <a:lnTo>
                  <a:pt x="45" y="823"/>
                </a:lnTo>
                <a:lnTo>
                  <a:pt x="44" y="842"/>
                </a:lnTo>
                <a:lnTo>
                  <a:pt x="42" y="858"/>
                </a:lnTo>
                <a:lnTo>
                  <a:pt x="42" y="858"/>
                </a:lnTo>
                <a:lnTo>
                  <a:pt x="36" y="867"/>
                </a:lnTo>
                <a:lnTo>
                  <a:pt x="31" y="874"/>
                </a:lnTo>
                <a:lnTo>
                  <a:pt x="31" y="877"/>
                </a:lnTo>
                <a:lnTo>
                  <a:pt x="31" y="880"/>
                </a:lnTo>
                <a:lnTo>
                  <a:pt x="31" y="880"/>
                </a:lnTo>
                <a:lnTo>
                  <a:pt x="35" y="889"/>
                </a:lnTo>
                <a:lnTo>
                  <a:pt x="35" y="889"/>
                </a:lnTo>
                <a:lnTo>
                  <a:pt x="13" y="1023"/>
                </a:lnTo>
                <a:lnTo>
                  <a:pt x="13" y="1023"/>
                </a:lnTo>
                <a:lnTo>
                  <a:pt x="2" y="1107"/>
                </a:lnTo>
                <a:lnTo>
                  <a:pt x="2" y="1107"/>
                </a:lnTo>
                <a:lnTo>
                  <a:pt x="0" y="1111"/>
                </a:lnTo>
                <a:lnTo>
                  <a:pt x="0" y="1114"/>
                </a:lnTo>
                <a:lnTo>
                  <a:pt x="2" y="1119"/>
                </a:lnTo>
                <a:lnTo>
                  <a:pt x="5" y="1125"/>
                </a:lnTo>
                <a:lnTo>
                  <a:pt x="5" y="1125"/>
                </a:lnTo>
                <a:lnTo>
                  <a:pt x="11" y="1128"/>
                </a:lnTo>
                <a:lnTo>
                  <a:pt x="17" y="1131"/>
                </a:lnTo>
                <a:lnTo>
                  <a:pt x="24" y="1133"/>
                </a:lnTo>
                <a:lnTo>
                  <a:pt x="24" y="1183"/>
                </a:lnTo>
                <a:lnTo>
                  <a:pt x="24" y="1183"/>
                </a:lnTo>
                <a:lnTo>
                  <a:pt x="23" y="1183"/>
                </a:lnTo>
                <a:lnTo>
                  <a:pt x="19" y="1183"/>
                </a:lnTo>
                <a:lnTo>
                  <a:pt x="16" y="1184"/>
                </a:lnTo>
                <a:lnTo>
                  <a:pt x="13" y="1186"/>
                </a:lnTo>
                <a:lnTo>
                  <a:pt x="12" y="1189"/>
                </a:lnTo>
                <a:lnTo>
                  <a:pt x="12" y="1189"/>
                </a:lnTo>
                <a:lnTo>
                  <a:pt x="10" y="1195"/>
                </a:lnTo>
                <a:lnTo>
                  <a:pt x="10" y="1201"/>
                </a:lnTo>
                <a:lnTo>
                  <a:pt x="11" y="1208"/>
                </a:lnTo>
                <a:lnTo>
                  <a:pt x="10" y="1216"/>
                </a:lnTo>
                <a:lnTo>
                  <a:pt x="10" y="1216"/>
                </a:lnTo>
                <a:lnTo>
                  <a:pt x="9" y="1226"/>
                </a:lnTo>
                <a:lnTo>
                  <a:pt x="7" y="1236"/>
                </a:lnTo>
                <a:lnTo>
                  <a:pt x="7" y="1236"/>
                </a:lnTo>
                <a:lnTo>
                  <a:pt x="5" y="1246"/>
                </a:lnTo>
                <a:lnTo>
                  <a:pt x="4" y="1255"/>
                </a:lnTo>
                <a:lnTo>
                  <a:pt x="4" y="1255"/>
                </a:lnTo>
                <a:lnTo>
                  <a:pt x="11" y="1265"/>
                </a:lnTo>
                <a:lnTo>
                  <a:pt x="18" y="1273"/>
                </a:lnTo>
                <a:lnTo>
                  <a:pt x="18" y="1273"/>
                </a:lnTo>
                <a:lnTo>
                  <a:pt x="26" y="1274"/>
                </a:lnTo>
                <a:lnTo>
                  <a:pt x="26" y="1274"/>
                </a:lnTo>
                <a:lnTo>
                  <a:pt x="33" y="1279"/>
                </a:lnTo>
                <a:lnTo>
                  <a:pt x="38" y="1282"/>
                </a:lnTo>
                <a:lnTo>
                  <a:pt x="42" y="1284"/>
                </a:lnTo>
                <a:lnTo>
                  <a:pt x="42" y="1284"/>
                </a:lnTo>
                <a:lnTo>
                  <a:pt x="50" y="1284"/>
                </a:lnTo>
                <a:lnTo>
                  <a:pt x="61" y="1284"/>
                </a:lnTo>
                <a:lnTo>
                  <a:pt x="61" y="1284"/>
                </a:lnTo>
                <a:lnTo>
                  <a:pt x="84" y="1281"/>
                </a:lnTo>
                <a:lnTo>
                  <a:pt x="99" y="1279"/>
                </a:lnTo>
                <a:lnTo>
                  <a:pt x="102" y="1278"/>
                </a:lnTo>
                <a:lnTo>
                  <a:pt x="105" y="1275"/>
                </a:lnTo>
                <a:lnTo>
                  <a:pt x="105" y="1275"/>
                </a:lnTo>
                <a:lnTo>
                  <a:pt x="103" y="1271"/>
                </a:lnTo>
                <a:lnTo>
                  <a:pt x="101" y="1262"/>
                </a:lnTo>
                <a:lnTo>
                  <a:pt x="96" y="1254"/>
                </a:lnTo>
                <a:lnTo>
                  <a:pt x="93" y="1248"/>
                </a:lnTo>
                <a:lnTo>
                  <a:pt x="93" y="1248"/>
                </a:lnTo>
                <a:lnTo>
                  <a:pt x="89" y="1243"/>
                </a:lnTo>
                <a:lnTo>
                  <a:pt x="87" y="1236"/>
                </a:lnTo>
                <a:lnTo>
                  <a:pt x="81" y="1224"/>
                </a:lnTo>
                <a:lnTo>
                  <a:pt x="81" y="1224"/>
                </a:lnTo>
                <a:lnTo>
                  <a:pt x="76" y="1213"/>
                </a:lnTo>
                <a:lnTo>
                  <a:pt x="73" y="1203"/>
                </a:lnTo>
                <a:lnTo>
                  <a:pt x="73" y="1203"/>
                </a:lnTo>
                <a:lnTo>
                  <a:pt x="74" y="1196"/>
                </a:lnTo>
                <a:lnTo>
                  <a:pt x="74" y="1196"/>
                </a:lnTo>
                <a:lnTo>
                  <a:pt x="73" y="1184"/>
                </a:lnTo>
                <a:lnTo>
                  <a:pt x="74" y="1171"/>
                </a:lnTo>
                <a:lnTo>
                  <a:pt x="74" y="1150"/>
                </a:lnTo>
                <a:lnTo>
                  <a:pt x="113" y="1156"/>
                </a:lnTo>
                <a:lnTo>
                  <a:pt x="113" y="1168"/>
                </a:lnTo>
                <a:lnTo>
                  <a:pt x="113" y="1168"/>
                </a:lnTo>
                <a:lnTo>
                  <a:pt x="112" y="1172"/>
                </a:lnTo>
                <a:lnTo>
                  <a:pt x="109" y="1181"/>
                </a:lnTo>
                <a:lnTo>
                  <a:pt x="109" y="1181"/>
                </a:lnTo>
                <a:lnTo>
                  <a:pt x="107" y="1188"/>
                </a:lnTo>
                <a:lnTo>
                  <a:pt x="106" y="1197"/>
                </a:lnTo>
                <a:lnTo>
                  <a:pt x="106" y="1197"/>
                </a:lnTo>
                <a:lnTo>
                  <a:pt x="102" y="1220"/>
                </a:lnTo>
                <a:lnTo>
                  <a:pt x="100" y="1242"/>
                </a:lnTo>
                <a:lnTo>
                  <a:pt x="100" y="1242"/>
                </a:lnTo>
                <a:lnTo>
                  <a:pt x="101" y="1245"/>
                </a:lnTo>
                <a:lnTo>
                  <a:pt x="103" y="1248"/>
                </a:lnTo>
                <a:lnTo>
                  <a:pt x="110" y="1256"/>
                </a:lnTo>
                <a:lnTo>
                  <a:pt x="119" y="1263"/>
                </a:lnTo>
                <a:lnTo>
                  <a:pt x="122" y="1266"/>
                </a:lnTo>
                <a:lnTo>
                  <a:pt x="125" y="1266"/>
                </a:lnTo>
                <a:lnTo>
                  <a:pt x="125" y="1266"/>
                </a:lnTo>
                <a:lnTo>
                  <a:pt x="139" y="1265"/>
                </a:lnTo>
                <a:lnTo>
                  <a:pt x="152" y="1265"/>
                </a:lnTo>
                <a:lnTo>
                  <a:pt x="152" y="1265"/>
                </a:lnTo>
                <a:lnTo>
                  <a:pt x="160" y="1269"/>
                </a:lnTo>
                <a:lnTo>
                  <a:pt x="166" y="1273"/>
                </a:lnTo>
                <a:lnTo>
                  <a:pt x="170" y="1274"/>
                </a:lnTo>
                <a:lnTo>
                  <a:pt x="170" y="1274"/>
                </a:lnTo>
                <a:close/>
                <a:moveTo>
                  <a:pt x="208" y="1021"/>
                </a:moveTo>
                <a:lnTo>
                  <a:pt x="208" y="1021"/>
                </a:lnTo>
                <a:lnTo>
                  <a:pt x="216" y="1022"/>
                </a:lnTo>
                <a:lnTo>
                  <a:pt x="236" y="1025"/>
                </a:lnTo>
                <a:lnTo>
                  <a:pt x="266" y="1030"/>
                </a:lnTo>
                <a:lnTo>
                  <a:pt x="266" y="1030"/>
                </a:lnTo>
                <a:lnTo>
                  <a:pt x="268" y="1041"/>
                </a:lnTo>
                <a:lnTo>
                  <a:pt x="273" y="1066"/>
                </a:lnTo>
                <a:lnTo>
                  <a:pt x="280" y="1107"/>
                </a:lnTo>
                <a:lnTo>
                  <a:pt x="280" y="1107"/>
                </a:lnTo>
                <a:lnTo>
                  <a:pt x="283" y="1150"/>
                </a:lnTo>
                <a:lnTo>
                  <a:pt x="287" y="1191"/>
                </a:lnTo>
                <a:lnTo>
                  <a:pt x="287" y="1191"/>
                </a:lnTo>
                <a:lnTo>
                  <a:pt x="287" y="1195"/>
                </a:lnTo>
                <a:lnTo>
                  <a:pt x="285" y="1200"/>
                </a:lnTo>
                <a:lnTo>
                  <a:pt x="279" y="1211"/>
                </a:lnTo>
                <a:lnTo>
                  <a:pt x="271" y="1223"/>
                </a:lnTo>
                <a:lnTo>
                  <a:pt x="266" y="1230"/>
                </a:lnTo>
                <a:lnTo>
                  <a:pt x="266" y="1230"/>
                </a:lnTo>
                <a:lnTo>
                  <a:pt x="257" y="1234"/>
                </a:lnTo>
                <a:lnTo>
                  <a:pt x="244" y="1240"/>
                </a:lnTo>
                <a:lnTo>
                  <a:pt x="225" y="1247"/>
                </a:lnTo>
                <a:lnTo>
                  <a:pt x="219" y="1242"/>
                </a:lnTo>
                <a:lnTo>
                  <a:pt x="204" y="1236"/>
                </a:lnTo>
                <a:lnTo>
                  <a:pt x="204" y="1236"/>
                </a:lnTo>
                <a:lnTo>
                  <a:pt x="186" y="1223"/>
                </a:lnTo>
                <a:lnTo>
                  <a:pt x="173" y="1214"/>
                </a:lnTo>
                <a:lnTo>
                  <a:pt x="166" y="1208"/>
                </a:lnTo>
                <a:lnTo>
                  <a:pt x="166" y="1208"/>
                </a:lnTo>
                <a:lnTo>
                  <a:pt x="164" y="1201"/>
                </a:lnTo>
                <a:lnTo>
                  <a:pt x="161" y="1189"/>
                </a:lnTo>
                <a:lnTo>
                  <a:pt x="158" y="1175"/>
                </a:lnTo>
                <a:lnTo>
                  <a:pt x="155" y="1164"/>
                </a:lnTo>
                <a:lnTo>
                  <a:pt x="155" y="1164"/>
                </a:lnTo>
                <a:lnTo>
                  <a:pt x="166" y="1157"/>
                </a:lnTo>
                <a:lnTo>
                  <a:pt x="166" y="1157"/>
                </a:lnTo>
                <a:lnTo>
                  <a:pt x="174" y="1152"/>
                </a:lnTo>
                <a:lnTo>
                  <a:pt x="179" y="1152"/>
                </a:lnTo>
                <a:lnTo>
                  <a:pt x="185" y="1152"/>
                </a:lnTo>
                <a:lnTo>
                  <a:pt x="185" y="1152"/>
                </a:lnTo>
                <a:lnTo>
                  <a:pt x="192" y="1153"/>
                </a:lnTo>
                <a:lnTo>
                  <a:pt x="200" y="1156"/>
                </a:lnTo>
                <a:lnTo>
                  <a:pt x="209" y="1158"/>
                </a:lnTo>
                <a:lnTo>
                  <a:pt x="217" y="1159"/>
                </a:lnTo>
                <a:lnTo>
                  <a:pt x="217" y="1159"/>
                </a:lnTo>
                <a:lnTo>
                  <a:pt x="219" y="1159"/>
                </a:lnTo>
                <a:lnTo>
                  <a:pt x="222" y="1157"/>
                </a:lnTo>
                <a:lnTo>
                  <a:pt x="222" y="1155"/>
                </a:lnTo>
                <a:lnTo>
                  <a:pt x="222" y="1152"/>
                </a:lnTo>
                <a:lnTo>
                  <a:pt x="221" y="1146"/>
                </a:lnTo>
                <a:lnTo>
                  <a:pt x="219" y="1143"/>
                </a:lnTo>
                <a:lnTo>
                  <a:pt x="219" y="1143"/>
                </a:lnTo>
                <a:lnTo>
                  <a:pt x="208" y="1021"/>
                </a:lnTo>
                <a:lnTo>
                  <a:pt x="208" y="102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6">
            <a:extLst>
              <a:ext uri="{FF2B5EF4-FFF2-40B4-BE49-F238E27FC236}">
                <a16:creationId xmlns:a16="http://schemas.microsoft.com/office/drawing/2014/main" id="{F431FEC2-D2E9-4657-94A1-EF115221A91E}"/>
              </a:ext>
            </a:extLst>
          </p:cNvPr>
          <p:cNvSpPr>
            <a:spLocks noEditPoints="1"/>
          </p:cNvSpPr>
          <p:nvPr/>
        </p:nvSpPr>
        <p:spPr bwMode="auto">
          <a:xfrm>
            <a:off x="2882770" y="863715"/>
            <a:ext cx="542894" cy="1592275"/>
          </a:xfrm>
          <a:custGeom>
            <a:avLst/>
            <a:gdLst>
              <a:gd name="T0" fmla="*/ 85 w 507"/>
              <a:gd name="T1" fmla="*/ 14 h 1487"/>
              <a:gd name="T2" fmla="*/ 46 w 507"/>
              <a:gd name="T3" fmla="*/ 60 h 1487"/>
              <a:gd name="T4" fmla="*/ 37 w 507"/>
              <a:gd name="T5" fmla="*/ 148 h 1487"/>
              <a:gd name="T6" fmla="*/ 55 w 507"/>
              <a:gd name="T7" fmla="*/ 205 h 1487"/>
              <a:gd name="T8" fmla="*/ 74 w 507"/>
              <a:gd name="T9" fmla="*/ 226 h 1487"/>
              <a:gd name="T10" fmla="*/ 75 w 507"/>
              <a:gd name="T11" fmla="*/ 248 h 1487"/>
              <a:gd name="T12" fmla="*/ 12 w 507"/>
              <a:gd name="T13" fmla="*/ 317 h 1487"/>
              <a:gd name="T14" fmla="*/ 55 w 507"/>
              <a:gd name="T15" fmla="*/ 602 h 1487"/>
              <a:gd name="T16" fmla="*/ 36 w 507"/>
              <a:gd name="T17" fmla="*/ 689 h 1487"/>
              <a:gd name="T18" fmla="*/ 33 w 507"/>
              <a:gd name="T19" fmla="*/ 895 h 1487"/>
              <a:gd name="T20" fmla="*/ 43 w 507"/>
              <a:gd name="T21" fmla="*/ 1094 h 1487"/>
              <a:gd name="T22" fmla="*/ 77 w 507"/>
              <a:gd name="T23" fmla="*/ 1243 h 1487"/>
              <a:gd name="T24" fmla="*/ 70 w 507"/>
              <a:gd name="T25" fmla="*/ 1283 h 1487"/>
              <a:gd name="T26" fmla="*/ 81 w 507"/>
              <a:gd name="T27" fmla="*/ 1339 h 1487"/>
              <a:gd name="T28" fmla="*/ 134 w 507"/>
              <a:gd name="T29" fmla="*/ 1365 h 1487"/>
              <a:gd name="T30" fmla="*/ 229 w 507"/>
              <a:gd name="T31" fmla="*/ 1383 h 1487"/>
              <a:gd name="T32" fmla="*/ 234 w 507"/>
              <a:gd name="T33" fmla="*/ 1362 h 1487"/>
              <a:gd name="T34" fmla="*/ 244 w 507"/>
              <a:gd name="T35" fmla="*/ 1388 h 1487"/>
              <a:gd name="T36" fmla="*/ 244 w 507"/>
              <a:gd name="T37" fmla="*/ 1419 h 1487"/>
              <a:gd name="T38" fmla="*/ 218 w 507"/>
              <a:gd name="T39" fmla="*/ 1465 h 1487"/>
              <a:gd name="T40" fmla="*/ 247 w 507"/>
              <a:gd name="T41" fmla="*/ 1487 h 1487"/>
              <a:gd name="T42" fmla="*/ 295 w 507"/>
              <a:gd name="T43" fmla="*/ 1467 h 1487"/>
              <a:gd name="T44" fmla="*/ 326 w 507"/>
              <a:gd name="T45" fmla="*/ 1422 h 1487"/>
              <a:gd name="T46" fmla="*/ 338 w 507"/>
              <a:gd name="T47" fmla="*/ 1483 h 1487"/>
              <a:gd name="T48" fmla="*/ 389 w 507"/>
              <a:gd name="T49" fmla="*/ 1471 h 1487"/>
              <a:gd name="T50" fmla="*/ 384 w 507"/>
              <a:gd name="T51" fmla="*/ 1349 h 1487"/>
              <a:gd name="T52" fmla="*/ 400 w 507"/>
              <a:gd name="T53" fmla="*/ 1283 h 1487"/>
              <a:gd name="T54" fmla="*/ 424 w 507"/>
              <a:gd name="T55" fmla="*/ 1050 h 1487"/>
              <a:gd name="T56" fmla="*/ 434 w 507"/>
              <a:gd name="T57" fmla="*/ 830 h 1487"/>
              <a:gd name="T58" fmla="*/ 489 w 507"/>
              <a:gd name="T59" fmla="*/ 823 h 1487"/>
              <a:gd name="T60" fmla="*/ 500 w 507"/>
              <a:gd name="T61" fmla="*/ 764 h 1487"/>
              <a:gd name="T62" fmla="*/ 455 w 507"/>
              <a:gd name="T63" fmla="*/ 645 h 1487"/>
              <a:gd name="T64" fmla="*/ 424 w 507"/>
              <a:gd name="T65" fmla="*/ 623 h 1487"/>
              <a:gd name="T66" fmla="*/ 413 w 507"/>
              <a:gd name="T67" fmla="*/ 628 h 1487"/>
              <a:gd name="T68" fmla="*/ 434 w 507"/>
              <a:gd name="T69" fmla="*/ 666 h 1487"/>
              <a:gd name="T70" fmla="*/ 397 w 507"/>
              <a:gd name="T71" fmla="*/ 644 h 1487"/>
              <a:gd name="T72" fmla="*/ 400 w 507"/>
              <a:gd name="T73" fmla="*/ 663 h 1487"/>
              <a:gd name="T74" fmla="*/ 412 w 507"/>
              <a:gd name="T75" fmla="*/ 721 h 1487"/>
              <a:gd name="T76" fmla="*/ 372 w 507"/>
              <a:gd name="T77" fmla="*/ 692 h 1487"/>
              <a:gd name="T78" fmla="*/ 385 w 507"/>
              <a:gd name="T79" fmla="*/ 667 h 1487"/>
              <a:gd name="T80" fmla="*/ 373 w 507"/>
              <a:gd name="T81" fmla="*/ 560 h 1487"/>
              <a:gd name="T82" fmla="*/ 319 w 507"/>
              <a:gd name="T83" fmla="*/ 539 h 1487"/>
              <a:gd name="T84" fmla="*/ 262 w 507"/>
              <a:gd name="T85" fmla="*/ 359 h 1487"/>
              <a:gd name="T86" fmla="*/ 175 w 507"/>
              <a:gd name="T87" fmla="*/ 230 h 1487"/>
              <a:gd name="T88" fmla="*/ 194 w 507"/>
              <a:gd name="T89" fmla="*/ 191 h 1487"/>
              <a:gd name="T90" fmla="*/ 219 w 507"/>
              <a:gd name="T91" fmla="*/ 142 h 1487"/>
              <a:gd name="T92" fmla="*/ 210 w 507"/>
              <a:gd name="T93" fmla="*/ 34 h 1487"/>
              <a:gd name="T94" fmla="*/ 173 w 507"/>
              <a:gd name="T95" fmla="*/ 4 h 1487"/>
              <a:gd name="T96" fmla="*/ 219 w 507"/>
              <a:gd name="T97" fmla="*/ 1054 h 1487"/>
              <a:gd name="T98" fmla="*/ 225 w 507"/>
              <a:gd name="T99" fmla="*/ 1163 h 1487"/>
              <a:gd name="T100" fmla="*/ 219 w 507"/>
              <a:gd name="T101" fmla="*/ 1193 h 1487"/>
              <a:gd name="T102" fmla="*/ 242 w 507"/>
              <a:gd name="T103" fmla="*/ 1309 h 1487"/>
              <a:gd name="T104" fmla="*/ 171 w 507"/>
              <a:gd name="T105" fmla="*/ 1258 h 1487"/>
              <a:gd name="T106" fmla="*/ 191 w 507"/>
              <a:gd name="T107" fmla="*/ 1125 h 1487"/>
              <a:gd name="T108" fmla="*/ 318 w 507"/>
              <a:gd name="T109" fmla="*/ 1193 h 1487"/>
              <a:gd name="T110" fmla="*/ 333 w 507"/>
              <a:gd name="T111" fmla="*/ 1349 h 1487"/>
              <a:gd name="T112" fmla="*/ 322 w 507"/>
              <a:gd name="T113" fmla="*/ 1389 h 1487"/>
              <a:gd name="T114" fmla="*/ 301 w 507"/>
              <a:gd name="T115" fmla="*/ 1318 h 1487"/>
              <a:gd name="T116" fmla="*/ 301 w 507"/>
              <a:gd name="T117" fmla="*/ 1201 h 1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07" h="1487">
                <a:moveTo>
                  <a:pt x="145" y="0"/>
                </a:moveTo>
                <a:lnTo>
                  <a:pt x="145" y="0"/>
                </a:lnTo>
                <a:lnTo>
                  <a:pt x="138" y="0"/>
                </a:lnTo>
                <a:lnTo>
                  <a:pt x="126" y="2"/>
                </a:lnTo>
                <a:lnTo>
                  <a:pt x="106" y="6"/>
                </a:lnTo>
                <a:lnTo>
                  <a:pt x="106" y="6"/>
                </a:lnTo>
                <a:lnTo>
                  <a:pt x="95" y="9"/>
                </a:lnTo>
                <a:lnTo>
                  <a:pt x="85" y="14"/>
                </a:lnTo>
                <a:lnTo>
                  <a:pt x="76" y="20"/>
                </a:lnTo>
                <a:lnTo>
                  <a:pt x="69" y="26"/>
                </a:lnTo>
                <a:lnTo>
                  <a:pt x="63" y="32"/>
                </a:lnTo>
                <a:lnTo>
                  <a:pt x="57" y="38"/>
                </a:lnTo>
                <a:lnTo>
                  <a:pt x="50" y="49"/>
                </a:lnTo>
                <a:lnTo>
                  <a:pt x="50" y="49"/>
                </a:lnTo>
                <a:lnTo>
                  <a:pt x="48" y="53"/>
                </a:lnTo>
                <a:lnTo>
                  <a:pt x="46" y="60"/>
                </a:lnTo>
                <a:lnTo>
                  <a:pt x="44" y="78"/>
                </a:lnTo>
                <a:lnTo>
                  <a:pt x="43" y="115"/>
                </a:lnTo>
                <a:lnTo>
                  <a:pt x="43" y="115"/>
                </a:lnTo>
                <a:lnTo>
                  <a:pt x="42" y="137"/>
                </a:lnTo>
                <a:lnTo>
                  <a:pt x="39" y="143"/>
                </a:lnTo>
                <a:lnTo>
                  <a:pt x="38" y="146"/>
                </a:lnTo>
                <a:lnTo>
                  <a:pt x="37" y="148"/>
                </a:lnTo>
                <a:lnTo>
                  <a:pt x="37" y="148"/>
                </a:lnTo>
                <a:lnTo>
                  <a:pt x="24" y="155"/>
                </a:lnTo>
                <a:lnTo>
                  <a:pt x="43" y="154"/>
                </a:lnTo>
                <a:lnTo>
                  <a:pt x="39" y="173"/>
                </a:lnTo>
                <a:lnTo>
                  <a:pt x="50" y="161"/>
                </a:lnTo>
                <a:lnTo>
                  <a:pt x="50" y="161"/>
                </a:lnTo>
                <a:lnTo>
                  <a:pt x="52" y="178"/>
                </a:lnTo>
                <a:lnTo>
                  <a:pt x="54" y="192"/>
                </a:lnTo>
                <a:lnTo>
                  <a:pt x="55" y="205"/>
                </a:lnTo>
                <a:lnTo>
                  <a:pt x="55" y="205"/>
                </a:lnTo>
                <a:lnTo>
                  <a:pt x="55" y="224"/>
                </a:lnTo>
                <a:lnTo>
                  <a:pt x="56" y="232"/>
                </a:lnTo>
                <a:lnTo>
                  <a:pt x="71" y="207"/>
                </a:lnTo>
                <a:lnTo>
                  <a:pt x="71" y="207"/>
                </a:lnTo>
                <a:lnTo>
                  <a:pt x="72" y="210"/>
                </a:lnTo>
                <a:lnTo>
                  <a:pt x="74" y="216"/>
                </a:lnTo>
                <a:lnTo>
                  <a:pt x="74" y="226"/>
                </a:lnTo>
                <a:lnTo>
                  <a:pt x="74" y="226"/>
                </a:lnTo>
                <a:lnTo>
                  <a:pt x="74" y="231"/>
                </a:lnTo>
                <a:lnTo>
                  <a:pt x="75" y="232"/>
                </a:lnTo>
                <a:lnTo>
                  <a:pt x="76" y="232"/>
                </a:lnTo>
                <a:lnTo>
                  <a:pt x="78" y="230"/>
                </a:lnTo>
                <a:lnTo>
                  <a:pt x="82" y="224"/>
                </a:lnTo>
                <a:lnTo>
                  <a:pt x="83" y="220"/>
                </a:lnTo>
                <a:lnTo>
                  <a:pt x="75" y="248"/>
                </a:lnTo>
                <a:lnTo>
                  <a:pt x="75" y="248"/>
                </a:lnTo>
                <a:lnTo>
                  <a:pt x="48" y="271"/>
                </a:lnTo>
                <a:lnTo>
                  <a:pt x="27" y="290"/>
                </a:lnTo>
                <a:lnTo>
                  <a:pt x="20" y="297"/>
                </a:lnTo>
                <a:lnTo>
                  <a:pt x="16" y="303"/>
                </a:lnTo>
                <a:lnTo>
                  <a:pt x="16" y="303"/>
                </a:lnTo>
                <a:lnTo>
                  <a:pt x="13" y="308"/>
                </a:lnTo>
                <a:lnTo>
                  <a:pt x="12" y="317"/>
                </a:lnTo>
                <a:lnTo>
                  <a:pt x="9" y="340"/>
                </a:lnTo>
                <a:lnTo>
                  <a:pt x="4" y="387"/>
                </a:lnTo>
                <a:lnTo>
                  <a:pt x="4" y="387"/>
                </a:lnTo>
                <a:lnTo>
                  <a:pt x="5" y="401"/>
                </a:lnTo>
                <a:lnTo>
                  <a:pt x="9" y="423"/>
                </a:lnTo>
                <a:lnTo>
                  <a:pt x="20" y="481"/>
                </a:lnTo>
                <a:lnTo>
                  <a:pt x="39" y="558"/>
                </a:lnTo>
                <a:lnTo>
                  <a:pt x="55" y="602"/>
                </a:lnTo>
                <a:lnTo>
                  <a:pt x="55" y="602"/>
                </a:lnTo>
                <a:lnTo>
                  <a:pt x="43" y="639"/>
                </a:lnTo>
                <a:lnTo>
                  <a:pt x="36" y="667"/>
                </a:lnTo>
                <a:lnTo>
                  <a:pt x="33" y="677"/>
                </a:lnTo>
                <a:lnTo>
                  <a:pt x="33" y="682"/>
                </a:lnTo>
                <a:lnTo>
                  <a:pt x="33" y="682"/>
                </a:lnTo>
                <a:lnTo>
                  <a:pt x="33" y="687"/>
                </a:lnTo>
                <a:lnTo>
                  <a:pt x="36" y="689"/>
                </a:lnTo>
                <a:lnTo>
                  <a:pt x="37" y="692"/>
                </a:lnTo>
                <a:lnTo>
                  <a:pt x="37" y="692"/>
                </a:lnTo>
                <a:lnTo>
                  <a:pt x="37" y="718"/>
                </a:lnTo>
                <a:lnTo>
                  <a:pt x="38" y="778"/>
                </a:lnTo>
                <a:lnTo>
                  <a:pt x="38" y="812"/>
                </a:lnTo>
                <a:lnTo>
                  <a:pt x="37" y="846"/>
                </a:lnTo>
                <a:lnTo>
                  <a:pt x="36" y="875"/>
                </a:lnTo>
                <a:lnTo>
                  <a:pt x="33" y="895"/>
                </a:lnTo>
                <a:lnTo>
                  <a:pt x="33" y="895"/>
                </a:lnTo>
                <a:lnTo>
                  <a:pt x="13" y="982"/>
                </a:lnTo>
                <a:lnTo>
                  <a:pt x="0" y="1037"/>
                </a:lnTo>
                <a:lnTo>
                  <a:pt x="44" y="1039"/>
                </a:lnTo>
                <a:lnTo>
                  <a:pt x="44" y="1039"/>
                </a:lnTo>
                <a:lnTo>
                  <a:pt x="44" y="1050"/>
                </a:lnTo>
                <a:lnTo>
                  <a:pt x="43" y="1078"/>
                </a:lnTo>
                <a:lnTo>
                  <a:pt x="43" y="1094"/>
                </a:lnTo>
                <a:lnTo>
                  <a:pt x="43" y="1112"/>
                </a:lnTo>
                <a:lnTo>
                  <a:pt x="45" y="1130"/>
                </a:lnTo>
                <a:lnTo>
                  <a:pt x="49" y="1146"/>
                </a:lnTo>
                <a:lnTo>
                  <a:pt x="49" y="1146"/>
                </a:lnTo>
                <a:lnTo>
                  <a:pt x="57" y="1177"/>
                </a:lnTo>
                <a:lnTo>
                  <a:pt x="67" y="1208"/>
                </a:lnTo>
                <a:lnTo>
                  <a:pt x="75" y="1234"/>
                </a:lnTo>
                <a:lnTo>
                  <a:pt x="77" y="1243"/>
                </a:lnTo>
                <a:lnTo>
                  <a:pt x="77" y="1249"/>
                </a:lnTo>
                <a:lnTo>
                  <a:pt x="77" y="1249"/>
                </a:lnTo>
                <a:lnTo>
                  <a:pt x="77" y="1267"/>
                </a:lnTo>
                <a:lnTo>
                  <a:pt x="76" y="1273"/>
                </a:lnTo>
                <a:lnTo>
                  <a:pt x="75" y="1274"/>
                </a:lnTo>
                <a:lnTo>
                  <a:pt x="75" y="1274"/>
                </a:lnTo>
                <a:lnTo>
                  <a:pt x="74" y="1277"/>
                </a:lnTo>
                <a:lnTo>
                  <a:pt x="70" y="1283"/>
                </a:lnTo>
                <a:lnTo>
                  <a:pt x="68" y="1291"/>
                </a:lnTo>
                <a:lnTo>
                  <a:pt x="65" y="1299"/>
                </a:lnTo>
                <a:lnTo>
                  <a:pt x="65" y="1299"/>
                </a:lnTo>
                <a:lnTo>
                  <a:pt x="65" y="1304"/>
                </a:lnTo>
                <a:lnTo>
                  <a:pt x="67" y="1309"/>
                </a:lnTo>
                <a:lnTo>
                  <a:pt x="69" y="1318"/>
                </a:lnTo>
                <a:lnTo>
                  <a:pt x="74" y="1329"/>
                </a:lnTo>
                <a:lnTo>
                  <a:pt x="81" y="1339"/>
                </a:lnTo>
                <a:lnTo>
                  <a:pt x="89" y="1344"/>
                </a:lnTo>
                <a:lnTo>
                  <a:pt x="101" y="1336"/>
                </a:lnTo>
                <a:lnTo>
                  <a:pt x="101" y="1336"/>
                </a:lnTo>
                <a:lnTo>
                  <a:pt x="112" y="1344"/>
                </a:lnTo>
                <a:lnTo>
                  <a:pt x="121" y="1354"/>
                </a:lnTo>
                <a:lnTo>
                  <a:pt x="132" y="1363"/>
                </a:lnTo>
                <a:lnTo>
                  <a:pt x="132" y="1363"/>
                </a:lnTo>
                <a:lnTo>
                  <a:pt x="134" y="1365"/>
                </a:lnTo>
                <a:lnTo>
                  <a:pt x="138" y="1368"/>
                </a:lnTo>
                <a:lnTo>
                  <a:pt x="148" y="1371"/>
                </a:lnTo>
                <a:lnTo>
                  <a:pt x="161" y="1375"/>
                </a:lnTo>
                <a:lnTo>
                  <a:pt x="177" y="1378"/>
                </a:lnTo>
                <a:lnTo>
                  <a:pt x="205" y="1382"/>
                </a:lnTo>
                <a:lnTo>
                  <a:pt x="224" y="1384"/>
                </a:lnTo>
                <a:lnTo>
                  <a:pt x="224" y="1384"/>
                </a:lnTo>
                <a:lnTo>
                  <a:pt x="229" y="1383"/>
                </a:lnTo>
                <a:lnTo>
                  <a:pt x="232" y="1382"/>
                </a:lnTo>
                <a:lnTo>
                  <a:pt x="235" y="1380"/>
                </a:lnTo>
                <a:lnTo>
                  <a:pt x="237" y="1377"/>
                </a:lnTo>
                <a:lnTo>
                  <a:pt x="239" y="1373"/>
                </a:lnTo>
                <a:lnTo>
                  <a:pt x="239" y="1369"/>
                </a:lnTo>
                <a:lnTo>
                  <a:pt x="239" y="1369"/>
                </a:lnTo>
                <a:lnTo>
                  <a:pt x="237" y="1365"/>
                </a:lnTo>
                <a:lnTo>
                  <a:pt x="234" y="1362"/>
                </a:lnTo>
                <a:lnTo>
                  <a:pt x="229" y="1357"/>
                </a:lnTo>
                <a:lnTo>
                  <a:pt x="250" y="1357"/>
                </a:lnTo>
                <a:lnTo>
                  <a:pt x="250" y="1357"/>
                </a:lnTo>
                <a:lnTo>
                  <a:pt x="250" y="1368"/>
                </a:lnTo>
                <a:lnTo>
                  <a:pt x="250" y="1376"/>
                </a:lnTo>
                <a:lnTo>
                  <a:pt x="249" y="1380"/>
                </a:lnTo>
                <a:lnTo>
                  <a:pt x="249" y="1380"/>
                </a:lnTo>
                <a:lnTo>
                  <a:pt x="244" y="1388"/>
                </a:lnTo>
                <a:lnTo>
                  <a:pt x="242" y="1393"/>
                </a:lnTo>
                <a:lnTo>
                  <a:pt x="241" y="1400"/>
                </a:lnTo>
                <a:lnTo>
                  <a:pt x="241" y="1400"/>
                </a:lnTo>
                <a:lnTo>
                  <a:pt x="242" y="1404"/>
                </a:lnTo>
                <a:lnTo>
                  <a:pt x="243" y="1409"/>
                </a:lnTo>
                <a:lnTo>
                  <a:pt x="245" y="1414"/>
                </a:lnTo>
                <a:lnTo>
                  <a:pt x="245" y="1416"/>
                </a:lnTo>
                <a:lnTo>
                  <a:pt x="244" y="1419"/>
                </a:lnTo>
                <a:lnTo>
                  <a:pt x="244" y="1419"/>
                </a:lnTo>
                <a:lnTo>
                  <a:pt x="239" y="1427"/>
                </a:lnTo>
                <a:lnTo>
                  <a:pt x="230" y="1439"/>
                </a:lnTo>
                <a:lnTo>
                  <a:pt x="222" y="1451"/>
                </a:lnTo>
                <a:lnTo>
                  <a:pt x="219" y="1457"/>
                </a:lnTo>
                <a:lnTo>
                  <a:pt x="218" y="1460"/>
                </a:lnTo>
                <a:lnTo>
                  <a:pt x="218" y="1460"/>
                </a:lnTo>
                <a:lnTo>
                  <a:pt x="218" y="1465"/>
                </a:lnTo>
                <a:lnTo>
                  <a:pt x="220" y="1468"/>
                </a:lnTo>
                <a:lnTo>
                  <a:pt x="223" y="1473"/>
                </a:lnTo>
                <a:lnTo>
                  <a:pt x="228" y="1478"/>
                </a:lnTo>
                <a:lnTo>
                  <a:pt x="231" y="1481"/>
                </a:lnTo>
                <a:lnTo>
                  <a:pt x="236" y="1485"/>
                </a:lnTo>
                <a:lnTo>
                  <a:pt x="242" y="1486"/>
                </a:lnTo>
                <a:lnTo>
                  <a:pt x="247" y="1487"/>
                </a:lnTo>
                <a:lnTo>
                  <a:pt x="247" y="1487"/>
                </a:lnTo>
                <a:lnTo>
                  <a:pt x="260" y="1487"/>
                </a:lnTo>
                <a:lnTo>
                  <a:pt x="268" y="1486"/>
                </a:lnTo>
                <a:lnTo>
                  <a:pt x="275" y="1485"/>
                </a:lnTo>
                <a:lnTo>
                  <a:pt x="283" y="1483"/>
                </a:lnTo>
                <a:lnTo>
                  <a:pt x="289" y="1478"/>
                </a:lnTo>
                <a:lnTo>
                  <a:pt x="292" y="1474"/>
                </a:lnTo>
                <a:lnTo>
                  <a:pt x="294" y="1471"/>
                </a:lnTo>
                <a:lnTo>
                  <a:pt x="295" y="1467"/>
                </a:lnTo>
                <a:lnTo>
                  <a:pt x="296" y="1463"/>
                </a:lnTo>
                <a:lnTo>
                  <a:pt x="296" y="1463"/>
                </a:lnTo>
                <a:lnTo>
                  <a:pt x="299" y="1453"/>
                </a:lnTo>
                <a:lnTo>
                  <a:pt x="303" y="1445"/>
                </a:lnTo>
                <a:lnTo>
                  <a:pt x="308" y="1438"/>
                </a:lnTo>
                <a:lnTo>
                  <a:pt x="313" y="1432"/>
                </a:lnTo>
                <a:lnTo>
                  <a:pt x="322" y="1423"/>
                </a:lnTo>
                <a:lnTo>
                  <a:pt x="326" y="1422"/>
                </a:lnTo>
                <a:lnTo>
                  <a:pt x="326" y="1422"/>
                </a:lnTo>
                <a:lnTo>
                  <a:pt x="325" y="1449"/>
                </a:lnTo>
                <a:lnTo>
                  <a:pt x="326" y="1468"/>
                </a:lnTo>
                <a:lnTo>
                  <a:pt x="327" y="1476"/>
                </a:lnTo>
                <a:lnTo>
                  <a:pt x="327" y="1480"/>
                </a:lnTo>
                <a:lnTo>
                  <a:pt x="327" y="1480"/>
                </a:lnTo>
                <a:lnTo>
                  <a:pt x="331" y="1481"/>
                </a:lnTo>
                <a:lnTo>
                  <a:pt x="338" y="1483"/>
                </a:lnTo>
                <a:lnTo>
                  <a:pt x="357" y="1483"/>
                </a:lnTo>
                <a:lnTo>
                  <a:pt x="367" y="1483"/>
                </a:lnTo>
                <a:lnTo>
                  <a:pt x="377" y="1481"/>
                </a:lnTo>
                <a:lnTo>
                  <a:pt x="384" y="1479"/>
                </a:lnTo>
                <a:lnTo>
                  <a:pt x="386" y="1478"/>
                </a:lnTo>
                <a:lnTo>
                  <a:pt x="387" y="1476"/>
                </a:lnTo>
                <a:lnTo>
                  <a:pt x="387" y="1476"/>
                </a:lnTo>
                <a:lnTo>
                  <a:pt x="389" y="1471"/>
                </a:lnTo>
                <a:lnTo>
                  <a:pt x="391" y="1463"/>
                </a:lnTo>
                <a:lnTo>
                  <a:pt x="393" y="1444"/>
                </a:lnTo>
                <a:lnTo>
                  <a:pt x="397" y="1416"/>
                </a:lnTo>
                <a:lnTo>
                  <a:pt x="397" y="1416"/>
                </a:lnTo>
                <a:lnTo>
                  <a:pt x="392" y="1400"/>
                </a:lnTo>
                <a:lnTo>
                  <a:pt x="387" y="1382"/>
                </a:lnTo>
                <a:lnTo>
                  <a:pt x="387" y="1382"/>
                </a:lnTo>
                <a:lnTo>
                  <a:pt x="384" y="1349"/>
                </a:lnTo>
                <a:lnTo>
                  <a:pt x="384" y="1349"/>
                </a:lnTo>
                <a:lnTo>
                  <a:pt x="386" y="1344"/>
                </a:lnTo>
                <a:lnTo>
                  <a:pt x="392" y="1329"/>
                </a:lnTo>
                <a:lnTo>
                  <a:pt x="396" y="1318"/>
                </a:lnTo>
                <a:lnTo>
                  <a:pt x="399" y="1307"/>
                </a:lnTo>
                <a:lnTo>
                  <a:pt x="400" y="1294"/>
                </a:lnTo>
                <a:lnTo>
                  <a:pt x="400" y="1283"/>
                </a:lnTo>
                <a:lnTo>
                  <a:pt x="400" y="1283"/>
                </a:lnTo>
                <a:lnTo>
                  <a:pt x="398" y="1256"/>
                </a:lnTo>
                <a:lnTo>
                  <a:pt x="396" y="1233"/>
                </a:lnTo>
                <a:lnTo>
                  <a:pt x="393" y="1208"/>
                </a:lnTo>
                <a:lnTo>
                  <a:pt x="403" y="1202"/>
                </a:lnTo>
                <a:lnTo>
                  <a:pt x="406" y="1159"/>
                </a:lnTo>
                <a:lnTo>
                  <a:pt x="416" y="1054"/>
                </a:lnTo>
                <a:lnTo>
                  <a:pt x="424" y="1050"/>
                </a:lnTo>
                <a:lnTo>
                  <a:pt x="424" y="1050"/>
                </a:lnTo>
                <a:lnTo>
                  <a:pt x="430" y="937"/>
                </a:lnTo>
                <a:lnTo>
                  <a:pt x="430" y="937"/>
                </a:lnTo>
                <a:lnTo>
                  <a:pt x="434" y="921"/>
                </a:lnTo>
                <a:lnTo>
                  <a:pt x="437" y="905"/>
                </a:lnTo>
                <a:lnTo>
                  <a:pt x="437" y="905"/>
                </a:lnTo>
                <a:lnTo>
                  <a:pt x="428" y="828"/>
                </a:lnTo>
                <a:lnTo>
                  <a:pt x="428" y="828"/>
                </a:lnTo>
                <a:lnTo>
                  <a:pt x="434" y="830"/>
                </a:lnTo>
                <a:lnTo>
                  <a:pt x="449" y="835"/>
                </a:lnTo>
                <a:lnTo>
                  <a:pt x="458" y="836"/>
                </a:lnTo>
                <a:lnTo>
                  <a:pt x="467" y="836"/>
                </a:lnTo>
                <a:lnTo>
                  <a:pt x="474" y="835"/>
                </a:lnTo>
                <a:lnTo>
                  <a:pt x="477" y="834"/>
                </a:lnTo>
                <a:lnTo>
                  <a:pt x="480" y="831"/>
                </a:lnTo>
                <a:lnTo>
                  <a:pt x="480" y="831"/>
                </a:lnTo>
                <a:lnTo>
                  <a:pt x="489" y="823"/>
                </a:lnTo>
                <a:lnTo>
                  <a:pt x="499" y="815"/>
                </a:lnTo>
                <a:lnTo>
                  <a:pt x="502" y="810"/>
                </a:lnTo>
                <a:lnTo>
                  <a:pt x="506" y="804"/>
                </a:lnTo>
                <a:lnTo>
                  <a:pt x="507" y="798"/>
                </a:lnTo>
                <a:lnTo>
                  <a:pt x="507" y="791"/>
                </a:lnTo>
                <a:lnTo>
                  <a:pt x="507" y="791"/>
                </a:lnTo>
                <a:lnTo>
                  <a:pt x="502" y="771"/>
                </a:lnTo>
                <a:lnTo>
                  <a:pt x="500" y="764"/>
                </a:lnTo>
                <a:lnTo>
                  <a:pt x="496" y="757"/>
                </a:lnTo>
                <a:lnTo>
                  <a:pt x="496" y="757"/>
                </a:lnTo>
                <a:lnTo>
                  <a:pt x="488" y="738"/>
                </a:lnTo>
                <a:lnTo>
                  <a:pt x="483" y="726"/>
                </a:lnTo>
                <a:lnTo>
                  <a:pt x="472" y="725"/>
                </a:lnTo>
                <a:lnTo>
                  <a:pt x="455" y="690"/>
                </a:lnTo>
                <a:lnTo>
                  <a:pt x="455" y="645"/>
                </a:lnTo>
                <a:lnTo>
                  <a:pt x="455" y="645"/>
                </a:lnTo>
                <a:lnTo>
                  <a:pt x="444" y="635"/>
                </a:lnTo>
                <a:lnTo>
                  <a:pt x="437" y="625"/>
                </a:lnTo>
                <a:lnTo>
                  <a:pt x="431" y="621"/>
                </a:lnTo>
                <a:lnTo>
                  <a:pt x="431" y="621"/>
                </a:lnTo>
                <a:lnTo>
                  <a:pt x="428" y="621"/>
                </a:lnTo>
                <a:lnTo>
                  <a:pt x="425" y="622"/>
                </a:lnTo>
                <a:lnTo>
                  <a:pt x="424" y="623"/>
                </a:lnTo>
                <a:lnTo>
                  <a:pt x="424" y="623"/>
                </a:lnTo>
                <a:lnTo>
                  <a:pt x="440" y="641"/>
                </a:lnTo>
                <a:lnTo>
                  <a:pt x="440" y="641"/>
                </a:lnTo>
                <a:lnTo>
                  <a:pt x="442" y="647"/>
                </a:lnTo>
                <a:lnTo>
                  <a:pt x="443" y="650"/>
                </a:lnTo>
                <a:lnTo>
                  <a:pt x="443" y="650"/>
                </a:lnTo>
                <a:lnTo>
                  <a:pt x="429" y="637"/>
                </a:lnTo>
                <a:lnTo>
                  <a:pt x="418" y="630"/>
                </a:lnTo>
                <a:lnTo>
                  <a:pt x="413" y="628"/>
                </a:lnTo>
                <a:lnTo>
                  <a:pt x="410" y="626"/>
                </a:lnTo>
                <a:lnTo>
                  <a:pt x="410" y="626"/>
                </a:lnTo>
                <a:lnTo>
                  <a:pt x="410" y="628"/>
                </a:lnTo>
                <a:lnTo>
                  <a:pt x="409" y="629"/>
                </a:lnTo>
                <a:lnTo>
                  <a:pt x="411" y="634"/>
                </a:lnTo>
                <a:lnTo>
                  <a:pt x="419" y="647"/>
                </a:lnTo>
                <a:lnTo>
                  <a:pt x="434" y="666"/>
                </a:lnTo>
                <a:lnTo>
                  <a:pt x="434" y="666"/>
                </a:lnTo>
                <a:lnTo>
                  <a:pt x="416" y="650"/>
                </a:lnTo>
                <a:lnTo>
                  <a:pt x="404" y="641"/>
                </a:lnTo>
                <a:lnTo>
                  <a:pt x="399" y="638"/>
                </a:lnTo>
                <a:lnTo>
                  <a:pt x="398" y="638"/>
                </a:lnTo>
                <a:lnTo>
                  <a:pt x="397" y="638"/>
                </a:lnTo>
                <a:lnTo>
                  <a:pt x="397" y="638"/>
                </a:lnTo>
                <a:lnTo>
                  <a:pt x="397" y="641"/>
                </a:lnTo>
                <a:lnTo>
                  <a:pt x="397" y="644"/>
                </a:lnTo>
                <a:lnTo>
                  <a:pt x="402" y="654"/>
                </a:lnTo>
                <a:lnTo>
                  <a:pt x="409" y="666"/>
                </a:lnTo>
                <a:lnTo>
                  <a:pt x="409" y="666"/>
                </a:lnTo>
                <a:lnTo>
                  <a:pt x="405" y="662"/>
                </a:lnTo>
                <a:lnTo>
                  <a:pt x="403" y="662"/>
                </a:lnTo>
                <a:lnTo>
                  <a:pt x="402" y="662"/>
                </a:lnTo>
                <a:lnTo>
                  <a:pt x="400" y="663"/>
                </a:lnTo>
                <a:lnTo>
                  <a:pt x="400" y="663"/>
                </a:lnTo>
                <a:lnTo>
                  <a:pt x="400" y="666"/>
                </a:lnTo>
                <a:lnTo>
                  <a:pt x="402" y="670"/>
                </a:lnTo>
                <a:lnTo>
                  <a:pt x="406" y="681"/>
                </a:lnTo>
                <a:lnTo>
                  <a:pt x="415" y="698"/>
                </a:lnTo>
                <a:lnTo>
                  <a:pt x="415" y="698"/>
                </a:lnTo>
                <a:lnTo>
                  <a:pt x="424" y="722"/>
                </a:lnTo>
                <a:lnTo>
                  <a:pt x="424" y="722"/>
                </a:lnTo>
                <a:lnTo>
                  <a:pt x="412" y="721"/>
                </a:lnTo>
                <a:lnTo>
                  <a:pt x="412" y="721"/>
                </a:lnTo>
                <a:lnTo>
                  <a:pt x="395" y="714"/>
                </a:lnTo>
                <a:lnTo>
                  <a:pt x="383" y="711"/>
                </a:lnTo>
                <a:lnTo>
                  <a:pt x="378" y="707"/>
                </a:lnTo>
                <a:lnTo>
                  <a:pt x="378" y="707"/>
                </a:lnTo>
                <a:lnTo>
                  <a:pt x="376" y="699"/>
                </a:lnTo>
                <a:lnTo>
                  <a:pt x="373" y="694"/>
                </a:lnTo>
                <a:lnTo>
                  <a:pt x="372" y="692"/>
                </a:lnTo>
                <a:lnTo>
                  <a:pt x="372" y="692"/>
                </a:lnTo>
                <a:lnTo>
                  <a:pt x="371" y="688"/>
                </a:lnTo>
                <a:lnTo>
                  <a:pt x="372" y="682"/>
                </a:lnTo>
                <a:lnTo>
                  <a:pt x="373" y="673"/>
                </a:lnTo>
                <a:lnTo>
                  <a:pt x="373" y="673"/>
                </a:lnTo>
                <a:lnTo>
                  <a:pt x="379" y="671"/>
                </a:lnTo>
                <a:lnTo>
                  <a:pt x="383" y="669"/>
                </a:lnTo>
                <a:lnTo>
                  <a:pt x="385" y="667"/>
                </a:lnTo>
                <a:lnTo>
                  <a:pt x="385" y="667"/>
                </a:lnTo>
                <a:lnTo>
                  <a:pt x="393" y="645"/>
                </a:lnTo>
                <a:lnTo>
                  <a:pt x="400" y="625"/>
                </a:lnTo>
                <a:lnTo>
                  <a:pt x="397" y="610"/>
                </a:lnTo>
                <a:lnTo>
                  <a:pt x="397" y="610"/>
                </a:lnTo>
                <a:lnTo>
                  <a:pt x="386" y="585"/>
                </a:lnTo>
                <a:lnTo>
                  <a:pt x="378" y="567"/>
                </a:lnTo>
                <a:lnTo>
                  <a:pt x="373" y="560"/>
                </a:lnTo>
                <a:lnTo>
                  <a:pt x="370" y="555"/>
                </a:lnTo>
                <a:lnTo>
                  <a:pt x="370" y="555"/>
                </a:lnTo>
                <a:lnTo>
                  <a:pt x="361" y="551"/>
                </a:lnTo>
                <a:lnTo>
                  <a:pt x="351" y="546"/>
                </a:lnTo>
                <a:lnTo>
                  <a:pt x="340" y="541"/>
                </a:lnTo>
                <a:lnTo>
                  <a:pt x="333" y="539"/>
                </a:lnTo>
                <a:lnTo>
                  <a:pt x="333" y="539"/>
                </a:lnTo>
                <a:lnTo>
                  <a:pt x="319" y="539"/>
                </a:lnTo>
                <a:lnTo>
                  <a:pt x="306" y="539"/>
                </a:lnTo>
                <a:lnTo>
                  <a:pt x="306" y="539"/>
                </a:lnTo>
                <a:lnTo>
                  <a:pt x="270" y="542"/>
                </a:lnTo>
                <a:lnTo>
                  <a:pt x="270" y="542"/>
                </a:lnTo>
                <a:lnTo>
                  <a:pt x="275" y="394"/>
                </a:lnTo>
                <a:lnTo>
                  <a:pt x="275" y="394"/>
                </a:lnTo>
                <a:lnTo>
                  <a:pt x="271" y="383"/>
                </a:lnTo>
                <a:lnTo>
                  <a:pt x="262" y="359"/>
                </a:lnTo>
                <a:lnTo>
                  <a:pt x="249" y="326"/>
                </a:lnTo>
                <a:lnTo>
                  <a:pt x="262" y="304"/>
                </a:lnTo>
                <a:lnTo>
                  <a:pt x="262" y="304"/>
                </a:lnTo>
                <a:lnTo>
                  <a:pt x="219" y="276"/>
                </a:lnTo>
                <a:lnTo>
                  <a:pt x="219" y="276"/>
                </a:lnTo>
                <a:lnTo>
                  <a:pt x="196" y="251"/>
                </a:lnTo>
                <a:lnTo>
                  <a:pt x="175" y="230"/>
                </a:lnTo>
                <a:lnTo>
                  <a:pt x="175" y="230"/>
                </a:lnTo>
                <a:lnTo>
                  <a:pt x="183" y="211"/>
                </a:lnTo>
                <a:lnTo>
                  <a:pt x="189" y="199"/>
                </a:lnTo>
                <a:lnTo>
                  <a:pt x="191" y="195"/>
                </a:lnTo>
                <a:lnTo>
                  <a:pt x="192" y="194"/>
                </a:lnTo>
                <a:lnTo>
                  <a:pt x="192" y="194"/>
                </a:lnTo>
                <a:lnTo>
                  <a:pt x="192" y="195"/>
                </a:lnTo>
                <a:lnTo>
                  <a:pt x="193" y="194"/>
                </a:lnTo>
                <a:lnTo>
                  <a:pt x="194" y="191"/>
                </a:lnTo>
                <a:lnTo>
                  <a:pt x="197" y="184"/>
                </a:lnTo>
                <a:lnTo>
                  <a:pt x="198" y="198"/>
                </a:lnTo>
                <a:lnTo>
                  <a:pt x="198" y="198"/>
                </a:lnTo>
                <a:lnTo>
                  <a:pt x="213" y="179"/>
                </a:lnTo>
                <a:lnTo>
                  <a:pt x="213" y="179"/>
                </a:lnTo>
                <a:lnTo>
                  <a:pt x="216" y="173"/>
                </a:lnTo>
                <a:lnTo>
                  <a:pt x="218" y="165"/>
                </a:lnTo>
                <a:lnTo>
                  <a:pt x="219" y="142"/>
                </a:lnTo>
                <a:lnTo>
                  <a:pt x="219" y="117"/>
                </a:lnTo>
                <a:lnTo>
                  <a:pt x="219" y="108"/>
                </a:lnTo>
                <a:lnTo>
                  <a:pt x="218" y="102"/>
                </a:lnTo>
                <a:lnTo>
                  <a:pt x="218" y="102"/>
                </a:lnTo>
                <a:lnTo>
                  <a:pt x="216" y="88"/>
                </a:lnTo>
                <a:lnTo>
                  <a:pt x="213" y="68"/>
                </a:lnTo>
                <a:lnTo>
                  <a:pt x="210" y="34"/>
                </a:lnTo>
                <a:lnTo>
                  <a:pt x="210" y="34"/>
                </a:lnTo>
                <a:lnTo>
                  <a:pt x="209" y="30"/>
                </a:lnTo>
                <a:lnTo>
                  <a:pt x="206" y="25"/>
                </a:lnTo>
                <a:lnTo>
                  <a:pt x="203" y="20"/>
                </a:lnTo>
                <a:lnTo>
                  <a:pt x="198" y="17"/>
                </a:lnTo>
                <a:lnTo>
                  <a:pt x="193" y="12"/>
                </a:lnTo>
                <a:lnTo>
                  <a:pt x="187" y="8"/>
                </a:lnTo>
                <a:lnTo>
                  <a:pt x="180" y="6"/>
                </a:lnTo>
                <a:lnTo>
                  <a:pt x="173" y="4"/>
                </a:lnTo>
                <a:lnTo>
                  <a:pt x="173" y="4"/>
                </a:lnTo>
                <a:lnTo>
                  <a:pt x="152" y="0"/>
                </a:lnTo>
                <a:lnTo>
                  <a:pt x="145" y="0"/>
                </a:lnTo>
                <a:lnTo>
                  <a:pt x="145" y="0"/>
                </a:lnTo>
                <a:close/>
                <a:moveTo>
                  <a:pt x="216" y="1028"/>
                </a:moveTo>
                <a:lnTo>
                  <a:pt x="218" y="1050"/>
                </a:lnTo>
                <a:lnTo>
                  <a:pt x="219" y="1054"/>
                </a:lnTo>
                <a:lnTo>
                  <a:pt x="219" y="1054"/>
                </a:lnTo>
                <a:lnTo>
                  <a:pt x="218" y="1062"/>
                </a:lnTo>
                <a:lnTo>
                  <a:pt x="217" y="1068"/>
                </a:lnTo>
                <a:lnTo>
                  <a:pt x="216" y="1072"/>
                </a:lnTo>
                <a:lnTo>
                  <a:pt x="216" y="1072"/>
                </a:lnTo>
                <a:lnTo>
                  <a:pt x="216" y="1076"/>
                </a:lnTo>
                <a:lnTo>
                  <a:pt x="217" y="1086"/>
                </a:lnTo>
                <a:lnTo>
                  <a:pt x="220" y="1118"/>
                </a:lnTo>
                <a:lnTo>
                  <a:pt x="225" y="1163"/>
                </a:lnTo>
                <a:lnTo>
                  <a:pt x="225" y="1163"/>
                </a:lnTo>
                <a:lnTo>
                  <a:pt x="223" y="1165"/>
                </a:lnTo>
                <a:lnTo>
                  <a:pt x="219" y="1168"/>
                </a:lnTo>
                <a:lnTo>
                  <a:pt x="219" y="1168"/>
                </a:lnTo>
                <a:lnTo>
                  <a:pt x="219" y="1171"/>
                </a:lnTo>
                <a:lnTo>
                  <a:pt x="219" y="1179"/>
                </a:lnTo>
                <a:lnTo>
                  <a:pt x="219" y="1193"/>
                </a:lnTo>
                <a:lnTo>
                  <a:pt x="219" y="1193"/>
                </a:lnTo>
                <a:lnTo>
                  <a:pt x="231" y="1209"/>
                </a:lnTo>
                <a:lnTo>
                  <a:pt x="231" y="1209"/>
                </a:lnTo>
                <a:lnTo>
                  <a:pt x="232" y="1216"/>
                </a:lnTo>
                <a:lnTo>
                  <a:pt x="234" y="1230"/>
                </a:lnTo>
                <a:lnTo>
                  <a:pt x="235" y="1267"/>
                </a:lnTo>
                <a:lnTo>
                  <a:pt x="235" y="1267"/>
                </a:lnTo>
                <a:lnTo>
                  <a:pt x="238" y="1286"/>
                </a:lnTo>
                <a:lnTo>
                  <a:pt x="242" y="1309"/>
                </a:lnTo>
                <a:lnTo>
                  <a:pt x="249" y="1333"/>
                </a:lnTo>
                <a:lnTo>
                  <a:pt x="249" y="1333"/>
                </a:lnTo>
                <a:lnTo>
                  <a:pt x="237" y="1324"/>
                </a:lnTo>
                <a:lnTo>
                  <a:pt x="211" y="1301"/>
                </a:lnTo>
                <a:lnTo>
                  <a:pt x="197" y="1287"/>
                </a:lnTo>
                <a:lnTo>
                  <a:pt x="184" y="1274"/>
                </a:lnTo>
                <a:lnTo>
                  <a:pt x="174" y="1262"/>
                </a:lnTo>
                <a:lnTo>
                  <a:pt x="171" y="1258"/>
                </a:lnTo>
                <a:lnTo>
                  <a:pt x="170" y="1254"/>
                </a:lnTo>
                <a:lnTo>
                  <a:pt x="170" y="1254"/>
                </a:lnTo>
                <a:lnTo>
                  <a:pt x="170" y="1243"/>
                </a:lnTo>
                <a:lnTo>
                  <a:pt x="171" y="1227"/>
                </a:lnTo>
                <a:lnTo>
                  <a:pt x="173" y="1208"/>
                </a:lnTo>
                <a:lnTo>
                  <a:pt x="177" y="1188"/>
                </a:lnTo>
                <a:lnTo>
                  <a:pt x="185" y="1149"/>
                </a:lnTo>
                <a:lnTo>
                  <a:pt x="191" y="1125"/>
                </a:lnTo>
                <a:lnTo>
                  <a:pt x="191" y="1125"/>
                </a:lnTo>
                <a:lnTo>
                  <a:pt x="194" y="1104"/>
                </a:lnTo>
                <a:lnTo>
                  <a:pt x="199" y="1072"/>
                </a:lnTo>
                <a:lnTo>
                  <a:pt x="204" y="1029"/>
                </a:lnTo>
                <a:lnTo>
                  <a:pt x="216" y="1028"/>
                </a:lnTo>
                <a:close/>
                <a:moveTo>
                  <a:pt x="310" y="1144"/>
                </a:moveTo>
                <a:lnTo>
                  <a:pt x="314" y="1144"/>
                </a:lnTo>
                <a:lnTo>
                  <a:pt x="318" y="1193"/>
                </a:lnTo>
                <a:lnTo>
                  <a:pt x="323" y="1200"/>
                </a:lnTo>
                <a:lnTo>
                  <a:pt x="333" y="1246"/>
                </a:lnTo>
                <a:lnTo>
                  <a:pt x="341" y="1342"/>
                </a:lnTo>
                <a:lnTo>
                  <a:pt x="341" y="1342"/>
                </a:lnTo>
                <a:lnTo>
                  <a:pt x="339" y="1345"/>
                </a:lnTo>
                <a:lnTo>
                  <a:pt x="337" y="1348"/>
                </a:lnTo>
                <a:lnTo>
                  <a:pt x="333" y="1349"/>
                </a:lnTo>
                <a:lnTo>
                  <a:pt x="333" y="1349"/>
                </a:lnTo>
                <a:lnTo>
                  <a:pt x="332" y="1351"/>
                </a:lnTo>
                <a:lnTo>
                  <a:pt x="332" y="1354"/>
                </a:lnTo>
                <a:lnTo>
                  <a:pt x="332" y="1359"/>
                </a:lnTo>
                <a:lnTo>
                  <a:pt x="333" y="1370"/>
                </a:lnTo>
                <a:lnTo>
                  <a:pt x="333" y="1370"/>
                </a:lnTo>
                <a:lnTo>
                  <a:pt x="332" y="1375"/>
                </a:lnTo>
                <a:lnTo>
                  <a:pt x="327" y="1381"/>
                </a:lnTo>
                <a:lnTo>
                  <a:pt x="322" y="1389"/>
                </a:lnTo>
                <a:lnTo>
                  <a:pt x="322" y="1389"/>
                </a:lnTo>
                <a:lnTo>
                  <a:pt x="318" y="1364"/>
                </a:lnTo>
                <a:lnTo>
                  <a:pt x="318" y="1364"/>
                </a:lnTo>
                <a:lnTo>
                  <a:pt x="315" y="1358"/>
                </a:lnTo>
                <a:lnTo>
                  <a:pt x="310" y="1349"/>
                </a:lnTo>
                <a:lnTo>
                  <a:pt x="302" y="1333"/>
                </a:lnTo>
                <a:lnTo>
                  <a:pt x="302" y="1333"/>
                </a:lnTo>
                <a:lnTo>
                  <a:pt x="301" y="1318"/>
                </a:lnTo>
                <a:lnTo>
                  <a:pt x="301" y="1288"/>
                </a:lnTo>
                <a:lnTo>
                  <a:pt x="301" y="1288"/>
                </a:lnTo>
                <a:lnTo>
                  <a:pt x="299" y="1273"/>
                </a:lnTo>
                <a:lnTo>
                  <a:pt x="296" y="1258"/>
                </a:lnTo>
                <a:lnTo>
                  <a:pt x="290" y="1240"/>
                </a:lnTo>
                <a:lnTo>
                  <a:pt x="296" y="1203"/>
                </a:lnTo>
                <a:lnTo>
                  <a:pt x="296" y="1203"/>
                </a:lnTo>
                <a:lnTo>
                  <a:pt x="301" y="1201"/>
                </a:lnTo>
                <a:lnTo>
                  <a:pt x="306" y="1198"/>
                </a:lnTo>
                <a:lnTo>
                  <a:pt x="306" y="1198"/>
                </a:lnTo>
                <a:lnTo>
                  <a:pt x="307" y="1195"/>
                </a:lnTo>
                <a:lnTo>
                  <a:pt x="308" y="1189"/>
                </a:lnTo>
                <a:lnTo>
                  <a:pt x="309" y="1171"/>
                </a:lnTo>
                <a:lnTo>
                  <a:pt x="310" y="1144"/>
                </a:lnTo>
                <a:lnTo>
                  <a:pt x="310" y="114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7">
            <a:extLst>
              <a:ext uri="{FF2B5EF4-FFF2-40B4-BE49-F238E27FC236}">
                <a16:creationId xmlns:a16="http://schemas.microsoft.com/office/drawing/2014/main" id="{1A34A364-6E7B-48FD-AD1E-EBA19CCEEA7D}"/>
              </a:ext>
            </a:extLst>
          </p:cNvPr>
          <p:cNvSpPr>
            <a:spLocks/>
          </p:cNvSpPr>
          <p:nvPr/>
        </p:nvSpPr>
        <p:spPr bwMode="auto">
          <a:xfrm>
            <a:off x="6483170" y="863714"/>
            <a:ext cx="654823" cy="1582601"/>
          </a:xfrm>
          <a:custGeom>
            <a:avLst/>
            <a:gdLst>
              <a:gd name="T0" fmla="*/ 177 w 487"/>
              <a:gd name="T1" fmla="*/ 146 h 1177"/>
              <a:gd name="T2" fmla="*/ 151 w 487"/>
              <a:gd name="T3" fmla="*/ 84 h 1177"/>
              <a:gd name="T4" fmla="*/ 173 w 487"/>
              <a:gd name="T5" fmla="*/ 15 h 1177"/>
              <a:gd name="T6" fmla="*/ 225 w 487"/>
              <a:gd name="T7" fmla="*/ 6 h 1177"/>
              <a:gd name="T8" fmla="*/ 282 w 487"/>
              <a:gd name="T9" fmla="*/ 6 h 1177"/>
              <a:gd name="T10" fmla="*/ 311 w 487"/>
              <a:gd name="T11" fmla="*/ 52 h 1177"/>
              <a:gd name="T12" fmla="*/ 313 w 487"/>
              <a:gd name="T13" fmla="*/ 124 h 1177"/>
              <a:gd name="T14" fmla="*/ 344 w 487"/>
              <a:gd name="T15" fmla="*/ 179 h 1177"/>
              <a:gd name="T16" fmla="*/ 433 w 487"/>
              <a:gd name="T17" fmla="*/ 291 h 1177"/>
              <a:gd name="T18" fmla="*/ 475 w 487"/>
              <a:gd name="T19" fmla="*/ 422 h 1177"/>
              <a:gd name="T20" fmla="*/ 474 w 487"/>
              <a:gd name="T21" fmla="*/ 569 h 1177"/>
              <a:gd name="T22" fmla="*/ 485 w 487"/>
              <a:gd name="T23" fmla="*/ 641 h 1177"/>
              <a:gd name="T24" fmla="*/ 458 w 487"/>
              <a:gd name="T25" fmla="*/ 654 h 1177"/>
              <a:gd name="T26" fmla="*/ 399 w 487"/>
              <a:gd name="T27" fmla="*/ 835 h 1177"/>
              <a:gd name="T28" fmla="*/ 398 w 487"/>
              <a:gd name="T29" fmla="*/ 936 h 1177"/>
              <a:gd name="T30" fmla="*/ 399 w 487"/>
              <a:gd name="T31" fmla="*/ 1085 h 1177"/>
              <a:gd name="T32" fmla="*/ 393 w 487"/>
              <a:gd name="T33" fmla="*/ 1147 h 1177"/>
              <a:gd name="T34" fmla="*/ 374 w 487"/>
              <a:gd name="T35" fmla="*/ 1173 h 1177"/>
              <a:gd name="T36" fmla="*/ 315 w 487"/>
              <a:gd name="T37" fmla="*/ 1171 h 1177"/>
              <a:gd name="T38" fmla="*/ 317 w 487"/>
              <a:gd name="T39" fmla="*/ 1143 h 1177"/>
              <a:gd name="T40" fmla="*/ 324 w 487"/>
              <a:gd name="T41" fmla="*/ 1105 h 1177"/>
              <a:gd name="T42" fmla="*/ 328 w 487"/>
              <a:gd name="T43" fmla="*/ 1001 h 1177"/>
              <a:gd name="T44" fmla="*/ 302 w 487"/>
              <a:gd name="T45" fmla="*/ 774 h 1177"/>
              <a:gd name="T46" fmla="*/ 286 w 487"/>
              <a:gd name="T47" fmla="*/ 751 h 1177"/>
              <a:gd name="T48" fmla="*/ 271 w 487"/>
              <a:gd name="T49" fmla="*/ 992 h 1177"/>
              <a:gd name="T50" fmla="*/ 253 w 487"/>
              <a:gd name="T51" fmla="*/ 1123 h 1177"/>
              <a:gd name="T52" fmla="*/ 246 w 487"/>
              <a:gd name="T53" fmla="*/ 1163 h 1177"/>
              <a:gd name="T54" fmla="*/ 183 w 487"/>
              <a:gd name="T55" fmla="*/ 1163 h 1177"/>
              <a:gd name="T56" fmla="*/ 193 w 487"/>
              <a:gd name="T57" fmla="*/ 1117 h 1177"/>
              <a:gd name="T58" fmla="*/ 200 w 487"/>
              <a:gd name="T59" fmla="*/ 1073 h 1177"/>
              <a:gd name="T60" fmla="*/ 184 w 487"/>
              <a:gd name="T61" fmla="*/ 948 h 1177"/>
              <a:gd name="T62" fmla="*/ 171 w 487"/>
              <a:gd name="T63" fmla="*/ 984 h 1177"/>
              <a:gd name="T64" fmla="*/ 175 w 487"/>
              <a:gd name="T65" fmla="*/ 1089 h 1177"/>
              <a:gd name="T66" fmla="*/ 174 w 487"/>
              <a:gd name="T67" fmla="*/ 1157 h 1177"/>
              <a:gd name="T68" fmla="*/ 138 w 487"/>
              <a:gd name="T69" fmla="*/ 1173 h 1177"/>
              <a:gd name="T70" fmla="*/ 125 w 487"/>
              <a:gd name="T71" fmla="*/ 1155 h 1177"/>
              <a:gd name="T72" fmla="*/ 137 w 487"/>
              <a:gd name="T73" fmla="*/ 1103 h 1177"/>
              <a:gd name="T74" fmla="*/ 129 w 487"/>
              <a:gd name="T75" fmla="*/ 1007 h 1177"/>
              <a:gd name="T76" fmla="*/ 76 w 487"/>
              <a:gd name="T77" fmla="*/ 1037 h 1177"/>
              <a:gd name="T78" fmla="*/ 94 w 487"/>
              <a:gd name="T79" fmla="*/ 1090 h 1177"/>
              <a:gd name="T80" fmla="*/ 88 w 487"/>
              <a:gd name="T81" fmla="*/ 1132 h 1177"/>
              <a:gd name="T82" fmla="*/ 65 w 487"/>
              <a:gd name="T83" fmla="*/ 1174 h 1177"/>
              <a:gd name="T84" fmla="*/ 43 w 487"/>
              <a:gd name="T85" fmla="*/ 1164 h 1177"/>
              <a:gd name="T86" fmla="*/ 45 w 487"/>
              <a:gd name="T87" fmla="*/ 1115 h 1177"/>
              <a:gd name="T88" fmla="*/ 36 w 487"/>
              <a:gd name="T89" fmla="*/ 984 h 1177"/>
              <a:gd name="T90" fmla="*/ 38 w 487"/>
              <a:gd name="T91" fmla="*/ 861 h 1177"/>
              <a:gd name="T92" fmla="*/ 44 w 487"/>
              <a:gd name="T93" fmla="*/ 765 h 1177"/>
              <a:gd name="T94" fmla="*/ 11 w 487"/>
              <a:gd name="T95" fmla="*/ 764 h 1177"/>
              <a:gd name="T96" fmla="*/ 1 w 487"/>
              <a:gd name="T97" fmla="*/ 737 h 1177"/>
              <a:gd name="T98" fmla="*/ 53 w 487"/>
              <a:gd name="T99" fmla="*/ 657 h 1177"/>
              <a:gd name="T100" fmla="*/ 59 w 487"/>
              <a:gd name="T101" fmla="*/ 618 h 1177"/>
              <a:gd name="T102" fmla="*/ 71 w 487"/>
              <a:gd name="T103" fmla="*/ 602 h 1177"/>
              <a:gd name="T104" fmla="*/ 89 w 487"/>
              <a:gd name="T105" fmla="*/ 530 h 1177"/>
              <a:gd name="T106" fmla="*/ 131 w 487"/>
              <a:gd name="T107" fmla="*/ 466 h 1177"/>
              <a:gd name="T108" fmla="*/ 111 w 487"/>
              <a:gd name="T109" fmla="*/ 343 h 1177"/>
              <a:gd name="T110" fmla="*/ 123 w 487"/>
              <a:gd name="T111" fmla="*/ 268 h 1177"/>
              <a:gd name="T112" fmla="*/ 164 w 487"/>
              <a:gd name="T113" fmla="*/ 228 h 1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87" h="1177">
                <a:moveTo>
                  <a:pt x="187" y="198"/>
                </a:moveTo>
                <a:lnTo>
                  <a:pt x="187" y="198"/>
                </a:lnTo>
                <a:lnTo>
                  <a:pt x="184" y="175"/>
                </a:lnTo>
                <a:lnTo>
                  <a:pt x="182" y="159"/>
                </a:lnTo>
                <a:lnTo>
                  <a:pt x="180" y="150"/>
                </a:lnTo>
                <a:lnTo>
                  <a:pt x="177" y="146"/>
                </a:lnTo>
                <a:lnTo>
                  <a:pt x="177" y="146"/>
                </a:lnTo>
                <a:lnTo>
                  <a:pt x="171" y="137"/>
                </a:lnTo>
                <a:lnTo>
                  <a:pt x="163" y="127"/>
                </a:lnTo>
                <a:lnTo>
                  <a:pt x="156" y="116"/>
                </a:lnTo>
                <a:lnTo>
                  <a:pt x="153" y="110"/>
                </a:lnTo>
                <a:lnTo>
                  <a:pt x="151" y="104"/>
                </a:lnTo>
                <a:lnTo>
                  <a:pt x="151" y="104"/>
                </a:lnTo>
                <a:lnTo>
                  <a:pt x="151" y="84"/>
                </a:lnTo>
                <a:lnTo>
                  <a:pt x="151" y="71"/>
                </a:lnTo>
                <a:lnTo>
                  <a:pt x="154" y="56"/>
                </a:lnTo>
                <a:lnTo>
                  <a:pt x="156" y="42"/>
                </a:lnTo>
                <a:lnTo>
                  <a:pt x="162" y="29"/>
                </a:lnTo>
                <a:lnTo>
                  <a:pt x="164" y="23"/>
                </a:lnTo>
                <a:lnTo>
                  <a:pt x="169" y="18"/>
                </a:lnTo>
                <a:lnTo>
                  <a:pt x="173" y="15"/>
                </a:lnTo>
                <a:lnTo>
                  <a:pt x="177" y="11"/>
                </a:lnTo>
                <a:lnTo>
                  <a:pt x="177" y="11"/>
                </a:lnTo>
                <a:lnTo>
                  <a:pt x="188" y="9"/>
                </a:lnTo>
                <a:lnTo>
                  <a:pt x="197" y="6"/>
                </a:lnTo>
                <a:lnTo>
                  <a:pt x="212" y="5"/>
                </a:lnTo>
                <a:lnTo>
                  <a:pt x="221" y="5"/>
                </a:lnTo>
                <a:lnTo>
                  <a:pt x="225" y="6"/>
                </a:lnTo>
                <a:lnTo>
                  <a:pt x="225" y="6"/>
                </a:lnTo>
                <a:lnTo>
                  <a:pt x="229" y="4"/>
                </a:lnTo>
                <a:lnTo>
                  <a:pt x="242" y="2"/>
                </a:lnTo>
                <a:lnTo>
                  <a:pt x="252" y="0"/>
                </a:lnTo>
                <a:lnTo>
                  <a:pt x="261" y="0"/>
                </a:lnTo>
                <a:lnTo>
                  <a:pt x="272" y="2"/>
                </a:lnTo>
                <a:lnTo>
                  <a:pt x="282" y="6"/>
                </a:lnTo>
                <a:lnTo>
                  <a:pt x="282" y="6"/>
                </a:lnTo>
                <a:lnTo>
                  <a:pt x="287" y="9"/>
                </a:lnTo>
                <a:lnTo>
                  <a:pt x="292" y="12"/>
                </a:lnTo>
                <a:lnTo>
                  <a:pt x="297" y="18"/>
                </a:lnTo>
                <a:lnTo>
                  <a:pt x="300" y="24"/>
                </a:lnTo>
                <a:lnTo>
                  <a:pt x="306" y="37"/>
                </a:lnTo>
                <a:lnTo>
                  <a:pt x="311" y="52"/>
                </a:lnTo>
                <a:lnTo>
                  <a:pt x="314" y="68"/>
                </a:lnTo>
                <a:lnTo>
                  <a:pt x="317" y="82"/>
                </a:lnTo>
                <a:lnTo>
                  <a:pt x="318" y="95"/>
                </a:lnTo>
                <a:lnTo>
                  <a:pt x="318" y="104"/>
                </a:lnTo>
                <a:lnTo>
                  <a:pt x="318" y="104"/>
                </a:lnTo>
                <a:lnTo>
                  <a:pt x="317" y="114"/>
                </a:lnTo>
                <a:lnTo>
                  <a:pt x="313" y="124"/>
                </a:lnTo>
                <a:lnTo>
                  <a:pt x="305" y="147"/>
                </a:lnTo>
                <a:lnTo>
                  <a:pt x="294" y="174"/>
                </a:lnTo>
                <a:lnTo>
                  <a:pt x="294" y="174"/>
                </a:lnTo>
                <a:lnTo>
                  <a:pt x="310" y="175"/>
                </a:lnTo>
                <a:lnTo>
                  <a:pt x="338" y="178"/>
                </a:lnTo>
                <a:lnTo>
                  <a:pt x="338" y="178"/>
                </a:lnTo>
                <a:lnTo>
                  <a:pt x="344" y="179"/>
                </a:lnTo>
                <a:lnTo>
                  <a:pt x="351" y="181"/>
                </a:lnTo>
                <a:lnTo>
                  <a:pt x="366" y="187"/>
                </a:lnTo>
                <a:lnTo>
                  <a:pt x="379" y="194"/>
                </a:lnTo>
                <a:lnTo>
                  <a:pt x="387" y="201"/>
                </a:lnTo>
                <a:lnTo>
                  <a:pt x="387" y="201"/>
                </a:lnTo>
                <a:lnTo>
                  <a:pt x="457" y="283"/>
                </a:lnTo>
                <a:lnTo>
                  <a:pt x="433" y="291"/>
                </a:lnTo>
                <a:lnTo>
                  <a:pt x="433" y="291"/>
                </a:lnTo>
                <a:lnTo>
                  <a:pt x="439" y="307"/>
                </a:lnTo>
                <a:lnTo>
                  <a:pt x="453" y="347"/>
                </a:lnTo>
                <a:lnTo>
                  <a:pt x="468" y="391"/>
                </a:lnTo>
                <a:lnTo>
                  <a:pt x="472" y="409"/>
                </a:lnTo>
                <a:lnTo>
                  <a:pt x="475" y="422"/>
                </a:lnTo>
                <a:lnTo>
                  <a:pt x="475" y="422"/>
                </a:lnTo>
                <a:lnTo>
                  <a:pt x="476" y="457"/>
                </a:lnTo>
                <a:lnTo>
                  <a:pt x="476" y="473"/>
                </a:lnTo>
                <a:lnTo>
                  <a:pt x="475" y="486"/>
                </a:lnTo>
                <a:lnTo>
                  <a:pt x="475" y="486"/>
                </a:lnTo>
                <a:lnTo>
                  <a:pt x="463" y="535"/>
                </a:lnTo>
                <a:lnTo>
                  <a:pt x="463" y="535"/>
                </a:lnTo>
                <a:lnTo>
                  <a:pt x="474" y="569"/>
                </a:lnTo>
                <a:lnTo>
                  <a:pt x="481" y="598"/>
                </a:lnTo>
                <a:lnTo>
                  <a:pt x="484" y="612"/>
                </a:lnTo>
                <a:lnTo>
                  <a:pt x="485" y="622"/>
                </a:lnTo>
                <a:lnTo>
                  <a:pt x="485" y="622"/>
                </a:lnTo>
                <a:lnTo>
                  <a:pt x="487" y="631"/>
                </a:lnTo>
                <a:lnTo>
                  <a:pt x="487" y="638"/>
                </a:lnTo>
                <a:lnTo>
                  <a:pt x="485" y="641"/>
                </a:lnTo>
                <a:lnTo>
                  <a:pt x="483" y="645"/>
                </a:lnTo>
                <a:lnTo>
                  <a:pt x="481" y="646"/>
                </a:lnTo>
                <a:lnTo>
                  <a:pt x="478" y="647"/>
                </a:lnTo>
                <a:lnTo>
                  <a:pt x="471" y="648"/>
                </a:lnTo>
                <a:lnTo>
                  <a:pt x="471" y="648"/>
                </a:lnTo>
                <a:lnTo>
                  <a:pt x="464" y="651"/>
                </a:lnTo>
                <a:lnTo>
                  <a:pt x="458" y="654"/>
                </a:lnTo>
                <a:lnTo>
                  <a:pt x="448" y="660"/>
                </a:lnTo>
                <a:lnTo>
                  <a:pt x="448" y="660"/>
                </a:lnTo>
                <a:lnTo>
                  <a:pt x="444" y="663"/>
                </a:lnTo>
                <a:lnTo>
                  <a:pt x="441" y="665"/>
                </a:lnTo>
                <a:lnTo>
                  <a:pt x="437" y="666"/>
                </a:lnTo>
                <a:lnTo>
                  <a:pt x="437" y="666"/>
                </a:lnTo>
                <a:lnTo>
                  <a:pt x="399" y="835"/>
                </a:lnTo>
                <a:lnTo>
                  <a:pt x="399" y="835"/>
                </a:lnTo>
                <a:lnTo>
                  <a:pt x="392" y="864"/>
                </a:lnTo>
                <a:lnTo>
                  <a:pt x="392" y="873"/>
                </a:lnTo>
                <a:lnTo>
                  <a:pt x="393" y="879"/>
                </a:lnTo>
                <a:lnTo>
                  <a:pt x="393" y="879"/>
                </a:lnTo>
                <a:lnTo>
                  <a:pt x="396" y="899"/>
                </a:lnTo>
                <a:lnTo>
                  <a:pt x="398" y="936"/>
                </a:lnTo>
                <a:lnTo>
                  <a:pt x="400" y="979"/>
                </a:lnTo>
                <a:lnTo>
                  <a:pt x="402" y="1010"/>
                </a:lnTo>
                <a:lnTo>
                  <a:pt x="402" y="1010"/>
                </a:lnTo>
                <a:lnTo>
                  <a:pt x="403" y="1057"/>
                </a:lnTo>
                <a:lnTo>
                  <a:pt x="405" y="1083"/>
                </a:lnTo>
                <a:lnTo>
                  <a:pt x="399" y="1085"/>
                </a:lnTo>
                <a:lnTo>
                  <a:pt x="399" y="1085"/>
                </a:lnTo>
                <a:lnTo>
                  <a:pt x="402" y="1102"/>
                </a:lnTo>
                <a:lnTo>
                  <a:pt x="404" y="1116"/>
                </a:lnTo>
                <a:lnTo>
                  <a:pt x="405" y="1126"/>
                </a:lnTo>
                <a:lnTo>
                  <a:pt x="405" y="1126"/>
                </a:lnTo>
                <a:lnTo>
                  <a:pt x="404" y="1131"/>
                </a:lnTo>
                <a:lnTo>
                  <a:pt x="402" y="1136"/>
                </a:lnTo>
                <a:lnTo>
                  <a:pt x="393" y="1147"/>
                </a:lnTo>
                <a:lnTo>
                  <a:pt x="393" y="1147"/>
                </a:lnTo>
                <a:lnTo>
                  <a:pt x="387" y="1154"/>
                </a:lnTo>
                <a:lnTo>
                  <a:pt x="384" y="1160"/>
                </a:lnTo>
                <a:lnTo>
                  <a:pt x="381" y="1164"/>
                </a:lnTo>
                <a:lnTo>
                  <a:pt x="378" y="1170"/>
                </a:lnTo>
                <a:lnTo>
                  <a:pt x="378" y="1170"/>
                </a:lnTo>
                <a:lnTo>
                  <a:pt x="374" y="1173"/>
                </a:lnTo>
                <a:lnTo>
                  <a:pt x="367" y="1174"/>
                </a:lnTo>
                <a:lnTo>
                  <a:pt x="350" y="1177"/>
                </a:lnTo>
                <a:lnTo>
                  <a:pt x="331" y="1177"/>
                </a:lnTo>
                <a:lnTo>
                  <a:pt x="324" y="1177"/>
                </a:lnTo>
                <a:lnTo>
                  <a:pt x="320" y="1175"/>
                </a:lnTo>
                <a:lnTo>
                  <a:pt x="320" y="1175"/>
                </a:lnTo>
                <a:lnTo>
                  <a:pt x="315" y="1171"/>
                </a:lnTo>
                <a:lnTo>
                  <a:pt x="312" y="1167"/>
                </a:lnTo>
                <a:lnTo>
                  <a:pt x="311" y="1164"/>
                </a:lnTo>
                <a:lnTo>
                  <a:pt x="310" y="1161"/>
                </a:lnTo>
                <a:lnTo>
                  <a:pt x="310" y="1157"/>
                </a:lnTo>
                <a:lnTo>
                  <a:pt x="312" y="1152"/>
                </a:lnTo>
                <a:lnTo>
                  <a:pt x="312" y="1152"/>
                </a:lnTo>
                <a:lnTo>
                  <a:pt x="317" y="1143"/>
                </a:lnTo>
                <a:lnTo>
                  <a:pt x="322" y="1135"/>
                </a:lnTo>
                <a:lnTo>
                  <a:pt x="326" y="1128"/>
                </a:lnTo>
                <a:lnTo>
                  <a:pt x="328" y="1123"/>
                </a:lnTo>
                <a:lnTo>
                  <a:pt x="328" y="1123"/>
                </a:lnTo>
                <a:lnTo>
                  <a:pt x="330" y="1115"/>
                </a:lnTo>
                <a:lnTo>
                  <a:pt x="328" y="1109"/>
                </a:lnTo>
                <a:lnTo>
                  <a:pt x="324" y="1105"/>
                </a:lnTo>
                <a:lnTo>
                  <a:pt x="324" y="1105"/>
                </a:lnTo>
                <a:lnTo>
                  <a:pt x="325" y="1093"/>
                </a:lnTo>
                <a:lnTo>
                  <a:pt x="328" y="1064"/>
                </a:lnTo>
                <a:lnTo>
                  <a:pt x="331" y="1030"/>
                </a:lnTo>
                <a:lnTo>
                  <a:pt x="331" y="1013"/>
                </a:lnTo>
                <a:lnTo>
                  <a:pt x="328" y="1001"/>
                </a:lnTo>
                <a:lnTo>
                  <a:pt x="328" y="1001"/>
                </a:lnTo>
                <a:lnTo>
                  <a:pt x="327" y="986"/>
                </a:lnTo>
                <a:lnTo>
                  <a:pt x="325" y="965"/>
                </a:lnTo>
                <a:lnTo>
                  <a:pt x="320" y="915"/>
                </a:lnTo>
                <a:lnTo>
                  <a:pt x="314" y="847"/>
                </a:lnTo>
                <a:lnTo>
                  <a:pt x="314" y="847"/>
                </a:lnTo>
                <a:lnTo>
                  <a:pt x="302" y="774"/>
                </a:lnTo>
                <a:lnTo>
                  <a:pt x="302" y="774"/>
                </a:lnTo>
                <a:lnTo>
                  <a:pt x="297" y="744"/>
                </a:lnTo>
                <a:lnTo>
                  <a:pt x="293" y="728"/>
                </a:lnTo>
                <a:lnTo>
                  <a:pt x="292" y="724"/>
                </a:lnTo>
                <a:lnTo>
                  <a:pt x="292" y="724"/>
                </a:lnTo>
                <a:lnTo>
                  <a:pt x="291" y="724"/>
                </a:lnTo>
                <a:lnTo>
                  <a:pt x="291" y="724"/>
                </a:lnTo>
                <a:lnTo>
                  <a:pt x="286" y="751"/>
                </a:lnTo>
                <a:lnTo>
                  <a:pt x="280" y="785"/>
                </a:lnTo>
                <a:lnTo>
                  <a:pt x="280" y="785"/>
                </a:lnTo>
                <a:lnTo>
                  <a:pt x="278" y="800"/>
                </a:lnTo>
                <a:lnTo>
                  <a:pt x="276" y="824"/>
                </a:lnTo>
                <a:lnTo>
                  <a:pt x="274" y="893"/>
                </a:lnTo>
                <a:lnTo>
                  <a:pt x="271" y="992"/>
                </a:lnTo>
                <a:lnTo>
                  <a:pt x="271" y="992"/>
                </a:lnTo>
                <a:lnTo>
                  <a:pt x="268" y="1027"/>
                </a:lnTo>
                <a:lnTo>
                  <a:pt x="265" y="1065"/>
                </a:lnTo>
                <a:lnTo>
                  <a:pt x="265" y="1065"/>
                </a:lnTo>
                <a:lnTo>
                  <a:pt x="263" y="1092"/>
                </a:lnTo>
                <a:lnTo>
                  <a:pt x="262" y="1111"/>
                </a:lnTo>
                <a:lnTo>
                  <a:pt x="253" y="1123"/>
                </a:lnTo>
                <a:lnTo>
                  <a:pt x="253" y="1123"/>
                </a:lnTo>
                <a:lnTo>
                  <a:pt x="255" y="1141"/>
                </a:lnTo>
                <a:lnTo>
                  <a:pt x="255" y="1152"/>
                </a:lnTo>
                <a:lnTo>
                  <a:pt x="255" y="1158"/>
                </a:lnTo>
                <a:lnTo>
                  <a:pt x="253" y="1161"/>
                </a:lnTo>
                <a:lnTo>
                  <a:pt x="253" y="1161"/>
                </a:lnTo>
                <a:lnTo>
                  <a:pt x="250" y="1162"/>
                </a:lnTo>
                <a:lnTo>
                  <a:pt x="246" y="1163"/>
                </a:lnTo>
                <a:lnTo>
                  <a:pt x="235" y="1164"/>
                </a:lnTo>
                <a:lnTo>
                  <a:pt x="219" y="1164"/>
                </a:lnTo>
                <a:lnTo>
                  <a:pt x="219" y="1164"/>
                </a:lnTo>
                <a:lnTo>
                  <a:pt x="210" y="1164"/>
                </a:lnTo>
                <a:lnTo>
                  <a:pt x="196" y="1164"/>
                </a:lnTo>
                <a:lnTo>
                  <a:pt x="189" y="1164"/>
                </a:lnTo>
                <a:lnTo>
                  <a:pt x="183" y="1163"/>
                </a:lnTo>
                <a:lnTo>
                  <a:pt x="179" y="1161"/>
                </a:lnTo>
                <a:lnTo>
                  <a:pt x="177" y="1160"/>
                </a:lnTo>
                <a:lnTo>
                  <a:pt x="177" y="1158"/>
                </a:lnTo>
                <a:lnTo>
                  <a:pt x="177" y="1158"/>
                </a:lnTo>
                <a:lnTo>
                  <a:pt x="181" y="1148"/>
                </a:lnTo>
                <a:lnTo>
                  <a:pt x="186" y="1134"/>
                </a:lnTo>
                <a:lnTo>
                  <a:pt x="193" y="1117"/>
                </a:lnTo>
                <a:lnTo>
                  <a:pt x="187" y="1111"/>
                </a:lnTo>
                <a:lnTo>
                  <a:pt x="187" y="1111"/>
                </a:lnTo>
                <a:lnTo>
                  <a:pt x="191" y="1101"/>
                </a:lnTo>
                <a:lnTo>
                  <a:pt x="195" y="1091"/>
                </a:lnTo>
                <a:lnTo>
                  <a:pt x="199" y="1083"/>
                </a:lnTo>
                <a:lnTo>
                  <a:pt x="199" y="1083"/>
                </a:lnTo>
                <a:lnTo>
                  <a:pt x="200" y="1073"/>
                </a:lnTo>
                <a:lnTo>
                  <a:pt x="200" y="1065"/>
                </a:lnTo>
                <a:lnTo>
                  <a:pt x="200" y="1053"/>
                </a:lnTo>
                <a:lnTo>
                  <a:pt x="199" y="1042"/>
                </a:lnTo>
                <a:lnTo>
                  <a:pt x="199" y="1042"/>
                </a:lnTo>
                <a:lnTo>
                  <a:pt x="190" y="986"/>
                </a:lnTo>
                <a:lnTo>
                  <a:pt x="187" y="958"/>
                </a:lnTo>
                <a:lnTo>
                  <a:pt x="184" y="948"/>
                </a:lnTo>
                <a:lnTo>
                  <a:pt x="183" y="946"/>
                </a:lnTo>
                <a:lnTo>
                  <a:pt x="183" y="946"/>
                </a:lnTo>
                <a:lnTo>
                  <a:pt x="181" y="947"/>
                </a:lnTo>
                <a:lnTo>
                  <a:pt x="177" y="948"/>
                </a:lnTo>
                <a:lnTo>
                  <a:pt x="171" y="948"/>
                </a:lnTo>
                <a:lnTo>
                  <a:pt x="171" y="948"/>
                </a:lnTo>
                <a:lnTo>
                  <a:pt x="171" y="984"/>
                </a:lnTo>
                <a:lnTo>
                  <a:pt x="171" y="1011"/>
                </a:lnTo>
                <a:lnTo>
                  <a:pt x="171" y="1027"/>
                </a:lnTo>
                <a:lnTo>
                  <a:pt x="171" y="1027"/>
                </a:lnTo>
                <a:lnTo>
                  <a:pt x="173" y="1040"/>
                </a:lnTo>
                <a:lnTo>
                  <a:pt x="174" y="1059"/>
                </a:lnTo>
                <a:lnTo>
                  <a:pt x="175" y="1089"/>
                </a:lnTo>
                <a:lnTo>
                  <a:pt x="175" y="1089"/>
                </a:lnTo>
                <a:lnTo>
                  <a:pt x="175" y="1102"/>
                </a:lnTo>
                <a:lnTo>
                  <a:pt x="175" y="1115"/>
                </a:lnTo>
                <a:lnTo>
                  <a:pt x="175" y="1115"/>
                </a:lnTo>
                <a:lnTo>
                  <a:pt x="174" y="1132"/>
                </a:lnTo>
                <a:lnTo>
                  <a:pt x="171" y="1147"/>
                </a:lnTo>
                <a:lnTo>
                  <a:pt x="171" y="1147"/>
                </a:lnTo>
                <a:lnTo>
                  <a:pt x="174" y="1157"/>
                </a:lnTo>
                <a:lnTo>
                  <a:pt x="175" y="1164"/>
                </a:lnTo>
                <a:lnTo>
                  <a:pt x="175" y="1170"/>
                </a:lnTo>
                <a:lnTo>
                  <a:pt x="175" y="1170"/>
                </a:lnTo>
                <a:lnTo>
                  <a:pt x="173" y="1170"/>
                </a:lnTo>
                <a:lnTo>
                  <a:pt x="168" y="1171"/>
                </a:lnTo>
                <a:lnTo>
                  <a:pt x="153" y="1173"/>
                </a:lnTo>
                <a:lnTo>
                  <a:pt x="138" y="1173"/>
                </a:lnTo>
                <a:lnTo>
                  <a:pt x="129" y="1173"/>
                </a:lnTo>
                <a:lnTo>
                  <a:pt x="129" y="1173"/>
                </a:lnTo>
                <a:lnTo>
                  <a:pt x="127" y="1171"/>
                </a:lnTo>
                <a:lnTo>
                  <a:pt x="125" y="1170"/>
                </a:lnTo>
                <a:lnTo>
                  <a:pt x="124" y="1164"/>
                </a:lnTo>
                <a:lnTo>
                  <a:pt x="124" y="1158"/>
                </a:lnTo>
                <a:lnTo>
                  <a:pt x="125" y="1155"/>
                </a:lnTo>
                <a:lnTo>
                  <a:pt x="125" y="1155"/>
                </a:lnTo>
                <a:lnTo>
                  <a:pt x="129" y="1151"/>
                </a:lnTo>
                <a:lnTo>
                  <a:pt x="131" y="1147"/>
                </a:lnTo>
                <a:lnTo>
                  <a:pt x="131" y="1147"/>
                </a:lnTo>
                <a:lnTo>
                  <a:pt x="135" y="1128"/>
                </a:lnTo>
                <a:lnTo>
                  <a:pt x="137" y="1111"/>
                </a:lnTo>
                <a:lnTo>
                  <a:pt x="137" y="1103"/>
                </a:lnTo>
                <a:lnTo>
                  <a:pt x="137" y="1103"/>
                </a:lnTo>
                <a:lnTo>
                  <a:pt x="136" y="1066"/>
                </a:lnTo>
                <a:lnTo>
                  <a:pt x="134" y="1027"/>
                </a:lnTo>
                <a:lnTo>
                  <a:pt x="134" y="1027"/>
                </a:lnTo>
                <a:lnTo>
                  <a:pt x="131" y="1023"/>
                </a:lnTo>
                <a:lnTo>
                  <a:pt x="130" y="1017"/>
                </a:lnTo>
                <a:lnTo>
                  <a:pt x="129" y="1007"/>
                </a:lnTo>
                <a:lnTo>
                  <a:pt x="129" y="1007"/>
                </a:lnTo>
                <a:lnTo>
                  <a:pt x="123" y="970"/>
                </a:lnTo>
                <a:lnTo>
                  <a:pt x="119" y="946"/>
                </a:lnTo>
                <a:lnTo>
                  <a:pt x="102" y="946"/>
                </a:lnTo>
                <a:lnTo>
                  <a:pt x="76" y="1012"/>
                </a:lnTo>
                <a:lnTo>
                  <a:pt x="76" y="1012"/>
                </a:lnTo>
                <a:lnTo>
                  <a:pt x="76" y="1037"/>
                </a:lnTo>
                <a:lnTo>
                  <a:pt x="77" y="1056"/>
                </a:lnTo>
                <a:lnTo>
                  <a:pt x="79" y="1067"/>
                </a:lnTo>
                <a:lnTo>
                  <a:pt x="79" y="1067"/>
                </a:lnTo>
                <a:lnTo>
                  <a:pt x="83" y="1073"/>
                </a:lnTo>
                <a:lnTo>
                  <a:pt x="88" y="1079"/>
                </a:lnTo>
                <a:lnTo>
                  <a:pt x="91" y="1086"/>
                </a:lnTo>
                <a:lnTo>
                  <a:pt x="94" y="1090"/>
                </a:lnTo>
                <a:lnTo>
                  <a:pt x="94" y="1093"/>
                </a:lnTo>
                <a:lnTo>
                  <a:pt x="94" y="1093"/>
                </a:lnTo>
                <a:lnTo>
                  <a:pt x="94" y="1111"/>
                </a:lnTo>
                <a:lnTo>
                  <a:pt x="94" y="1119"/>
                </a:lnTo>
                <a:lnTo>
                  <a:pt x="90" y="1126"/>
                </a:lnTo>
                <a:lnTo>
                  <a:pt x="90" y="1126"/>
                </a:lnTo>
                <a:lnTo>
                  <a:pt x="88" y="1132"/>
                </a:lnTo>
                <a:lnTo>
                  <a:pt x="86" y="1138"/>
                </a:lnTo>
                <a:lnTo>
                  <a:pt x="84" y="1144"/>
                </a:lnTo>
                <a:lnTo>
                  <a:pt x="82" y="1152"/>
                </a:lnTo>
                <a:lnTo>
                  <a:pt x="82" y="1152"/>
                </a:lnTo>
                <a:lnTo>
                  <a:pt x="77" y="1161"/>
                </a:lnTo>
                <a:lnTo>
                  <a:pt x="71" y="1168"/>
                </a:lnTo>
                <a:lnTo>
                  <a:pt x="65" y="1174"/>
                </a:lnTo>
                <a:lnTo>
                  <a:pt x="62" y="1175"/>
                </a:lnTo>
                <a:lnTo>
                  <a:pt x="58" y="1175"/>
                </a:lnTo>
                <a:lnTo>
                  <a:pt x="58" y="1175"/>
                </a:lnTo>
                <a:lnTo>
                  <a:pt x="56" y="1175"/>
                </a:lnTo>
                <a:lnTo>
                  <a:pt x="52" y="1174"/>
                </a:lnTo>
                <a:lnTo>
                  <a:pt x="46" y="1170"/>
                </a:lnTo>
                <a:lnTo>
                  <a:pt x="43" y="1164"/>
                </a:lnTo>
                <a:lnTo>
                  <a:pt x="42" y="1161"/>
                </a:lnTo>
                <a:lnTo>
                  <a:pt x="42" y="1158"/>
                </a:lnTo>
                <a:lnTo>
                  <a:pt x="42" y="1158"/>
                </a:lnTo>
                <a:lnTo>
                  <a:pt x="43" y="1141"/>
                </a:lnTo>
                <a:lnTo>
                  <a:pt x="44" y="1126"/>
                </a:lnTo>
                <a:lnTo>
                  <a:pt x="44" y="1126"/>
                </a:lnTo>
                <a:lnTo>
                  <a:pt x="45" y="1115"/>
                </a:lnTo>
                <a:lnTo>
                  <a:pt x="48" y="1105"/>
                </a:lnTo>
                <a:lnTo>
                  <a:pt x="48" y="1105"/>
                </a:lnTo>
                <a:lnTo>
                  <a:pt x="32" y="1036"/>
                </a:lnTo>
                <a:lnTo>
                  <a:pt x="32" y="1036"/>
                </a:lnTo>
                <a:lnTo>
                  <a:pt x="32" y="1024"/>
                </a:lnTo>
                <a:lnTo>
                  <a:pt x="33" y="1007"/>
                </a:lnTo>
                <a:lnTo>
                  <a:pt x="36" y="984"/>
                </a:lnTo>
                <a:lnTo>
                  <a:pt x="36" y="984"/>
                </a:lnTo>
                <a:lnTo>
                  <a:pt x="46" y="955"/>
                </a:lnTo>
                <a:lnTo>
                  <a:pt x="56" y="931"/>
                </a:lnTo>
                <a:lnTo>
                  <a:pt x="38" y="922"/>
                </a:lnTo>
                <a:lnTo>
                  <a:pt x="48" y="887"/>
                </a:lnTo>
                <a:lnTo>
                  <a:pt x="52" y="870"/>
                </a:lnTo>
                <a:lnTo>
                  <a:pt x="38" y="861"/>
                </a:lnTo>
                <a:lnTo>
                  <a:pt x="48" y="791"/>
                </a:lnTo>
                <a:lnTo>
                  <a:pt x="48" y="791"/>
                </a:lnTo>
                <a:lnTo>
                  <a:pt x="48" y="784"/>
                </a:lnTo>
                <a:lnTo>
                  <a:pt x="49" y="776"/>
                </a:lnTo>
                <a:lnTo>
                  <a:pt x="48" y="768"/>
                </a:lnTo>
                <a:lnTo>
                  <a:pt x="46" y="766"/>
                </a:lnTo>
                <a:lnTo>
                  <a:pt x="44" y="765"/>
                </a:lnTo>
                <a:lnTo>
                  <a:pt x="44" y="765"/>
                </a:lnTo>
                <a:lnTo>
                  <a:pt x="36" y="768"/>
                </a:lnTo>
                <a:lnTo>
                  <a:pt x="30" y="769"/>
                </a:lnTo>
                <a:lnTo>
                  <a:pt x="24" y="770"/>
                </a:lnTo>
                <a:lnTo>
                  <a:pt x="17" y="769"/>
                </a:lnTo>
                <a:lnTo>
                  <a:pt x="13" y="766"/>
                </a:lnTo>
                <a:lnTo>
                  <a:pt x="11" y="764"/>
                </a:lnTo>
                <a:lnTo>
                  <a:pt x="7" y="761"/>
                </a:lnTo>
                <a:lnTo>
                  <a:pt x="5" y="757"/>
                </a:lnTo>
                <a:lnTo>
                  <a:pt x="3" y="751"/>
                </a:lnTo>
                <a:lnTo>
                  <a:pt x="0" y="745"/>
                </a:lnTo>
                <a:lnTo>
                  <a:pt x="0" y="745"/>
                </a:lnTo>
                <a:lnTo>
                  <a:pt x="0" y="742"/>
                </a:lnTo>
                <a:lnTo>
                  <a:pt x="1" y="737"/>
                </a:lnTo>
                <a:lnTo>
                  <a:pt x="9" y="725"/>
                </a:lnTo>
                <a:lnTo>
                  <a:pt x="17" y="712"/>
                </a:lnTo>
                <a:lnTo>
                  <a:pt x="29" y="697"/>
                </a:lnTo>
                <a:lnTo>
                  <a:pt x="49" y="672"/>
                </a:lnTo>
                <a:lnTo>
                  <a:pt x="58" y="660"/>
                </a:lnTo>
                <a:lnTo>
                  <a:pt x="58" y="660"/>
                </a:lnTo>
                <a:lnTo>
                  <a:pt x="53" y="657"/>
                </a:lnTo>
                <a:lnTo>
                  <a:pt x="51" y="653"/>
                </a:lnTo>
                <a:lnTo>
                  <a:pt x="50" y="651"/>
                </a:lnTo>
                <a:lnTo>
                  <a:pt x="50" y="648"/>
                </a:lnTo>
                <a:lnTo>
                  <a:pt x="50" y="648"/>
                </a:lnTo>
                <a:lnTo>
                  <a:pt x="53" y="633"/>
                </a:lnTo>
                <a:lnTo>
                  <a:pt x="57" y="622"/>
                </a:lnTo>
                <a:lnTo>
                  <a:pt x="59" y="618"/>
                </a:lnTo>
                <a:lnTo>
                  <a:pt x="62" y="614"/>
                </a:lnTo>
                <a:lnTo>
                  <a:pt x="62" y="614"/>
                </a:lnTo>
                <a:lnTo>
                  <a:pt x="64" y="611"/>
                </a:lnTo>
                <a:lnTo>
                  <a:pt x="66" y="610"/>
                </a:lnTo>
                <a:lnTo>
                  <a:pt x="69" y="608"/>
                </a:lnTo>
                <a:lnTo>
                  <a:pt x="70" y="606"/>
                </a:lnTo>
                <a:lnTo>
                  <a:pt x="71" y="602"/>
                </a:lnTo>
                <a:lnTo>
                  <a:pt x="73" y="585"/>
                </a:lnTo>
                <a:lnTo>
                  <a:pt x="73" y="585"/>
                </a:lnTo>
                <a:lnTo>
                  <a:pt x="76" y="563"/>
                </a:lnTo>
                <a:lnTo>
                  <a:pt x="79" y="547"/>
                </a:lnTo>
                <a:lnTo>
                  <a:pt x="82" y="541"/>
                </a:lnTo>
                <a:lnTo>
                  <a:pt x="84" y="535"/>
                </a:lnTo>
                <a:lnTo>
                  <a:pt x="89" y="530"/>
                </a:lnTo>
                <a:lnTo>
                  <a:pt x="94" y="527"/>
                </a:lnTo>
                <a:lnTo>
                  <a:pt x="94" y="527"/>
                </a:lnTo>
                <a:lnTo>
                  <a:pt x="105" y="520"/>
                </a:lnTo>
                <a:lnTo>
                  <a:pt x="116" y="516"/>
                </a:lnTo>
                <a:lnTo>
                  <a:pt x="129" y="512"/>
                </a:lnTo>
                <a:lnTo>
                  <a:pt x="129" y="512"/>
                </a:lnTo>
                <a:lnTo>
                  <a:pt x="131" y="466"/>
                </a:lnTo>
                <a:lnTo>
                  <a:pt x="131" y="390"/>
                </a:lnTo>
                <a:lnTo>
                  <a:pt x="131" y="390"/>
                </a:lnTo>
                <a:lnTo>
                  <a:pt x="130" y="362"/>
                </a:lnTo>
                <a:lnTo>
                  <a:pt x="130" y="351"/>
                </a:lnTo>
                <a:lnTo>
                  <a:pt x="129" y="346"/>
                </a:lnTo>
                <a:lnTo>
                  <a:pt x="129" y="346"/>
                </a:lnTo>
                <a:lnTo>
                  <a:pt x="111" y="343"/>
                </a:lnTo>
                <a:lnTo>
                  <a:pt x="111" y="343"/>
                </a:lnTo>
                <a:lnTo>
                  <a:pt x="112" y="312"/>
                </a:lnTo>
                <a:lnTo>
                  <a:pt x="114" y="290"/>
                </a:lnTo>
                <a:lnTo>
                  <a:pt x="115" y="281"/>
                </a:lnTo>
                <a:lnTo>
                  <a:pt x="117" y="277"/>
                </a:lnTo>
                <a:lnTo>
                  <a:pt x="117" y="277"/>
                </a:lnTo>
                <a:lnTo>
                  <a:pt x="123" y="268"/>
                </a:lnTo>
                <a:lnTo>
                  <a:pt x="132" y="257"/>
                </a:lnTo>
                <a:lnTo>
                  <a:pt x="144" y="244"/>
                </a:lnTo>
                <a:lnTo>
                  <a:pt x="150" y="239"/>
                </a:lnTo>
                <a:lnTo>
                  <a:pt x="155" y="235"/>
                </a:lnTo>
                <a:lnTo>
                  <a:pt x="155" y="235"/>
                </a:lnTo>
                <a:lnTo>
                  <a:pt x="160" y="233"/>
                </a:lnTo>
                <a:lnTo>
                  <a:pt x="164" y="228"/>
                </a:lnTo>
                <a:lnTo>
                  <a:pt x="175" y="219"/>
                </a:lnTo>
                <a:lnTo>
                  <a:pt x="187" y="207"/>
                </a:lnTo>
                <a:lnTo>
                  <a:pt x="187" y="19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9">
            <a:extLst>
              <a:ext uri="{FF2B5EF4-FFF2-40B4-BE49-F238E27FC236}">
                <a16:creationId xmlns:a16="http://schemas.microsoft.com/office/drawing/2014/main" id="{473063BD-8682-4072-9092-985E268DE923}"/>
              </a:ext>
            </a:extLst>
          </p:cNvPr>
          <p:cNvSpPr>
            <a:spLocks/>
          </p:cNvSpPr>
          <p:nvPr/>
        </p:nvSpPr>
        <p:spPr bwMode="auto">
          <a:xfrm>
            <a:off x="8193360" y="863713"/>
            <a:ext cx="1082560" cy="1600545"/>
          </a:xfrm>
          <a:custGeom>
            <a:avLst/>
            <a:gdLst>
              <a:gd name="T0" fmla="*/ 240 w 790"/>
              <a:gd name="T1" fmla="*/ 227 h 1168"/>
              <a:gd name="T2" fmla="*/ 98 w 790"/>
              <a:gd name="T3" fmla="*/ 331 h 1168"/>
              <a:gd name="T4" fmla="*/ 6 w 790"/>
              <a:gd name="T5" fmla="*/ 391 h 1168"/>
              <a:gd name="T6" fmla="*/ 19 w 790"/>
              <a:gd name="T7" fmla="*/ 437 h 1168"/>
              <a:gd name="T8" fmla="*/ 27 w 790"/>
              <a:gd name="T9" fmla="*/ 514 h 1168"/>
              <a:gd name="T10" fmla="*/ 82 w 790"/>
              <a:gd name="T11" fmla="*/ 631 h 1168"/>
              <a:gd name="T12" fmla="*/ 127 w 790"/>
              <a:gd name="T13" fmla="*/ 773 h 1168"/>
              <a:gd name="T14" fmla="*/ 172 w 790"/>
              <a:gd name="T15" fmla="*/ 934 h 1168"/>
              <a:gd name="T16" fmla="*/ 223 w 790"/>
              <a:gd name="T17" fmla="*/ 1123 h 1168"/>
              <a:gd name="T18" fmla="*/ 221 w 790"/>
              <a:gd name="T19" fmla="*/ 1156 h 1168"/>
              <a:gd name="T20" fmla="*/ 354 w 790"/>
              <a:gd name="T21" fmla="*/ 1168 h 1168"/>
              <a:gd name="T22" fmla="*/ 399 w 790"/>
              <a:gd name="T23" fmla="*/ 1159 h 1168"/>
              <a:gd name="T24" fmla="*/ 422 w 790"/>
              <a:gd name="T25" fmla="*/ 1144 h 1168"/>
              <a:gd name="T26" fmla="*/ 525 w 790"/>
              <a:gd name="T27" fmla="*/ 1139 h 1168"/>
              <a:gd name="T28" fmla="*/ 524 w 790"/>
              <a:gd name="T29" fmla="*/ 1123 h 1168"/>
              <a:gd name="T30" fmla="*/ 483 w 790"/>
              <a:gd name="T31" fmla="*/ 1096 h 1168"/>
              <a:gd name="T32" fmla="*/ 476 w 790"/>
              <a:gd name="T33" fmla="*/ 1002 h 1168"/>
              <a:gd name="T34" fmla="*/ 468 w 790"/>
              <a:gd name="T35" fmla="*/ 929 h 1168"/>
              <a:gd name="T36" fmla="*/ 499 w 790"/>
              <a:gd name="T37" fmla="*/ 996 h 1168"/>
              <a:gd name="T38" fmla="*/ 513 w 790"/>
              <a:gd name="T39" fmla="*/ 1068 h 1168"/>
              <a:gd name="T40" fmla="*/ 516 w 790"/>
              <a:gd name="T41" fmla="*/ 1102 h 1168"/>
              <a:gd name="T42" fmla="*/ 625 w 790"/>
              <a:gd name="T43" fmla="*/ 1081 h 1168"/>
              <a:gd name="T44" fmla="*/ 616 w 790"/>
              <a:gd name="T45" fmla="*/ 1061 h 1168"/>
              <a:gd name="T46" fmla="*/ 667 w 790"/>
              <a:gd name="T47" fmla="*/ 1054 h 1168"/>
              <a:gd name="T48" fmla="*/ 667 w 790"/>
              <a:gd name="T49" fmla="*/ 1035 h 1168"/>
              <a:gd name="T50" fmla="*/ 616 w 790"/>
              <a:gd name="T51" fmla="*/ 1018 h 1168"/>
              <a:gd name="T52" fmla="*/ 605 w 790"/>
              <a:gd name="T53" fmla="*/ 973 h 1168"/>
              <a:gd name="T54" fmla="*/ 593 w 790"/>
              <a:gd name="T55" fmla="*/ 824 h 1168"/>
              <a:gd name="T56" fmla="*/ 579 w 790"/>
              <a:gd name="T57" fmla="*/ 743 h 1168"/>
              <a:gd name="T58" fmla="*/ 597 w 790"/>
              <a:gd name="T59" fmla="*/ 682 h 1168"/>
              <a:gd name="T60" fmla="*/ 612 w 790"/>
              <a:gd name="T61" fmla="*/ 626 h 1168"/>
              <a:gd name="T62" fmla="*/ 615 w 790"/>
              <a:gd name="T63" fmla="*/ 616 h 1168"/>
              <a:gd name="T64" fmla="*/ 736 w 790"/>
              <a:gd name="T65" fmla="*/ 635 h 1168"/>
              <a:gd name="T66" fmla="*/ 749 w 790"/>
              <a:gd name="T67" fmla="*/ 652 h 1168"/>
              <a:gd name="T68" fmla="*/ 762 w 790"/>
              <a:gd name="T69" fmla="*/ 645 h 1168"/>
              <a:gd name="T70" fmla="*/ 764 w 790"/>
              <a:gd name="T71" fmla="*/ 633 h 1168"/>
              <a:gd name="T72" fmla="*/ 775 w 790"/>
              <a:gd name="T73" fmla="*/ 652 h 1168"/>
              <a:gd name="T74" fmla="*/ 787 w 790"/>
              <a:gd name="T75" fmla="*/ 649 h 1168"/>
              <a:gd name="T76" fmla="*/ 787 w 790"/>
              <a:gd name="T77" fmla="*/ 619 h 1168"/>
              <a:gd name="T78" fmla="*/ 762 w 790"/>
              <a:gd name="T79" fmla="*/ 605 h 1168"/>
              <a:gd name="T80" fmla="*/ 749 w 790"/>
              <a:gd name="T81" fmla="*/ 591 h 1168"/>
              <a:gd name="T82" fmla="*/ 696 w 790"/>
              <a:gd name="T83" fmla="*/ 565 h 1168"/>
              <a:gd name="T84" fmla="*/ 652 w 790"/>
              <a:gd name="T85" fmla="*/ 510 h 1168"/>
              <a:gd name="T86" fmla="*/ 660 w 790"/>
              <a:gd name="T87" fmla="*/ 460 h 1168"/>
              <a:gd name="T88" fmla="*/ 599 w 790"/>
              <a:gd name="T89" fmla="*/ 411 h 1168"/>
              <a:gd name="T90" fmla="*/ 548 w 790"/>
              <a:gd name="T91" fmla="*/ 405 h 1168"/>
              <a:gd name="T92" fmla="*/ 579 w 790"/>
              <a:gd name="T93" fmla="*/ 306 h 1168"/>
              <a:gd name="T94" fmla="*/ 564 w 790"/>
              <a:gd name="T95" fmla="*/ 263 h 1168"/>
              <a:gd name="T96" fmla="*/ 578 w 790"/>
              <a:gd name="T97" fmla="*/ 268 h 1168"/>
              <a:gd name="T98" fmla="*/ 597 w 790"/>
              <a:gd name="T99" fmla="*/ 277 h 1168"/>
              <a:gd name="T100" fmla="*/ 608 w 790"/>
              <a:gd name="T101" fmla="*/ 269 h 1168"/>
              <a:gd name="T102" fmla="*/ 622 w 790"/>
              <a:gd name="T103" fmla="*/ 277 h 1168"/>
              <a:gd name="T104" fmla="*/ 637 w 790"/>
              <a:gd name="T105" fmla="*/ 268 h 1168"/>
              <a:gd name="T106" fmla="*/ 660 w 790"/>
              <a:gd name="T107" fmla="*/ 243 h 1168"/>
              <a:gd name="T108" fmla="*/ 671 w 790"/>
              <a:gd name="T109" fmla="*/ 131 h 1168"/>
              <a:gd name="T110" fmla="*/ 669 w 790"/>
              <a:gd name="T111" fmla="*/ 62 h 1168"/>
              <a:gd name="T112" fmla="*/ 656 w 790"/>
              <a:gd name="T113" fmla="*/ 50 h 1168"/>
              <a:gd name="T114" fmla="*/ 619 w 790"/>
              <a:gd name="T115" fmla="*/ 13 h 1168"/>
              <a:gd name="T116" fmla="*/ 544 w 790"/>
              <a:gd name="T117" fmla="*/ 4 h 1168"/>
              <a:gd name="T118" fmla="*/ 475 w 790"/>
              <a:gd name="T119" fmla="*/ 56 h 1168"/>
              <a:gd name="T120" fmla="*/ 389 w 790"/>
              <a:gd name="T121" fmla="*/ 134 h 1168"/>
              <a:gd name="T122" fmla="*/ 360 w 790"/>
              <a:gd name="T123" fmla="*/ 157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90" h="1168">
                <a:moveTo>
                  <a:pt x="356" y="170"/>
                </a:moveTo>
                <a:lnTo>
                  <a:pt x="356" y="170"/>
                </a:lnTo>
                <a:lnTo>
                  <a:pt x="317" y="186"/>
                </a:lnTo>
                <a:lnTo>
                  <a:pt x="283" y="202"/>
                </a:lnTo>
                <a:lnTo>
                  <a:pt x="253" y="218"/>
                </a:lnTo>
                <a:lnTo>
                  <a:pt x="253" y="218"/>
                </a:lnTo>
                <a:lnTo>
                  <a:pt x="240" y="227"/>
                </a:lnTo>
                <a:lnTo>
                  <a:pt x="226" y="237"/>
                </a:lnTo>
                <a:lnTo>
                  <a:pt x="198" y="261"/>
                </a:lnTo>
                <a:lnTo>
                  <a:pt x="173" y="283"/>
                </a:lnTo>
                <a:lnTo>
                  <a:pt x="163" y="292"/>
                </a:lnTo>
                <a:lnTo>
                  <a:pt x="153" y="299"/>
                </a:lnTo>
                <a:lnTo>
                  <a:pt x="153" y="299"/>
                </a:lnTo>
                <a:lnTo>
                  <a:pt x="98" y="331"/>
                </a:lnTo>
                <a:lnTo>
                  <a:pt x="68" y="350"/>
                </a:lnTo>
                <a:lnTo>
                  <a:pt x="52" y="360"/>
                </a:lnTo>
                <a:lnTo>
                  <a:pt x="52" y="360"/>
                </a:lnTo>
                <a:lnTo>
                  <a:pt x="39" y="369"/>
                </a:lnTo>
                <a:lnTo>
                  <a:pt x="21" y="380"/>
                </a:lnTo>
                <a:lnTo>
                  <a:pt x="13" y="386"/>
                </a:lnTo>
                <a:lnTo>
                  <a:pt x="6" y="391"/>
                </a:lnTo>
                <a:lnTo>
                  <a:pt x="1" y="397"/>
                </a:lnTo>
                <a:lnTo>
                  <a:pt x="0" y="398"/>
                </a:lnTo>
                <a:lnTo>
                  <a:pt x="0" y="400"/>
                </a:lnTo>
                <a:lnTo>
                  <a:pt x="0" y="400"/>
                </a:lnTo>
                <a:lnTo>
                  <a:pt x="10" y="422"/>
                </a:lnTo>
                <a:lnTo>
                  <a:pt x="19" y="437"/>
                </a:lnTo>
                <a:lnTo>
                  <a:pt x="19" y="437"/>
                </a:lnTo>
                <a:lnTo>
                  <a:pt x="19" y="436"/>
                </a:lnTo>
                <a:lnTo>
                  <a:pt x="20" y="438"/>
                </a:lnTo>
                <a:lnTo>
                  <a:pt x="21" y="449"/>
                </a:lnTo>
                <a:lnTo>
                  <a:pt x="22" y="477"/>
                </a:lnTo>
                <a:lnTo>
                  <a:pt x="22" y="477"/>
                </a:lnTo>
                <a:lnTo>
                  <a:pt x="23" y="496"/>
                </a:lnTo>
                <a:lnTo>
                  <a:pt x="27" y="514"/>
                </a:lnTo>
                <a:lnTo>
                  <a:pt x="32" y="532"/>
                </a:lnTo>
                <a:lnTo>
                  <a:pt x="37" y="549"/>
                </a:lnTo>
                <a:lnTo>
                  <a:pt x="43" y="565"/>
                </a:lnTo>
                <a:lnTo>
                  <a:pt x="50" y="580"/>
                </a:lnTo>
                <a:lnTo>
                  <a:pt x="59" y="594"/>
                </a:lnTo>
                <a:lnTo>
                  <a:pt x="67" y="609"/>
                </a:lnTo>
                <a:lnTo>
                  <a:pt x="82" y="631"/>
                </a:lnTo>
                <a:lnTo>
                  <a:pt x="97" y="650"/>
                </a:lnTo>
                <a:lnTo>
                  <a:pt x="106" y="663"/>
                </a:lnTo>
                <a:lnTo>
                  <a:pt x="108" y="668"/>
                </a:lnTo>
                <a:lnTo>
                  <a:pt x="110" y="670"/>
                </a:lnTo>
                <a:lnTo>
                  <a:pt x="110" y="670"/>
                </a:lnTo>
                <a:lnTo>
                  <a:pt x="116" y="708"/>
                </a:lnTo>
                <a:lnTo>
                  <a:pt x="127" y="773"/>
                </a:lnTo>
                <a:lnTo>
                  <a:pt x="142" y="838"/>
                </a:lnTo>
                <a:lnTo>
                  <a:pt x="147" y="863"/>
                </a:lnTo>
                <a:lnTo>
                  <a:pt x="153" y="878"/>
                </a:lnTo>
                <a:lnTo>
                  <a:pt x="153" y="878"/>
                </a:lnTo>
                <a:lnTo>
                  <a:pt x="158" y="890"/>
                </a:lnTo>
                <a:lnTo>
                  <a:pt x="164" y="904"/>
                </a:lnTo>
                <a:lnTo>
                  <a:pt x="172" y="934"/>
                </a:lnTo>
                <a:lnTo>
                  <a:pt x="183" y="977"/>
                </a:lnTo>
                <a:lnTo>
                  <a:pt x="183" y="977"/>
                </a:lnTo>
                <a:lnTo>
                  <a:pt x="186" y="1005"/>
                </a:lnTo>
                <a:lnTo>
                  <a:pt x="191" y="1053"/>
                </a:lnTo>
                <a:lnTo>
                  <a:pt x="197" y="1119"/>
                </a:lnTo>
                <a:lnTo>
                  <a:pt x="223" y="1123"/>
                </a:lnTo>
                <a:lnTo>
                  <a:pt x="223" y="1123"/>
                </a:lnTo>
                <a:lnTo>
                  <a:pt x="221" y="1129"/>
                </a:lnTo>
                <a:lnTo>
                  <a:pt x="218" y="1141"/>
                </a:lnTo>
                <a:lnTo>
                  <a:pt x="217" y="1146"/>
                </a:lnTo>
                <a:lnTo>
                  <a:pt x="217" y="1151"/>
                </a:lnTo>
                <a:lnTo>
                  <a:pt x="218" y="1154"/>
                </a:lnTo>
                <a:lnTo>
                  <a:pt x="220" y="1155"/>
                </a:lnTo>
                <a:lnTo>
                  <a:pt x="221" y="1156"/>
                </a:lnTo>
                <a:lnTo>
                  <a:pt x="223" y="1156"/>
                </a:lnTo>
                <a:lnTo>
                  <a:pt x="223" y="1156"/>
                </a:lnTo>
                <a:lnTo>
                  <a:pt x="233" y="1156"/>
                </a:lnTo>
                <a:lnTo>
                  <a:pt x="249" y="1157"/>
                </a:lnTo>
                <a:lnTo>
                  <a:pt x="292" y="1163"/>
                </a:lnTo>
                <a:lnTo>
                  <a:pt x="337" y="1167"/>
                </a:lnTo>
                <a:lnTo>
                  <a:pt x="354" y="1168"/>
                </a:lnTo>
                <a:lnTo>
                  <a:pt x="366" y="1167"/>
                </a:lnTo>
                <a:lnTo>
                  <a:pt x="366" y="1167"/>
                </a:lnTo>
                <a:lnTo>
                  <a:pt x="380" y="1165"/>
                </a:lnTo>
                <a:lnTo>
                  <a:pt x="390" y="1164"/>
                </a:lnTo>
                <a:lnTo>
                  <a:pt x="396" y="1163"/>
                </a:lnTo>
                <a:lnTo>
                  <a:pt x="398" y="1162"/>
                </a:lnTo>
                <a:lnTo>
                  <a:pt x="399" y="1159"/>
                </a:lnTo>
                <a:lnTo>
                  <a:pt x="399" y="1159"/>
                </a:lnTo>
                <a:lnTo>
                  <a:pt x="401" y="1155"/>
                </a:lnTo>
                <a:lnTo>
                  <a:pt x="401" y="1150"/>
                </a:lnTo>
                <a:lnTo>
                  <a:pt x="401" y="1146"/>
                </a:lnTo>
                <a:lnTo>
                  <a:pt x="399" y="1145"/>
                </a:lnTo>
                <a:lnTo>
                  <a:pt x="399" y="1145"/>
                </a:lnTo>
                <a:lnTo>
                  <a:pt x="422" y="1144"/>
                </a:lnTo>
                <a:lnTo>
                  <a:pt x="442" y="1144"/>
                </a:lnTo>
                <a:lnTo>
                  <a:pt x="457" y="1145"/>
                </a:lnTo>
                <a:lnTo>
                  <a:pt x="457" y="1145"/>
                </a:lnTo>
                <a:lnTo>
                  <a:pt x="475" y="1145"/>
                </a:lnTo>
                <a:lnTo>
                  <a:pt x="498" y="1143"/>
                </a:lnTo>
                <a:lnTo>
                  <a:pt x="518" y="1141"/>
                </a:lnTo>
                <a:lnTo>
                  <a:pt x="525" y="1139"/>
                </a:lnTo>
                <a:lnTo>
                  <a:pt x="527" y="1138"/>
                </a:lnTo>
                <a:lnTo>
                  <a:pt x="527" y="1138"/>
                </a:lnTo>
                <a:lnTo>
                  <a:pt x="528" y="1135"/>
                </a:lnTo>
                <a:lnTo>
                  <a:pt x="529" y="1132"/>
                </a:lnTo>
                <a:lnTo>
                  <a:pt x="528" y="1129"/>
                </a:lnTo>
                <a:lnTo>
                  <a:pt x="524" y="1123"/>
                </a:lnTo>
                <a:lnTo>
                  <a:pt x="524" y="1123"/>
                </a:lnTo>
                <a:lnTo>
                  <a:pt x="520" y="1119"/>
                </a:lnTo>
                <a:lnTo>
                  <a:pt x="513" y="1116"/>
                </a:lnTo>
                <a:lnTo>
                  <a:pt x="499" y="1109"/>
                </a:lnTo>
                <a:lnTo>
                  <a:pt x="480" y="1102"/>
                </a:lnTo>
                <a:lnTo>
                  <a:pt x="480" y="1102"/>
                </a:lnTo>
                <a:lnTo>
                  <a:pt x="482" y="1098"/>
                </a:lnTo>
                <a:lnTo>
                  <a:pt x="483" y="1096"/>
                </a:lnTo>
                <a:lnTo>
                  <a:pt x="483" y="1091"/>
                </a:lnTo>
                <a:lnTo>
                  <a:pt x="483" y="1091"/>
                </a:lnTo>
                <a:lnTo>
                  <a:pt x="481" y="1047"/>
                </a:lnTo>
                <a:lnTo>
                  <a:pt x="479" y="1019"/>
                </a:lnTo>
                <a:lnTo>
                  <a:pt x="477" y="1008"/>
                </a:lnTo>
                <a:lnTo>
                  <a:pt x="476" y="1002"/>
                </a:lnTo>
                <a:lnTo>
                  <a:pt x="476" y="1002"/>
                </a:lnTo>
                <a:lnTo>
                  <a:pt x="473" y="993"/>
                </a:lnTo>
                <a:lnTo>
                  <a:pt x="470" y="979"/>
                </a:lnTo>
                <a:lnTo>
                  <a:pt x="466" y="955"/>
                </a:lnTo>
                <a:lnTo>
                  <a:pt x="466" y="955"/>
                </a:lnTo>
                <a:lnTo>
                  <a:pt x="464" y="951"/>
                </a:lnTo>
                <a:lnTo>
                  <a:pt x="466" y="944"/>
                </a:lnTo>
                <a:lnTo>
                  <a:pt x="468" y="929"/>
                </a:lnTo>
                <a:lnTo>
                  <a:pt x="473" y="908"/>
                </a:lnTo>
                <a:lnTo>
                  <a:pt x="473" y="908"/>
                </a:lnTo>
                <a:lnTo>
                  <a:pt x="482" y="942"/>
                </a:lnTo>
                <a:lnTo>
                  <a:pt x="489" y="968"/>
                </a:lnTo>
                <a:lnTo>
                  <a:pt x="494" y="984"/>
                </a:lnTo>
                <a:lnTo>
                  <a:pt x="494" y="984"/>
                </a:lnTo>
                <a:lnTo>
                  <a:pt x="499" y="996"/>
                </a:lnTo>
                <a:lnTo>
                  <a:pt x="501" y="999"/>
                </a:lnTo>
                <a:lnTo>
                  <a:pt x="502" y="999"/>
                </a:lnTo>
                <a:lnTo>
                  <a:pt x="502" y="999"/>
                </a:lnTo>
                <a:lnTo>
                  <a:pt x="505" y="1009"/>
                </a:lnTo>
                <a:lnTo>
                  <a:pt x="508" y="1032"/>
                </a:lnTo>
                <a:lnTo>
                  <a:pt x="512" y="1058"/>
                </a:lnTo>
                <a:lnTo>
                  <a:pt x="513" y="1068"/>
                </a:lnTo>
                <a:lnTo>
                  <a:pt x="513" y="1076"/>
                </a:lnTo>
                <a:lnTo>
                  <a:pt x="513" y="1076"/>
                </a:lnTo>
                <a:lnTo>
                  <a:pt x="512" y="1085"/>
                </a:lnTo>
                <a:lnTo>
                  <a:pt x="513" y="1092"/>
                </a:lnTo>
                <a:lnTo>
                  <a:pt x="514" y="1098"/>
                </a:lnTo>
                <a:lnTo>
                  <a:pt x="516" y="1102"/>
                </a:lnTo>
                <a:lnTo>
                  <a:pt x="516" y="1102"/>
                </a:lnTo>
                <a:lnTo>
                  <a:pt x="522" y="1102"/>
                </a:lnTo>
                <a:lnTo>
                  <a:pt x="535" y="1100"/>
                </a:lnTo>
                <a:lnTo>
                  <a:pt x="573" y="1094"/>
                </a:lnTo>
                <a:lnTo>
                  <a:pt x="593" y="1091"/>
                </a:lnTo>
                <a:lnTo>
                  <a:pt x="611" y="1087"/>
                </a:lnTo>
                <a:lnTo>
                  <a:pt x="623" y="1083"/>
                </a:lnTo>
                <a:lnTo>
                  <a:pt x="625" y="1081"/>
                </a:lnTo>
                <a:lnTo>
                  <a:pt x="626" y="1079"/>
                </a:lnTo>
                <a:lnTo>
                  <a:pt x="626" y="1079"/>
                </a:lnTo>
                <a:lnTo>
                  <a:pt x="624" y="1073"/>
                </a:lnTo>
                <a:lnTo>
                  <a:pt x="619" y="1067"/>
                </a:lnTo>
                <a:lnTo>
                  <a:pt x="616" y="1064"/>
                </a:lnTo>
                <a:lnTo>
                  <a:pt x="616" y="1062"/>
                </a:lnTo>
                <a:lnTo>
                  <a:pt x="616" y="1061"/>
                </a:lnTo>
                <a:lnTo>
                  <a:pt x="616" y="1061"/>
                </a:lnTo>
                <a:lnTo>
                  <a:pt x="624" y="1060"/>
                </a:lnTo>
                <a:lnTo>
                  <a:pt x="641" y="1059"/>
                </a:lnTo>
                <a:lnTo>
                  <a:pt x="658" y="1057"/>
                </a:lnTo>
                <a:lnTo>
                  <a:pt x="664" y="1055"/>
                </a:lnTo>
                <a:lnTo>
                  <a:pt x="667" y="1054"/>
                </a:lnTo>
                <a:lnTo>
                  <a:pt x="667" y="1054"/>
                </a:lnTo>
                <a:lnTo>
                  <a:pt x="668" y="1052"/>
                </a:lnTo>
                <a:lnTo>
                  <a:pt x="671" y="1051"/>
                </a:lnTo>
                <a:lnTo>
                  <a:pt x="676" y="1048"/>
                </a:lnTo>
                <a:lnTo>
                  <a:pt x="676" y="1047"/>
                </a:lnTo>
                <a:lnTo>
                  <a:pt x="676" y="1044"/>
                </a:lnTo>
                <a:lnTo>
                  <a:pt x="673" y="1040"/>
                </a:lnTo>
                <a:lnTo>
                  <a:pt x="667" y="1035"/>
                </a:lnTo>
                <a:lnTo>
                  <a:pt x="667" y="1035"/>
                </a:lnTo>
                <a:lnTo>
                  <a:pt x="658" y="1031"/>
                </a:lnTo>
                <a:lnTo>
                  <a:pt x="650" y="1026"/>
                </a:lnTo>
                <a:lnTo>
                  <a:pt x="641" y="1023"/>
                </a:lnTo>
                <a:lnTo>
                  <a:pt x="634" y="1021"/>
                </a:lnTo>
                <a:lnTo>
                  <a:pt x="621" y="1018"/>
                </a:lnTo>
                <a:lnTo>
                  <a:pt x="616" y="1018"/>
                </a:lnTo>
                <a:lnTo>
                  <a:pt x="616" y="1018"/>
                </a:lnTo>
                <a:lnTo>
                  <a:pt x="613" y="1003"/>
                </a:lnTo>
                <a:lnTo>
                  <a:pt x="611" y="992"/>
                </a:lnTo>
                <a:lnTo>
                  <a:pt x="608" y="984"/>
                </a:lnTo>
                <a:lnTo>
                  <a:pt x="608" y="984"/>
                </a:lnTo>
                <a:lnTo>
                  <a:pt x="606" y="981"/>
                </a:lnTo>
                <a:lnTo>
                  <a:pt x="605" y="973"/>
                </a:lnTo>
                <a:lnTo>
                  <a:pt x="603" y="954"/>
                </a:lnTo>
                <a:lnTo>
                  <a:pt x="600" y="927"/>
                </a:lnTo>
                <a:lnTo>
                  <a:pt x="608" y="911"/>
                </a:lnTo>
                <a:lnTo>
                  <a:pt x="608" y="911"/>
                </a:lnTo>
                <a:lnTo>
                  <a:pt x="600" y="873"/>
                </a:lnTo>
                <a:lnTo>
                  <a:pt x="596" y="845"/>
                </a:lnTo>
                <a:lnTo>
                  <a:pt x="593" y="824"/>
                </a:lnTo>
                <a:lnTo>
                  <a:pt x="593" y="824"/>
                </a:lnTo>
                <a:lnTo>
                  <a:pt x="592" y="794"/>
                </a:lnTo>
                <a:lnTo>
                  <a:pt x="591" y="780"/>
                </a:lnTo>
                <a:lnTo>
                  <a:pt x="590" y="773"/>
                </a:lnTo>
                <a:lnTo>
                  <a:pt x="590" y="773"/>
                </a:lnTo>
                <a:lnTo>
                  <a:pt x="579" y="743"/>
                </a:lnTo>
                <a:lnTo>
                  <a:pt x="579" y="743"/>
                </a:lnTo>
                <a:lnTo>
                  <a:pt x="586" y="714"/>
                </a:lnTo>
                <a:lnTo>
                  <a:pt x="586" y="714"/>
                </a:lnTo>
                <a:lnTo>
                  <a:pt x="590" y="703"/>
                </a:lnTo>
                <a:lnTo>
                  <a:pt x="593" y="692"/>
                </a:lnTo>
                <a:lnTo>
                  <a:pt x="597" y="685"/>
                </a:lnTo>
                <a:lnTo>
                  <a:pt x="597" y="682"/>
                </a:lnTo>
                <a:lnTo>
                  <a:pt x="597" y="682"/>
                </a:lnTo>
                <a:lnTo>
                  <a:pt x="597" y="658"/>
                </a:lnTo>
                <a:lnTo>
                  <a:pt x="597" y="638"/>
                </a:lnTo>
                <a:lnTo>
                  <a:pt x="597" y="638"/>
                </a:lnTo>
                <a:lnTo>
                  <a:pt x="605" y="633"/>
                </a:lnTo>
                <a:lnTo>
                  <a:pt x="610" y="630"/>
                </a:lnTo>
                <a:lnTo>
                  <a:pt x="611" y="629"/>
                </a:lnTo>
                <a:lnTo>
                  <a:pt x="612" y="626"/>
                </a:lnTo>
                <a:lnTo>
                  <a:pt x="612" y="626"/>
                </a:lnTo>
                <a:lnTo>
                  <a:pt x="608" y="620"/>
                </a:lnTo>
                <a:lnTo>
                  <a:pt x="606" y="617"/>
                </a:lnTo>
                <a:lnTo>
                  <a:pt x="608" y="616"/>
                </a:lnTo>
                <a:lnTo>
                  <a:pt x="608" y="616"/>
                </a:lnTo>
                <a:lnTo>
                  <a:pt x="608" y="616"/>
                </a:lnTo>
                <a:lnTo>
                  <a:pt x="615" y="616"/>
                </a:lnTo>
                <a:lnTo>
                  <a:pt x="617" y="614"/>
                </a:lnTo>
                <a:lnTo>
                  <a:pt x="619" y="612"/>
                </a:lnTo>
                <a:lnTo>
                  <a:pt x="619" y="612"/>
                </a:lnTo>
                <a:lnTo>
                  <a:pt x="619" y="605"/>
                </a:lnTo>
                <a:lnTo>
                  <a:pt x="619" y="601"/>
                </a:lnTo>
                <a:lnTo>
                  <a:pt x="717" y="642"/>
                </a:lnTo>
                <a:lnTo>
                  <a:pt x="736" y="635"/>
                </a:lnTo>
                <a:lnTo>
                  <a:pt x="736" y="635"/>
                </a:lnTo>
                <a:lnTo>
                  <a:pt x="740" y="640"/>
                </a:lnTo>
                <a:lnTo>
                  <a:pt x="744" y="645"/>
                </a:lnTo>
                <a:lnTo>
                  <a:pt x="747" y="649"/>
                </a:lnTo>
                <a:lnTo>
                  <a:pt x="747" y="649"/>
                </a:lnTo>
                <a:lnTo>
                  <a:pt x="749" y="651"/>
                </a:lnTo>
                <a:lnTo>
                  <a:pt x="749" y="652"/>
                </a:lnTo>
                <a:lnTo>
                  <a:pt x="752" y="653"/>
                </a:lnTo>
                <a:lnTo>
                  <a:pt x="754" y="652"/>
                </a:lnTo>
                <a:lnTo>
                  <a:pt x="754" y="652"/>
                </a:lnTo>
                <a:lnTo>
                  <a:pt x="761" y="650"/>
                </a:lnTo>
                <a:lnTo>
                  <a:pt x="762" y="649"/>
                </a:lnTo>
                <a:lnTo>
                  <a:pt x="762" y="645"/>
                </a:lnTo>
                <a:lnTo>
                  <a:pt x="762" y="645"/>
                </a:lnTo>
                <a:lnTo>
                  <a:pt x="759" y="642"/>
                </a:lnTo>
                <a:lnTo>
                  <a:pt x="757" y="638"/>
                </a:lnTo>
                <a:lnTo>
                  <a:pt x="755" y="636"/>
                </a:lnTo>
                <a:lnTo>
                  <a:pt x="757" y="635"/>
                </a:lnTo>
                <a:lnTo>
                  <a:pt x="758" y="635"/>
                </a:lnTo>
                <a:lnTo>
                  <a:pt x="758" y="635"/>
                </a:lnTo>
                <a:lnTo>
                  <a:pt x="764" y="633"/>
                </a:lnTo>
                <a:lnTo>
                  <a:pt x="768" y="633"/>
                </a:lnTo>
                <a:lnTo>
                  <a:pt x="772" y="635"/>
                </a:lnTo>
                <a:lnTo>
                  <a:pt x="773" y="638"/>
                </a:lnTo>
                <a:lnTo>
                  <a:pt x="773" y="638"/>
                </a:lnTo>
                <a:lnTo>
                  <a:pt x="774" y="648"/>
                </a:lnTo>
                <a:lnTo>
                  <a:pt x="775" y="651"/>
                </a:lnTo>
                <a:lnTo>
                  <a:pt x="775" y="652"/>
                </a:lnTo>
                <a:lnTo>
                  <a:pt x="777" y="652"/>
                </a:lnTo>
                <a:lnTo>
                  <a:pt x="777" y="652"/>
                </a:lnTo>
                <a:lnTo>
                  <a:pt x="784" y="652"/>
                </a:lnTo>
                <a:lnTo>
                  <a:pt x="786" y="651"/>
                </a:lnTo>
                <a:lnTo>
                  <a:pt x="787" y="650"/>
                </a:lnTo>
                <a:lnTo>
                  <a:pt x="787" y="649"/>
                </a:lnTo>
                <a:lnTo>
                  <a:pt x="787" y="649"/>
                </a:lnTo>
                <a:lnTo>
                  <a:pt x="787" y="639"/>
                </a:lnTo>
                <a:lnTo>
                  <a:pt x="787" y="630"/>
                </a:lnTo>
                <a:lnTo>
                  <a:pt x="787" y="630"/>
                </a:lnTo>
                <a:lnTo>
                  <a:pt x="788" y="627"/>
                </a:lnTo>
                <a:lnTo>
                  <a:pt x="790" y="625"/>
                </a:lnTo>
                <a:lnTo>
                  <a:pt x="790" y="623"/>
                </a:lnTo>
                <a:lnTo>
                  <a:pt x="787" y="619"/>
                </a:lnTo>
                <a:lnTo>
                  <a:pt x="787" y="619"/>
                </a:lnTo>
                <a:lnTo>
                  <a:pt x="780" y="612"/>
                </a:lnTo>
                <a:lnTo>
                  <a:pt x="777" y="610"/>
                </a:lnTo>
                <a:lnTo>
                  <a:pt x="773" y="609"/>
                </a:lnTo>
                <a:lnTo>
                  <a:pt x="773" y="609"/>
                </a:lnTo>
                <a:lnTo>
                  <a:pt x="766" y="606"/>
                </a:lnTo>
                <a:lnTo>
                  <a:pt x="762" y="605"/>
                </a:lnTo>
                <a:lnTo>
                  <a:pt x="762" y="605"/>
                </a:lnTo>
                <a:lnTo>
                  <a:pt x="762" y="605"/>
                </a:lnTo>
                <a:lnTo>
                  <a:pt x="758" y="598"/>
                </a:lnTo>
                <a:lnTo>
                  <a:pt x="758" y="598"/>
                </a:lnTo>
                <a:lnTo>
                  <a:pt x="757" y="594"/>
                </a:lnTo>
                <a:lnTo>
                  <a:pt x="754" y="592"/>
                </a:lnTo>
                <a:lnTo>
                  <a:pt x="749" y="591"/>
                </a:lnTo>
                <a:lnTo>
                  <a:pt x="746" y="590"/>
                </a:lnTo>
                <a:lnTo>
                  <a:pt x="740" y="586"/>
                </a:lnTo>
                <a:lnTo>
                  <a:pt x="740" y="586"/>
                </a:lnTo>
                <a:lnTo>
                  <a:pt x="731" y="581"/>
                </a:lnTo>
                <a:lnTo>
                  <a:pt x="717" y="575"/>
                </a:lnTo>
                <a:lnTo>
                  <a:pt x="704" y="569"/>
                </a:lnTo>
                <a:lnTo>
                  <a:pt x="696" y="565"/>
                </a:lnTo>
                <a:lnTo>
                  <a:pt x="696" y="565"/>
                </a:lnTo>
                <a:lnTo>
                  <a:pt x="671" y="551"/>
                </a:lnTo>
                <a:lnTo>
                  <a:pt x="652" y="539"/>
                </a:lnTo>
                <a:lnTo>
                  <a:pt x="649" y="535"/>
                </a:lnTo>
                <a:lnTo>
                  <a:pt x="649" y="517"/>
                </a:lnTo>
                <a:lnTo>
                  <a:pt x="652" y="510"/>
                </a:lnTo>
                <a:lnTo>
                  <a:pt x="652" y="510"/>
                </a:lnTo>
                <a:lnTo>
                  <a:pt x="658" y="496"/>
                </a:lnTo>
                <a:lnTo>
                  <a:pt x="662" y="488"/>
                </a:lnTo>
                <a:lnTo>
                  <a:pt x="663" y="481"/>
                </a:lnTo>
                <a:lnTo>
                  <a:pt x="663" y="481"/>
                </a:lnTo>
                <a:lnTo>
                  <a:pt x="663" y="473"/>
                </a:lnTo>
                <a:lnTo>
                  <a:pt x="662" y="467"/>
                </a:lnTo>
                <a:lnTo>
                  <a:pt x="660" y="460"/>
                </a:lnTo>
                <a:lnTo>
                  <a:pt x="655" y="454"/>
                </a:lnTo>
                <a:lnTo>
                  <a:pt x="650" y="447"/>
                </a:lnTo>
                <a:lnTo>
                  <a:pt x="643" y="439"/>
                </a:lnTo>
                <a:lnTo>
                  <a:pt x="634" y="434"/>
                </a:lnTo>
                <a:lnTo>
                  <a:pt x="634" y="434"/>
                </a:lnTo>
                <a:lnTo>
                  <a:pt x="615" y="422"/>
                </a:lnTo>
                <a:lnTo>
                  <a:pt x="599" y="411"/>
                </a:lnTo>
                <a:lnTo>
                  <a:pt x="591" y="408"/>
                </a:lnTo>
                <a:lnTo>
                  <a:pt x="585" y="405"/>
                </a:lnTo>
                <a:lnTo>
                  <a:pt x="578" y="404"/>
                </a:lnTo>
                <a:lnTo>
                  <a:pt x="571" y="404"/>
                </a:lnTo>
                <a:lnTo>
                  <a:pt x="571" y="404"/>
                </a:lnTo>
                <a:lnTo>
                  <a:pt x="559" y="405"/>
                </a:lnTo>
                <a:lnTo>
                  <a:pt x="548" y="405"/>
                </a:lnTo>
                <a:lnTo>
                  <a:pt x="539" y="404"/>
                </a:lnTo>
                <a:lnTo>
                  <a:pt x="539" y="404"/>
                </a:lnTo>
                <a:lnTo>
                  <a:pt x="558" y="360"/>
                </a:lnTo>
                <a:lnTo>
                  <a:pt x="572" y="327"/>
                </a:lnTo>
                <a:lnTo>
                  <a:pt x="577" y="314"/>
                </a:lnTo>
                <a:lnTo>
                  <a:pt x="579" y="306"/>
                </a:lnTo>
                <a:lnTo>
                  <a:pt x="579" y="306"/>
                </a:lnTo>
                <a:lnTo>
                  <a:pt x="578" y="300"/>
                </a:lnTo>
                <a:lnTo>
                  <a:pt x="578" y="294"/>
                </a:lnTo>
                <a:lnTo>
                  <a:pt x="573" y="282"/>
                </a:lnTo>
                <a:lnTo>
                  <a:pt x="568" y="272"/>
                </a:lnTo>
                <a:lnTo>
                  <a:pt x="564" y="266"/>
                </a:lnTo>
                <a:lnTo>
                  <a:pt x="564" y="266"/>
                </a:lnTo>
                <a:lnTo>
                  <a:pt x="564" y="263"/>
                </a:lnTo>
                <a:lnTo>
                  <a:pt x="564" y="261"/>
                </a:lnTo>
                <a:lnTo>
                  <a:pt x="568" y="256"/>
                </a:lnTo>
                <a:lnTo>
                  <a:pt x="576" y="250"/>
                </a:lnTo>
                <a:lnTo>
                  <a:pt x="576" y="250"/>
                </a:lnTo>
                <a:lnTo>
                  <a:pt x="574" y="254"/>
                </a:lnTo>
                <a:lnTo>
                  <a:pt x="576" y="260"/>
                </a:lnTo>
                <a:lnTo>
                  <a:pt x="578" y="268"/>
                </a:lnTo>
                <a:lnTo>
                  <a:pt x="579" y="270"/>
                </a:lnTo>
                <a:lnTo>
                  <a:pt x="583" y="273"/>
                </a:lnTo>
                <a:lnTo>
                  <a:pt x="583" y="273"/>
                </a:lnTo>
                <a:lnTo>
                  <a:pt x="589" y="275"/>
                </a:lnTo>
                <a:lnTo>
                  <a:pt x="592" y="277"/>
                </a:lnTo>
                <a:lnTo>
                  <a:pt x="596" y="279"/>
                </a:lnTo>
                <a:lnTo>
                  <a:pt x="597" y="277"/>
                </a:lnTo>
                <a:lnTo>
                  <a:pt x="597" y="276"/>
                </a:lnTo>
                <a:lnTo>
                  <a:pt x="597" y="276"/>
                </a:lnTo>
                <a:lnTo>
                  <a:pt x="599" y="273"/>
                </a:lnTo>
                <a:lnTo>
                  <a:pt x="603" y="270"/>
                </a:lnTo>
                <a:lnTo>
                  <a:pt x="606" y="268"/>
                </a:lnTo>
                <a:lnTo>
                  <a:pt x="608" y="269"/>
                </a:lnTo>
                <a:lnTo>
                  <a:pt x="608" y="269"/>
                </a:lnTo>
                <a:lnTo>
                  <a:pt x="612" y="276"/>
                </a:lnTo>
                <a:lnTo>
                  <a:pt x="616" y="279"/>
                </a:lnTo>
                <a:lnTo>
                  <a:pt x="617" y="280"/>
                </a:lnTo>
                <a:lnTo>
                  <a:pt x="619" y="280"/>
                </a:lnTo>
                <a:lnTo>
                  <a:pt x="619" y="280"/>
                </a:lnTo>
                <a:lnTo>
                  <a:pt x="621" y="279"/>
                </a:lnTo>
                <a:lnTo>
                  <a:pt x="622" y="277"/>
                </a:lnTo>
                <a:lnTo>
                  <a:pt x="624" y="273"/>
                </a:lnTo>
                <a:lnTo>
                  <a:pt x="626" y="269"/>
                </a:lnTo>
                <a:lnTo>
                  <a:pt x="628" y="268"/>
                </a:lnTo>
                <a:lnTo>
                  <a:pt x="630" y="269"/>
                </a:lnTo>
                <a:lnTo>
                  <a:pt x="630" y="269"/>
                </a:lnTo>
                <a:lnTo>
                  <a:pt x="634" y="269"/>
                </a:lnTo>
                <a:lnTo>
                  <a:pt x="637" y="268"/>
                </a:lnTo>
                <a:lnTo>
                  <a:pt x="645" y="262"/>
                </a:lnTo>
                <a:lnTo>
                  <a:pt x="656" y="254"/>
                </a:lnTo>
                <a:lnTo>
                  <a:pt x="656" y="254"/>
                </a:lnTo>
                <a:lnTo>
                  <a:pt x="656" y="254"/>
                </a:lnTo>
                <a:lnTo>
                  <a:pt x="657" y="253"/>
                </a:lnTo>
                <a:lnTo>
                  <a:pt x="658" y="250"/>
                </a:lnTo>
                <a:lnTo>
                  <a:pt x="660" y="243"/>
                </a:lnTo>
                <a:lnTo>
                  <a:pt x="660" y="243"/>
                </a:lnTo>
                <a:lnTo>
                  <a:pt x="661" y="220"/>
                </a:lnTo>
                <a:lnTo>
                  <a:pt x="663" y="178"/>
                </a:lnTo>
                <a:lnTo>
                  <a:pt x="663" y="178"/>
                </a:lnTo>
                <a:lnTo>
                  <a:pt x="665" y="158"/>
                </a:lnTo>
                <a:lnTo>
                  <a:pt x="669" y="144"/>
                </a:lnTo>
                <a:lnTo>
                  <a:pt x="671" y="131"/>
                </a:lnTo>
                <a:lnTo>
                  <a:pt x="674" y="108"/>
                </a:lnTo>
                <a:lnTo>
                  <a:pt x="674" y="108"/>
                </a:lnTo>
                <a:lnTo>
                  <a:pt x="674" y="95"/>
                </a:lnTo>
                <a:lnTo>
                  <a:pt x="674" y="84"/>
                </a:lnTo>
                <a:lnTo>
                  <a:pt x="673" y="75"/>
                </a:lnTo>
                <a:lnTo>
                  <a:pt x="670" y="68"/>
                </a:lnTo>
                <a:lnTo>
                  <a:pt x="669" y="62"/>
                </a:lnTo>
                <a:lnTo>
                  <a:pt x="667" y="58"/>
                </a:lnTo>
                <a:lnTo>
                  <a:pt x="663" y="54"/>
                </a:lnTo>
                <a:lnTo>
                  <a:pt x="663" y="54"/>
                </a:lnTo>
                <a:lnTo>
                  <a:pt x="661" y="53"/>
                </a:lnTo>
                <a:lnTo>
                  <a:pt x="660" y="52"/>
                </a:lnTo>
                <a:lnTo>
                  <a:pt x="657" y="52"/>
                </a:lnTo>
                <a:lnTo>
                  <a:pt x="656" y="50"/>
                </a:lnTo>
                <a:lnTo>
                  <a:pt x="656" y="50"/>
                </a:lnTo>
                <a:lnTo>
                  <a:pt x="652" y="45"/>
                </a:lnTo>
                <a:lnTo>
                  <a:pt x="650" y="39"/>
                </a:lnTo>
                <a:lnTo>
                  <a:pt x="645" y="33"/>
                </a:lnTo>
                <a:lnTo>
                  <a:pt x="639" y="26"/>
                </a:lnTo>
                <a:lnTo>
                  <a:pt x="631" y="19"/>
                </a:lnTo>
                <a:lnTo>
                  <a:pt x="619" y="13"/>
                </a:lnTo>
                <a:lnTo>
                  <a:pt x="604" y="7"/>
                </a:lnTo>
                <a:lnTo>
                  <a:pt x="604" y="7"/>
                </a:lnTo>
                <a:lnTo>
                  <a:pt x="589" y="2"/>
                </a:lnTo>
                <a:lnTo>
                  <a:pt x="576" y="0"/>
                </a:lnTo>
                <a:lnTo>
                  <a:pt x="564" y="0"/>
                </a:lnTo>
                <a:lnTo>
                  <a:pt x="553" y="1"/>
                </a:lnTo>
                <a:lnTo>
                  <a:pt x="544" y="4"/>
                </a:lnTo>
                <a:lnTo>
                  <a:pt x="534" y="8"/>
                </a:lnTo>
                <a:lnTo>
                  <a:pt x="516" y="17"/>
                </a:lnTo>
                <a:lnTo>
                  <a:pt x="516" y="17"/>
                </a:lnTo>
                <a:lnTo>
                  <a:pt x="507" y="23"/>
                </a:lnTo>
                <a:lnTo>
                  <a:pt x="496" y="33"/>
                </a:lnTo>
                <a:lnTo>
                  <a:pt x="486" y="45"/>
                </a:lnTo>
                <a:lnTo>
                  <a:pt x="475" y="56"/>
                </a:lnTo>
                <a:lnTo>
                  <a:pt x="457" y="79"/>
                </a:lnTo>
                <a:lnTo>
                  <a:pt x="447" y="94"/>
                </a:lnTo>
                <a:lnTo>
                  <a:pt x="447" y="94"/>
                </a:lnTo>
                <a:lnTo>
                  <a:pt x="442" y="99"/>
                </a:lnTo>
                <a:lnTo>
                  <a:pt x="434" y="105"/>
                </a:lnTo>
                <a:lnTo>
                  <a:pt x="411" y="120"/>
                </a:lnTo>
                <a:lnTo>
                  <a:pt x="389" y="134"/>
                </a:lnTo>
                <a:lnTo>
                  <a:pt x="379" y="139"/>
                </a:lnTo>
                <a:lnTo>
                  <a:pt x="373" y="142"/>
                </a:lnTo>
                <a:lnTo>
                  <a:pt x="373" y="142"/>
                </a:lnTo>
                <a:lnTo>
                  <a:pt x="370" y="143"/>
                </a:lnTo>
                <a:lnTo>
                  <a:pt x="366" y="147"/>
                </a:lnTo>
                <a:lnTo>
                  <a:pt x="363" y="152"/>
                </a:lnTo>
                <a:lnTo>
                  <a:pt x="360" y="157"/>
                </a:lnTo>
                <a:lnTo>
                  <a:pt x="357" y="166"/>
                </a:lnTo>
                <a:lnTo>
                  <a:pt x="356" y="170"/>
                </a:lnTo>
                <a:lnTo>
                  <a:pt x="356" y="17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9">
            <a:extLst>
              <a:ext uri="{FF2B5EF4-FFF2-40B4-BE49-F238E27FC236}">
                <a16:creationId xmlns:a16="http://schemas.microsoft.com/office/drawing/2014/main" id="{FD7B3F60-B6FC-4B4E-983F-B675FB55468D}"/>
              </a:ext>
            </a:extLst>
          </p:cNvPr>
          <p:cNvSpPr>
            <a:spLocks/>
          </p:cNvSpPr>
          <p:nvPr/>
        </p:nvSpPr>
        <p:spPr bwMode="auto">
          <a:xfrm>
            <a:off x="4463257" y="773705"/>
            <a:ext cx="1209603" cy="1707305"/>
          </a:xfrm>
          <a:custGeom>
            <a:avLst/>
            <a:gdLst>
              <a:gd name="T0" fmla="*/ 148 w 960"/>
              <a:gd name="T1" fmla="*/ 23 h 1355"/>
              <a:gd name="T2" fmla="*/ 100 w 960"/>
              <a:gd name="T3" fmla="*/ 210 h 1355"/>
              <a:gd name="T4" fmla="*/ 0 w 960"/>
              <a:gd name="T5" fmla="*/ 327 h 1355"/>
              <a:gd name="T6" fmla="*/ 44 w 960"/>
              <a:gd name="T7" fmla="*/ 362 h 1355"/>
              <a:gd name="T8" fmla="*/ 74 w 960"/>
              <a:gd name="T9" fmla="*/ 373 h 1355"/>
              <a:gd name="T10" fmla="*/ 114 w 960"/>
              <a:gd name="T11" fmla="*/ 380 h 1355"/>
              <a:gd name="T12" fmla="*/ 100 w 960"/>
              <a:gd name="T13" fmla="*/ 503 h 1355"/>
              <a:gd name="T14" fmla="*/ 118 w 960"/>
              <a:gd name="T15" fmla="*/ 723 h 1355"/>
              <a:gd name="T16" fmla="*/ 142 w 960"/>
              <a:gd name="T17" fmla="*/ 767 h 1355"/>
              <a:gd name="T18" fmla="*/ 151 w 960"/>
              <a:gd name="T19" fmla="*/ 797 h 1355"/>
              <a:gd name="T20" fmla="*/ 200 w 960"/>
              <a:gd name="T21" fmla="*/ 945 h 1355"/>
              <a:gd name="T22" fmla="*/ 214 w 960"/>
              <a:gd name="T23" fmla="*/ 1192 h 1355"/>
              <a:gd name="T24" fmla="*/ 195 w 960"/>
              <a:gd name="T25" fmla="*/ 1227 h 1355"/>
              <a:gd name="T26" fmla="*/ 186 w 960"/>
              <a:gd name="T27" fmla="*/ 1254 h 1355"/>
              <a:gd name="T28" fmla="*/ 171 w 960"/>
              <a:gd name="T29" fmla="*/ 1278 h 1355"/>
              <a:gd name="T30" fmla="*/ 88 w 960"/>
              <a:gd name="T31" fmla="*/ 1317 h 1355"/>
              <a:gd name="T32" fmla="*/ 110 w 960"/>
              <a:gd name="T33" fmla="*/ 1354 h 1355"/>
              <a:gd name="T34" fmla="*/ 301 w 960"/>
              <a:gd name="T35" fmla="*/ 1341 h 1355"/>
              <a:gd name="T36" fmla="*/ 370 w 960"/>
              <a:gd name="T37" fmla="*/ 1297 h 1355"/>
              <a:gd name="T38" fmla="*/ 357 w 960"/>
              <a:gd name="T39" fmla="*/ 1235 h 1355"/>
              <a:gd name="T40" fmla="*/ 364 w 960"/>
              <a:gd name="T41" fmla="*/ 1195 h 1355"/>
              <a:gd name="T42" fmla="*/ 323 w 960"/>
              <a:gd name="T43" fmla="*/ 1012 h 1355"/>
              <a:gd name="T44" fmla="*/ 396 w 960"/>
              <a:gd name="T45" fmla="*/ 720 h 1355"/>
              <a:gd name="T46" fmla="*/ 420 w 960"/>
              <a:gd name="T47" fmla="*/ 705 h 1355"/>
              <a:gd name="T48" fmla="*/ 494 w 960"/>
              <a:gd name="T49" fmla="*/ 689 h 1355"/>
              <a:gd name="T50" fmla="*/ 547 w 960"/>
              <a:gd name="T51" fmla="*/ 677 h 1355"/>
              <a:gd name="T52" fmla="*/ 623 w 960"/>
              <a:gd name="T53" fmla="*/ 712 h 1355"/>
              <a:gd name="T54" fmla="*/ 625 w 960"/>
              <a:gd name="T55" fmla="*/ 1004 h 1355"/>
              <a:gd name="T56" fmla="*/ 639 w 960"/>
              <a:gd name="T57" fmla="*/ 1121 h 1355"/>
              <a:gd name="T58" fmla="*/ 637 w 960"/>
              <a:gd name="T59" fmla="*/ 1240 h 1355"/>
              <a:gd name="T60" fmla="*/ 591 w 960"/>
              <a:gd name="T61" fmla="*/ 1282 h 1355"/>
              <a:gd name="T62" fmla="*/ 561 w 960"/>
              <a:gd name="T63" fmla="*/ 1321 h 1355"/>
              <a:gd name="T64" fmla="*/ 701 w 960"/>
              <a:gd name="T65" fmla="*/ 1320 h 1355"/>
              <a:gd name="T66" fmla="*/ 694 w 960"/>
              <a:gd name="T67" fmla="*/ 1171 h 1355"/>
              <a:gd name="T68" fmla="*/ 775 w 960"/>
              <a:gd name="T69" fmla="*/ 1036 h 1355"/>
              <a:gd name="T70" fmla="*/ 844 w 960"/>
              <a:gd name="T71" fmla="*/ 1173 h 1355"/>
              <a:gd name="T72" fmla="*/ 865 w 960"/>
              <a:gd name="T73" fmla="*/ 1230 h 1355"/>
              <a:gd name="T74" fmla="*/ 841 w 960"/>
              <a:gd name="T75" fmla="*/ 1268 h 1355"/>
              <a:gd name="T76" fmla="*/ 813 w 960"/>
              <a:gd name="T77" fmla="*/ 1283 h 1355"/>
              <a:gd name="T78" fmla="*/ 927 w 960"/>
              <a:gd name="T79" fmla="*/ 1306 h 1355"/>
              <a:gd name="T80" fmla="*/ 956 w 960"/>
              <a:gd name="T81" fmla="*/ 1271 h 1355"/>
              <a:gd name="T82" fmla="*/ 927 w 960"/>
              <a:gd name="T83" fmla="*/ 1230 h 1355"/>
              <a:gd name="T84" fmla="*/ 928 w 960"/>
              <a:gd name="T85" fmla="*/ 1198 h 1355"/>
              <a:gd name="T86" fmla="*/ 889 w 960"/>
              <a:gd name="T87" fmla="*/ 1121 h 1355"/>
              <a:gd name="T88" fmla="*/ 838 w 960"/>
              <a:gd name="T89" fmla="*/ 1046 h 1355"/>
              <a:gd name="T90" fmla="*/ 837 w 960"/>
              <a:gd name="T91" fmla="*/ 907 h 1355"/>
              <a:gd name="T92" fmla="*/ 803 w 960"/>
              <a:gd name="T93" fmla="*/ 760 h 1355"/>
              <a:gd name="T94" fmla="*/ 803 w 960"/>
              <a:gd name="T95" fmla="*/ 630 h 1355"/>
              <a:gd name="T96" fmla="*/ 790 w 960"/>
              <a:gd name="T97" fmla="*/ 592 h 1355"/>
              <a:gd name="T98" fmla="*/ 746 w 960"/>
              <a:gd name="T99" fmla="*/ 518 h 1355"/>
              <a:gd name="T100" fmla="*/ 685 w 960"/>
              <a:gd name="T101" fmla="*/ 459 h 1355"/>
              <a:gd name="T102" fmla="*/ 604 w 960"/>
              <a:gd name="T103" fmla="*/ 487 h 1355"/>
              <a:gd name="T104" fmla="*/ 594 w 960"/>
              <a:gd name="T105" fmla="*/ 551 h 1355"/>
              <a:gd name="T106" fmla="*/ 599 w 960"/>
              <a:gd name="T107" fmla="*/ 584 h 1355"/>
              <a:gd name="T108" fmla="*/ 534 w 960"/>
              <a:gd name="T109" fmla="*/ 519 h 1355"/>
              <a:gd name="T110" fmla="*/ 504 w 960"/>
              <a:gd name="T111" fmla="*/ 437 h 1355"/>
              <a:gd name="T112" fmla="*/ 536 w 960"/>
              <a:gd name="T113" fmla="*/ 425 h 1355"/>
              <a:gd name="T114" fmla="*/ 447 w 960"/>
              <a:gd name="T115" fmla="*/ 361 h 1355"/>
              <a:gd name="T116" fmla="*/ 363 w 960"/>
              <a:gd name="T117" fmla="*/ 256 h 1355"/>
              <a:gd name="T118" fmla="*/ 281 w 960"/>
              <a:gd name="T119" fmla="*/ 242 h 1355"/>
              <a:gd name="T120" fmla="*/ 300 w 960"/>
              <a:gd name="T121" fmla="*/ 161 h 1355"/>
              <a:gd name="T122" fmla="*/ 278 w 960"/>
              <a:gd name="T123" fmla="*/ 29 h 1355"/>
              <a:gd name="T124" fmla="*/ 224 w 960"/>
              <a:gd name="T125" fmla="*/ 4 h 1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60" h="1355">
                <a:moveTo>
                  <a:pt x="205" y="0"/>
                </a:moveTo>
                <a:lnTo>
                  <a:pt x="205" y="0"/>
                </a:lnTo>
                <a:lnTo>
                  <a:pt x="199" y="0"/>
                </a:lnTo>
                <a:lnTo>
                  <a:pt x="193" y="0"/>
                </a:lnTo>
                <a:lnTo>
                  <a:pt x="186" y="1"/>
                </a:lnTo>
                <a:lnTo>
                  <a:pt x="176" y="4"/>
                </a:lnTo>
                <a:lnTo>
                  <a:pt x="167" y="8"/>
                </a:lnTo>
                <a:lnTo>
                  <a:pt x="157" y="15"/>
                </a:lnTo>
                <a:lnTo>
                  <a:pt x="148" y="23"/>
                </a:lnTo>
                <a:lnTo>
                  <a:pt x="148" y="23"/>
                </a:lnTo>
                <a:lnTo>
                  <a:pt x="139" y="35"/>
                </a:lnTo>
                <a:lnTo>
                  <a:pt x="132" y="49"/>
                </a:lnTo>
                <a:lnTo>
                  <a:pt x="125" y="65"/>
                </a:lnTo>
                <a:lnTo>
                  <a:pt x="119" y="84"/>
                </a:lnTo>
                <a:lnTo>
                  <a:pt x="114" y="104"/>
                </a:lnTo>
                <a:lnTo>
                  <a:pt x="111" y="125"/>
                </a:lnTo>
                <a:lnTo>
                  <a:pt x="107" y="148"/>
                </a:lnTo>
                <a:lnTo>
                  <a:pt x="105" y="171"/>
                </a:lnTo>
                <a:lnTo>
                  <a:pt x="105" y="171"/>
                </a:lnTo>
                <a:lnTo>
                  <a:pt x="100" y="210"/>
                </a:lnTo>
                <a:lnTo>
                  <a:pt x="98" y="226"/>
                </a:lnTo>
                <a:lnTo>
                  <a:pt x="94" y="240"/>
                </a:lnTo>
                <a:lnTo>
                  <a:pt x="89" y="251"/>
                </a:lnTo>
                <a:lnTo>
                  <a:pt x="84" y="261"/>
                </a:lnTo>
                <a:lnTo>
                  <a:pt x="76" y="270"/>
                </a:lnTo>
                <a:lnTo>
                  <a:pt x="67" y="280"/>
                </a:lnTo>
                <a:lnTo>
                  <a:pt x="67" y="280"/>
                </a:lnTo>
                <a:lnTo>
                  <a:pt x="44" y="298"/>
                </a:lnTo>
                <a:lnTo>
                  <a:pt x="23" y="312"/>
                </a:lnTo>
                <a:lnTo>
                  <a:pt x="0" y="327"/>
                </a:lnTo>
                <a:lnTo>
                  <a:pt x="19" y="327"/>
                </a:lnTo>
                <a:lnTo>
                  <a:pt x="0" y="351"/>
                </a:lnTo>
                <a:lnTo>
                  <a:pt x="34" y="351"/>
                </a:lnTo>
                <a:lnTo>
                  <a:pt x="15" y="380"/>
                </a:lnTo>
                <a:lnTo>
                  <a:pt x="15" y="380"/>
                </a:lnTo>
                <a:lnTo>
                  <a:pt x="29" y="375"/>
                </a:lnTo>
                <a:lnTo>
                  <a:pt x="29" y="375"/>
                </a:lnTo>
                <a:lnTo>
                  <a:pt x="34" y="373"/>
                </a:lnTo>
                <a:lnTo>
                  <a:pt x="37" y="369"/>
                </a:lnTo>
                <a:lnTo>
                  <a:pt x="44" y="362"/>
                </a:lnTo>
                <a:lnTo>
                  <a:pt x="53" y="351"/>
                </a:lnTo>
                <a:lnTo>
                  <a:pt x="48" y="370"/>
                </a:lnTo>
                <a:lnTo>
                  <a:pt x="57" y="365"/>
                </a:lnTo>
                <a:lnTo>
                  <a:pt x="53" y="384"/>
                </a:lnTo>
                <a:lnTo>
                  <a:pt x="53" y="384"/>
                </a:lnTo>
                <a:lnTo>
                  <a:pt x="56" y="384"/>
                </a:lnTo>
                <a:lnTo>
                  <a:pt x="60" y="383"/>
                </a:lnTo>
                <a:lnTo>
                  <a:pt x="63" y="381"/>
                </a:lnTo>
                <a:lnTo>
                  <a:pt x="69" y="377"/>
                </a:lnTo>
                <a:lnTo>
                  <a:pt x="74" y="373"/>
                </a:lnTo>
                <a:lnTo>
                  <a:pt x="80" y="365"/>
                </a:lnTo>
                <a:lnTo>
                  <a:pt x="86" y="356"/>
                </a:lnTo>
                <a:lnTo>
                  <a:pt x="86" y="356"/>
                </a:lnTo>
                <a:lnTo>
                  <a:pt x="104" y="322"/>
                </a:lnTo>
                <a:lnTo>
                  <a:pt x="110" y="308"/>
                </a:lnTo>
                <a:lnTo>
                  <a:pt x="110" y="308"/>
                </a:lnTo>
                <a:lnTo>
                  <a:pt x="114" y="337"/>
                </a:lnTo>
                <a:lnTo>
                  <a:pt x="116" y="361"/>
                </a:lnTo>
                <a:lnTo>
                  <a:pt x="116" y="371"/>
                </a:lnTo>
                <a:lnTo>
                  <a:pt x="114" y="380"/>
                </a:lnTo>
                <a:lnTo>
                  <a:pt x="114" y="380"/>
                </a:lnTo>
                <a:lnTo>
                  <a:pt x="113" y="389"/>
                </a:lnTo>
                <a:lnTo>
                  <a:pt x="112" y="400"/>
                </a:lnTo>
                <a:lnTo>
                  <a:pt x="112" y="428"/>
                </a:lnTo>
                <a:lnTo>
                  <a:pt x="110" y="457"/>
                </a:lnTo>
                <a:lnTo>
                  <a:pt x="107" y="469"/>
                </a:lnTo>
                <a:lnTo>
                  <a:pt x="105" y="480"/>
                </a:lnTo>
                <a:lnTo>
                  <a:pt x="105" y="480"/>
                </a:lnTo>
                <a:lnTo>
                  <a:pt x="101" y="490"/>
                </a:lnTo>
                <a:lnTo>
                  <a:pt x="100" y="503"/>
                </a:lnTo>
                <a:lnTo>
                  <a:pt x="97" y="535"/>
                </a:lnTo>
                <a:lnTo>
                  <a:pt x="95" y="598"/>
                </a:lnTo>
                <a:lnTo>
                  <a:pt x="95" y="598"/>
                </a:lnTo>
                <a:lnTo>
                  <a:pt x="95" y="613"/>
                </a:lnTo>
                <a:lnTo>
                  <a:pt x="97" y="628"/>
                </a:lnTo>
                <a:lnTo>
                  <a:pt x="103" y="661"/>
                </a:lnTo>
                <a:lnTo>
                  <a:pt x="110" y="692"/>
                </a:lnTo>
                <a:lnTo>
                  <a:pt x="114" y="712"/>
                </a:lnTo>
                <a:lnTo>
                  <a:pt x="114" y="712"/>
                </a:lnTo>
                <a:lnTo>
                  <a:pt x="118" y="723"/>
                </a:lnTo>
                <a:lnTo>
                  <a:pt x="122" y="731"/>
                </a:lnTo>
                <a:lnTo>
                  <a:pt x="124" y="735"/>
                </a:lnTo>
                <a:lnTo>
                  <a:pt x="126" y="736"/>
                </a:lnTo>
                <a:lnTo>
                  <a:pt x="129" y="736"/>
                </a:lnTo>
                <a:lnTo>
                  <a:pt x="129" y="736"/>
                </a:lnTo>
                <a:lnTo>
                  <a:pt x="141" y="736"/>
                </a:lnTo>
                <a:lnTo>
                  <a:pt x="148" y="736"/>
                </a:lnTo>
                <a:lnTo>
                  <a:pt x="148" y="736"/>
                </a:lnTo>
                <a:lnTo>
                  <a:pt x="144" y="754"/>
                </a:lnTo>
                <a:lnTo>
                  <a:pt x="142" y="767"/>
                </a:lnTo>
                <a:lnTo>
                  <a:pt x="142" y="772"/>
                </a:lnTo>
                <a:lnTo>
                  <a:pt x="143" y="774"/>
                </a:lnTo>
                <a:lnTo>
                  <a:pt x="143" y="774"/>
                </a:lnTo>
                <a:lnTo>
                  <a:pt x="146" y="777"/>
                </a:lnTo>
                <a:lnTo>
                  <a:pt x="151" y="778"/>
                </a:lnTo>
                <a:lnTo>
                  <a:pt x="157" y="779"/>
                </a:lnTo>
                <a:lnTo>
                  <a:pt x="157" y="779"/>
                </a:lnTo>
                <a:lnTo>
                  <a:pt x="152" y="788"/>
                </a:lnTo>
                <a:lnTo>
                  <a:pt x="151" y="794"/>
                </a:lnTo>
                <a:lnTo>
                  <a:pt x="151" y="797"/>
                </a:lnTo>
                <a:lnTo>
                  <a:pt x="152" y="798"/>
                </a:lnTo>
                <a:lnTo>
                  <a:pt x="152" y="798"/>
                </a:lnTo>
                <a:lnTo>
                  <a:pt x="176" y="800"/>
                </a:lnTo>
                <a:lnTo>
                  <a:pt x="195" y="803"/>
                </a:lnTo>
                <a:lnTo>
                  <a:pt x="195" y="803"/>
                </a:lnTo>
                <a:lnTo>
                  <a:pt x="196" y="867"/>
                </a:lnTo>
                <a:lnTo>
                  <a:pt x="198" y="914"/>
                </a:lnTo>
                <a:lnTo>
                  <a:pt x="199" y="933"/>
                </a:lnTo>
                <a:lnTo>
                  <a:pt x="200" y="945"/>
                </a:lnTo>
                <a:lnTo>
                  <a:pt x="200" y="945"/>
                </a:lnTo>
                <a:lnTo>
                  <a:pt x="205" y="975"/>
                </a:lnTo>
                <a:lnTo>
                  <a:pt x="212" y="1023"/>
                </a:lnTo>
                <a:lnTo>
                  <a:pt x="215" y="1050"/>
                </a:lnTo>
                <a:lnTo>
                  <a:pt x="218" y="1076"/>
                </a:lnTo>
                <a:lnTo>
                  <a:pt x="219" y="1100"/>
                </a:lnTo>
                <a:lnTo>
                  <a:pt x="219" y="1121"/>
                </a:lnTo>
                <a:lnTo>
                  <a:pt x="219" y="1121"/>
                </a:lnTo>
                <a:lnTo>
                  <a:pt x="215" y="1175"/>
                </a:lnTo>
                <a:lnTo>
                  <a:pt x="214" y="1192"/>
                </a:lnTo>
                <a:lnTo>
                  <a:pt x="214" y="1192"/>
                </a:lnTo>
                <a:lnTo>
                  <a:pt x="211" y="1198"/>
                </a:lnTo>
                <a:lnTo>
                  <a:pt x="207" y="1205"/>
                </a:lnTo>
                <a:lnTo>
                  <a:pt x="205" y="1211"/>
                </a:lnTo>
                <a:lnTo>
                  <a:pt x="205" y="1211"/>
                </a:lnTo>
                <a:lnTo>
                  <a:pt x="204" y="1217"/>
                </a:lnTo>
                <a:lnTo>
                  <a:pt x="204" y="1222"/>
                </a:lnTo>
                <a:lnTo>
                  <a:pt x="205" y="1226"/>
                </a:lnTo>
                <a:lnTo>
                  <a:pt x="205" y="1226"/>
                </a:lnTo>
                <a:lnTo>
                  <a:pt x="201" y="1226"/>
                </a:lnTo>
                <a:lnTo>
                  <a:pt x="195" y="1227"/>
                </a:lnTo>
                <a:lnTo>
                  <a:pt x="190" y="1228"/>
                </a:lnTo>
                <a:lnTo>
                  <a:pt x="188" y="1229"/>
                </a:lnTo>
                <a:lnTo>
                  <a:pt x="186" y="1232"/>
                </a:lnTo>
                <a:lnTo>
                  <a:pt x="186" y="1235"/>
                </a:lnTo>
                <a:lnTo>
                  <a:pt x="186" y="1235"/>
                </a:lnTo>
                <a:lnTo>
                  <a:pt x="187" y="1248"/>
                </a:lnTo>
                <a:lnTo>
                  <a:pt x="187" y="1253"/>
                </a:lnTo>
                <a:lnTo>
                  <a:pt x="186" y="1254"/>
                </a:lnTo>
                <a:lnTo>
                  <a:pt x="186" y="1254"/>
                </a:lnTo>
                <a:lnTo>
                  <a:pt x="186" y="1254"/>
                </a:lnTo>
                <a:lnTo>
                  <a:pt x="183" y="1253"/>
                </a:lnTo>
                <a:lnTo>
                  <a:pt x="181" y="1252"/>
                </a:lnTo>
                <a:lnTo>
                  <a:pt x="179" y="1253"/>
                </a:lnTo>
                <a:lnTo>
                  <a:pt x="177" y="1254"/>
                </a:lnTo>
                <a:lnTo>
                  <a:pt x="176" y="1255"/>
                </a:lnTo>
                <a:lnTo>
                  <a:pt x="176" y="1259"/>
                </a:lnTo>
                <a:lnTo>
                  <a:pt x="176" y="1259"/>
                </a:lnTo>
                <a:lnTo>
                  <a:pt x="176" y="1271"/>
                </a:lnTo>
                <a:lnTo>
                  <a:pt x="175" y="1274"/>
                </a:lnTo>
                <a:lnTo>
                  <a:pt x="171" y="1278"/>
                </a:lnTo>
                <a:lnTo>
                  <a:pt x="171" y="1278"/>
                </a:lnTo>
                <a:lnTo>
                  <a:pt x="129" y="1306"/>
                </a:lnTo>
                <a:lnTo>
                  <a:pt x="129" y="1306"/>
                </a:lnTo>
                <a:lnTo>
                  <a:pt x="124" y="1305"/>
                </a:lnTo>
                <a:lnTo>
                  <a:pt x="118" y="1305"/>
                </a:lnTo>
                <a:lnTo>
                  <a:pt x="111" y="1305"/>
                </a:lnTo>
                <a:lnTo>
                  <a:pt x="104" y="1306"/>
                </a:lnTo>
                <a:lnTo>
                  <a:pt x="97" y="1310"/>
                </a:lnTo>
                <a:lnTo>
                  <a:pt x="91" y="1314"/>
                </a:lnTo>
                <a:lnTo>
                  <a:pt x="88" y="1317"/>
                </a:lnTo>
                <a:lnTo>
                  <a:pt x="86" y="1321"/>
                </a:lnTo>
                <a:lnTo>
                  <a:pt x="86" y="1321"/>
                </a:lnTo>
                <a:lnTo>
                  <a:pt x="85" y="1324"/>
                </a:lnTo>
                <a:lnTo>
                  <a:pt x="84" y="1328"/>
                </a:lnTo>
                <a:lnTo>
                  <a:pt x="85" y="1335"/>
                </a:lnTo>
                <a:lnTo>
                  <a:pt x="88" y="1340"/>
                </a:lnTo>
                <a:lnTo>
                  <a:pt x="93" y="1344"/>
                </a:lnTo>
                <a:lnTo>
                  <a:pt x="98" y="1348"/>
                </a:lnTo>
                <a:lnTo>
                  <a:pt x="104" y="1350"/>
                </a:lnTo>
                <a:lnTo>
                  <a:pt x="110" y="1354"/>
                </a:lnTo>
                <a:lnTo>
                  <a:pt x="110" y="1354"/>
                </a:lnTo>
                <a:lnTo>
                  <a:pt x="119" y="1355"/>
                </a:lnTo>
                <a:lnTo>
                  <a:pt x="141" y="1355"/>
                </a:lnTo>
                <a:lnTo>
                  <a:pt x="206" y="1354"/>
                </a:lnTo>
                <a:lnTo>
                  <a:pt x="270" y="1353"/>
                </a:lnTo>
                <a:lnTo>
                  <a:pt x="291" y="1350"/>
                </a:lnTo>
                <a:lnTo>
                  <a:pt x="297" y="1350"/>
                </a:lnTo>
                <a:lnTo>
                  <a:pt x="300" y="1349"/>
                </a:lnTo>
                <a:lnTo>
                  <a:pt x="300" y="1349"/>
                </a:lnTo>
                <a:lnTo>
                  <a:pt x="301" y="1341"/>
                </a:lnTo>
                <a:lnTo>
                  <a:pt x="300" y="1328"/>
                </a:lnTo>
                <a:lnTo>
                  <a:pt x="300" y="1311"/>
                </a:lnTo>
                <a:lnTo>
                  <a:pt x="300" y="1311"/>
                </a:lnTo>
                <a:lnTo>
                  <a:pt x="332" y="1310"/>
                </a:lnTo>
                <a:lnTo>
                  <a:pt x="354" y="1308"/>
                </a:lnTo>
                <a:lnTo>
                  <a:pt x="363" y="1308"/>
                </a:lnTo>
                <a:lnTo>
                  <a:pt x="366" y="1306"/>
                </a:lnTo>
                <a:lnTo>
                  <a:pt x="366" y="1306"/>
                </a:lnTo>
                <a:lnTo>
                  <a:pt x="369" y="1303"/>
                </a:lnTo>
                <a:lnTo>
                  <a:pt x="370" y="1297"/>
                </a:lnTo>
                <a:lnTo>
                  <a:pt x="371" y="1291"/>
                </a:lnTo>
                <a:lnTo>
                  <a:pt x="371" y="1287"/>
                </a:lnTo>
                <a:lnTo>
                  <a:pt x="371" y="1287"/>
                </a:lnTo>
                <a:lnTo>
                  <a:pt x="369" y="1278"/>
                </a:lnTo>
                <a:lnTo>
                  <a:pt x="366" y="1261"/>
                </a:lnTo>
                <a:lnTo>
                  <a:pt x="361" y="1235"/>
                </a:lnTo>
                <a:lnTo>
                  <a:pt x="361" y="1235"/>
                </a:lnTo>
                <a:lnTo>
                  <a:pt x="360" y="1234"/>
                </a:lnTo>
                <a:lnTo>
                  <a:pt x="359" y="1235"/>
                </a:lnTo>
                <a:lnTo>
                  <a:pt x="357" y="1235"/>
                </a:lnTo>
                <a:lnTo>
                  <a:pt x="357" y="1235"/>
                </a:lnTo>
                <a:lnTo>
                  <a:pt x="356" y="1216"/>
                </a:lnTo>
                <a:lnTo>
                  <a:pt x="356" y="1203"/>
                </a:lnTo>
                <a:lnTo>
                  <a:pt x="356" y="1200"/>
                </a:lnTo>
                <a:lnTo>
                  <a:pt x="357" y="1197"/>
                </a:lnTo>
                <a:lnTo>
                  <a:pt x="357" y="1197"/>
                </a:lnTo>
                <a:lnTo>
                  <a:pt x="359" y="1198"/>
                </a:lnTo>
                <a:lnTo>
                  <a:pt x="361" y="1198"/>
                </a:lnTo>
                <a:lnTo>
                  <a:pt x="363" y="1197"/>
                </a:lnTo>
                <a:lnTo>
                  <a:pt x="364" y="1195"/>
                </a:lnTo>
                <a:lnTo>
                  <a:pt x="366" y="1183"/>
                </a:lnTo>
                <a:lnTo>
                  <a:pt x="366" y="1183"/>
                </a:lnTo>
                <a:lnTo>
                  <a:pt x="366" y="1177"/>
                </a:lnTo>
                <a:lnTo>
                  <a:pt x="366" y="1170"/>
                </a:lnTo>
                <a:lnTo>
                  <a:pt x="361" y="1151"/>
                </a:lnTo>
                <a:lnTo>
                  <a:pt x="356" y="1128"/>
                </a:lnTo>
                <a:lnTo>
                  <a:pt x="348" y="1102"/>
                </a:lnTo>
                <a:lnTo>
                  <a:pt x="333" y="1050"/>
                </a:lnTo>
                <a:lnTo>
                  <a:pt x="327" y="1028"/>
                </a:lnTo>
                <a:lnTo>
                  <a:pt x="323" y="1012"/>
                </a:lnTo>
                <a:lnTo>
                  <a:pt x="323" y="1012"/>
                </a:lnTo>
                <a:lnTo>
                  <a:pt x="315" y="967"/>
                </a:lnTo>
                <a:lnTo>
                  <a:pt x="313" y="951"/>
                </a:lnTo>
                <a:lnTo>
                  <a:pt x="313" y="945"/>
                </a:lnTo>
                <a:lnTo>
                  <a:pt x="314" y="941"/>
                </a:lnTo>
                <a:lnTo>
                  <a:pt x="314" y="941"/>
                </a:lnTo>
                <a:lnTo>
                  <a:pt x="350" y="844"/>
                </a:lnTo>
                <a:lnTo>
                  <a:pt x="390" y="736"/>
                </a:lnTo>
                <a:lnTo>
                  <a:pt x="390" y="736"/>
                </a:lnTo>
                <a:lnTo>
                  <a:pt x="396" y="720"/>
                </a:lnTo>
                <a:lnTo>
                  <a:pt x="398" y="709"/>
                </a:lnTo>
                <a:lnTo>
                  <a:pt x="399" y="704"/>
                </a:lnTo>
                <a:lnTo>
                  <a:pt x="399" y="703"/>
                </a:lnTo>
                <a:lnTo>
                  <a:pt x="399" y="703"/>
                </a:lnTo>
                <a:lnTo>
                  <a:pt x="408" y="706"/>
                </a:lnTo>
                <a:lnTo>
                  <a:pt x="414" y="708"/>
                </a:lnTo>
                <a:lnTo>
                  <a:pt x="417" y="708"/>
                </a:lnTo>
                <a:lnTo>
                  <a:pt x="418" y="708"/>
                </a:lnTo>
                <a:lnTo>
                  <a:pt x="418" y="708"/>
                </a:lnTo>
                <a:lnTo>
                  <a:pt x="420" y="705"/>
                </a:lnTo>
                <a:lnTo>
                  <a:pt x="421" y="701"/>
                </a:lnTo>
                <a:lnTo>
                  <a:pt x="424" y="685"/>
                </a:lnTo>
                <a:lnTo>
                  <a:pt x="428" y="665"/>
                </a:lnTo>
                <a:lnTo>
                  <a:pt x="428" y="665"/>
                </a:lnTo>
                <a:lnTo>
                  <a:pt x="436" y="670"/>
                </a:lnTo>
                <a:lnTo>
                  <a:pt x="454" y="678"/>
                </a:lnTo>
                <a:lnTo>
                  <a:pt x="466" y="683"/>
                </a:lnTo>
                <a:lnTo>
                  <a:pt x="477" y="686"/>
                </a:lnTo>
                <a:lnTo>
                  <a:pt x="486" y="689"/>
                </a:lnTo>
                <a:lnTo>
                  <a:pt x="494" y="689"/>
                </a:lnTo>
                <a:lnTo>
                  <a:pt x="494" y="689"/>
                </a:lnTo>
                <a:lnTo>
                  <a:pt x="500" y="686"/>
                </a:lnTo>
                <a:lnTo>
                  <a:pt x="506" y="682"/>
                </a:lnTo>
                <a:lnTo>
                  <a:pt x="511" y="674"/>
                </a:lnTo>
                <a:lnTo>
                  <a:pt x="516" y="668"/>
                </a:lnTo>
                <a:lnTo>
                  <a:pt x="521" y="657"/>
                </a:lnTo>
                <a:lnTo>
                  <a:pt x="523" y="651"/>
                </a:lnTo>
                <a:lnTo>
                  <a:pt x="523" y="651"/>
                </a:lnTo>
                <a:lnTo>
                  <a:pt x="530" y="659"/>
                </a:lnTo>
                <a:lnTo>
                  <a:pt x="547" y="677"/>
                </a:lnTo>
                <a:lnTo>
                  <a:pt x="556" y="686"/>
                </a:lnTo>
                <a:lnTo>
                  <a:pt x="565" y="695"/>
                </a:lnTo>
                <a:lnTo>
                  <a:pt x="573" y="701"/>
                </a:lnTo>
                <a:lnTo>
                  <a:pt x="576" y="702"/>
                </a:lnTo>
                <a:lnTo>
                  <a:pt x="580" y="703"/>
                </a:lnTo>
                <a:lnTo>
                  <a:pt x="580" y="703"/>
                </a:lnTo>
                <a:lnTo>
                  <a:pt x="593" y="705"/>
                </a:lnTo>
                <a:lnTo>
                  <a:pt x="607" y="708"/>
                </a:lnTo>
                <a:lnTo>
                  <a:pt x="623" y="712"/>
                </a:lnTo>
                <a:lnTo>
                  <a:pt x="623" y="712"/>
                </a:lnTo>
                <a:lnTo>
                  <a:pt x="630" y="803"/>
                </a:lnTo>
                <a:lnTo>
                  <a:pt x="637" y="907"/>
                </a:lnTo>
                <a:lnTo>
                  <a:pt x="637" y="907"/>
                </a:lnTo>
                <a:lnTo>
                  <a:pt x="637" y="914"/>
                </a:lnTo>
                <a:lnTo>
                  <a:pt x="636" y="923"/>
                </a:lnTo>
                <a:lnTo>
                  <a:pt x="632" y="941"/>
                </a:lnTo>
                <a:lnTo>
                  <a:pt x="628" y="960"/>
                </a:lnTo>
                <a:lnTo>
                  <a:pt x="628" y="960"/>
                </a:lnTo>
                <a:lnTo>
                  <a:pt x="625" y="986"/>
                </a:lnTo>
                <a:lnTo>
                  <a:pt x="625" y="1004"/>
                </a:lnTo>
                <a:lnTo>
                  <a:pt x="625" y="1009"/>
                </a:lnTo>
                <a:lnTo>
                  <a:pt x="626" y="1012"/>
                </a:lnTo>
                <a:lnTo>
                  <a:pt x="628" y="1012"/>
                </a:lnTo>
                <a:lnTo>
                  <a:pt x="628" y="1012"/>
                </a:lnTo>
                <a:lnTo>
                  <a:pt x="633" y="1013"/>
                </a:lnTo>
                <a:lnTo>
                  <a:pt x="642" y="1014"/>
                </a:lnTo>
                <a:lnTo>
                  <a:pt x="651" y="1017"/>
                </a:lnTo>
                <a:lnTo>
                  <a:pt x="651" y="1017"/>
                </a:lnTo>
                <a:lnTo>
                  <a:pt x="644" y="1076"/>
                </a:lnTo>
                <a:lnTo>
                  <a:pt x="639" y="1121"/>
                </a:lnTo>
                <a:lnTo>
                  <a:pt x="637" y="1150"/>
                </a:lnTo>
                <a:lnTo>
                  <a:pt x="637" y="1150"/>
                </a:lnTo>
                <a:lnTo>
                  <a:pt x="637" y="1178"/>
                </a:lnTo>
                <a:lnTo>
                  <a:pt x="637" y="1207"/>
                </a:lnTo>
                <a:lnTo>
                  <a:pt x="637" y="1207"/>
                </a:lnTo>
                <a:lnTo>
                  <a:pt x="638" y="1230"/>
                </a:lnTo>
                <a:lnTo>
                  <a:pt x="638" y="1238"/>
                </a:lnTo>
                <a:lnTo>
                  <a:pt x="638" y="1240"/>
                </a:lnTo>
                <a:lnTo>
                  <a:pt x="637" y="1240"/>
                </a:lnTo>
                <a:lnTo>
                  <a:pt x="637" y="1240"/>
                </a:lnTo>
                <a:lnTo>
                  <a:pt x="636" y="1240"/>
                </a:lnTo>
                <a:lnTo>
                  <a:pt x="633" y="1242"/>
                </a:lnTo>
                <a:lnTo>
                  <a:pt x="628" y="1248"/>
                </a:lnTo>
                <a:lnTo>
                  <a:pt x="613" y="1264"/>
                </a:lnTo>
                <a:lnTo>
                  <a:pt x="613" y="1264"/>
                </a:lnTo>
                <a:lnTo>
                  <a:pt x="606" y="1272"/>
                </a:lnTo>
                <a:lnTo>
                  <a:pt x="599" y="1278"/>
                </a:lnTo>
                <a:lnTo>
                  <a:pt x="599" y="1278"/>
                </a:lnTo>
                <a:lnTo>
                  <a:pt x="595" y="1280"/>
                </a:lnTo>
                <a:lnTo>
                  <a:pt x="591" y="1282"/>
                </a:lnTo>
                <a:lnTo>
                  <a:pt x="580" y="1285"/>
                </a:lnTo>
                <a:lnTo>
                  <a:pt x="569" y="1289"/>
                </a:lnTo>
                <a:lnTo>
                  <a:pt x="561" y="1292"/>
                </a:lnTo>
                <a:lnTo>
                  <a:pt x="561" y="1292"/>
                </a:lnTo>
                <a:lnTo>
                  <a:pt x="559" y="1296"/>
                </a:lnTo>
                <a:lnTo>
                  <a:pt x="556" y="1299"/>
                </a:lnTo>
                <a:lnTo>
                  <a:pt x="556" y="1305"/>
                </a:lnTo>
                <a:lnTo>
                  <a:pt x="556" y="1311"/>
                </a:lnTo>
                <a:lnTo>
                  <a:pt x="557" y="1316"/>
                </a:lnTo>
                <a:lnTo>
                  <a:pt x="561" y="1321"/>
                </a:lnTo>
                <a:lnTo>
                  <a:pt x="565" y="1324"/>
                </a:lnTo>
                <a:lnTo>
                  <a:pt x="571" y="1325"/>
                </a:lnTo>
                <a:lnTo>
                  <a:pt x="571" y="1325"/>
                </a:lnTo>
                <a:lnTo>
                  <a:pt x="624" y="1323"/>
                </a:lnTo>
                <a:lnTo>
                  <a:pt x="675" y="1321"/>
                </a:lnTo>
                <a:lnTo>
                  <a:pt x="675" y="1321"/>
                </a:lnTo>
                <a:lnTo>
                  <a:pt x="685" y="1321"/>
                </a:lnTo>
                <a:lnTo>
                  <a:pt x="694" y="1321"/>
                </a:lnTo>
                <a:lnTo>
                  <a:pt x="698" y="1321"/>
                </a:lnTo>
                <a:lnTo>
                  <a:pt x="701" y="1320"/>
                </a:lnTo>
                <a:lnTo>
                  <a:pt x="702" y="1318"/>
                </a:lnTo>
                <a:lnTo>
                  <a:pt x="704" y="1316"/>
                </a:lnTo>
                <a:lnTo>
                  <a:pt x="704" y="1316"/>
                </a:lnTo>
                <a:lnTo>
                  <a:pt x="704" y="1303"/>
                </a:lnTo>
                <a:lnTo>
                  <a:pt x="701" y="1282"/>
                </a:lnTo>
                <a:lnTo>
                  <a:pt x="699" y="1254"/>
                </a:lnTo>
                <a:lnTo>
                  <a:pt x="689" y="1240"/>
                </a:lnTo>
                <a:lnTo>
                  <a:pt x="689" y="1221"/>
                </a:lnTo>
                <a:lnTo>
                  <a:pt x="689" y="1221"/>
                </a:lnTo>
                <a:lnTo>
                  <a:pt x="694" y="1171"/>
                </a:lnTo>
                <a:lnTo>
                  <a:pt x="699" y="1116"/>
                </a:lnTo>
                <a:lnTo>
                  <a:pt x="699" y="1116"/>
                </a:lnTo>
                <a:lnTo>
                  <a:pt x="701" y="1103"/>
                </a:lnTo>
                <a:lnTo>
                  <a:pt x="705" y="1078"/>
                </a:lnTo>
                <a:lnTo>
                  <a:pt x="709" y="1056"/>
                </a:lnTo>
                <a:lnTo>
                  <a:pt x="713" y="1045"/>
                </a:lnTo>
                <a:lnTo>
                  <a:pt x="713" y="1045"/>
                </a:lnTo>
                <a:lnTo>
                  <a:pt x="724" y="1043"/>
                </a:lnTo>
                <a:lnTo>
                  <a:pt x="745" y="1040"/>
                </a:lnTo>
                <a:lnTo>
                  <a:pt x="775" y="1036"/>
                </a:lnTo>
                <a:lnTo>
                  <a:pt x="775" y="1036"/>
                </a:lnTo>
                <a:lnTo>
                  <a:pt x="783" y="1070"/>
                </a:lnTo>
                <a:lnTo>
                  <a:pt x="791" y="1097"/>
                </a:lnTo>
                <a:lnTo>
                  <a:pt x="795" y="1108"/>
                </a:lnTo>
                <a:lnTo>
                  <a:pt x="799" y="1116"/>
                </a:lnTo>
                <a:lnTo>
                  <a:pt x="799" y="1116"/>
                </a:lnTo>
                <a:lnTo>
                  <a:pt x="809" y="1131"/>
                </a:lnTo>
                <a:lnTo>
                  <a:pt x="825" y="1150"/>
                </a:lnTo>
                <a:lnTo>
                  <a:pt x="839" y="1166"/>
                </a:lnTo>
                <a:lnTo>
                  <a:pt x="844" y="1173"/>
                </a:lnTo>
                <a:lnTo>
                  <a:pt x="846" y="1178"/>
                </a:lnTo>
                <a:lnTo>
                  <a:pt x="846" y="1178"/>
                </a:lnTo>
                <a:lnTo>
                  <a:pt x="847" y="1185"/>
                </a:lnTo>
                <a:lnTo>
                  <a:pt x="848" y="1191"/>
                </a:lnTo>
                <a:lnTo>
                  <a:pt x="850" y="1197"/>
                </a:lnTo>
                <a:lnTo>
                  <a:pt x="851" y="1202"/>
                </a:lnTo>
                <a:lnTo>
                  <a:pt x="851" y="1202"/>
                </a:lnTo>
                <a:lnTo>
                  <a:pt x="859" y="1216"/>
                </a:lnTo>
                <a:lnTo>
                  <a:pt x="863" y="1224"/>
                </a:lnTo>
                <a:lnTo>
                  <a:pt x="865" y="1230"/>
                </a:lnTo>
                <a:lnTo>
                  <a:pt x="865" y="1230"/>
                </a:lnTo>
                <a:lnTo>
                  <a:pt x="865" y="1236"/>
                </a:lnTo>
                <a:lnTo>
                  <a:pt x="864" y="1242"/>
                </a:lnTo>
                <a:lnTo>
                  <a:pt x="860" y="1248"/>
                </a:lnTo>
                <a:lnTo>
                  <a:pt x="856" y="1254"/>
                </a:lnTo>
                <a:lnTo>
                  <a:pt x="856" y="1254"/>
                </a:lnTo>
                <a:lnTo>
                  <a:pt x="851" y="1259"/>
                </a:lnTo>
                <a:lnTo>
                  <a:pt x="848" y="1263"/>
                </a:lnTo>
                <a:lnTo>
                  <a:pt x="846" y="1266"/>
                </a:lnTo>
                <a:lnTo>
                  <a:pt x="841" y="1268"/>
                </a:lnTo>
                <a:lnTo>
                  <a:pt x="841" y="1268"/>
                </a:lnTo>
                <a:lnTo>
                  <a:pt x="833" y="1270"/>
                </a:lnTo>
                <a:lnTo>
                  <a:pt x="826" y="1271"/>
                </a:lnTo>
                <a:lnTo>
                  <a:pt x="821" y="1271"/>
                </a:lnTo>
                <a:lnTo>
                  <a:pt x="818" y="1272"/>
                </a:lnTo>
                <a:lnTo>
                  <a:pt x="815" y="1274"/>
                </a:lnTo>
                <a:lnTo>
                  <a:pt x="813" y="1278"/>
                </a:lnTo>
                <a:lnTo>
                  <a:pt x="813" y="1278"/>
                </a:lnTo>
                <a:lnTo>
                  <a:pt x="813" y="1280"/>
                </a:lnTo>
                <a:lnTo>
                  <a:pt x="813" y="1283"/>
                </a:lnTo>
                <a:lnTo>
                  <a:pt x="815" y="1286"/>
                </a:lnTo>
                <a:lnTo>
                  <a:pt x="819" y="1291"/>
                </a:lnTo>
                <a:lnTo>
                  <a:pt x="823" y="1296"/>
                </a:lnTo>
                <a:lnTo>
                  <a:pt x="835" y="1303"/>
                </a:lnTo>
                <a:lnTo>
                  <a:pt x="841" y="1306"/>
                </a:lnTo>
                <a:lnTo>
                  <a:pt x="841" y="1306"/>
                </a:lnTo>
                <a:lnTo>
                  <a:pt x="846" y="1308"/>
                </a:lnTo>
                <a:lnTo>
                  <a:pt x="856" y="1308"/>
                </a:lnTo>
                <a:lnTo>
                  <a:pt x="884" y="1308"/>
                </a:lnTo>
                <a:lnTo>
                  <a:pt x="927" y="1306"/>
                </a:lnTo>
                <a:lnTo>
                  <a:pt x="927" y="1306"/>
                </a:lnTo>
                <a:lnTo>
                  <a:pt x="933" y="1305"/>
                </a:lnTo>
                <a:lnTo>
                  <a:pt x="943" y="1301"/>
                </a:lnTo>
                <a:lnTo>
                  <a:pt x="949" y="1298"/>
                </a:lnTo>
                <a:lnTo>
                  <a:pt x="955" y="1295"/>
                </a:lnTo>
                <a:lnTo>
                  <a:pt x="959" y="1291"/>
                </a:lnTo>
                <a:lnTo>
                  <a:pt x="960" y="1287"/>
                </a:lnTo>
                <a:lnTo>
                  <a:pt x="960" y="1287"/>
                </a:lnTo>
                <a:lnTo>
                  <a:pt x="959" y="1279"/>
                </a:lnTo>
                <a:lnTo>
                  <a:pt x="956" y="1271"/>
                </a:lnTo>
                <a:lnTo>
                  <a:pt x="946" y="1249"/>
                </a:lnTo>
                <a:lnTo>
                  <a:pt x="946" y="1249"/>
                </a:lnTo>
                <a:lnTo>
                  <a:pt x="941" y="1240"/>
                </a:lnTo>
                <a:lnTo>
                  <a:pt x="940" y="1234"/>
                </a:lnTo>
                <a:lnTo>
                  <a:pt x="939" y="1232"/>
                </a:lnTo>
                <a:lnTo>
                  <a:pt x="936" y="1230"/>
                </a:lnTo>
                <a:lnTo>
                  <a:pt x="936" y="1230"/>
                </a:lnTo>
                <a:lnTo>
                  <a:pt x="933" y="1229"/>
                </a:lnTo>
                <a:lnTo>
                  <a:pt x="930" y="1229"/>
                </a:lnTo>
                <a:lnTo>
                  <a:pt x="927" y="1230"/>
                </a:lnTo>
                <a:lnTo>
                  <a:pt x="927" y="1230"/>
                </a:lnTo>
                <a:lnTo>
                  <a:pt x="928" y="1224"/>
                </a:lnTo>
                <a:lnTo>
                  <a:pt x="928" y="1219"/>
                </a:lnTo>
                <a:lnTo>
                  <a:pt x="927" y="1211"/>
                </a:lnTo>
                <a:lnTo>
                  <a:pt x="927" y="1211"/>
                </a:lnTo>
                <a:lnTo>
                  <a:pt x="927" y="1209"/>
                </a:lnTo>
                <a:lnTo>
                  <a:pt x="927" y="1207"/>
                </a:lnTo>
                <a:lnTo>
                  <a:pt x="929" y="1204"/>
                </a:lnTo>
                <a:lnTo>
                  <a:pt x="929" y="1202"/>
                </a:lnTo>
                <a:lnTo>
                  <a:pt x="928" y="1198"/>
                </a:lnTo>
                <a:lnTo>
                  <a:pt x="927" y="1194"/>
                </a:lnTo>
                <a:lnTo>
                  <a:pt x="922" y="1188"/>
                </a:lnTo>
                <a:lnTo>
                  <a:pt x="922" y="1188"/>
                </a:lnTo>
                <a:lnTo>
                  <a:pt x="914" y="1175"/>
                </a:lnTo>
                <a:lnTo>
                  <a:pt x="909" y="1165"/>
                </a:lnTo>
                <a:lnTo>
                  <a:pt x="904" y="1156"/>
                </a:lnTo>
                <a:lnTo>
                  <a:pt x="898" y="1145"/>
                </a:lnTo>
                <a:lnTo>
                  <a:pt x="898" y="1145"/>
                </a:lnTo>
                <a:lnTo>
                  <a:pt x="892" y="1133"/>
                </a:lnTo>
                <a:lnTo>
                  <a:pt x="889" y="1121"/>
                </a:lnTo>
                <a:lnTo>
                  <a:pt x="884" y="1112"/>
                </a:lnTo>
                <a:lnTo>
                  <a:pt x="882" y="1107"/>
                </a:lnTo>
                <a:lnTo>
                  <a:pt x="879" y="1102"/>
                </a:lnTo>
                <a:lnTo>
                  <a:pt x="879" y="1102"/>
                </a:lnTo>
                <a:lnTo>
                  <a:pt x="867" y="1088"/>
                </a:lnTo>
                <a:lnTo>
                  <a:pt x="851" y="1069"/>
                </a:lnTo>
                <a:lnTo>
                  <a:pt x="851" y="1069"/>
                </a:lnTo>
                <a:lnTo>
                  <a:pt x="845" y="1062"/>
                </a:lnTo>
                <a:lnTo>
                  <a:pt x="841" y="1055"/>
                </a:lnTo>
                <a:lnTo>
                  <a:pt x="838" y="1046"/>
                </a:lnTo>
                <a:lnTo>
                  <a:pt x="835" y="1039"/>
                </a:lnTo>
                <a:lnTo>
                  <a:pt x="833" y="1026"/>
                </a:lnTo>
                <a:lnTo>
                  <a:pt x="832" y="1021"/>
                </a:lnTo>
                <a:lnTo>
                  <a:pt x="846" y="1017"/>
                </a:lnTo>
                <a:lnTo>
                  <a:pt x="846" y="1017"/>
                </a:lnTo>
                <a:lnTo>
                  <a:pt x="841" y="975"/>
                </a:lnTo>
                <a:lnTo>
                  <a:pt x="838" y="943"/>
                </a:lnTo>
                <a:lnTo>
                  <a:pt x="837" y="922"/>
                </a:lnTo>
                <a:lnTo>
                  <a:pt x="837" y="922"/>
                </a:lnTo>
                <a:lnTo>
                  <a:pt x="837" y="907"/>
                </a:lnTo>
                <a:lnTo>
                  <a:pt x="837" y="888"/>
                </a:lnTo>
                <a:lnTo>
                  <a:pt x="834" y="868"/>
                </a:lnTo>
                <a:lnTo>
                  <a:pt x="832" y="845"/>
                </a:lnTo>
                <a:lnTo>
                  <a:pt x="832" y="845"/>
                </a:lnTo>
                <a:lnTo>
                  <a:pt x="829" y="834"/>
                </a:lnTo>
                <a:lnTo>
                  <a:pt x="827" y="822"/>
                </a:lnTo>
                <a:lnTo>
                  <a:pt x="819" y="799"/>
                </a:lnTo>
                <a:lnTo>
                  <a:pt x="809" y="778"/>
                </a:lnTo>
                <a:lnTo>
                  <a:pt x="803" y="760"/>
                </a:lnTo>
                <a:lnTo>
                  <a:pt x="803" y="760"/>
                </a:lnTo>
                <a:lnTo>
                  <a:pt x="802" y="752"/>
                </a:lnTo>
                <a:lnTo>
                  <a:pt x="802" y="740"/>
                </a:lnTo>
                <a:lnTo>
                  <a:pt x="804" y="714"/>
                </a:lnTo>
                <a:lnTo>
                  <a:pt x="807" y="687"/>
                </a:lnTo>
                <a:lnTo>
                  <a:pt x="808" y="674"/>
                </a:lnTo>
                <a:lnTo>
                  <a:pt x="808" y="665"/>
                </a:lnTo>
                <a:lnTo>
                  <a:pt x="808" y="665"/>
                </a:lnTo>
                <a:lnTo>
                  <a:pt x="807" y="649"/>
                </a:lnTo>
                <a:lnTo>
                  <a:pt x="804" y="639"/>
                </a:lnTo>
                <a:lnTo>
                  <a:pt x="803" y="630"/>
                </a:lnTo>
                <a:lnTo>
                  <a:pt x="803" y="627"/>
                </a:lnTo>
                <a:lnTo>
                  <a:pt x="803" y="627"/>
                </a:lnTo>
                <a:lnTo>
                  <a:pt x="803" y="621"/>
                </a:lnTo>
                <a:lnTo>
                  <a:pt x="802" y="610"/>
                </a:lnTo>
                <a:lnTo>
                  <a:pt x="801" y="605"/>
                </a:lnTo>
                <a:lnTo>
                  <a:pt x="800" y="601"/>
                </a:lnTo>
                <a:lnTo>
                  <a:pt x="797" y="596"/>
                </a:lnTo>
                <a:lnTo>
                  <a:pt x="794" y="594"/>
                </a:lnTo>
                <a:lnTo>
                  <a:pt x="794" y="594"/>
                </a:lnTo>
                <a:lnTo>
                  <a:pt x="790" y="592"/>
                </a:lnTo>
                <a:lnTo>
                  <a:pt x="785" y="591"/>
                </a:lnTo>
                <a:lnTo>
                  <a:pt x="776" y="591"/>
                </a:lnTo>
                <a:lnTo>
                  <a:pt x="765" y="594"/>
                </a:lnTo>
                <a:lnTo>
                  <a:pt x="751" y="589"/>
                </a:lnTo>
                <a:lnTo>
                  <a:pt x="751" y="589"/>
                </a:lnTo>
                <a:lnTo>
                  <a:pt x="752" y="584"/>
                </a:lnTo>
                <a:lnTo>
                  <a:pt x="752" y="569"/>
                </a:lnTo>
                <a:lnTo>
                  <a:pt x="751" y="547"/>
                </a:lnTo>
                <a:lnTo>
                  <a:pt x="749" y="533"/>
                </a:lnTo>
                <a:lnTo>
                  <a:pt x="746" y="518"/>
                </a:lnTo>
                <a:lnTo>
                  <a:pt x="746" y="518"/>
                </a:lnTo>
                <a:lnTo>
                  <a:pt x="738" y="482"/>
                </a:lnTo>
                <a:lnTo>
                  <a:pt x="736" y="477"/>
                </a:lnTo>
                <a:lnTo>
                  <a:pt x="732" y="475"/>
                </a:lnTo>
                <a:lnTo>
                  <a:pt x="732" y="475"/>
                </a:lnTo>
                <a:lnTo>
                  <a:pt x="728" y="472"/>
                </a:lnTo>
                <a:lnTo>
                  <a:pt x="726" y="471"/>
                </a:lnTo>
                <a:lnTo>
                  <a:pt x="704" y="465"/>
                </a:lnTo>
                <a:lnTo>
                  <a:pt x="704" y="465"/>
                </a:lnTo>
                <a:lnTo>
                  <a:pt x="685" y="459"/>
                </a:lnTo>
                <a:lnTo>
                  <a:pt x="675" y="458"/>
                </a:lnTo>
                <a:lnTo>
                  <a:pt x="668" y="457"/>
                </a:lnTo>
                <a:lnTo>
                  <a:pt x="660" y="457"/>
                </a:lnTo>
                <a:lnTo>
                  <a:pt x="652" y="458"/>
                </a:lnTo>
                <a:lnTo>
                  <a:pt x="644" y="461"/>
                </a:lnTo>
                <a:lnTo>
                  <a:pt x="637" y="465"/>
                </a:lnTo>
                <a:lnTo>
                  <a:pt x="637" y="465"/>
                </a:lnTo>
                <a:lnTo>
                  <a:pt x="623" y="474"/>
                </a:lnTo>
                <a:lnTo>
                  <a:pt x="612" y="481"/>
                </a:lnTo>
                <a:lnTo>
                  <a:pt x="604" y="487"/>
                </a:lnTo>
                <a:lnTo>
                  <a:pt x="600" y="490"/>
                </a:lnTo>
                <a:lnTo>
                  <a:pt x="599" y="494"/>
                </a:lnTo>
                <a:lnTo>
                  <a:pt x="599" y="494"/>
                </a:lnTo>
                <a:lnTo>
                  <a:pt x="593" y="519"/>
                </a:lnTo>
                <a:lnTo>
                  <a:pt x="590" y="537"/>
                </a:lnTo>
                <a:lnTo>
                  <a:pt x="590" y="537"/>
                </a:lnTo>
                <a:lnTo>
                  <a:pt x="591" y="540"/>
                </a:lnTo>
                <a:lnTo>
                  <a:pt x="592" y="545"/>
                </a:lnTo>
                <a:lnTo>
                  <a:pt x="594" y="551"/>
                </a:lnTo>
                <a:lnTo>
                  <a:pt x="594" y="551"/>
                </a:lnTo>
                <a:lnTo>
                  <a:pt x="600" y="562"/>
                </a:lnTo>
                <a:lnTo>
                  <a:pt x="604" y="570"/>
                </a:lnTo>
                <a:lnTo>
                  <a:pt x="604" y="570"/>
                </a:lnTo>
                <a:lnTo>
                  <a:pt x="607" y="577"/>
                </a:lnTo>
                <a:lnTo>
                  <a:pt x="609" y="581"/>
                </a:lnTo>
                <a:lnTo>
                  <a:pt x="609" y="584"/>
                </a:lnTo>
                <a:lnTo>
                  <a:pt x="609" y="584"/>
                </a:lnTo>
                <a:lnTo>
                  <a:pt x="606" y="585"/>
                </a:lnTo>
                <a:lnTo>
                  <a:pt x="604" y="585"/>
                </a:lnTo>
                <a:lnTo>
                  <a:pt x="599" y="584"/>
                </a:lnTo>
                <a:lnTo>
                  <a:pt x="599" y="584"/>
                </a:lnTo>
                <a:lnTo>
                  <a:pt x="588" y="578"/>
                </a:lnTo>
                <a:lnTo>
                  <a:pt x="579" y="572"/>
                </a:lnTo>
                <a:lnTo>
                  <a:pt x="571" y="565"/>
                </a:lnTo>
                <a:lnTo>
                  <a:pt x="571" y="565"/>
                </a:lnTo>
                <a:lnTo>
                  <a:pt x="551" y="540"/>
                </a:lnTo>
                <a:lnTo>
                  <a:pt x="542" y="528"/>
                </a:lnTo>
                <a:lnTo>
                  <a:pt x="537" y="522"/>
                </a:lnTo>
                <a:lnTo>
                  <a:pt x="537" y="522"/>
                </a:lnTo>
                <a:lnTo>
                  <a:pt x="534" y="519"/>
                </a:lnTo>
                <a:lnTo>
                  <a:pt x="529" y="509"/>
                </a:lnTo>
                <a:lnTo>
                  <a:pt x="524" y="497"/>
                </a:lnTo>
                <a:lnTo>
                  <a:pt x="523" y="490"/>
                </a:lnTo>
                <a:lnTo>
                  <a:pt x="523" y="484"/>
                </a:lnTo>
                <a:lnTo>
                  <a:pt x="523" y="484"/>
                </a:lnTo>
                <a:lnTo>
                  <a:pt x="523" y="477"/>
                </a:lnTo>
                <a:lnTo>
                  <a:pt x="521" y="470"/>
                </a:lnTo>
                <a:lnTo>
                  <a:pt x="513" y="455"/>
                </a:lnTo>
                <a:lnTo>
                  <a:pt x="508" y="442"/>
                </a:lnTo>
                <a:lnTo>
                  <a:pt x="504" y="437"/>
                </a:lnTo>
                <a:lnTo>
                  <a:pt x="504" y="437"/>
                </a:lnTo>
                <a:lnTo>
                  <a:pt x="508" y="439"/>
                </a:lnTo>
                <a:lnTo>
                  <a:pt x="516" y="442"/>
                </a:lnTo>
                <a:lnTo>
                  <a:pt x="521" y="443"/>
                </a:lnTo>
                <a:lnTo>
                  <a:pt x="525" y="443"/>
                </a:lnTo>
                <a:lnTo>
                  <a:pt x="529" y="440"/>
                </a:lnTo>
                <a:lnTo>
                  <a:pt x="532" y="437"/>
                </a:lnTo>
                <a:lnTo>
                  <a:pt x="532" y="437"/>
                </a:lnTo>
                <a:lnTo>
                  <a:pt x="536" y="428"/>
                </a:lnTo>
                <a:lnTo>
                  <a:pt x="536" y="425"/>
                </a:lnTo>
                <a:lnTo>
                  <a:pt x="535" y="423"/>
                </a:lnTo>
                <a:lnTo>
                  <a:pt x="532" y="419"/>
                </a:lnTo>
                <a:lnTo>
                  <a:pt x="528" y="414"/>
                </a:lnTo>
                <a:lnTo>
                  <a:pt x="509" y="404"/>
                </a:lnTo>
                <a:lnTo>
                  <a:pt x="509" y="404"/>
                </a:lnTo>
                <a:lnTo>
                  <a:pt x="487" y="392"/>
                </a:lnTo>
                <a:lnTo>
                  <a:pt x="472" y="382"/>
                </a:lnTo>
                <a:lnTo>
                  <a:pt x="460" y="373"/>
                </a:lnTo>
                <a:lnTo>
                  <a:pt x="447" y="361"/>
                </a:lnTo>
                <a:lnTo>
                  <a:pt x="447" y="361"/>
                </a:lnTo>
                <a:lnTo>
                  <a:pt x="411" y="325"/>
                </a:lnTo>
                <a:lnTo>
                  <a:pt x="390" y="304"/>
                </a:lnTo>
                <a:lnTo>
                  <a:pt x="390" y="304"/>
                </a:lnTo>
                <a:lnTo>
                  <a:pt x="389" y="300"/>
                </a:lnTo>
                <a:lnTo>
                  <a:pt x="386" y="292"/>
                </a:lnTo>
                <a:lnTo>
                  <a:pt x="380" y="279"/>
                </a:lnTo>
                <a:lnTo>
                  <a:pt x="376" y="273"/>
                </a:lnTo>
                <a:lnTo>
                  <a:pt x="371" y="266"/>
                </a:lnTo>
                <a:lnTo>
                  <a:pt x="371" y="266"/>
                </a:lnTo>
                <a:lnTo>
                  <a:pt x="363" y="256"/>
                </a:lnTo>
                <a:lnTo>
                  <a:pt x="358" y="250"/>
                </a:lnTo>
                <a:lnTo>
                  <a:pt x="351" y="247"/>
                </a:lnTo>
                <a:lnTo>
                  <a:pt x="338" y="242"/>
                </a:lnTo>
                <a:lnTo>
                  <a:pt x="338" y="242"/>
                </a:lnTo>
                <a:lnTo>
                  <a:pt x="329" y="240"/>
                </a:lnTo>
                <a:lnTo>
                  <a:pt x="320" y="238"/>
                </a:lnTo>
                <a:lnTo>
                  <a:pt x="301" y="240"/>
                </a:lnTo>
                <a:lnTo>
                  <a:pt x="287" y="241"/>
                </a:lnTo>
                <a:lnTo>
                  <a:pt x="281" y="242"/>
                </a:lnTo>
                <a:lnTo>
                  <a:pt x="281" y="242"/>
                </a:lnTo>
                <a:lnTo>
                  <a:pt x="290" y="199"/>
                </a:lnTo>
                <a:lnTo>
                  <a:pt x="290" y="199"/>
                </a:lnTo>
                <a:lnTo>
                  <a:pt x="291" y="191"/>
                </a:lnTo>
                <a:lnTo>
                  <a:pt x="291" y="181"/>
                </a:lnTo>
                <a:lnTo>
                  <a:pt x="290" y="171"/>
                </a:lnTo>
                <a:lnTo>
                  <a:pt x="309" y="194"/>
                </a:lnTo>
                <a:lnTo>
                  <a:pt x="309" y="194"/>
                </a:lnTo>
                <a:lnTo>
                  <a:pt x="304" y="183"/>
                </a:lnTo>
                <a:lnTo>
                  <a:pt x="302" y="172"/>
                </a:lnTo>
                <a:lnTo>
                  <a:pt x="300" y="161"/>
                </a:lnTo>
                <a:lnTo>
                  <a:pt x="300" y="161"/>
                </a:lnTo>
                <a:lnTo>
                  <a:pt x="300" y="144"/>
                </a:lnTo>
                <a:lnTo>
                  <a:pt x="299" y="118"/>
                </a:lnTo>
                <a:lnTo>
                  <a:pt x="297" y="104"/>
                </a:lnTo>
                <a:lnTo>
                  <a:pt x="296" y="89"/>
                </a:lnTo>
                <a:lnTo>
                  <a:pt x="294" y="74"/>
                </a:lnTo>
                <a:lnTo>
                  <a:pt x="290" y="61"/>
                </a:lnTo>
                <a:lnTo>
                  <a:pt x="290" y="61"/>
                </a:lnTo>
                <a:lnTo>
                  <a:pt x="283" y="41"/>
                </a:lnTo>
                <a:lnTo>
                  <a:pt x="278" y="29"/>
                </a:lnTo>
                <a:lnTo>
                  <a:pt x="275" y="24"/>
                </a:lnTo>
                <a:lnTo>
                  <a:pt x="271" y="21"/>
                </a:lnTo>
                <a:lnTo>
                  <a:pt x="262" y="14"/>
                </a:lnTo>
                <a:lnTo>
                  <a:pt x="262" y="14"/>
                </a:lnTo>
                <a:lnTo>
                  <a:pt x="256" y="10"/>
                </a:lnTo>
                <a:lnTo>
                  <a:pt x="249" y="8"/>
                </a:lnTo>
                <a:lnTo>
                  <a:pt x="237" y="5"/>
                </a:lnTo>
                <a:lnTo>
                  <a:pt x="227" y="4"/>
                </a:lnTo>
                <a:lnTo>
                  <a:pt x="224" y="4"/>
                </a:lnTo>
                <a:lnTo>
                  <a:pt x="224" y="4"/>
                </a:lnTo>
                <a:lnTo>
                  <a:pt x="220" y="4"/>
                </a:lnTo>
                <a:lnTo>
                  <a:pt x="217" y="3"/>
                </a:lnTo>
                <a:lnTo>
                  <a:pt x="214" y="4"/>
                </a:lnTo>
                <a:lnTo>
                  <a:pt x="214" y="4"/>
                </a:lnTo>
                <a:lnTo>
                  <a:pt x="212" y="4"/>
                </a:lnTo>
                <a:lnTo>
                  <a:pt x="208" y="2"/>
                </a:lnTo>
                <a:lnTo>
                  <a:pt x="205" y="0"/>
                </a:lnTo>
                <a:lnTo>
                  <a:pt x="205" y="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9">
            <a:extLst>
              <a:ext uri="{FF2B5EF4-FFF2-40B4-BE49-F238E27FC236}">
                <a16:creationId xmlns:a16="http://schemas.microsoft.com/office/drawing/2014/main" id="{F5D10FAD-968D-477E-9C77-6A7F10E97ADB}"/>
              </a:ext>
            </a:extLst>
          </p:cNvPr>
          <p:cNvSpPr>
            <a:spLocks/>
          </p:cNvSpPr>
          <p:nvPr/>
        </p:nvSpPr>
        <p:spPr bwMode="auto">
          <a:xfrm>
            <a:off x="4425164" y="4660171"/>
            <a:ext cx="1055672" cy="1735665"/>
          </a:xfrm>
          <a:custGeom>
            <a:avLst/>
            <a:gdLst>
              <a:gd name="T0" fmla="*/ 601 w 784"/>
              <a:gd name="T1" fmla="*/ 547 h 1289"/>
              <a:gd name="T2" fmla="*/ 604 w 784"/>
              <a:gd name="T3" fmla="*/ 615 h 1289"/>
              <a:gd name="T4" fmla="*/ 606 w 784"/>
              <a:gd name="T5" fmla="*/ 662 h 1289"/>
              <a:gd name="T6" fmla="*/ 559 w 784"/>
              <a:gd name="T7" fmla="*/ 687 h 1289"/>
              <a:gd name="T8" fmla="*/ 546 w 784"/>
              <a:gd name="T9" fmla="*/ 585 h 1289"/>
              <a:gd name="T10" fmla="*/ 583 w 784"/>
              <a:gd name="T11" fmla="*/ 455 h 1289"/>
              <a:gd name="T12" fmla="*/ 602 w 784"/>
              <a:gd name="T13" fmla="*/ 270 h 1289"/>
              <a:gd name="T14" fmla="*/ 548 w 784"/>
              <a:gd name="T15" fmla="*/ 183 h 1289"/>
              <a:gd name="T16" fmla="*/ 539 w 784"/>
              <a:gd name="T17" fmla="*/ 150 h 1289"/>
              <a:gd name="T18" fmla="*/ 543 w 784"/>
              <a:gd name="T19" fmla="*/ 66 h 1289"/>
              <a:gd name="T20" fmla="*/ 509 w 784"/>
              <a:gd name="T21" fmla="*/ 10 h 1289"/>
              <a:gd name="T22" fmla="*/ 426 w 784"/>
              <a:gd name="T23" fmla="*/ 14 h 1289"/>
              <a:gd name="T24" fmla="*/ 379 w 784"/>
              <a:gd name="T25" fmla="*/ 46 h 1289"/>
              <a:gd name="T26" fmla="*/ 378 w 784"/>
              <a:gd name="T27" fmla="*/ 108 h 1289"/>
              <a:gd name="T28" fmla="*/ 402 w 784"/>
              <a:gd name="T29" fmla="*/ 185 h 1289"/>
              <a:gd name="T30" fmla="*/ 307 w 784"/>
              <a:gd name="T31" fmla="*/ 302 h 1289"/>
              <a:gd name="T32" fmla="*/ 212 w 784"/>
              <a:gd name="T33" fmla="*/ 376 h 1289"/>
              <a:gd name="T34" fmla="*/ 80 w 784"/>
              <a:gd name="T35" fmla="*/ 417 h 1289"/>
              <a:gd name="T36" fmla="*/ 44 w 784"/>
              <a:gd name="T37" fmla="*/ 363 h 1289"/>
              <a:gd name="T38" fmla="*/ 5 w 784"/>
              <a:gd name="T39" fmla="*/ 476 h 1289"/>
              <a:gd name="T40" fmla="*/ 59 w 784"/>
              <a:gd name="T41" fmla="*/ 459 h 1289"/>
              <a:gd name="T42" fmla="*/ 108 w 784"/>
              <a:gd name="T43" fmla="*/ 458 h 1289"/>
              <a:gd name="T44" fmla="*/ 156 w 784"/>
              <a:gd name="T45" fmla="*/ 477 h 1289"/>
              <a:gd name="T46" fmla="*/ 283 w 784"/>
              <a:gd name="T47" fmla="*/ 565 h 1289"/>
              <a:gd name="T48" fmla="*/ 306 w 784"/>
              <a:gd name="T49" fmla="*/ 629 h 1289"/>
              <a:gd name="T50" fmla="*/ 278 w 784"/>
              <a:gd name="T51" fmla="*/ 764 h 1289"/>
              <a:gd name="T52" fmla="*/ 264 w 784"/>
              <a:gd name="T53" fmla="*/ 927 h 1289"/>
              <a:gd name="T54" fmla="*/ 250 w 784"/>
              <a:gd name="T55" fmla="*/ 1112 h 1289"/>
              <a:gd name="T56" fmla="*/ 243 w 784"/>
              <a:gd name="T57" fmla="*/ 1150 h 1289"/>
              <a:gd name="T58" fmla="*/ 212 w 784"/>
              <a:gd name="T59" fmla="*/ 1196 h 1289"/>
              <a:gd name="T60" fmla="*/ 140 w 784"/>
              <a:gd name="T61" fmla="*/ 1219 h 1289"/>
              <a:gd name="T62" fmla="*/ 186 w 784"/>
              <a:gd name="T63" fmla="*/ 1257 h 1289"/>
              <a:gd name="T64" fmla="*/ 343 w 784"/>
              <a:gd name="T65" fmla="*/ 1240 h 1289"/>
              <a:gd name="T66" fmla="*/ 334 w 784"/>
              <a:gd name="T67" fmla="*/ 1162 h 1289"/>
              <a:gd name="T68" fmla="*/ 366 w 784"/>
              <a:gd name="T69" fmla="*/ 868 h 1289"/>
              <a:gd name="T70" fmla="*/ 428 w 784"/>
              <a:gd name="T71" fmla="*/ 771 h 1289"/>
              <a:gd name="T72" fmla="*/ 473 w 784"/>
              <a:gd name="T73" fmla="*/ 874 h 1289"/>
              <a:gd name="T74" fmla="*/ 519 w 784"/>
              <a:gd name="T75" fmla="*/ 1017 h 1289"/>
              <a:gd name="T76" fmla="*/ 522 w 784"/>
              <a:gd name="T77" fmla="*/ 1103 h 1289"/>
              <a:gd name="T78" fmla="*/ 515 w 784"/>
              <a:gd name="T79" fmla="*/ 1161 h 1289"/>
              <a:gd name="T80" fmla="*/ 444 w 784"/>
              <a:gd name="T81" fmla="*/ 1218 h 1289"/>
              <a:gd name="T82" fmla="*/ 539 w 784"/>
              <a:gd name="T83" fmla="*/ 1222 h 1289"/>
              <a:gd name="T84" fmla="*/ 546 w 784"/>
              <a:gd name="T85" fmla="*/ 1254 h 1289"/>
              <a:gd name="T86" fmla="*/ 556 w 784"/>
              <a:gd name="T87" fmla="*/ 1289 h 1289"/>
              <a:gd name="T88" fmla="*/ 665 w 784"/>
              <a:gd name="T89" fmla="*/ 1269 h 1289"/>
              <a:gd name="T90" fmla="*/ 650 w 784"/>
              <a:gd name="T91" fmla="*/ 1217 h 1289"/>
              <a:gd name="T92" fmla="*/ 692 w 784"/>
              <a:gd name="T93" fmla="*/ 1177 h 1289"/>
              <a:gd name="T94" fmla="*/ 701 w 784"/>
              <a:gd name="T95" fmla="*/ 1244 h 1289"/>
              <a:gd name="T96" fmla="*/ 752 w 784"/>
              <a:gd name="T97" fmla="*/ 1180 h 1289"/>
              <a:gd name="T98" fmla="*/ 765 w 784"/>
              <a:gd name="T99" fmla="*/ 1118 h 1289"/>
              <a:gd name="T100" fmla="*/ 688 w 784"/>
              <a:gd name="T101" fmla="*/ 1098 h 1289"/>
              <a:gd name="T102" fmla="*/ 715 w 784"/>
              <a:gd name="T103" fmla="*/ 1052 h 1289"/>
              <a:gd name="T104" fmla="*/ 762 w 784"/>
              <a:gd name="T105" fmla="*/ 997 h 1289"/>
              <a:gd name="T106" fmla="*/ 771 w 784"/>
              <a:gd name="T107" fmla="*/ 944 h 1289"/>
              <a:gd name="T108" fmla="*/ 776 w 784"/>
              <a:gd name="T109" fmla="*/ 873 h 1289"/>
              <a:gd name="T110" fmla="*/ 782 w 784"/>
              <a:gd name="T111" fmla="*/ 714 h 1289"/>
              <a:gd name="T112" fmla="*/ 734 w 784"/>
              <a:gd name="T113" fmla="*/ 676 h 1289"/>
              <a:gd name="T114" fmla="*/ 734 w 784"/>
              <a:gd name="T115" fmla="*/ 643 h 1289"/>
              <a:gd name="T116" fmla="*/ 729 w 784"/>
              <a:gd name="T117" fmla="*/ 616 h 1289"/>
              <a:gd name="T118" fmla="*/ 705 w 784"/>
              <a:gd name="T119" fmla="*/ 515 h 1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84" h="1289">
                <a:moveTo>
                  <a:pt x="650" y="519"/>
                </a:moveTo>
                <a:lnTo>
                  <a:pt x="650" y="519"/>
                </a:lnTo>
                <a:lnTo>
                  <a:pt x="648" y="516"/>
                </a:lnTo>
                <a:lnTo>
                  <a:pt x="644" y="516"/>
                </a:lnTo>
                <a:lnTo>
                  <a:pt x="640" y="516"/>
                </a:lnTo>
                <a:lnTo>
                  <a:pt x="635" y="516"/>
                </a:lnTo>
                <a:lnTo>
                  <a:pt x="628" y="520"/>
                </a:lnTo>
                <a:lnTo>
                  <a:pt x="622" y="525"/>
                </a:lnTo>
                <a:lnTo>
                  <a:pt x="614" y="532"/>
                </a:lnTo>
                <a:lnTo>
                  <a:pt x="614" y="532"/>
                </a:lnTo>
                <a:lnTo>
                  <a:pt x="601" y="547"/>
                </a:lnTo>
                <a:lnTo>
                  <a:pt x="593" y="560"/>
                </a:lnTo>
                <a:lnTo>
                  <a:pt x="591" y="565"/>
                </a:lnTo>
                <a:lnTo>
                  <a:pt x="590" y="570"/>
                </a:lnTo>
                <a:lnTo>
                  <a:pt x="590" y="574"/>
                </a:lnTo>
                <a:lnTo>
                  <a:pt x="590" y="579"/>
                </a:lnTo>
                <a:lnTo>
                  <a:pt x="590" y="579"/>
                </a:lnTo>
                <a:lnTo>
                  <a:pt x="592" y="587"/>
                </a:lnTo>
                <a:lnTo>
                  <a:pt x="597" y="597"/>
                </a:lnTo>
                <a:lnTo>
                  <a:pt x="603" y="606"/>
                </a:lnTo>
                <a:lnTo>
                  <a:pt x="603" y="606"/>
                </a:lnTo>
                <a:lnTo>
                  <a:pt x="604" y="615"/>
                </a:lnTo>
                <a:lnTo>
                  <a:pt x="606" y="632"/>
                </a:lnTo>
                <a:lnTo>
                  <a:pt x="606" y="632"/>
                </a:lnTo>
                <a:lnTo>
                  <a:pt x="609" y="647"/>
                </a:lnTo>
                <a:lnTo>
                  <a:pt x="610" y="651"/>
                </a:lnTo>
                <a:lnTo>
                  <a:pt x="610" y="653"/>
                </a:lnTo>
                <a:lnTo>
                  <a:pt x="610" y="653"/>
                </a:lnTo>
                <a:lnTo>
                  <a:pt x="610" y="655"/>
                </a:lnTo>
                <a:lnTo>
                  <a:pt x="609" y="658"/>
                </a:lnTo>
                <a:lnTo>
                  <a:pt x="606" y="663"/>
                </a:lnTo>
                <a:lnTo>
                  <a:pt x="606" y="663"/>
                </a:lnTo>
                <a:lnTo>
                  <a:pt x="606" y="662"/>
                </a:lnTo>
                <a:lnTo>
                  <a:pt x="603" y="661"/>
                </a:lnTo>
                <a:lnTo>
                  <a:pt x="601" y="660"/>
                </a:lnTo>
                <a:lnTo>
                  <a:pt x="597" y="660"/>
                </a:lnTo>
                <a:lnTo>
                  <a:pt x="592" y="661"/>
                </a:lnTo>
                <a:lnTo>
                  <a:pt x="586" y="663"/>
                </a:lnTo>
                <a:lnTo>
                  <a:pt x="586" y="663"/>
                </a:lnTo>
                <a:lnTo>
                  <a:pt x="582" y="666"/>
                </a:lnTo>
                <a:lnTo>
                  <a:pt x="577" y="669"/>
                </a:lnTo>
                <a:lnTo>
                  <a:pt x="570" y="676"/>
                </a:lnTo>
                <a:lnTo>
                  <a:pt x="564" y="682"/>
                </a:lnTo>
                <a:lnTo>
                  <a:pt x="559" y="687"/>
                </a:lnTo>
                <a:lnTo>
                  <a:pt x="559" y="687"/>
                </a:lnTo>
                <a:lnTo>
                  <a:pt x="537" y="704"/>
                </a:lnTo>
                <a:lnTo>
                  <a:pt x="537" y="704"/>
                </a:lnTo>
                <a:lnTo>
                  <a:pt x="544" y="654"/>
                </a:lnTo>
                <a:lnTo>
                  <a:pt x="548" y="619"/>
                </a:lnTo>
                <a:lnTo>
                  <a:pt x="550" y="603"/>
                </a:lnTo>
                <a:lnTo>
                  <a:pt x="550" y="603"/>
                </a:lnTo>
                <a:lnTo>
                  <a:pt x="548" y="598"/>
                </a:lnTo>
                <a:lnTo>
                  <a:pt x="547" y="593"/>
                </a:lnTo>
                <a:lnTo>
                  <a:pt x="546" y="585"/>
                </a:lnTo>
                <a:lnTo>
                  <a:pt x="546" y="585"/>
                </a:lnTo>
                <a:lnTo>
                  <a:pt x="551" y="579"/>
                </a:lnTo>
                <a:lnTo>
                  <a:pt x="559" y="565"/>
                </a:lnTo>
                <a:lnTo>
                  <a:pt x="559" y="565"/>
                </a:lnTo>
                <a:lnTo>
                  <a:pt x="565" y="555"/>
                </a:lnTo>
                <a:lnTo>
                  <a:pt x="569" y="542"/>
                </a:lnTo>
                <a:lnTo>
                  <a:pt x="572" y="525"/>
                </a:lnTo>
                <a:lnTo>
                  <a:pt x="573" y="501"/>
                </a:lnTo>
                <a:lnTo>
                  <a:pt x="573" y="501"/>
                </a:lnTo>
                <a:lnTo>
                  <a:pt x="574" y="487"/>
                </a:lnTo>
                <a:lnTo>
                  <a:pt x="578" y="471"/>
                </a:lnTo>
                <a:lnTo>
                  <a:pt x="583" y="455"/>
                </a:lnTo>
                <a:lnTo>
                  <a:pt x="588" y="439"/>
                </a:lnTo>
                <a:lnTo>
                  <a:pt x="598" y="412"/>
                </a:lnTo>
                <a:lnTo>
                  <a:pt x="603" y="397"/>
                </a:lnTo>
                <a:lnTo>
                  <a:pt x="603" y="397"/>
                </a:lnTo>
                <a:lnTo>
                  <a:pt x="606" y="379"/>
                </a:lnTo>
                <a:lnTo>
                  <a:pt x="610" y="347"/>
                </a:lnTo>
                <a:lnTo>
                  <a:pt x="611" y="314"/>
                </a:lnTo>
                <a:lnTo>
                  <a:pt x="611" y="301"/>
                </a:lnTo>
                <a:lnTo>
                  <a:pt x="610" y="292"/>
                </a:lnTo>
                <a:lnTo>
                  <a:pt x="610" y="292"/>
                </a:lnTo>
                <a:lnTo>
                  <a:pt x="602" y="270"/>
                </a:lnTo>
                <a:lnTo>
                  <a:pt x="598" y="259"/>
                </a:lnTo>
                <a:lnTo>
                  <a:pt x="593" y="252"/>
                </a:lnTo>
                <a:lnTo>
                  <a:pt x="593" y="252"/>
                </a:lnTo>
                <a:lnTo>
                  <a:pt x="570" y="214"/>
                </a:lnTo>
                <a:lnTo>
                  <a:pt x="570" y="214"/>
                </a:lnTo>
                <a:lnTo>
                  <a:pt x="559" y="200"/>
                </a:lnTo>
                <a:lnTo>
                  <a:pt x="554" y="194"/>
                </a:lnTo>
                <a:lnTo>
                  <a:pt x="553" y="190"/>
                </a:lnTo>
                <a:lnTo>
                  <a:pt x="553" y="190"/>
                </a:lnTo>
                <a:lnTo>
                  <a:pt x="552" y="188"/>
                </a:lnTo>
                <a:lnTo>
                  <a:pt x="548" y="183"/>
                </a:lnTo>
                <a:lnTo>
                  <a:pt x="543" y="177"/>
                </a:lnTo>
                <a:lnTo>
                  <a:pt x="529" y="170"/>
                </a:lnTo>
                <a:lnTo>
                  <a:pt x="529" y="170"/>
                </a:lnTo>
                <a:lnTo>
                  <a:pt x="528" y="169"/>
                </a:lnTo>
                <a:lnTo>
                  <a:pt x="527" y="168"/>
                </a:lnTo>
                <a:lnTo>
                  <a:pt x="527" y="166"/>
                </a:lnTo>
                <a:lnTo>
                  <a:pt x="528" y="163"/>
                </a:lnTo>
                <a:lnTo>
                  <a:pt x="529" y="160"/>
                </a:lnTo>
                <a:lnTo>
                  <a:pt x="533" y="156"/>
                </a:lnTo>
                <a:lnTo>
                  <a:pt x="539" y="150"/>
                </a:lnTo>
                <a:lnTo>
                  <a:pt x="539" y="150"/>
                </a:lnTo>
                <a:lnTo>
                  <a:pt x="543" y="147"/>
                </a:lnTo>
                <a:lnTo>
                  <a:pt x="546" y="143"/>
                </a:lnTo>
                <a:lnTo>
                  <a:pt x="551" y="134"/>
                </a:lnTo>
                <a:lnTo>
                  <a:pt x="554" y="123"/>
                </a:lnTo>
                <a:lnTo>
                  <a:pt x="557" y="111"/>
                </a:lnTo>
                <a:lnTo>
                  <a:pt x="558" y="100"/>
                </a:lnTo>
                <a:lnTo>
                  <a:pt x="558" y="90"/>
                </a:lnTo>
                <a:lnTo>
                  <a:pt x="556" y="81"/>
                </a:lnTo>
                <a:lnTo>
                  <a:pt x="553" y="76"/>
                </a:lnTo>
                <a:lnTo>
                  <a:pt x="553" y="76"/>
                </a:lnTo>
                <a:lnTo>
                  <a:pt x="543" y="66"/>
                </a:lnTo>
                <a:lnTo>
                  <a:pt x="543" y="66"/>
                </a:lnTo>
                <a:lnTo>
                  <a:pt x="543" y="64"/>
                </a:lnTo>
                <a:lnTo>
                  <a:pt x="541" y="57"/>
                </a:lnTo>
                <a:lnTo>
                  <a:pt x="535" y="46"/>
                </a:lnTo>
                <a:lnTo>
                  <a:pt x="532" y="40"/>
                </a:lnTo>
                <a:lnTo>
                  <a:pt x="526" y="32"/>
                </a:lnTo>
                <a:lnTo>
                  <a:pt x="526" y="32"/>
                </a:lnTo>
                <a:lnTo>
                  <a:pt x="520" y="26"/>
                </a:lnTo>
                <a:lnTo>
                  <a:pt x="518" y="20"/>
                </a:lnTo>
                <a:lnTo>
                  <a:pt x="513" y="13"/>
                </a:lnTo>
                <a:lnTo>
                  <a:pt x="509" y="10"/>
                </a:lnTo>
                <a:lnTo>
                  <a:pt x="506" y="7"/>
                </a:lnTo>
                <a:lnTo>
                  <a:pt x="489" y="2"/>
                </a:lnTo>
                <a:lnTo>
                  <a:pt x="489" y="2"/>
                </a:lnTo>
                <a:lnTo>
                  <a:pt x="477" y="0"/>
                </a:lnTo>
                <a:lnTo>
                  <a:pt x="468" y="0"/>
                </a:lnTo>
                <a:lnTo>
                  <a:pt x="458" y="1"/>
                </a:lnTo>
                <a:lnTo>
                  <a:pt x="450" y="2"/>
                </a:lnTo>
                <a:lnTo>
                  <a:pt x="439" y="7"/>
                </a:lnTo>
                <a:lnTo>
                  <a:pt x="435" y="9"/>
                </a:lnTo>
                <a:lnTo>
                  <a:pt x="435" y="9"/>
                </a:lnTo>
                <a:lnTo>
                  <a:pt x="426" y="14"/>
                </a:lnTo>
                <a:lnTo>
                  <a:pt x="411" y="22"/>
                </a:lnTo>
                <a:lnTo>
                  <a:pt x="411" y="22"/>
                </a:lnTo>
                <a:lnTo>
                  <a:pt x="403" y="25"/>
                </a:lnTo>
                <a:lnTo>
                  <a:pt x="394" y="27"/>
                </a:lnTo>
                <a:lnTo>
                  <a:pt x="390" y="28"/>
                </a:lnTo>
                <a:lnTo>
                  <a:pt x="386" y="29"/>
                </a:lnTo>
                <a:lnTo>
                  <a:pt x="383" y="32"/>
                </a:lnTo>
                <a:lnTo>
                  <a:pt x="381" y="35"/>
                </a:lnTo>
                <a:lnTo>
                  <a:pt x="381" y="35"/>
                </a:lnTo>
                <a:lnTo>
                  <a:pt x="379" y="40"/>
                </a:lnTo>
                <a:lnTo>
                  <a:pt x="379" y="46"/>
                </a:lnTo>
                <a:lnTo>
                  <a:pt x="378" y="58"/>
                </a:lnTo>
                <a:lnTo>
                  <a:pt x="378" y="67"/>
                </a:lnTo>
                <a:lnTo>
                  <a:pt x="378" y="73"/>
                </a:lnTo>
                <a:lnTo>
                  <a:pt x="378" y="73"/>
                </a:lnTo>
                <a:lnTo>
                  <a:pt x="377" y="76"/>
                </a:lnTo>
                <a:lnTo>
                  <a:pt x="378" y="80"/>
                </a:lnTo>
                <a:lnTo>
                  <a:pt x="378" y="85"/>
                </a:lnTo>
                <a:lnTo>
                  <a:pt x="378" y="90"/>
                </a:lnTo>
                <a:lnTo>
                  <a:pt x="378" y="90"/>
                </a:lnTo>
                <a:lnTo>
                  <a:pt x="378" y="97"/>
                </a:lnTo>
                <a:lnTo>
                  <a:pt x="378" y="108"/>
                </a:lnTo>
                <a:lnTo>
                  <a:pt x="381" y="126"/>
                </a:lnTo>
                <a:lnTo>
                  <a:pt x="381" y="126"/>
                </a:lnTo>
                <a:lnTo>
                  <a:pt x="383" y="135"/>
                </a:lnTo>
                <a:lnTo>
                  <a:pt x="387" y="144"/>
                </a:lnTo>
                <a:lnTo>
                  <a:pt x="394" y="161"/>
                </a:lnTo>
                <a:lnTo>
                  <a:pt x="394" y="161"/>
                </a:lnTo>
                <a:lnTo>
                  <a:pt x="396" y="166"/>
                </a:lnTo>
                <a:lnTo>
                  <a:pt x="397" y="173"/>
                </a:lnTo>
                <a:lnTo>
                  <a:pt x="398" y="180"/>
                </a:lnTo>
                <a:lnTo>
                  <a:pt x="399" y="182"/>
                </a:lnTo>
                <a:lnTo>
                  <a:pt x="402" y="185"/>
                </a:lnTo>
                <a:lnTo>
                  <a:pt x="402" y="185"/>
                </a:lnTo>
                <a:lnTo>
                  <a:pt x="406" y="188"/>
                </a:lnTo>
                <a:lnTo>
                  <a:pt x="411" y="190"/>
                </a:lnTo>
                <a:lnTo>
                  <a:pt x="418" y="194"/>
                </a:lnTo>
                <a:lnTo>
                  <a:pt x="418" y="194"/>
                </a:lnTo>
                <a:lnTo>
                  <a:pt x="387" y="211"/>
                </a:lnTo>
                <a:lnTo>
                  <a:pt x="387" y="211"/>
                </a:lnTo>
                <a:lnTo>
                  <a:pt x="380" y="218"/>
                </a:lnTo>
                <a:lnTo>
                  <a:pt x="368" y="231"/>
                </a:lnTo>
                <a:lnTo>
                  <a:pt x="336" y="266"/>
                </a:lnTo>
                <a:lnTo>
                  <a:pt x="307" y="302"/>
                </a:lnTo>
                <a:lnTo>
                  <a:pt x="294" y="320"/>
                </a:lnTo>
                <a:lnTo>
                  <a:pt x="294" y="320"/>
                </a:lnTo>
                <a:lnTo>
                  <a:pt x="291" y="323"/>
                </a:lnTo>
                <a:lnTo>
                  <a:pt x="290" y="328"/>
                </a:lnTo>
                <a:lnTo>
                  <a:pt x="288" y="331"/>
                </a:lnTo>
                <a:lnTo>
                  <a:pt x="284" y="335"/>
                </a:lnTo>
                <a:lnTo>
                  <a:pt x="279" y="339"/>
                </a:lnTo>
                <a:lnTo>
                  <a:pt x="274" y="342"/>
                </a:lnTo>
                <a:lnTo>
                  <a:pt x="274" y="342"/>
                </a:lnTo>
                <a:lnTo>
                  <a:pt x="212" y="376"/>
                </a:lnTo>
                <a:lnTo>
                  <a:pt x="212" y="376"/>
                </a:lnTo>
                <a:lnTo>
                  <a:pt x="155" y="407"/>
                </a:lnTo>
                <a:lnTo>
                  <a:pt x="155" y="407"/>
                </a:lnTo>
                <a:lnTo>
                  <a:pt x="137" y="413"/>
                </a:lnTo>
                <a:lnTo>
                  <a:pt x="127" y="418"/>
                </a:lnTo>
                <a:lnTo>
                  <a:pt x="121" y="420"/>
                </a:lnTo>
                <a:lnTo>
                  <a:pt x="121" y="420"/>
                </a:lnTo>
                <a:lnTo>
                  <a:pt x="120" y="422"/>
                </a:lnTo>
                <a:lnTo>
                  <a:pt x="115" y="423"/>
                </a:lnTo>
                <a:lnTo>
                  <a:pt x="108" y="424"/>
                </a:lnTo>
                <a:lnTo>
                  <a:pt x="108" y="424"/>
                </a:lnTo>
                <a:lnTo>
                  <a:pt x="80" y="417"/>
                </a:lnTo>
                <a:lnTo>
                  <a:pt x="80" y="417"/>
                </a:lnTo>
                <a:lnTo>
                  <a:pt x="71" y="414"/>
                </a:lnTo>
                <a:lnTo>
                  <a:pt x="65" y="413"/>
                </a:lnTo>
                <a:lnTo>
                  <a:pt x="63" y="413"/>
                </a:lnTo>
                <a:lnTo>
                  <a:pt x="60" y="413"/>
                </a:lnTo>
                <a:lnTo>
                  <a:pt x="54" y="420"/>
                </a:lnTo>
                <a:lnTo>
                  <a:pt x="51" y="366"/>
                </a:lnTo>
                <a:lnTo>
                  <a:pt x="51" y="366"/>
                </a:lnTo>
                <a:lnTo>
                  <a:pt x="50" y="365"/>
                </a:lnTo>
                <a:lnTo>
                  <a:pt x="47" y="363"/>
                </a:lnTo>
                <a:lnTo>
                  <a:pt x="44" y="363"/>
                </a:lnTo>
                <a:lnTo>
                  <a:pt x="44" y="363"/>
                </a:lnTo>
                <a:lnTo>
                  <a:pt x="34" y="365"/>
                </a:lnTo>
                <a:lnTo>
                  <a:pt x="19" y="368"/>
                </a:lnTo>
                <a:lnTo>
                  <a:pt x="6" y="372"/>
                </a:lnTo>
                <a:lnTo>
                  <a:pt x="1" y="374"/>
                </a:lnTo>
                <a:lnTo>
                  <a:pt x="0" y="376"/>
                </a:lnTo>
                <a:lnTo>
                  <a:pt x="0" y="376"/>
                </a:lnTo>
                <a:lnTo>
                  <a:pt x="1" y="426"/>
                </a:lnTo>
                <a:lnTo>
                  <a:pt x="3" y="474"/>
                </a:lnTo>
                <a:lnTo>
                  <a:pt x="3" y="474"/>
                </a:lnTo>
                <a:lnTo>
                  <a:pt x="5" y="476"/>
                </a:lnTo>
                <a:lnTo>
                  <a:pt x="8" y="476"/>
                </a:lnTo>
                <a:lnTo>
                  <a:pt x="13" y="477"/>
                </a:lnTo>
                <a:lnTo>
                  <a:pt x="13" y="477"/>
                </a:lnTo>
                <a:lnTo>
                  <a:pt x="34" y="474"/>
                </a:lnTo>
                <a:lnTo>
                  <a:pt x="47" y="470"/>
                </a:lnTo>
                <a:lnTo>
                  <a:pt x="54" y="468"/>
                </a:lnTo>
                <a:lnTo>
                  <a:pt x="54" y="468"/>
                </a:lnTo>
                <a:lnTo>
                  <a:pt x="57" y="463"/>
                </a:lnTo>
                <a:lnTo>
                  <a:pt x="57" y="461"/>
                </a:lnTo>
                <a:lnTo>
                  <a:pt x="57" y="461"/>
                </a:lnTo>
                <a:lnTo>
                  <a:pt x="59" y="459"/>
                </a:lnTo>
                <a:lnTo>
                  <a:pt x="64" y="458"/>
                </a:lnTo>
                <a:lnTo>
                  <a:pt x="71" y="457"/>
                </a:lnTo>
                <a:lnTo>
                  <a:pt x="77" y="457"/>
                </a:lnTo>
                <a:lnTo>
                  <a:pt x="77" y="457"/>
                </a:lnTo>
                <a:lnTo>
                  <a:pt x="88" y="458"/>
                </a:lnTo>
                <a:lnTo>
                  <a:pt x="91" y="458"/>
                </a:lnTo>
                <a:lnTo>
                  <a:pt x="95" y="457"/>
                </a:lnTo>
                <a:lnTo>
                  <a:pt x="95" y="457"/>
                </a:lnTo>
                <a:lnTo>
                  <a:pt x="97" y="457"/>
                </a:lnTo>
                <a:lnTo>
                  <a:pt x="101" y="457"/>
                </a:lnTo>
                <a:lnTo>
                  <a:pt x="108" y="458"/>
                </a:lnTo>
                <a:lnTo>
                  <a:pt x="118" y="461"/>
                </a:lnTo>
                <a:lnTo>
                  <a:pt x="118" y="461"/>
                </a:lnTo>
                <a:lnTo>
                  <a:pt x="118" y="464"/>
                </a:lnTo>
                <a:lnTo>
                  <a:pt x="121" y="471"/>
                </a:lnTo>
                <a:lnTo>
                  <a:pt x="124" y="480"/>
                </a:lnTo>
                <a:lnTo>
                  <a:pt x="128" y="482"/>
                </a:lnTo>
                <a:lnTo>
                  <a:pt x="131" y="484"/>
                </a:lnTo>
                <a:lnTo>
                  <a:pt x="131" y="484"/>
                </a:lnTo>
                <a:lnTo>
                  <a:pt x="135" y="484"/>
                </a:lnTo>
                <a:lnTo>
                  <a:pt x="140" y="483"/>
                </a:lnTo>
                <a:lnTo>
                  <a:pt x="156" y="477"/>
                </a:lnTo>
                <a:lnTo>
                  <a:pt x="202" y="458"/>
                </a:lnTo>
                <a:lnTo>
                  <a:pt x="248" y="438"/>
                </a:lnTo>
                <a:lnTo>
                  <a:pt x="274" y="427"/>
                </a:lnTo>
                <a:lnTo>
                  <a:pt x="274" y="427"/>
                </a:lnTo>
                <a:lnTo>
                  <a:pt x="310" y="410"/>
                </a:lnTo>
                <a:lnTo>
                  <a:pt x="310" y="410"/>
                </a:lnTo>
                <a:lnTo>
                  <a:pt x="300" y="478"/>
                </a:lnTo>
                <a:lnTo>
                  <a:pt x="290" y="531"/>
                </a:lnTo>
                <a:lnTo>
                  <a:pt x="287" y="552"/>
                </a:lnTo>
                <a:lnTo>
                  <a:pt x="283" y="565"/>
                </a:lnTo>
                <a:lnTo>
                  <a:pt x="283" y="565"/>
                </a:lnTo>
                <a:lnTo>
                  <a:pt x="275" y="593"/>
                </a:lnTo>
                <a:lnTo>
                  <a:pt x="270" y="612"/>
                </a:lnTo>
                <a:lnTo>
                  <a:pt x="270" y="612"/>
                </a:lnTo>
                <a:lnTo>
                  <a:pt x="268" y="623"/>
                </a:lnTo>
                <a:lnTo>
                  <a:pt x="268" y="631"/>
                </a:lnTo>
                <a:lnTo>
                  <a:pt x="269" y="637"/>
                </a:lnTo>
                <a:lnTo>
                  <a:pt x="270" y="640"/>
                </a:lnTo>
                <a:lnTo>
                  <a:pt x="270" y="640"/>
                </a:lnTo>
                <a:lnTo>
                  <a:pt x="289" y="634"/>
                </a:lnTo>
                <a:lnTo>
                  <a:pt x="301" y="630"/>
                </a:lnTo>
                <a:lnTo>
                  <a:pt x="306" y="629"/>
                </a:lnTo>
                <a:lnTo>
                  <a:pt x="307" y="629"/>
                </a:lnTo>
                <a:lnTo>
                  <a:pt x="307" y="629"/>
                </a:lnTo>
                <a:lnTo>
                  <a:pt x="307" y="641"/>
                </a:lnTo>
                <a:lnTo>
                  <a:pt x="307" y="651"/>
                </a:lnTo>
                <a:lnTo>
                  <a:pt x="306" y="667"/>
                </a:lnTo>
                <a:lnTo>
                  <a:pt x="303" y="683"/>
                </a:lnTo>
                <a:lnTo>
                  <a:pt x="300" y="705"/>
                </a:lnTo>
                <a:lnTo>
                  <a:pt x="293" y="726"/>
                </a:lnTo>
                <a:lnTo>
                  <a:pt x="283" y="751"/>
                </a:lnTo>
                <a:lnTo>
                  <a:pt x="283" y="751"/>
                </a:lnTo>
                <a:lnTo>
                  <a:pt x="278" y="764"/>
                </a:lnTo>
                <a:lnTo>
                  <a:pt x="274" y="777"/>
                </a:lnTo>
                <a:lnTo>
                  <a:pt x="270" y="789"/>
                </a:lnTo>
                <a:lnTo>
                  <a:pt x="268" y="802"/>
                </a:lnTo>
                <a:lnTo>
                  <a:pt x="265" y="827"/>
                </a:lnTo>
                <a:lnTo>
                  <a:pt x="264" y="850"/>
                </a:lnTo>
                <a:lnTo>
                  <a:pt x="264" y="872"/>
                </a:lnTo>
                <a:lnTo>
                  <a:pt x="265" y="890"/>
                </a:lnTo>
                <a:lnTo>
                  <a:pt x="266" y="913"/>
                </a:lnTo>
                <a:lnTo>
                  <a:pt x="266" y="913"/>
                </a:lnTo>
                <a:lnTo>
                  <a:pt x="265" y="923"/>
                </a:lnTo>
                <a:lnTo>
                  <a:pt x="264" y="927"/>
                </a:lnTo>
                <a:lnTo>
                  <a:pt x="263" y="932"/>
                </a:lnTo>
                <a:lnTo>
                  <a:pt x="263" y="939"/>
                </a:lnTo>
                <a:lnTo>
                  <a:pt x="263" y="939"/>
                </a:lnTo>
                <a:lnTo>
                  <a:pt x="265" y="1007"/>
                </a:lnTo>
                <a:lnTo>
                  <a:pt x="266" y="1049"/>
                </a:lnTo>
                <a:lnTo>
                  <a:pt x="266" y="1066"/>
                </a:lnTo>
                <a:lnTo>
                  <a:pt x="266" y="1074"/>
                </a:lnTo>
                <a:lnTo>
                  <a:pt x="266" y="1074"/>
                </a:lnTo>
                <a:lnTo>
                  <a:pt x="263" y="1086"/>
                </a:lnTo>
                <a:lnTo>
                  <a:pt x="258" y="1097"/>
                </a:lnTo>
                <a:lnTo>
                  <a:pt x="250" y="1112"/>
                </a:lnTo>
                <a:lnTo>
                  <a:pt x="250" y="1112"/>
                </a:lnTo>
                <a:lnTo>
                  <a:pt x="246" y="1117"/>
                </a:lnTo>
                <a:lnTo>
                  <a:pt x="246" y="1122"/>
                </a:lnTo>
                <a:lnTo>
                  <a:pt x="246" y="1122"/>
                </a:lnTo>
                <a:lnTo>
                  <a:pt x="246" y="1126"/>
                </a:lnTo>
                <a:lnTo>
                  <a:pt x="248" y="1129"/>
                </a:lnTo>
                <a:lnTo>
                  <a:pt x="248" y="1132"/>
                </a:lnTo>
                <a:lnTo>
                  <a:pt x="246" y="1136"/>
                </a:lnTo>
                <a:lnTo>
                  <a:pt x="246" y="1136"/>
                </a:lnTo>
                <a:lnTo>
                  <a:pt x="244" y="1142"/>
                </a:lnTo>
                <a:lnTo>
                  <a:pt x="243" y="1150"/>
                </a:lnTo>
                <a:lnTo>
                  <a:pt x="242" y="1156"/>
                </a:lnTo>
                <a:lnTo>
                  <a:pt x="240" y="1162"/>
                </a:lnTo>
                <a:lnTo>
                  <a:pt x="237" y="1167"/>
                </a:lnTo>
                <a:lnTo>
                  <a:pt x="232" y="1173"/>
                </a:lnTo>
                <a:lnTo>
                  <a:pt x="232" y="1173"/>
                </a:lnTo>
                <a:lnTo>
                  <a:pt x="229" y="1177"/>
                </a:lnTo>
                <a:lnTo>
                  <a:pt x="226" y="1181"/>
                </a:lnTo>
                <a:lnTo>
                  <a:pt x="223" y="1187"/>
                </a:lnTo>
                <a:lnTo>
                  <a:pt x="220" y="1192"/>
                </a:lnTo>
                <a:lnTo>
                  <a:pt x="212" y="1196"/>
                </a:lnTo>
                <a:lnTo>
                  <a:pt x="212" y="1196"/>
                </a:lnTo>
                <a:lnTo>
                  <a:pt x="202" y="1202"/>
                </a:lnTo>
                <a:lnTo>
                  <a:pt x="197" y="1206"/>
                </a:lnTo>
                <a:lnTo>
                  <a:pt x="192" y="1209"/>
                </a:lnTo>
                <a:lnTo>
                  <a:pt x="189" y="1209"/>
                </a:lnTo>
                <a:lnTo>
                  <a:pt x="186" y="1209"/>
                </a:lnTo>
                <a:lnTo>
                  <a:pt x="186" y="1209"/>
                </a:lnTo>
                <a:lnTo>
                  <a:pt x="174" y="1209"/>
                </a:lnTo>
                <a:lnTo>
                  <a:pt x="159" y="1212"/>
                </a:lnTo>
                <a:lnTo>
                  <a:pt x="150" y="1213"/>
                </a:lnTo>
                <a:lnTo>
                  <a:pt x="144" y="1215"/>
                </a:lnTo>
                <a:lnTo>
                  <a:pt x="140" y="1219"/>
                </a:lnTo>
                <a:lnTo>
                  <a:pt x="139" y="1221"/>
                </a:lnTo>
                <a:lnTo>
                  <a:pt x="139" y="1224"/>
                </a:lnTo>
                <a:lnTo>
                  <a:pt x="139" y="1224"/>
                </a:lnTo>
                <a:lnTo>
                  <a:pt x="139" y="1226"/>
                </a:lnTo>
                <a:lnTo>
                  <a:pt x="140" y="1228"/>
                </a:lnTo>
                <a:lnTo>
                  <a:pt x="143" y="1233"/>
                </a:lnTo>
                <a:lnTo>
                  <a:pt x="149" y="1239"/>
                </a:lnTo>
                <a:lnTo>
                  <a:pt x="157" y="1244"/>
                </a:lnTo>
                <a:lnTo>
                  <a:pt x="173" y="1252"/>
                </a:lnTo>
                <a:lnTo>
                  <a:pt x="186" y="1257"/>
                </a:lnTo>
                <a:lnTo>
                  <a:pt x="186" y="1257"/>
                </a:lnTo>
                <a:lnTo>
                  <a:pt x="199" y="1258"/>
                </a:lnTo>
                <a:lnTo>
                  <a:pt x="219" y="1258"/>
                </a:lnTo>
                <a:lnTo>
                  <a:pt x="259" y="1257"/>
                </a:lnTo>
                <a:lnTo>
                  <a:pt x="259" y="1257"/>
                </a:lnTo>
                <a:lnTo>
                  <a:pt x="282" y="1256"/>
                </a:lnTo>
                <a:lnTo>
                  <a:pt x="309" y="1252"/>
                </a:lnTo>
                <a:lnTo>
                  <a:pt x="322" y="1250"/>
                </a:lnTo>
                <a:lnTo>
                  <a:pt x="333" y="1246"/>
                </a:lnTo>
                <a:lnTo>
                  <a:pt x="340" y="1244"/>
                </a:lnTo>
                <a:lnTo>
                  <a:pt x="342" y="1241"/>
                </a:lnTo>
                <a:lnTo>
                  <a:pt x="343" y="1240"/>
                </a:lnTo>
                <a:lnTo>
                  <a:pt x="343" y="1240"/>
                </a:lnTo>
                <a:lnTo>
                  <a:pt x="345" y="1237"/>
                </a:lnTo>
                <a:lnTo>
                  <a:pt x="343" y="1232"/>
                </a:lnTo>
                <a:lnTo>
                  <a:pt x="342" y="1224"/>
                </a:lnTo>
                <a:lnTo>
                  <a:pt x="338" y="1209"/>
                </a:lnTo>
                <a:lnTo>
                  <a:pt x="338" y="1209"/>
                </a:lnTo>
                <a:lnTo>
                  <a:pt x="335" y="1204"/>
                </a:lnTo>
                <a:lnTo>
                  <a:pt x="334" y="1194"/>
                </a:lnTo>
                <a:lnTo>
                  <a:pt x="333" y="1180"/>
                </a:lnTo>
                <a:lnTo>
                  <a:pt x="334" y="1162"/>
                </a:lnTo>
                <a:lnTo>
                  <a:pt x="334" y="1162"/>
                </a:lnTo>
                <a:lnTo>
                  <a:pt x="335" y="1151"/>
                </a:lnTo>
                <a:lnTo>
                  <a:pt x="338" y="1140"/>
                </a:lnTo>
                <a:lnTo>
                  <a:pt x="345" y="1113"/>
                </a:lnTo>
                <a:lnTo>
                  <a:pt x="352" y="1090"/>
                </a:lnTo>
                <a:lnTo>
                  <a:pt x="354" y="1078"/>
                </a:lnTo>
                <a:lnTo>
                  <a:pt x="354" y="1078"/>
                </a:lnTo>
                <a:lnTo>
                  <a:pt x="353" y="978"/>
                </a:lnTo>
                <a:lnTo>
                  <a:pt x="353" y="913"/>
                </a:lnTo>
                <a:lnTo>
                  <a:pt x="354" y="882"/>
                </a:lnTo>
                <a:lnTo>
                  <a:pt x="354" y="882"/>
                </a:lnTo>
                <a:lnTo>
                  <a:pt x="366" y="868"/>
                </a:lnTo>
                <a:lnTo>
                  <a:pt x="374" y="855"/>
                </a:lnTo>
                <a:lnTo>
                  <a:pt x="378" y="848"/>
                </a:lnTo>
                <a:lnTo>
                  <a:pt x="381" y="842"/>
                </a:lnTo>
                <a:lnTo>
                  <a:pt x="381" y="842"/>
                </a:lnTo>
                <a:lnTo>
                  <a:pt x="388" y="827"/>
                </a:lnTo>
                <a:lnTo>
                  <a:pt x="398" y="808"/>
                </a:lnTo>
                <a:lnTo>
                  <a:pt x="415" y="782"/>
                </a:lnTo>
                <a:lnTo>
                  <a:pt x="415" y="782"/>
                </a:lnTo>
                <a:lnTo>
                  <a:pt x="418" y="777"/>
                </a:lnTo>
                <a:lnTo>
                  <a:pt x="423" y="775"/>
                </a:lnTo>
                <a:lnTo>
                  <a:pt x="428" y="771"/>
                </a:lnTo>
                <a:lnTo>
                  <a:pt x="428" y="771"/>
                </a:lnTo>
                <a:lnTo>
                  <a:pt x="431" y="773"/>
                </a:lnTo>
                <a:lnTo>
                  <a:pt x="437" y="781"/>
                </a:lnTo>
                <a:lnTo>
                  <a:pt x="444" y="789"/>
                </a:lnTo>
                <a:lnTo>
                  <a:pt x="447" y="794"/>
                </a:lnTo>
                <a:lnTo>
                  <a:pt x="449" y="798"/>
                </a:lnTo>
                <a:lnTo>
                  <a:pt x="449" y="798"/>
                </a:lnTo>
                <a:lnTo>
                  <a:pt x="451" y="814"/>
                </a:lnTo>
                <a:lnTo>
                  <a:pt x="458" y="836"/>
                </a:lnTo>
                <a:lnTo>
                  <a:pt x="468" y="862"/>
                </a:lnTo>
                <a:lnTo>
                  <a:pt x="473" y="874"/>
                </a:lnTo>
                <a:lnTo>
                  <a:pt x="479" y="886"/>
                </a:lnTo>
                <a:lnTo>
                  <a:pt x="479" y="886"/>
                </a:lnTo>
                <a:lnTo>
                  <a:pt x="511" y="942"/>
                </a:lnTo>
                <a:lnTo>
                  <a:pt x="525" y="967"/>
                </a:lnTo>
                <a:lnTo>
                  <a:pt x="529" y="977"/>
                </a:lnTo>
                <a:lnTo>
                  <a:pt x="529" y="977"/>
                </a:lnTo>
                <a:lnTo>
                  <a:pt x="527" y="983"/>
                </a:lnTo>
                <a:lnTo>
                  <a:pt x="525" y="996"/>
                </a:lnTo>
                <a:lnTo>
                  <a:pt x="521" y="1010"/>
                </a:lnTo>
                <a:lnTo>
                  <a:pt x="519" y="1017"/>
                </a:lnTo>
                <a:lnTo>
                  <a:pt x="519" y="1017"/>
                </a:lnTo>
                <a:lnTo>
                  <a:pt x="519" y="1019"/>
                </a:lnTo>
                <a:lnTo>
                  <a:pt x="520" y="1020"/>
                </a:lnTo>
                <a:lnTo>
                  <a:pt x="525" y="1023"/>
                </a:lnTo>
                <a:lnTo>
                  <a:pt x="533" y="1028"/>
                </a:lnTo>
                <a:lnTo>
                  <a:pt x="533" y="1028"/>
                </a:lnTo>
                <a:lnTo>
                  <a:pt x="532" y="1055"/>
                </a:lnTo>
                <a:lnTo>
                  <a:pt x="531" y="1076"/>
                </a:lnTo>
                <a:lnTo>
                  <a:pt x="531" y="1084"/>
                </a:lnTo>
                <a:lnTo>
                  <a:pt x="529" y="1089"/>
                </a:lnTo>
                <a:lnTo>
                  <a:pt x="529" y="1089"/>
                </a:lnTo>
                <a:lnTo>
                  <a:pt x="522" y="1103"/>
                </a:lnTo>
                <a:lnTo>
                  <a:pt x="520" y="1111"/>
                </a:lnTo>
                <a:lnTo>
                  <a:pt x="519" y="1118"/>
                </a:lnTo>
                <a:lnTo>
                  <a:pt x="519" y="1118"/>
                </a:lnTo>
                <a:lnTo>
                  <a:pt x="520" y="1123"/>
                </a:lnTo>
                <a:lnTo>
                  <a:pt x="521" y="1124"/>
                </a:lnTo>
                <a:lnTo>
                  <a:pt x="515" y="1138"/>
                </a:lnTo>
                <a:lnTo>
                  <a:pt x="515" y="1138"/>
                </a:lnTo>
                <a:lnTo>
                  <a:pt x="514" y="1145"/>
                </a:lnTo>
                <a:lnTo>
                  <a:pt x="514" y="1150"/>
                </a:lnTo>
                <a:lnTo>
                  <a:pt x="516" y="1157"/>
                </a:lnTo>
                <a:lnTo>
                  <a:pt x="515" y="1161"/>
                </a:lnTo>
                <a:lnTo>
                  <a:pt x="513" y="1164"/>
                </a:lnTo>
                <a:lnTo>
                  <a:pt x="506" y="1169"/>
                </a:lnTo>
                <a:lnTo>
                  <a:pt x="495" y="1176"/>
                </a:lnTo>
                <a:lnTo>
                  <a:pt x="495" y="1176"/>
                </a:lnTo>
                <a:lnTo>
                  <a:pt x="460" y="1198"/>
                </a:lnTo>
                <a:lnTo>
                  <a:pt x="451" y="1204"/>
                </a:lnTo>
                <a:lnTo>
                  <a:pt x="449" y="1206"/>
                </a:lnTo>
                <a:lnTo>
                  <a:pt x="449" y="1206"/>
                </a:lnTo>
                <a:lnTo>
                  <a:pt x="447" y="1211"/>
                </a:lnTo>
                <a:lnTo>
                  <a:pt x="445" y="1214"/>
                </a:lnTo>
                <a:lnTo>
                  <a:pt x="444" y="1218"/>
                </a:lnTo>
                <a:lnTo>
                  <a:pt x="445" y="1222"/>
                </a:lnTo>
                <a:lnTo>
                  <a:pt x="448" y="1226"/>
                </a:lnTo>
                <a:lnTo>
                  <a:pt x="454" y="1228"/>
                </a:lnTo>
                <a:lnTo>
                  <a:pt x="462" y="1230"/>
                </a:lnTo>
                <a:lnTo>
                  <a:pt x="462" y="1230"/>
                </a:lnTo>
                <a:lnTo>
                  <a:pt x="480" y="1231"/>
                </a:lnTo>
                <a:lnTo>
                  <a:pt x="495" y="1231"/>
                </a:lnTo>
                <a:lnTo>
                  <a:pt x="507" y="1228"/>
                </a:lnTo>
                <a:lnTo>
                  <a:pt x="515" y="1227"/>
                </a:lnTo>
                <a:lnTo>
                  <a:pt x="515" y="1227"/>
                </a:lnTo>
                <a:lnTo>
                  <a:pt x="539" y="1222"/>
                </a:lnTo>
                <a:lnTo>
                  <a:pt x="553" y="1220"/>
                </a:lnTo>
                <a:lnTo>
                  <a:pt x="583" y="1206"/>
                </a:lnTo>
                <a:lnTo>
                  <a:pt x="583" y="1206"/>
                </a:lnTo>
                <a:lnTo>
                  <a:pt x="578" y="1220"/>
                </a:lnTo>
                <a:lnTo>
                  <a:pt x="571" y="1233"/>
                </a:lnTo>
                <a:lnTo>
                  <a:pt x="567" y="1239"/>
                </a:lnTo>
                <a:lnTo>
                  <a:pt x="563" y="1244"/>
                </a:lnTo>
                <a:lnTo>
                  <a:pt x="563" y="1244"/>
                </a:lnTo>
                <a:lnTo>
                  <a:pt x="558" y="1247"/>
                </a:lnTo>
                <a:lnTo>
                  <a:pt x="554" y="1250"/>
                </a:lnTo>
                <a:lnTo>
                  <a:pt x="546" y="1254"/>
                </a:lnTo>
                <a:lnTo>
                  <a:pt x="539" y="1258"/>
                </a:lnTo>
                <a:lnTo>
                  <a:pt x="537" y="1260"/>
                </a:lnTo>
                <a:lnTo>
                  <a:pt x="537" y="1264"/>
                </a:lnTo>
                <a:lnTo>
                  <a:pt x="537" y="1264"/>
                </a:lnTo>
                <a:lnTo>
                  <a:pt x="535" y="1271"/>
                </a:lnTo>
                <a:lnTo>
                  <a:pt x="538" y="1278"/>
                </a:lnTo>
                <a:lnTo>
                  <a:pt x="541" y="1283"/>
                </a:lnTo>
                <a:lnTo>
                  <a:pt x="546" y="1288"/>
                </a:lnTo>
                <a:lnTo>
                  <a:pt x="546" y="1288"/>
                </a:lnTo>
                <a:lnTo>
                  <a:pt x="550" y="1289"/>
                </a:lnTo>
                <a:lnTo>
                  <a:pt x="556" y="1289"/>
                </a:lnTo>
                <a:lnTo>
                  <a:pt x="571" y="1288"/>
                </a:lnTo>
                <a:lnTo>
                  <a:pt x="597" y="1284"/>
                </a:lnTo>
                <a:lnTo>
                  <a:pt x="597" y="1284"/>
                </a:lnTo>
                <a:lnTo>
                  <a:pt x="616" y="1279"/>
                </a:lnTo>
                <a:lnTo>
                  <a:pt x="627" y="1276"/>
                </a:lnTo>
                <a:lnTo>
                  <a:pt x="637" y="1273"/>
                </a:lnTo>
                <a:lnTo>
                  <a:pt x="637" y="1273"/>
                </a:lnTo>
                <a:lnTo>
                  <a:pt x="648" y="1272"/>
                </a:lnTo>
                <a:lnTo>
                  <a:pt x="657" y="1271"/>
                </a:lnTo>
                <a:lnTo>
                  <a:pt x="661" y="1270"/>
                </a:lnTo>
                <a:lnTo>
                  <a:pt x="665" y="1269"/>
                </a:lnTo>
                <a:lnTo>
                  <a:pt x="667" y="1266"/>
                </a:lnTo>
                <a:lnTo>
                  <a:pt x="668" y="1264"/>
                </a:lnTo>
                <a:lnTo>
                  <a:pt x="668" y="1264"/>
                </a:lnTo>
                <a:lnTo>
                  <a:pt x="666" y="1243"/>
                </a:lnTo>
                <a:lnTo>
                  <a:pt x="663" y="1231"/>
                </a:lnTo>
                <a:lnTo>
                  <a:pt x="662" y="1226"/>
                </a:lnTo>
                <a:lnTo>
                  <a:pt x="661" y="1224"/>
                </a:lnTo>
                <a:lnTo>
                  <a:pt x="661" y="1224"/>
                </a:lnTo>
                <a:lnTo>
                  <a:pt x="657" y="1220"/>
                </a:lnTo>
                <a:lnTo>
                  <a:pt x="654" y="1218"/>
                </a:lnTo>
                <a:lnTo>
                  <a:pt x="650" y="1217"/>
                </a:lnTo>
                <a:lnTo>
                  <a:pt x="657" y="1145"/>
                </a:lnTo>
                <a:lnTo>
                  <a:pt x="685" y="1162"/>
                </a:lnTo>
                <a:lnTo>
                  <a:pt x="685" y="1162"/>
                </a:lnTo>
                <a:lnTo>
                  <a:pt x="688" y="1169"/>
                </a:lnTo>
                <a:lnTo>
                  <a:pt x="691" y="1173"/>
                </a:lnTo>
                <a:lnTo>
                  <a:pt x="691" y="1176"/>
                </a:lnTo>
                <a:lnTo>
                  <a:pt x="691" y="1176"/>
                </a:lnTo>
                <a:lnTo>
                  <a:pt x="691" y="1176"/>
                </a:lnTo>
                <a:lnTo>
                  <a:pt x="691" y="1176"/>
                </a:lnTo>
                <a:lnTo>
                  <a:pt x="691" y="1176"/>
                </a:lnTo>
                <a:lnTo>
                  <a:pt x="692" y="1177"/>
                </a:lnTo>
                <a:lnTo>
                  <a:pt x="691" y="1189"/>
                </a:lnTo>
                <a:lnTo>
                  <a:pt x="691" y="1189"/>
                </a:lnTo>
                <a:lnTo>
                  <a:pt x="691" y="1209"/>
                </a:lnTo>
                <a:lnTo>
                  <a:pt x="691" y="1224"/>
                </a:lnTo>
                <a:lnTo>
                  <a:pt x="691" y="1224"/>
                </a:lnTo>
                <a:lnTo>
                  <a:pt x="692" y="1231"/>
                </a:lnTo>
                <a:lnTo>
                  <a:pt x="693" y="1238"/>
                </a:lnTo>
                <a:lnTo>
                  <a:pt x="694" y="1240"/>
                </a:lnTo>
                <a:lnTo>
                  <a:pt x="697" y="1243"/>
                </a:lnTo>
                <a:lnTo>
                  <a:pt x="698" y="1244"/>
                </a:lnTo>
                <a:lnTo>
                  <a:pt x="701" y="1244"/>
                </a:lnTo>
                <a:lnTo>
                  <a:pt x="701" y="1244"/>
                </a:lnTo>
                <a:lnTo>
                  <a:pt x="710" y="1243"/>
                </a:lnTo>
                <a:lnTo>
                  <a:pt x="720" y="1239"/>
                </a:lnTo>
                <a:lnTo>
                  <a:pt x="725" y="1237"/>
                </a:lnTo>
                <a:lnTo>
                  <a:pt x="729" y="1233"/>
                </a:lnTo>
                <a:lnTo>
                  <a:pt x="732" y="1231"/>
                </a:lnTo>
                <a:lnTo>
                  <a:pt x="734" y="1227"/>
                </a:lnTo>
                <a:lnTo>
                  <a:pt x="734" y="1227"/>
                </a:lnTo>
                <a:lnTo>
                  <a:pt x="744" y="1202"/>
                </a:lnTo>
                <a:lnTo>
                  <a:pt x="749" y="1189"/>
                </a:lnTo>
                <a:lnTo>
                  <a:pt x="752" y="1180"/>
                </a:lnTo>
                <a:lnTo>
                  <a:pt x="752" y="1180"/>
                </a:lnTo>
                <a:lnTo>
                  <a:pt x="756" y="1170"/>
                </a:lnTo>
                <a:lnTo>
                  <a:pt x="762" y="1160"/>
                </a:lnTo>
                <a:lnTo>
                  <a:pt x="766" y="1148"/>
                </a:lnTo>
                <a:lnTo>
                  <a:pt x="769" y="1142"/>
                </a:lnTo>
                <a:lnTo>
                  <a:pt x="769" y="1136"/>
                </a:lnTo>
                <a:lnTo>
                  <a:pt x="769" y="1136"/>
                </a:lnTo>
                <a:lnTo>
                  <a:pt x="769" y="1126"/>
                </a:lnTo>
                <a:lnTo>
                  <a:pt x="769" y="1123"/>
                </a:lnTo>
                <a:lnTo>
                  <a:pt x="768" y="1121"/>
                </a:lnTo>
                <a:lnTo>
                  <a:pt x="765" y="1118"/>
                </a:lnTo>
                <a:lnTo>
                  <a:pt x="765" y="1118"/>
                </a:lnTo>
                <a:lnTo>
                  <a:pt x="759" y="1115"/>
                </a:lnTo>
                <a:lnTo>
                  <a:pt x="749" y="1112"/>
                </a:lnTo>
                <a:lnTo>
                  <a:pt x="749" y="1112"/>
                </a:lnTo>
                <a:lnTo>
                  <a:pt x="739" y="1110"/>
                </a:lnTo>
                <a:lnTo>
                  <a:pt x="730" y="1109"/>
                </a:lnTo>
                <a:lnTo>
                  <a:pt x="718" y="1109"/>
                </a:lnTo>
                <a:lnTo>
                  <a:pt x="712" y="1112"/>
                </a:lnTo>
                <a:lnTo>
                  <a:pt x="712" y="1112"/>
                </a:lnTo>
                <a:lnTo>
                  <a:pt x="701" y="1106"/>
                </a:lnTo>
                <a:lnTo>
                  <a:pt x="688" y="1098"/>
                </a:lnTo>
                <a:lnTo>
                  <a:pt x="688" y="1098"/>
                </a:lnTo>
                <a:lnTo>
                  <a:pt x="676" y="1091"/>
                </a:lnTo>
                <a:lnTo>
                  <a:pt x="668" y="1085"/>
                </a:lnTo>
                <a:lnTo>
                  <a:pt x="668" y="1085"/>
                </a:lnTo>
                <a:lnTo>
                  <a:pt x="666" y="1083"/>
                </a:lnTo>
                <a:lnTo>
                  <a:pt x="663" y="1079"/>
                </a:lnTo>
                <a:lnTo>
                  <a:pt x="661" y="1074"/>
                </a:lnTo>
                <a:lnTo>
                  <a:pt x="674" y="1051"/>
                </a:lnTo>
                <a:lnTo>
                  <a:pt x="674" y="1051"/>
                </a:lnTo>
                <a:lnTo>
                  <a:pt x="694" y="1052"/>
                </a:lnTo>
                <a:lnTo>
                  <a:pt x="715" y="1052"/>
                </a:lnTo>
                <a:lnTo>
                  <a:pt x="742" y="1051"/>
                </a:lnTo>
                <a:lnTo>
                  <a:pt x="742" y="1051"/>
                </a:lnTo>
                <a:lnTo>
                  <a:pt x="763" y="1048"/>
                </a:lnTo>
                <a:lnTo>
                  <a:pt x="776" y="1045"/>
                </a:lnTo>
                <a:lnTo>
                  <a:pt x="781" y="1042"/>
                </a:lnTo>
                <a:lnTo>
                  <a:pt x="782" y="1041"/>
                </a:lnTo>
                <a:lnTo>
                  <a:pt x="782" y="1041"/>
                </a:lnTo>
                <a:lnTo>
                  <a:pt x="772" y="1020"/>
                </a:lnTo>
                <a:lnTo>
                  <a:pt x="765" y="1004"/>
                </a:lnTo>
                <a:lnTo>
                  <a:pt x="762" y="997"/>
                </a:lnTo>
                <a:lnTo>
                  <a:pt x="762" y="997"/>
                </a:lnTo>
                <a:lnTo>
                  <a:pt x="763" y="991"/>
                </a:lnTo>
                <a:lnTo>
                  <a:pt x="765" y="977"/>
                </a:lnTo>
                <a:lnTo>
                  <a:pt x="765" y="977"/>
                </a:lnTo>
                <a:lnTo>
                  <a:pt x="765" y="958"/>
                </a:lnTo>
                <a:lnTo>
                  <a:pt x="765" y="950"/>
                </a:lnTo>
                <a:lnTo>
                  <a:pt x="758" y="950"/>
                </a:lnTo>
                <a:lnTo>
                  <a:pt x="758" y="946"/>
                </a:lnTo>
                <a:lnTo>
                  <a:pt x="758" y="946"/>
                </a:lnTo>
                <a:lnTo>
                  <a:pt x="760" y="946"/>
                </a:lnTo>
                <a:lnTo>
                  <a:pt x="765" y="946"/>
                </a:lnTo>
                <a:lnTo>
                  <a:pt x="771" y="944"/>
                </a:lnTo>
                <a:lnTo>
                  <a:pt x="774" y="943"/>
                </a:lnTo>
                <a:lnTo>
                  <a:pt x="776" y="939"/>
                </a:lnTo>
                <a:lnTo>
                  <a:pt x="776" y="939"/>
                </a:lnTo>
                <a:lnTo>
                  <a:pt x="778" y="932"/>
                </a:lnTo>
                <a:lnTo>
                  <a:pt x="779" y="923"/>
                </a:lnTo>
                <a:lnTo>
                  <a:pt x="781" y="912"/>
                </a:lnTo>
                <a:lnTo>
                  <a:pt x="778" y="903"/>
                </a:lnTo>
                <a:lnTo>
                  <a:pt x="778" y="903"/>
                </a:lnTo>
                <a:lnTo>
                  <a:pt x="776" y="884"/>
                </a:lnTo>
                <a:lnTo>
                  <a:pt x="775" y="876"/>
                </a:lnTo>
                <a:lnTo>
                  <a:pt x="776" y="873"/>
                </a:lnTo>
                <a:lnTo>
                  <a:pt x="776" y="873"/>
                </a:lnTo>
                <a:lnTo>
                  <a:pt x="779" y="829"/>
                </a:lnTo>
                <a:lnTo>
                  <a:pt x="782" y="796"/>
                </a:lnTo>
                <a:lnTo>
                  <a:pt x="782" y="771"/>
                </a:lnTo>
                <a:lnTo>
                  <a:pt x="782" y="771"/>
                </a:lnTo>
                <a:lnTo>
                  <a:pt x="783" y="754"/>
                </a:lnTo>
                <a:lnTo>
                  <a:pt x="784" y="737"/>
                </a:lnTo>
                <a:lnTo>
                  <a:pt x="784" y="722"/>
                </a:lnTo>
                <a:lnTo>
                  <a:pt x="784" y="718"/>
                </a:lnTo>
                <a:lnTo>
                  <a:pt x="782" y="714"/>
                </a:lnTo>
                <a:lnTo>
                  <a:pt x="782" y="714"/>
                </a:lnTo>
                <a:lnTo>
                  <a:pt x="776" y="707"/>
                </a:lnTo>
                <a:lnTo>
                  <a:pt x="768" y="699"/>
                </a:lnTo>
                <a:lnTo>
                  <a:pt x="757" y="692"/>
                </a:lnTo>
                <a:lnTo>
                  <a:pt x="749" y="687"/>
                </a:lnTo>
                <a:lnTo>
                  <a:pt x="749" y="687"/>
                </a:lnTo>
                <a:lnTo>
                  <a:pt x="742" y="683"/>
                </a:lnTo>
                <a:lnTo>
                  <a:pt x="737" y="680"/>
                </a:lnTo>
                <a:lnTo>
                  <a:pt x="733" y="677"/>
                </a:lnTo>
                <a:lnTo>
                  <a:pt x="732" y="676"/>
                </a:lnTo>
                <a:lnTo>
                  <a:pt x="732" y="676"/>
                </a:lnTo>
                <a:lnTo>
                  <a:pt x="734" y="676"/>
                </a:lnTo>
                <a:lnTo>
                  <a:pt x="740" y="673"/>
                </a:lnTo>
                <a:lnTo>
                  <a:pt x="746" y="668"/>
                </a:lnTo>
                <a:lnTo>
                  <a:pt x="749" y="666"/>
                </a:lnTo>
                <a:lnTo>
                  <a:pt x="749" y="663"/>
                </a:lnTo>
                <a:lnTo>
                  <a:pt x="749" y="663"/>
                </a:lnTo>
                <a:lnTo>
                  <a:pt x="746" y="657"/>
                </a:lnTo>
                <a:lnTo>
                  <a:pt x="744" y="650"/>
                </a:lnTo>
                <a:lnTo>
                  <a:pt x="739" y="644"/>
                </a:lnTo>
                <a:lnTo>
                  <a:pt x="737" y="643"/>
                </a:lnTo>
                <a:lnTo>
                  <a:pt x="734" y="643"/>
                </a:lnTo>
                <a:lnTo>
                  <a:pt x="734" y="643"/>
                </a:lnTo>
                <a:lnTo>
                  <a:pt x="730" y="644"/>
                </a:lnTo>
                <a:lnTo>
                  <a:pt x="726" y="645"/>
                </a:lnTo>
                <a:lnTo>
                  <a:pt x="723" y="645"/>
                </a:lnTo>
                <a:lnTo>
                  <a:pt x="721" y="644"/>
                </a:lnTo>
                <a:lnTo>
                  <a:pt x="721" y="643"/>
                </a:lnTo>
                <a:lnTo>
                  <a:pt x="721" y="629"/>
                </a:lnTo>
                <a:lnTo>
                  <a:pt x="721" y="629"/>
                </a:lnTo>
                <a:lnTo>
                  <a:pt x="724" y="626"/>
                </a:lnTo>
                <a:lnTo>
                  <a:pt x="726" y="623"/>
                </a:lnTo>
                <a:lnTo>
                  <a:pt x="729" y="616"/>
                </a:lnTo>
                <a:lnTo>
                  <a:pt x="729" y="616"/>
                </a:lnTo>
                <a:lnTo>
                  <a:pt x="729" y="610"/>
                </a:lnTo>
                <a:lnTo>
                  <a:pt x="730" y="602"/>
                </a:lnTo>
                <a:lnTo>
                  <a:pt x="729" y="579"/>
                </a:lnTo>
                <a:lnTo>
                  <a:pt x="727" y="555"/>
                </a:lnTo>
                <a:lnTo>
                  <a:pt x="725" y="535"/>
                </a:lnTo>
                <a:lnTo>
                  <a:pt x="725" y="535"/>
                </a:lnTo>
                <a:lnTo>
                  <a:pt x="724" y="532"/>
                </a:lnTo>
                <a:lnTo>
                  <a:pt x="723" y="528"/>
                </a:lnTo>
                <a:lnTo>
                  <a:pt x="718" y="522"/>
                </a:lnTo>
                <a:lnTo>
                  <a:pt x="712" y="519"/>
                </a:lnTo>
                <a:lnTo>
                  <a:pt x="705" y="515"/>
                </a:lnTo>
                <a:lnTo>
                  <a:pt x="698" y="514"/>
                </a:lnTo>
                <a:lnTo>
                  <a:pt x="689" y="513"/>
                </a:lnTo>
                <a:lnTo>
                  <a:pt x="678" y="512"/>
                </a:lnTo>
                <a:lnTo>
                  <a:pt x="678" y="512"/>
                </a:lnTo>
                <a:lnTo>
                  <a:pt x="668" y="513"/>
                </a:lnTo>
                <a:lnTo>
                  <a:pt x="660" y="514"/>
                </a:lnTo>
                <a:lnTo>
                  <a:pt x="650" y="519"/>
                </a:lnTo>
                <a:lnTo>
                  <a:pt x="650" y="51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A4C169F0-939C-4CE0-88DA-E18A4B8A9585}"/>
              </a:ext>
            </a:extLst>
          </p:cNvPr>
          <p:cNvSpPr>
            <a:spLocks/>
          </p:cNvSpPr>
          <p:nvPr/>
        </p:nvSpPr>
        <p:spPr bwMode="auto">
          <a:xfrm>
            <a:off x="8193360" y="4692055"/>
            <a:ext cx="859246" cy="1650172"/>
          </a:xfrm>
          <a:custGeom>
            <a:avLst/>
            <a:gdLst>
              <a:gd name="T0" fmla="*/ 226 w 654"/>
              <a:gd name="T1" fmla="*/ 565 h 1256"/>
              <a:gd name="T2" fmla="*/ 228 w 654"/>
              <a:gd name="T3" fmla="*/ 595 h 1256"/>
              <a:gd name="T4" fmla="*/ 228 w 654"/>
              <a:gd name="T5" fmla="*/ 621 h 1256"/>
              <a:gd name="T6" fmla="*/ 207 w 654"/>
              <a:gd name="T7" fmla="*/ 659 h 1256"/>
              <a:gd name="T8" fmla="*/ 236 w 654"/>
              <a:gd name="T9" fmla="*/ 673 h 1256"/>
              <a:gd name="T10" fmla="*/ 201 w 654"/>
              <a:gd name="T11" fmla="*/ 716 h 1256"/>
              <a:gd name="T12" fmla="*/ 192 w 654"/>
              <a:gd name="T13" fmla="*/ 734 h 1256"/>
              <a:gd name="T14" fmla="*/ 189 w 654"/>
              <a:gd name="T15" fmla="*/ 770 h 1256"/>
              <a:gd name="T16" fmla="*/ 104 w 654"/>
              <a:gd name="T17" fmla="*/ 783 h 1256"/>
              <a:gd name="T18" fmla="*/ 78 w 654"/>
              <a:gd name="T19" fmla="*/ 790 h 1256"/>
              <a:gd name="T20" fmla="*/ 61 w 654"/>
              <a:gd name="T21" fmla="*/ 718 h 1256"/>
              <a:gd name="T22" fmla="*/ 0 w 654"/>
              <a:gd name="T23" fmla="*/ 738 h 1256"/>
              <a:gd name="T24" fmla="*/ 28 w 654"/>
              <a:gd name="T25" fmla="*/ 888 h 1256"/>
              <a:gd name="T26" fmla="*/ 98 w 654"/>
              <a:gd name="T27" fmla="*/ 830 h 1256"/>
              <a:gd name="T28" fmla="*/ 111 w 654"/>
              <a:gd name="T29" fmla="*/ 843 h 1256"/>
              <a:gd name="T30" fmla="*/ 144 w 654"/>
              <a:gd name="T31" fmla="*/ 927 h 1256"/>
              <a:gd name="T32" fmla="*/ 104 w 654"/>
              <a:gd name="T33" fmla="*/ 1032 h 1256"/>
              <a:gd name="T34" fmla="*/ 151 w 654"/>
              <a:gd name="T35" fmla="*/ 1070 h 1256"/>
              <a:gd name="T36" fmla="*/ 217 w 654"/>
              <a:gd name="T37" fmla="*/ 1112 h 1256"/>
              <a:gd name="T38" fmla="*/ 176 w 654"/>
              <a:gd name="T39" fmla="*/ 1103 h 1256"/>
              <a:gd name="T40" fmla="*/ 198 w 654"/>
              <a:gd name="T41" fmla="*/ 1140 h 1256"/>
              <a:gd name="T42" fmla="*/ 241 w 654"/>
              <a:gd name="T43" fmla="*/ 1195 h 1256"/>
              <a:gd name="T44" fmla="*/ 194 w 654"/>
              <a:gd name="T45" fmla="*/ 1229 h 1256"/>
              <a:gd name="T46" fmla="*/ 204 w 654"/>
              <a:gd name="T47" fmla="*/ 1247 h 1256"/>
              <a:gd name="T48" fmla="*/ 288 w 654"/>
              <a:gd name="T49" fmla="*/ 1241 h 1256"/>
              <a:gd name="T50" fmla="*/ 301 w 654"/>
              <a:gd name="T51" fmla="*/ 1208 h 1256"/>
              <a:gd name="T52" fmla="*/ 294 w 654"/>
              <a:gd name="T53" fmla="*/ 1168 h 1256"/>
              <a:gd name="T54" fmla="*/ 340 w 654"/>
              <a:gd name="T55" fmla="*/ 1205 h 1256"/>
              <a:gd name="T56" fmla="*/ 329 w 654"/>
              <a:gd name="T57" fmla="*/ 1249 h 1256"/>
              <a:gd name="T58" fmla="*/ 353 w 654"/>
              <a:gd name="T59" fmla="*/ 1250 h 1256"/>
              <a:gd name="T60" fmla="*/ 378 w 654"/>
              <a:gd name="T61" fmla="*/ 1177 h 1256"/>
              <a:gd name="T62" fmla="*/ 360 w 654"/>
              <a:gd name="T63" fmla="*/ 1150 h 1256"/>
              <a:gd name="T64" fmla="*/ 342 w 654"/>
              <a:gd name="T65" fmla="*/ 1077 h 1256"/>
              <a:gd name="T66" fmla="*/ 375 w 654"/>
              <a:gd name="T67" fmla="*/ 1063 h 1256"/>
              <a:gd name="T68" fmla="*/ 399 w 654"/>
              <a:gd name="T69" fmla="*/ 1048 h 1256"/>
              <a:gd name="T70" fmla="*/ 418 w 654"/>
              <a:gd name="T71" fmla="*/ 1136 h 1256"/>
              <a:gd name="T72" fmla="*/ 424 w 654"/>
              <a:gd name="T73" fmla="*/ 1178 h 1256"/>
              <a:gd name="T74" fmla="*/ 397 w 654"/>
              <a:gd name="T75" fmla="*/ 1198 h 1256"/>
              <a:gd name="T76" fmla="*/ 386 w 654"/>
              <a:gd name="T77" fmla="*/ 1228 h 1256"/>
              <a:gd name="T78" fmla="*/ 549 w 654"/>
              <a:gd name="T79" fmla="*/ 1189 h 1256"/>
              <a:gd name="T80" fmla="*/ 540 w 654"/>
              <a:gd name="T81" fmla="*/ 1144 h 1256"/>
              <a:gd name="T82" fmla="*/ 529 w 654"/>
              <a:gd name="T83" fmla="*/ 1115 h 1256"/>
              <a:gd name="T84" fmla="*/ 484 w 654"/>
              <a:gd name="T85" fmla="*/ 840 h 1256"/>
              <a:gd name="T86" fmla="*/ 568 w 654"/>
              <a:gd name="T87" fmla="*/ 796 h 1256"/>
              <a:gd name="T88" fmla="*/ 631 w 654"/>
              <a:gd name="T89" fmla="*/ 702 h 1256"/>
              <a:gd name="T90" fmla="*/ 653 w 654"/>
              <a:gd name="T91" fmla="*/ 631 h 1256"/>
              <a:gd name="T92" fmla="*/ 631 w 654"/>
              <a:gd name="T93" fmla="*/ 539 h 1256"/>
              <a:gd name="T94" fmla="*/ 615 w 654"/>
              <a:gd name="T95" fmla="*/ 392 h 1256"/>
              <a:gd name="T96" fmla="*/ 578 w 654"/>
              <a:gd name="T97" fmla="*/ 286 h 1256"/>
              <a:gd name="T98" fmla="*/ 523 w 654"/>
              <a:gd name="T99" fmla="*/ 197 h 1256"/>
              <a:gd name="T100" fmla="*/ 444 w 654"/>
              <a:gd name="T101" fmla="*/ 171 h 1256"/>
              <a:gd name="T102" fmla="*/ 483 w 654"/>
              <a:gd name="T103" fmla="*/ 126 h 1256"/>
              <a:gd name="T104" fmla="*/ 459 w 654"/>
              <a:gd name="T105" fmla="*/ 54 h 1256"/>
              <a:gd name="T106" fmla="*/ 411 w 654"/>
              <a:gd name="T107" fmla="*/ 3 h 1256"/>
              <a:gd name="T108" fmla="*/ 360 w 654"/>
              <a:gd name="T109" fmla="*/ 7 h 1256"/>
              <a:gd name="T110" fmla="*/ 315 w 654"/>
              <a:gd name="T111" fmla="*/ 19 h 1256"/>
              <a:gd name="T112" fmla="*/ 301 w 654"/>
              <a:gd name="T113" fmla="*/ 59 h 1256"/>
              <a:gd name="T114" fmla="*/ 281 w 654"/>
              <a:gd name="T115" fmla="*/ 120 h 1256"/>
              <a:gd name="T116" fmla="*/ 288 w 654"/>
              <a:gd name="T117" fmla="*/ 145 h 1256"/>
              <a:gd name="T118" fmla="*/ 288 w 654"/>
              <a:gd name="T119" fmla="*/ 190 h 1256"/>
              <a:gd name="T120" fmla="*/ 353 w 654"/>
              <a:gd name="T121" fmla="*/ 210 h 1256"/>
              <a:gd name="T122" fmla="*/ 291 w 654"/>
              <a:gd name="T123" fmla="*/ 287 h 1256"/>
              <a:gd name="T124" fmla="*/ 267 w 654"/>
              <a:gd name="T125" fmla="*/ 549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54" h="1256">
                <a:moveTo>
                  <a:pt x="267" y="549"/>
                </a:moveTo>
                <a:lnTo>
                  <a:pt x="267" y="549"/>
                </a:lnTo>
                <a:lnTo>
                  <a:pt x="252" y="552"/>
                </a:lnTo>
                <a:lnTo>
                  <a:pt x="239" y="557"/>
                </a:lnTo>
                <a:lnTo>
                  <a:pt x="233" y="559"/>
                </a:lnTo>
                <a:lnTo>
                  <a:pt x="228" y="562"/>
                </a:lnTo>
                <a:lnTo>
                  <a:pt x="228" y="562"/>
                </a:lnTo>
                <a:lnTo>
                  <a:pt x="226" y="565"/>
                </a:lnTo>
                <a:lnTo>
                  <a:pt x="224" y="568"/>
                </a:lnTo>
                <a:lnTo>
                  <a:pt x="221" y="575"/>
                </a:lnTo>
                <a:lnTo>
                  <a:pt x="221" y="580"/>
                </a:lnTo>
                <a:lnTo>
                  <a:pt x="222" y="582"/>
                </a:lnTo>
                <a:lnTo>
                  <a:pt x="222" y="582"/>
                </a:lnTo>
                <a:lnTo>
                  <a:pt x="226" y="588"/>
                </a:lnTo>
                <a:lnTo>
                  <a:pt x="228" y="591"/>
                </a:lnTo>
                <a:lnTo>
                  <a:pt x="228" y="595"/>
                </a:lnTo>
                <a:lnTo>
                  <a:pt x="228" y="595"/>
                </a:lnTo>
                <a:lnTo>
                  <a:pt x="230" y="599"/>
                </a:lnTo>
                <a:lnTo>
                  <a:pt x="232" y="607"/>
                </a:lnTo>
                <a:lnTo>
                  <a:pt x="232" y="610"/>
                </a:lnTo>
                <a:lnTo>
                  <a:pt x="232" y="615"/>
                </a:lnTo>
                <a:lnTo>
                  <a:pt x="231" y="619"/>
                </a:lnTo>
                <a:lnTo>
                  <a:pt x="228" y="621"/>
                </a:lnTo>
                <a:lnTo>
                  <a:pt x="228" y="621"/>
                </a:lnTo>
                <a:lnTo>
                  <a:pt x="215" y="628"/>
                </a:lnTo>
                <a:lnTo>
                  <a:pt x="211" y="631"/>
                </a:lnTo>
                <a:lnTo>
                  <a:pt x="209" y="633"/>
                </a:lnTo>
                <a:lnTo>
                  <a:pt x="209" y="634"/>
                </a:lnTo>
                <a:lnTo>
                  <a:pt x="209" y="634"/>
                </a:lnTo>
                <a:lnTo>
                  <a:pt x="208" y="639"/>
                </a:lnTo>
                <a:lnTo>
                  <a:pt x="207" y="649"/>
                </a:lnTo>
                <a:lnTo>
                  <a:pt x="207" y="659"/>
                </a:lnTo>
                <a:lnTo>
                  <a:pt x="208" y="664"/>
                </a:lnTo>
                <a:lnTo>
                  <a:pt x="209" y="666"/>
                </a:lnTo>
                <a:lnTo>
                  <a:pt x="209" y="666"/>
                </a:lnTo>
                <a:lnTo>
                  <a:pt x="212" y="668"/>
                </a:lnTo>
                <a:lnTo>
                  <a:pt x="215" y="670"/>
                </a:lnTo>
                <a:lnTo>
                  <a:pt x="224" y="672"/>
                </a:lnTo>
                <a:lnTo>
                  <a:pt x="236" y="673"/>
                </a:lnTo>
                <a:lnTo>
                  <a:pt x="236" y="673"/>
                </a:lnTo>
                <a:lnTo>
                  <a:pt x="231" y="676"/>
                </a:lnTo>
                <a:lnTo>
                  <a:pt x="220" y="683"/>
                </a:lnTo>
                <a:lnTo>
                  <a:pt x="214" y="687"/>
                </a:lnTo>
                <a:lnTo>
                  <a:pt x="209" y="693"/>
                </a:lnTo>
                <a:lnTo>
                  <a:pt x="205" y="699"/>
                </a:lnTo>
                <a:lnTo>
                  <a:pt x="202" y="705"/>
                </a:lnTo>
                <a:lnTo>
                  <a:pt x="202" y="705"/>
                </a:lnTo>
                <a:lnTo>
                  <a:pt x="201" y="716"/>
                </a:lnTo>
                <a:lnTo>
                  <a:pt x="201" y="722"/>
                </a:lnTo>
                <a:lnTo>
                  <a:pt x="202" y="724"/>
                </a:lnTo>
                <a:lnTo>
                  <a:pt x="202" y="725"/>
                </a:lnTo>
                <a:lnTo>
                  <a:pt x="202" y="725"/>
                </a:lnTo>
                <a:lnTo>
                  <a:pt x="200" y="725"/>
                </a:lnTo>
                <a:lnTo>
                  <a:pt x="195" y="728"/>
                </a:lnTo>
                <a:lnTo>
                  <a:pt x="193" y="730"/>
                </a:lnTo>
                <a:lnTo>
                  <a:pt x="192" y="734"/>
                </a:lnTo>
                <a:lnTo>
                  <a:pt x="189" y="738"/>
                </a:lnTo>
                <a:lnTo>
                  <a:pt x="189" y="744"/>
                </a:lnTo>
                <a:lnTo>
                  <a:pt x="189" y="744"/>
                </a:lnTo>
                <a:lnTo>
                  <a:pt x="192" y="763"/>
                </a:lnTo>
                <a:lnTo>
                  <a:pt x="192" y="768"/>
                </a:lnTo>
                <a:lnTo>
                  <a:pt x="190" y="770"/>
                </a:lnTo>
                <a:lnTo>
                  <a:pt x="189" y="770"/>
                </a:lnTo>
                <a:lnTo>
                  <a:pt x="189" y="770"/>
                </a:lnTo>
                <a:lnTo>
                  <a:pt x="185" y="774"/>
                </a:lnTo>
                <a:lnTo>
                  <a:pt x="179" y="781"/>
                </a:lnTo>
                <a:lnTo>
                  <a:pt x="170" y="790"/>
                </a:lnTo>
                <a:lnTo>
                  <a:pt x="170" y="790"/>
                </a:lnTo>
                <a:lnTo>
                  <a:pt x="140" y="785"/>
                </a:lnTo>
                <a:lnTo>
                  <a:pt x="118" y="782"/>
                </a:lnTo>
                <a:lnTo>
                  <a:pt x="110" y="782"/>
                </a:lnTo>
                <a:lnTo>
                  <a:pt x="104" y="783"/>
                </a:lnTo>
                <a:lnTo>
                  <a:pt x="104" y="783"/>
                </a:lnTo>
                <a:lnTo>
                  <a:pt x="100" y="788"/>
                </a:lnTo>
                <a:lnTo>
                  <a:pt x="98" y="793"/>
                </a:lnTo>
                <a:lnTo>
                  <a:pt x="98" y="796"/>
                </a:lnTo>
                <a:lnTo>
                  <a:pt x="98" y="796"/>
                </a:lnTo>
                <a:lnTo>
                  <a:pt x="87" y="793"/>
                </a:lnTo>
                <a:lnTo>
                  <a:pt x="80" y="790"/>
                </a:lnTo>
                <a:lnTo>
                  <a:pt x="78" y="790"/>
                </a:lnTo>
                <a:lnTo>
                  <a:pt x="78" y="790"/>
                </a:lnTo>
                <a:lnTo>
                  <a:pt x="78" y="780"/>
                </a:lnTo>
                <a:lnTo>
                  <a:pt x="74" y="756"/>
                </a:lnTo>
                <a:lnTo>
                  <a:pt x="70" y="731"/>
                </a:lnTo>
                <a:lnTo>
                  <a:pt x="67" y="722"/>
                </a:lnTo>
                <a:lnTo>
                  <a:pt x="65" y="718"/>
                </a:lnTo>
                <a:lnTo>
                  <a:pt x="65" y="718"/>
                </a:lnTo>
                <a:lnTo>
                  <a:pt x="61" y="718"/>
                </a:lnTo>
                <a:lnTo>
                  <a:pt x="53" y="719"/>
                </a:lnTo>
                <a:lnTo>
                  <a:pt x="32" y="724"/>
                </a:lnTo>
                <a:lnTo>
                  <a:pt x="20" y="728"/>
                </a:lnTo>
                <a:lnTo>
                  <a:pt x="10" y="731"/>
                </a:lnTo>
                <a:lnTo>
                  <a:pt x="3" y="735"/>
                </a:lnTo>
                <a:lnTo>
                  <a:pt x="1" y="736"/>
                </a:lnTo>
                <a:lnTo>
                  <a:pt x="0" y="738"/>
                </a:lnTo>
                <a:lnTo>
                  <a:pt x="0" y="738"/>
                </a:lnTo>
                <a:lnTo>
                  <a:pt x="0" y="744"/>
                </a:lnTo>
                <a:lnTo>
                  <a:pt x="3" y="756"/>
                </a:lnTo>
                <a:lnTo>
                  <a:pt x="12" y="787"/>
                </a:lnTo>
                <a:lnTo>
                  <a:pt x="21" y="822"/>
                </a:lnTo>
                <a:lnTo>
                  <a:pt x="25" y="837"/>
                </a:lnTo>
                <a:lnTo>
                  <a:pt x="26" y="849"/>
                </a:lnTo>
                <a:lnTo>
                  <a:pt x="26" y="849"/>
                </a:lnTo>
                <a:lnTo>
                  <a:pt x="28" y="888"/>
                </a:lnTo>
                <a:lnTo>
                  <a:pt x="29" y="902"/>
                </a:lnTo>
                <a:lnTo>
                  <a:pt x="31" y="907"/>
                </a:lnTo>
                <a:lnTo>
                  <a:pt x="33" y="908"/>
                </a:lnTo>
                <a:lnTo>
                  <a:pt x="33" y="908"/>
                </a:lnTo>
                <a:lnTo>
                  <a:pt x="67" y="904"/>
                </a:lnTo>
                <a:lnTo>
                  <a:pt x="98" y="901"/>
                </a:lnTo>
                <a:lnTo>
                  <a:pt x="91" y="830"/>
                </a:lnTo>
                <a:lnTo>
                  <a:pt x="98" y="830"/>
                </a:lnTo>
                <a:lnTo>
                  <a:pt x="98" y="830"/>
                </a:lnTo>
                <a:lnTo>
                  <a:pt x="98" y="832"/>
                </a:lnTo>
                <a:lnTo>
                  <a:pt x="99" y="837"/>
                </a:lnTo>
                <a:lnTo>
                  <a:pt x="102" y="839"/>
                </a:lnTo>
                <a:lnTo>
                  <a:pt x="104" y="840"/>
                </a:lnTo>
                <a:lnTo>
                  <a:pt x="106" y="843"/>
                </a:lnTo>
                <a:lnTo>
                  <a:pt x="111" y="843"/>
                </a:lnTo>
                <a:lnTo>
                  <a:pt x="111" y="843"/>
                </a:lnTo>
                <a:lnTo>
                  <a:pt x="137" y="843"/>
                </a:lnTo>
                <a:lnTo>
                  <a:pt x="157" y="843"/>
                </a:lnTo>
                <a:lnTo>
                  <a:pt x="157" y="843"/>
                </a:lnTo>
                <a:lnTo>
                  <a:pt x="157" y="845"/>
                </a:lnTo>
                <a:lnTo>
                  <a:pt x="157" y="851"/>
                </a:lnTo>
                <a:lnTo>
                  <a:pt x="155" y="873"/>
                </a:lnTo>
                <a:lnTo>
                  <a:pt x="150" y="901"/>
                </a:lnTo>
                <a:lnTo>
                  <a:pt x="144" y="927"/>
                </a:lnTo>
                <a:lnTo>
                  <a:pt x="144" y="927"/>
                </a:lnTo>
                <a:lnTo>
                  <a:pt x="140" y="940"/>
                </a:lnTo>
                <a:lnTo>
                  <a:pt x="134" y="955"/>
                </a:lnTo>
                <a:lnTo>
                  <a:pt x="121" y="986"/>
                </a:lnTo>
                <a:lnTo>
                  <a:pt x="109" y="1014"/>
                </a:lnTo>
                <a:lnTo>
                  <a:pt x="105" y="1025"/>
                </a:lnTo>
                <a:lnTo>
                  <a:pt x="104" y="1032"/>
                </a:lnTo>
                <a:lnTo>
                  <a:pt x="104" y="1032"/>
                </a:lnTo>
                <a:lnTo>
                  <a:pt x="106" y="1037"/>
                </a:lnTo>
                <a:lnTo>
                  <a:pt x="109" y="1040"/>
                </a:lnTo>
                <a:lnTo>
                  <a:pt x="112" y="1044"/>
                </a:lnTo>
                <a:lnTo>
                  <a:pt x="118" y="1048"/>
                </a:lnTo>
                <a:lnTo>
                  <a:pt x="130" y="1055"/>
                </a:lnTo>
                <a:lnTo>
                  <a:pt x="144" y="1064"/>
                </a:lnTo>
                <a:lnTo>
                  <a:pt x="144" y="1064"/>
                </a:lnTo>
                <a:lnTo>
                  <a:pt x="151" y="1070"/>
                </a:lnTo>
                <a:lnTo>
                  <a:pt x="161" y="1074"/>
                </a:lnTo>
                <a:lnTo>
                  <a:pt x="172" y="1077"/>
                </a:lnTo>
                <a:lnTo>
                  <a:pt x="181" y="1080"/>
                </a:lnTo>
                <a:lnTo>
                  <a:pt x="196" y="1083"/>
                </a:lnTo>
                <a:lnTo>
                  <a:pt x="202" y="1084"/>
                </a:lnTo>
                <a:lnTo>
                  <a:pt x="222" y="1110"/>
                </a:lnTo>
                <a:lnTo>
                  <a:pt x="222" y="1110"/>
                </a:lnTo>
                <a:lnTo>
                  <a:pt x="217" y="1112"/>
                </a:lnTo>
                <a:lnTo>
                  <a:pt x="211" y="1112"/>
                </a:lnTo>
                <a:lnTo>
                  <a:pt x="202" y="1110"/>
                </a:lnTo>
                <a:lnTo>
                  <a:pt x="202" y="1110"/>
                </a:lnTo>
                <a:lnTo>
                  <a:pt x="195" y="1107"/>
                </a:lnTo>
                <a:lnTo>
                  <a:pt x="189" y="1104"/>
                </a:lnTo>
                <a:lnTo>
                  <a:pt x="183" y="1102"/>
                </a:lnTo>
                <a:lnTo>
                  <a:pt x="180" y="1102"/>
                </a:lnTo>
                <a:lnTo>
                  <a:pt x="176" y="1103"/>
                </a:lnTo>
                <a:lnTo>
                  <a:pt x="176" y="1103"/>
                </a:lnTo>
                <a:lnTo>
                  <a:pt x="170" y="1108"/>
                </a:lnTo>
                <a:lnTo>
                  <a:pt x="166" y="1114"/>
                </a:lnTo>
                <a:lnTo>
                  <a:pt x="163" y="1120"/>
                </a:lnTo>
                <a:lnTo>
                  <a:pt x="162" y="1121"/>
                </a:lnTo>
                <a:lnTo>
                  <a:pt x="163" y="1123"/>
                </a:lnTo>
                <a:lnTo>
                  <a:pt x="163" y="1123"/>
                </a:lnTo>
                <a:lnTo>
                  <a:pt x="198" y="1140"/>
                </a:lnTo>
                <a:lnTo>
                  <a:pt x="228" y="1155"/>
                </a:lnTo>
                <a:lnTo>
                  <a:pt x="236" y="1163"/>
                </a:lnTo>
                <a:lnTo>
                  <a:pt x="236" y="1163"/>
                </a:lnTo>
                <a:lnTo>
                  <a:pt x="240" y="1176"/>
                </a:lnTo>
                <a:lnTo>
                  <a:pt x="243" y="1187"/>
                </a:lnTo>
                <a:lnTo>
                  <a:pt x="243" y="1191"/>
                </a:lnTo>
                <a:lnTo>
                  <a:pt x="241" y="1195"/>
                </a:lnTo>
                <a:lnTo>
                  <a:pt x="241" y="1195"/>
                </a:lnTo>
                <a:lnTo>
                  <a:pt x="237" y="1206"/>
                </a:lnTo>
                <a:lnTo>
                  <a:pt x="234" y="1211"/>
                </a:lnTo>
                <a:lnTo>
                  <a:pt x="232" y="1213"/>
                </a:lnTo>
                <a:lnTo>
                  <a:pt x="228" y="1215"/>
                </a:lnTo>
                <a:lnTo>
                  <a:pt x="228" y="1215"/>
                </a:lnTo>
                <a:lnTo>
                  <a:pt x="219" y="1217"/>
                </a:lnTo>
                <a:lnTo>
                  <a:pt x="206" y="1222"/>
                </a:lnTo>
                <a:lnTo>
                  <a:pt x="194" y="1229"/>
                </a:lnTo>
                <a:lnTo>
                  <a:pt x="190" y="1231"/>
                </a:lnTo>
                <a:lnTo>
                  <a:pt x="189" y="1234"/>
                </a:lnTo>
                <a:lnTo>
                  <a:pt x="189" y="1234"/>
                </a:lnTo>
                <a:lnTo>
                  <a:pt x="192" y="1240"/>
                </a:lnTo>
                <a:lnTo>
                  <a:pt x="193" y="1242"/>
                </a:lnTo>
                <a:lnTo>
                  <a:pt x="195" y="1244"/>
                </a:lnTo>
                <a:lnTo>
                  <a:pt x="199" y="1245"/>
                </a:lnTo>
                <a:lnTo>
                  <a:pt x="204" y="1247"/>
                </a:lnTo>
                <a:lnTo>
                  <a:pt x="209" y="1248"/>
                </a:lnTo>
                <a:lnTo>
                  <a:pt x="215" y="1247"/>
                </a:lnTo>
                <a:lnTo>
                  <a:pt x="215" y="1247"/>
                </a:lnTo>
                <a:lnTo>
                  <a:pt x="252" y="1242"/>
                </a:lnTo>
                <a:lnTo>
                  <a:pt x="270" y="1241"/>
                </a:lnTo>
                <a:lnTo>
                  <a:pt x="281" y="1241"/>
                </a:lnTo>
                <a:lnTo>
                  <a:pt x="281" y="1241"/>
                </a:lnTo>
                <a:lnTo>
                  <a:pt x="288" y="1241"/>
                </a:lnTo>
                <a:lnTo>
                  <a:pt x="294" y="1240"/>
                </a:lnTo>
                <a:lnTo>
                  <a:pt x="298" y="1236"/>
                </a:lnTo>
                <a:lnTo>
                  <a:pt x="301" y="1234"/>
                </a:lnTo>
                <a:lnTo>
                  <a:pt x="301" y="1234"/>
                </a:lnTo>
                <a:lnTo>
                  <a:pt x="302" y="1229"/>
                </a:lnTo>
                <a:lnTo>
                  <a:pt x="302" y="1219"/>
                </a:lnTo>
                <a:lnTo>
                  <a:pt x="301" y="1208"/>
                </a:lnTo>
                <a:lnTo>
                  <a:pt x="301" y="1208"/>
                </a:lnTo>
                <a:lnTo>
                  <a:pt x="290" y="1205"/>
                </a:lnTo>
                <a:lnTo>
                  <a:pt x="283" y="1203"/>
                </a:lnTo>
                <a:lnTo>
                  <a:pt x="281" y="1202"/>
                </a:lnTo>
                <a:lnTo>
                  <a:pt x="281" y="1202"/>
                </a:lnTo>
                <a:lnTo>
                  <a:pt x="288" y="1196"/>
                </a:lnTo>
                <a:lnTo>
                  <a:pt x="292" y="1192"/>
                </a:lnTo>
                <a:lnTo>
                  <a:pt x="294" y="1189"/>
                </a:lnTo>
                <a:lnTo>
                  <a:pt x="294" y="1168"/>
                </a:lnTo>
                <a:lnTo>
                  <a:pt x="288" y="1155"/>
                </a:lnTo>
                <a:lnTo>
                  <a:pt x="340" y="1189"/>
                </a:lnTo>
                <a:lnTo>
                  <a:pt x="340" y="1189"/>
                </a:lnTo>
                <a:lnTo>
                  <a:pt x="340" y="1192"/>
                </a:lnTo>
                <a:lnTo>
                  <a:pt x="340" y="1196"/>
                </a:lnTo>
                <a:lnTo>
                  <a:pt x="340" y="1202"/>
                </a:lnTo>
                <a:lnTo>
                  <a:pt x="340" y="1202"/>
                </a:lnTo>
                <a:lnTo>
                  <a:pt x="340" y="1205"/>
                </a:lnTo>
                <a:lnTo>
                  <a:pt x="337" y="1211"/>
                </a:lnTo>
                <a:lnTo>
                  <a:pt x="331" y="1225"/>
                </a:lnTo>
                <a:lnTo>
                  <a:pt x="327" y="1240"/>
                </a:lnTo>
                <a:lnTo>
                  <a:pt x="326" y="1244"/>
                </a:lnTo>
                <a:lnTo>
                  <a:pt x="326" y="1245"/>
                </a:lnTo>
                <a:lnTo>
                  <a:pt x="327" y="1247"/>
                </a:lnTo>
                <a:lnTo>
                  <a:pt x="327" y="1247"/>
                </a:lnTo>
                <a:lnTo>
                  <a:pt x="329" y="1249"/>
                </a:lnTo>
                <a:lnTo>
                  <a:pt x="330" y="1250"/>
                </a:lnTo>
                <a:lnTo>
                  <a:pt x="331" y="1255"/>
                </a:lnTo>
                <a:lnTo>
                  <a:pt x="334" y="1256"/>
                </a:lnTo>
                <a:lnTo>
                  <a:pt x="336" y="1256"/>
                </a:lnTo>
                <a:lnTo>
                  <a:pt x="341" y="1255"/>
                </a:lnTo>
                <a:lnTo>
                  <a:pt x="347" y="1254"/>
                </a:lnTo>
                <a:lnTo>
                  <a:pt x="347" y="1254"/>
                </a:lnTo>
                <a:lnTo>
                  <a:pt x="353" y="1250"/>
                </a:lnTo>
                <a:lnTo>
                  <a:pt x="358" y="1247"/>
                </a:lnTo>
                <a:lnTo>
                  <a:pt x="361" y="1241"/>
                </a:lnTo>
                <a:lnTo>
                  <a:pt x="365" y="1236"/>
                </a:lnTo>
                <a:lnTo>
                  <a:pt x="369" y="1223"/>
                </a:lnTo>
                <a:lnTo>
                  <a:pt x="373" y="1208"/>
                </a:lnTo>
                <a:lnTo>
                  <a:pt x="373" y="1208"/>
                </a:lnTo>
                <a:lnTo>
                  <a:pt x="375" y="1192"/>
                </a:lnTo>
                <a:lnTo>
                  <a:pt x="378" y="1177"/>
                </a:lnTo>
                <a:lnTo>
                  <a:pt x="378" y="1170"/>
                </a:lnTo>
                <a:lnTo>
                  <a:pt x="376" y="1164"/>
                </a:lnTo>
                <a:lnTo>
                  <a:pt x="375" y="1159"/>
                </a:lnTo>
                <a:lnTo>
                  <a:pt x="373" y="1155"/>
                </a:lnTo>
                <a:lnTo>
                  <a:pt x="373" y="1155"/>
                </a:lnTo>
                <a:lnTo>
                  <a:pt x="367" y="1151"/>
                </a:lnTo>
                <a:lnTo>
                  <a:pt x="360" y="1150"/>
                </a:lnTo>
                <a:lnTo>
                  <a:pt x="360" y="1150"/>
                </a:lnTo>
                <a:lnTo>
                  <a:pt x="346" y="1145"/>
                </a:lnTo>
                <a:lnTo>
                  <a:pt x="340" y="1142"/>
                </a:lnTo>
                <a:lnTo>
                  <a:pt x="334" y="1136"/>
                </a:lnTo>
                <a:lnTo>
                  <a:pt x="334" y="1129"/>
                </a:lnTo>
                <a:lnTo>
                  <a:pt x="321" y="1116"/>
                </a:lnTo>
                <a:lnTo>
                  <a:pt x="327" y="1084"/>
                </a:lnTo>
                <a:lnTo>
                  <a:pt x="327" y="1084"/>
                </a:lnTo>
                <a:lnTo>
                  <a:pt x="342" y="1077"/>
                </a:lnTo>
                <a:lnTo>
                  <a:pt x="355" y="1074"/>
                </a:lnTo>
                <a:lnTo>
                  <a:pt x="366" y="1071"/>
                </a:lnTo>
                <a:lnTo>
                  <a:pt x="366" y="1071"/>
                </a:lnTo>
                <a:lnTo>
                  <a:pt x="372" y="1069"/>
                </a:lnTo>
                <a:lnTo>
                  <a:pt x="374" y="1068"/>
                </a:lnTo>
                <a:lnTo>
                  <a:pt x="375" y="1067"/>
                </a:lnTo>
                <a:lnTo>
                  <a:pt x="375" y="1064"/>
                </a:lnTo>
                <a:lnTo>
                  <a:pt x="375" y="1063"/>
                </a:lnTo>
                <a:lnTo>
                  <a:pt x="373" y="1058"/>
                </a:lnTo>
                <a:lnTo>
                  <a:pt x="373" y="1058"/>
                </a:lnTo>
                <a:lnTo>
                  <a:pt x="368" y="1050"/>
                </a:lnTo>
                <a:lnTo>
                  <a:pt x="363" y="1039"/>
                </a:lnTo>
                <a:lnTo>
                  <a:pt x="360" y="1025"/>
                </a:lnTo>
                <a:lnTo>
                  <a:pt x="386" y="1012"/>
                </a:lnTo>
                <a:lnTo>
                  <a:pt x="386" y="1012"/>
                </a:lnTo>
                <a:lnTo>
                  <a:pt x="399" y="1048"/>
                </a:lnTo>
                <a:lnTo>
                  <a:pt x="407" y="1074"/>
                </a:lnTo>
                <a:lnTo>
                  <a:pt x="411" y="1084"/>
                </a:lnTo>
                <a:lnTo>
                  <a:pt x="412" y="1090"/>
                </a:lnTo>
                <a:lnTo>
                  <a:pt x="412" y="1090"/>
                </a:lnTo>
                <a:lnTo>
                  <a:pt x="412" y="1101"/>
                </a:lnTo>
                <a:lnTo>
                  <a:pt x="414" y="1113"/>
                </a:lnTo>
                <a:lnTo>
                  <a:pt x="418" y="1136"/>
                </a:lnTo>
                <a:lnTo>
                  <a:pt x="418" y="1136"/>
                </a:lnTo>
                <a:lnTo>
                  <a:pt x="423" y="1153"/>
                </a:lnTo>
                <a:lnTo>
                  <a:pt x="425" y="1163"/>
                </a:lnTo>
                <a:lnTo>
                  <a:pt x="425" y="1163"/>
                </a:lnTo>
                <a:lnTo>
                  <a:pt x="426" y="1166"/>
                </a:lnTo>
                <a:lnTo>
                  <a:pt x="426" y="1170"/>
                </a:lnTo>
                <a:lnTo>
                  <a:pt x="425" y="1176"/>
                </a:lnTo>
                <a:lnTo>
                  <a:pt x="425" y="1176"/>
                </a:lnTo>
                <a:lnTo>
                  <a:pt x="424" y="1178"/>
                </a:lnTo>
                <a:lnTo>
                  <a:pt x="425" y="1179"/>
                </a:lnTo>
                <a:lnTo>
                  <a:pt x="426" y="1181"/>
                </a:lnTo>
                <a:lnTo>
                  <a:pt x="426" y="1183"/>
                </a:lnTo>
                <a:lnTo>
                  <a:pt x="426" y="1185"/>
                </a:lnTo>
                <a:lnTo>
                  <a:pt x="418" y="1189"/>
                </a:lnTo>
                <a:lnTo>
                  <a:pt x="418" y="1189"/>
                </a:lnTo>
                <a:lnTo>
                  <a:pt x="401" y="1195"/>
                </a:lnTo>
                <a:lnTo>
                  <a:pt x="397" y="1198"/>
                </a:lnTo>
                <a:lnTo>
                  <a:pt x="392" y="1202"/>
                </a:lnTo>
                <a:lnTo>
                  <a:pt x="392" y="1202"/>
                </a:lnTo>
                <a:lnTo>
                  <a:pt x="390" y="1204"/>
                </a:lnTo>
                <a:lnTo>
                  <a:pt x="387" y="1208"/>
                </a:lnTo>
                <a:lnTo>
                  <a:pt x="385" y="1216"/>
                </a:lnTo>
                <a:lnTo>
                  <a:pt x="385" y="1223"/>
                </a:lnTo>
                <a:lnTo>
                  <a:pt x="385" y="1225"/>
                </a:lnTo>
                <a:lnTo>
                  <a:pt x="386" y="1228"/>
                </a:lnTo>
                <a:lnTo>
                  <a:pt x="386" y="1228"/>
                </a:lnTo>
                <a:lnTo>
                  <a:pt x="391" y="1231"/>
                </a:lnTo>
                <a:lnTo>
                  <a:pt x="394" y="1234"/>
                </a:lnTo>
                <a:lnTo>
                  <a:pt x="399" y="1234"/>
                </a:lnTo>
                <a:lnTo>
                  <a:pt x="555" y="1234"/>
                </a:lnTo>
                <a:lnTo>
                  <a:pt x="555" y="1234"/>
                </a:lnTo>
                <a:lnTo>
                  <a:pt x="549" y="1189"/>
                </a:lnTo>
                <a:lnTo>
                  <a:pt x="549" y="1189"/>
                </a:lnTo>
                <a:lnTo>
                  <a:pt x="546" y="1184"/>
                </a:lnTo>
                <a:lnTo>
                  <a:pt x="541" y="1177"/>
                </a:lnTo>
                <a:lnTo>
                  <a:pt x="539" y="1172"/>
                </a:lnTo>
                <a:lnTo>
                  <a:pt x="536" y="1167"/>
                </a:lnTo>
                <a:lnTo>
                  <a:pt x="535" y="1161"/>
                </a:lnTo>
                <a:lnTo>
                  <a:pt x="536" y="1155"/>
                </a:lnTo>
                <a:lnTo>
                  <a:pt x="536" y="1155"/>
                </a:lnTo>
                <a:lnTo>
                  <a:pt x="540" y="1144"/>
                </a:lnTo>
                <a:lnTo>
                  <a:pt x="545" y="1132"/>
                </a:lnTo>
                <a:lnTo>
                  <a:pt x="546" y="1126"/>
                </a:lnTo>
                <a:lnTo>
                  <a:pt x="546" y="1122"/>
                </a:lnTo>
                <a:lnTo>
                  <a:pt x="545" y="1119"/>
                </a:lnTo>
                <a:lnTo>
                  <a:pt x="542" y="1116"/>
                </a:lnTo>
                <a:lnTo>
                  <a:pt x="542" y="1116"/>
                </a:lnTo>
                <a:lnTo>
                  <a:pt x="535" y="1115"/>
                </a:lnTo>
                <a:lnTo>
                  <a:pt x="529" y="1115"/>
                </a:lnTo>
                <a:lnTo>
                  <a:pt x="523" y="1116"/>
                </a:lnTo>
                <a:lnTo>
                  <a:pt x="523" y="1116"/>
                </a:lnTo>
                <a:lnTo>
                  <a:pt x="503" y="992"/>
                </a:lnTo>
                <a:lnTo>
                  <a:pt x="489" y="903"/>
                </a:lnTo>
                <a:lnTo>
                  <a:pt x="485" y="871"/>
                </a:lnTo>
                <a:lnTo>
                  <a:pt x="484" y="856"/>
                </a:lnTo>
                <a:lnTo>
                  <a:pt x="484" y="856"/>
                </a:lnTo>
                <a:lnTo>
                  <a:pt x="484" y="840"/>
                </a:lnTo>
                <a:lnTo>
                  <a:pt x="484" y="824"/>
                </a:lnTo>
                <a:lnTo>
                  <a:pt x="484" y="804"/>
                </a:lnTo>
                <a:lnTo>
                  <a:pt x="484" y="804"/>
                </a:lnTo>
                <a:lnTo>
                  <a:pt x="521" y="802"/>
                </a:lnTo>
                <a:lnTo>
                  <a:pt x="549" y="801"/>
                </a:lnTo>
                <a:lnTo>
                  <a:pt x="561" y="799"/>
                </a:lnTo>
                <a:lnTo>
                  <a:pt x="568" y="796"/>
                </a:lnTo>
                <a:lnTo>
                  <a:pt x="568" y="796"/>
                </a:lnTo>
                <a:lnTo>
                  <a:pt x="572" y="795"/>
                </a:lnTo>
                <a:lnTo>
                  <a:pt x="576" y="790"/>
                </a:lnTo>
                <a:lnTo>
                  <a:pt x="585" y="780"/>
                </a:lnTo>
                <a:lnTo>
                  <a:pt x="596" y="766"/>
                </a:lnTo>
                <a:lnTo>
                  <a:pt x="606" y="749"/>
                </a:lnTo>
                <a:lnTo>
                  <a:pt x="616" y="731"/>
                </a:lnTo>
                <a:lnTo>
                  <a:pt x="625" y="716"/>
                </a:lnTo>
                <a:lnTo>
                  <a:pt x="631" y="702"/>
                </a:lnTo>
                <a:lnTo>
                  <a:pt x="634" y="692"/>
                </a:lnTo>
                <a:lnTo>
                  <a:pt x="634" y="692"/>
                </a:lnTo>
                <a:lnTo>
                  <a:pt x="636" y="686"/>
                </a:lnTo>
                <a:lnTo>
                  <a:pt x="638" y="679"/>
                </a:lnTo>
                <a:lnTo>
                  <a:pt x="644" y="665"/>
                </a:lnTo>
                <a:lnTo>
                  <a:pt x="648" y="655"/>
                </a:lnTo>
                <a:lnTo>
                  <a:pt x="650" y="644"/>
                </a:lnTo>
                <a:lnTo>
                  <a:pt x="653" y="631"/>
                </a:lnTo>
                <a:lnTo>
                  <a:pt x="654" y="614"/>
                </a:lnTo>
                <a:lnTo>
                  <a:pt x="654" y="614"/>
                </a:lnTo>
                <a:lnTo>
                  <a:pt x="654" y="606"/>
                </a:lnTo>
                <a:lnTo>
                  <a:pt x="653" y="596"/>
                </a:lnTo>
                <a:lnTo>
                  <a:pt x="649" y="580"/>
                </a:lnTo>
                <a:lnTo>
                  <a:pt x="644" y="564"/>
                </a:lnTo>
                <a:lnTo>
                  <a:pt x="637" y="550"/>
                </a:lnTo>
                <a:lnTo>
                  <a:pt x="631" y="539"/>
                </a:lnTo>
                <a:lnTo>
                  <a:pt x="626" y="530"/>
                </a:lnTo>
                <a:lnTo>
                  <a:pt x="621" y="523"/>
                </a:lnTo>
                <a:lnTo>
                  <a:pt x="621" y="523"/>
                </a:lnTo>
                <a:lnTo>
                  <a:pt x="619" y="462"/>
                </a:lnTo>
                <a:lnTo>
                  <a:pt x="617" y="418"/>
                </a:lnTo>
                <a:lnTo>
                  <a:pt x="616" y="402"/>
                </a:lnTo>
                <a:lnTo>
                  <a:pt x="615" y="392"/>
                </a:lnTo>
                <a:lnTo>
                  <a:pt x="615" y="392"/>
                </a:lnTo>
                <a:lnTo>
                  <a:pt x="603" y="358"/>
                </a:lnTo>
                <a:lnTo>
                  <a:pt x="594" y="333"/>
                </a:lnTo>
                <a:lnTo>
                  <a:pt x="594" y="333"/>
                </a:lnTo>
                <a:lnTo>
                  <a:pt x="589" y="317"/>
                </a:lnTo>
                <a:lnTo>
                  <a:pt x="584" y="304"/>
                </a:lnTo>
                <a:lnTo>
                  <a:pt x="581" y="294"/>
                </a:lnTo>
                <a:lnTo>
                  <a:pt x="581" y="294"/>
                </a:lnTo>
                <a:lnTo>
                  <a:pt x="578" y="286"/>
                </a:lnTo>
                <a:lnTo>
                  <a:pt x="570" y="273"/>
                </a:lnTo>
                <a:lnTo>
                  <a:pt x="561" y="260"/>
                </a:lnTo>
                <a:lnTo>
                  <a:pt x="555" y="249"/>
                </a:lnTo>
                <a:lnTo>
                  <a:pt x="555" y="249"/>
                </a:lnTo>
                <a:lnTo>
                  <a:pt x="551" y="237"/>
                </a:lnTo>
                <a:lnTo>
                  <a:pt x="541" y="222"/>
                </a:lnTo>
                <a:lnTo>
                  <a:pt x="530" y="206"/>
                </a:lnTo>
                <a:lnTo>
                  <a:pt x="523" y="197"/>
                </a:lnTo>
                <a:lnTo>
                  <a:pt x="523" y="197"/>
                </a:lnTo>
                <a:lnTo>
                  <a:pt x="512" y="189"/>
                </a:lnTo>
                <a:lnTo>
                  <a:pt x="503" y="184"/>
                </a:lnTo>
                <a:lnTo>
                  <a:pt x="503" y="184"/>
                </a:lnTo>
                <a:lnTo>
                  <a:pt x="474" y="178"/>
                </a:lnTo>
                <a:lnTo>
                  <a:pt x="455" y="173"/>
                </a:lnTo>
                <a:lnTo>
                  <a:pt x="444" y="171"/>
                </a:lnTo>
                <a:lnTo>
                  <a:pt x="444" y="171"/>
                </a:lnTo>
                <a:lnTo>
                  <a:pt x="444" y="170"/>
                </a:lnTo>
                <a:lnTo>
                  <a:pt x="446" y="167"/>
                </a:lnTo>
                <a:lnTo>
                  <a:pt x="453" y="160"/>
                </a:lnTo>
                <a:lnTo>
                  <a:pt x="463" y="153"/>
                </a:lnTo>
                <a:lnTo>
                  <a:pt x="470" y="145"/>
                </a:lnTo>
                <a:lnTo>
                  <a:pt x="470" y="145"/>
                </a:lnTo>
                <a:lnTo>
                  <a:pt x="481" y="132"/>
                </a:lnTo>
                <a:lnTo>
                  <a:pt x="483" y="126"/>
                </a:lnTo>
                <a:lnTo>
                  <a:pt x="484" y="119"/>
                </a:lnTo>
                <a:lnTo>
                  <a:pt x="484" y="119"/>
                </a:lnTo>
                <a:lnTo>
                  <a:pt x="482" y="106"/>
                </a:lnTo>
                <a:lnTo>
                  <a:pt x="481" y="99"/>
                </a:lnTo>
                <a:lnTo>
                  <a:pt x="477" y="89"/>
                </a:lnTo>
                <a:lnTo>
                  <a:pt x="472" y="78"/>
                </a:lnTo>
                <a:lnTo>
                  <a:pt x="468" y="67"/>
                </a:lnTo>
                <a:lnTo>
                  <a:pt x="459" y="54"/>
                </a:lnTo>
                <a:lnTo>
                  <a:pt x="451" y="40"/>
                </a:lnTo>
                <a:lnTo>
                  <a:pt x="451" y="40"/>
                </a:lnTo>
                <a:lnTo>
                  <a:pt x="442" y="27"/>
                </a:lnTo>
                <a:lnTo>
                  <a:pt x="435" y="18"/>
                </a:lnTo>
                <a:lnTo>
                  <a:pt x="427" y="12"/>
                </a:lnTo>
                <a:lnTo>
                  <a:pt x="422" y="7"/>
                </a:lnTo>
                <a:lnTo>
                  <a:pt x="417" y="5"/>
                </a:lnTo>
                <a:lnTo>
                  <a:pt x="411" y="3"/>
                </a:lnTo>
                <a:lnTo>
                  <a:pt x="399" y="1"/>
                </a:lnTo>
                <a:lnTo>
                  <a:pt x="399" y="1"/>
                </a:lnTo>
                <a:lnTo>
                  <a:pt x="386" y="0"/>
                </a:lnTo>
                <a:lnTo>
                  <a:pt x="374" y="1"/>
                </a:lnTo>
                <a:lnTo>
                  <a:pt x="365" y="4"/>
                </a:lnTo>
                <a:lnTo>
                  <a:pt x="361" y="6"/>
                </a:lnTo>
                <a:lnTo>
                  <a:pt x="360" y="7"/>
                </a:lnTo>
                <a:lnTo>
                  <a:pt x="360" y="7"/>
                </a:lnTo>
                <a:lnTo>
                  <a:pt x="358" y="8"/>
                </a:lnTo>
                <a:lnTo>
                  <a:pt x="353" y="10"/>
                </a:lnTo>
                <a:lnTo>
                  <a:pt x="341" y="11"/>
                </a:lnTo>
                <a:lnTo>
                  <a:pt x="329" y="11"/>
                </a:lnTo>
                <a:lnTo>
                  <a:pt x="324" y="12"/>
                </a:lnTo>
                <a:lnTo>
                  <a:pt x="321" y="14"/>
                </a:lnTo>
                <a:lnTo>
                  <a:pt x="321" y="14"/>
                </a:lnTo>
                <a:lnTo>
                  <a:pt x="315" y="19"/>
                </a:lnTo>
                <a:lnTo>
                  <a:pt x="309" y="25"/>
                </a:lnTo>
                <a:lnTo>
                  <a:pt x="304" y="30"/>
                </a:lnTo>
                <a:lnTo>
                  <a:pt x="301" y="33"/>
                </a:lnTo>
                <a:lnTo>
                  <a:pt x="301" y="33"/>
                </a:lnTo>
                <a:lnTo>
                  <a:pt x="299" y="36"/>
                </a:lnTo>
                <a:lnTo>
                  <a:pt x="298" y="38"/>
                </a:lnTo>
                <a:lnTo>
                  <a:pt x="298" y="48"/>
                </a:lnTo>
                <a:lnTo>
                  <a:pt x="301" y="59"/>
                </a:lnTo>
                <a:lnTo>
                  <a:pt x="301" y="59"/>
                </a:lnTo>
                <a:lnTo>
                  <a:pt x="294" y="67"/>
                </a:lnTo>
                <a:lnTo>
                  <a:pt x="290" y="72"/>
                </a:lnTo>
                <a:lnTo>
                  <a:pt x="288" y="76"/>
                </a:lnTo>
                <a:lnTo>
                  <a:pt x="288" y="80"/>
                </a:lnTo>
                <a:lnTo>
                  <a:pt x="288" y="112"/>
                </a:lnTo>
                <a:lnTo>
                  <a:pt x="288" y="112"/>
                </a:lnTo>
                <a:lnTo>
                  <a:pt x="281" y="120"/>
                </a:lnTo>
                <a:lnTo>
                  <a:pt x="276" y="127"/>
                </a:lnTo>
                <a:lnTo>
                  <a:pt x="275" y="129"/>
                </a:lnTo>
                <a:lnTo>
                  <a:pt x="275" y="132"/>
                </a:lnTo>
                <a:lnTo>
                  <a:pt x="275" y="132"/>
                </a:lnTo>
                <a:lnTo>
                  <a:pt x="278" y="135"/>
                </a:lnTo>
                <a:lnTo>
                  <a:pt x="282" y="140"/>
                </a:lnTo>
                <a:lnTo>
                  <a:pt x="288" y="145"/>
                </a:lnTo>
                <a:lnTo>
                  <a:pt x="288" y="145"/>
                </a:lnTo>
                <a:lnTo>
                  <a:pt x="286" y="151"/>
                </a:lnTo>
                <a:lnTo>
                  <a:pt x="284" y="165"/>
                </a:lnTo>
                <a:lnTo>
                  <a:pt x="283" y="173"/>
                </a:lnTo>
                <a:lnTo>
                  <a:pt x="283" y="180"/>
                </a:lnTo>
                <a:lnTo>
                  <a:pt x="285" y="186"/>
                </a:lnTo>
                <a:lnTo>
                  <a:pt x="286" y="189"/>
                </a:lnTo>
                <a:lnTo>
                  <a:pt x="288" y="190"/>
                </a:lnTo>
                <a:lnTo>
                  <a:pt x="288" y="190"/>
                </a:lnTo>
                <a:lnTo>
                  <a:pt x="294" y="193"/>
                </a:lnTo>
                <a:lnTo>
                  <a:pt x="297" y="196"/>
                </a:lnTo>
                <a:lnTo>
                  <a:pt x="308" y="197"/>
                </a:lnTo>
                <a:lnTo>
                  <a:pt x="308" y="197"/>
                </a:lnTo>
                <a:lnTo>
                  <a:pt x="331" y="197"/>
                </a:lnTo>
                <a:lnTo>
                  <a:pt x="347" y="197"/>
                </a:lnTo>
                <a:lnTo>
                  <a:pt x="353" y="210"/>
                </a:lnTo>
                <a:lnTo>
                  <a:pt x="353" y="210"/>
                </a:lnTo>
                <a:lnTo>
                  <a:pt x="344" y="215"/>
                </a:lnTo>
                <a:lnTo>
                  <a:pt x="326" y="228"/>
                </a:lnTo>
                <a:lnTo>
                  <a:pt x="305" y="243"/>
                </a:lnTo>
                <a:lnTo>
                  <a:pt x="298" y="250"/>
                </a:lnTo>
                <a:lnTo>
                  <a:pt x="294" y="255"/>
                </a:lnTo>
                <a:lnTo>
                  <a:pt x="294" y="255"/>
                </a:lnTo>
                <a:lnTo>
                  <a:pt x="292" y="266"/>
                </a:lnTo>
                <a:lnTo>
                  <a:pt x="291" y="287"/>
                </a:lnTo>
                <a:lnTo>
                  <a:pt x="289" y="349"/>
                </a:lnTo>
                <a:lnTo>
                  <a:pt x="286" y="416"/>
                </a:lnTo>
                <a:lnTo>
                  <a:pt x="284" y="445"/>
                </a:lnTo>
                <a:lnTo>
                  <a:pt x="281" y="465"/>
                </a:lnTo>
                <a:lnTo>
                  <a:pt x="281" y="465"/>
                </a:lnTo>
                <a:lnTo>
                  <a:pt x="276" y="494"/>
                </a:lnTo>
                <a:lnTo>
                  <a:pt x="271" y="522"/>
                </a:lnTo>
                <a:lnTo>
                  <a:pt x="267" y="549"/>
                </a:lnTo>
                <a:lnTo>
                  <a:pt x="267" y="54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9">
            <a:extLst>
              <a:ext uri="{FF2B5EF4-FFF2-40B4-BE49-F238E27FC236}">
                <a16:creationId xmlns:a16="http://schemas.microsoft.com/office/drawing/2014/main" id="{E75848FD-3AB1-43D3-B991-8AE669AB1CF8}"/>
              </a:ext>
            </a:extLst>
          </p:cNvPr>
          <p:cNvSpPr>
            <a:spLocks noEditPoints="1"/>
          </p:cNvSpPr>
          <p:nvPr/>
        </p:nvSpPr>
        <p:spPr bwMode="auto">
          <a:xfrm>
            <a:off x="902550" y="4712147"/>
            <a:ext cx="700937" cy="1652299"/>
          </a:xfrm>
          <a:custGeom>
            <a:avLst/>
            <a:gdLst>
              <a:gd name="T0" fmla="*/ 530 w 543"/>
              <a:gd name="T1" fmla="*/ 568 h 1280"/>
              <a:gd name="T2" fmla="*/ 540 w 543"/>
              <a:gd name="T3" fmla="*/ 490 h 1280"/>
              <a:gd name="T4" fmla="*/ 511 w 543"/>
              <a:gd name="T5" fmla="*/ 350 h 1280"/>
              <a:gd name="T6" fmla="*/ 437 w 543"/>
              <a:gd name="T7" fmla="*/ 198 h 1280"/>
              <a:gd name="T8" fmla="*/ 367 w 543"/>
              <a:gd name="T9" fmla="*/ 146 h 1280"/>
              <a:gd name="T10" fmla="*/ 385 w 543"/>
              <a:gd name="T11" fmla="*/ 100 h 1280"/>
              <a:gd name="T12" fmla="*/ 386 w 543"/>
              <a:gd name="T13" fmla="*/ 61 h 1280"/>
              <a:gd name="T14" fmla="*/ 323 w 543"/>
              <a:gd name="T15" fmla="*/ 0 h 1280"/>
              <a:gd name="T16" fmla="*/ 239 w 543"/>
              <a:gd name="T17" fmla="*/ 20 h 1280"/>
              <a:gd name="T18" fmla="*/ 196 w 543"/>
              <a:gd name="T19" fmla="*/ 89 h 1280"/>
              <a:gd name="T20" fmla="*/ 241 w 543"/>
              <a:gd name="T21" fmla="*/ 120 h 1280"/>
              <a:gd name="T22" fmla="*/ 254 w 543"/>
              <a:gd name="T23" fmla="*/ 159 h 1280"/>
              <a:gd name="T24" fmla="*/ 274 w 543"/>
              <a:gd name="T25" fmla="*/ 198 h 1280"/>
              <a:gd name="T26" fmla="*/ 228 w 543"/>
              <a:gd name="T27" fmla="*/ 217 h 1280"/>
              <a:gd name="T28" fmla="*/ 148 w 543"/>
              <a:gd name="T29" fmla="*/ 353 h 1280"/>
              <a:gd name="T30" fmla="*/ 109 w 543"/>
              <a:gd name="T31" fmla="*/ 647 h 1280"/>
              <a:gd name="T32" fmla="*/ 66 w 543"/>
              <a:gd name="T33" fmla="*/ 693 h 1280"/>
              <a:gd name="T34" fmla="*/ 66 w 543"/>
              <a:gd name="T35" fmla="*/ 773 h 1280"/>
              <a:gd name="T36" fmla="*/ 59 w 543"/>
              <a:gd name="T37" fmla="*/ 812 h 1280"/>
              <a:gd name="T38" fmla="*/ 16 w 543"/>
              <a:gd name="T39" fmla="*/ 889 h 1280"/>
              <a:gd name="T40" fmla="*/ 0 w 543"/>
              <a:gd name="T41" fmla="*/ 1012 h 1280"/>
              <a:gd name="T42" fmla="*/ 33 w 543"/>
              <a:gd name="T43" fmla="*/ 1065 h 1280"/>
              <a:gd name="T44" fmla="*/ 45 w 543"/>
              <a:gd name="T45" fmla="*/ 1054 h 1280"/>
              <a:gd name="T46" fmla="*/ 52 w 543"/>
              <a:gd name="T47" fmla="*/ 1011 h 1280"/>
              <a:gd name="T48" fmla="*/ 66 w 543"/>
              <a:gd name="T49" fmla="*/ 1052 h 1280"/>
              <a:gd name="T50" fmla="*/ 100 w 543"/>
              <a:gd name="T51" fmla="*/ 1091 h 1280"/>
              <a:gd name="T52" fmla="*/ 124 w 543"/>
              <a:gd name="T53" fmla="*/ 1125 h 1280"/>
              <a:gd name="T54" fmla="*/ 137 w 543"/>
              <a:gd name="T55" fmla="*/ 1249 h 1280"/>
              <a:gd name="T56" fmla="*/ 190 w 543"/>
              <a:gd name="T57" fmla="*/ 1278 h 1280"/>
              <a:gd name="T58" fmla="*/ 214 w 543"/>
              <a:gd name="T59" fmla="*/ 1251 h 1280"/>
              <a:gd name="T60" fmla="*/ 203 w 543"/>
              <a:gd name="T61" fmla="*/ 1171 h 1280"/>
              <a:gd name="T62" fmla="*/ 235 w 543"/>
              <a:gd name="T63" fmla="*/ 1094 h 1280"/>
              <a:gd name="T64" fmla="*/ 271 w 543"/>
              <a:gd name="T65" fmla="*/ 1011 h 1280"/>
              <a:gd name="T66" fmla="*/ 251 w 543"/>
              <a:gd name="T67" fmla="*/ 1132 h 1280"/>
              <a:gd name="T68" fmla="*/ 293 w 543"/>
              <a:gd name="T69" fmla="*/ 1197 h 1280"/>
              <a:gd name="T70" fmla="*/ 340 w 543"/>
              <a:gd name="T71" fmla="*/ 1171 h 1280"/>
              <a:gd name="T72" fmla="*/ 312 w 543"/>
              <a:gd name="T73" fmla="*/ 1065 h 1280"/>
              <a:gd name="T74" fmla="*/ 346 w 543"/>
              <a:gd name="T75" fmla="*/ 935 h 1280"/>
              <a:gd name="T76" fmla="*/ 372 w 543"/>
              <a:gd name="T77" fmla="*/ 761 h 1280"/>
              <a:gd name="T78" fmla="*/ 393 w 543"/>
              <a:gd name="T79" fmla="*/ 964 h 1280"/>
              <a:gd name="T80" fmla="*/ 372 w 543"/>
              <a:gd name="T81" fmla="*/ 1154 h 1280"/>
              <a:gd name="T82" fmla="*/ 378 w 543"/>
              <a:gd name="T83" fmla="*/ 1190 h 1280"/>
              <a:gd name="T84" fmla="*/ 496 w 543"/>
              <a:gd name="T85" fmla="*/ 1205 h 1280"/>
              <a:gd name="T86" fmla="*/ 469 w 543"/>
              <a:gd name="T87" fmla="*/ 1164 h 1280"/>
              <a:gd name="T88" fmla="*/ 437 w 543"/>
              <a:gd name="T89" fmla="*/ 1086 h 1280"/>
              <a:gd name="T90" fmla="*/ 489 w 543"/>
              <a:gd name="T91" fmla="*/ 734 h 1280"/>
              <a:gd name="T92" fmla="*/ 418 w 543"/>
              <a:gd name="T93" fmla="*/ 524 h 1280"/>
              <a:gd name="T94" fmla="*/ 417 w 543"/>
              <a:gd name="T95" fmla="*/ 394 h 1280"/>
              <a:gd name="T96" fmla="*/ 482 w 543"/>
              <a:gd name="T97" fmla="*/ 537 h 1280"/>
              <a:gd name="T98" fmla="*/ 496 w 543"/>
              <a:gd name="T99" fmla="*/ 590 h 1280"/>
              <a:gd name="T100" fmla="*/ 508 w 543"/>
              <a:gd name="T101" fmla="*/ 595 h 1280"/>
              <a:gd name="T102" fmla="*/ 502 w 543"/>
              <a:gd name="T103" fmla="*/ 628 h 1280"/>
              <a:gd name="T104" fmla="*/ 521 w 543"/>
              <a:gd name="T105" fmla="*/ 628 h 1280"/>
              <a:gd name="T106" fmla="*/ 209 w 543"/>
              <a:gd name="T107" fmla="*/ 557 h 1280"/>
              <a:gd name="T108" fmla="*/ 237 w 543"/>
              <a:gd name="T109" fmla="*/ 645 h 1280"/>
              <a:gd name="T110" fmla="*/ 282 w 543"/>
              <a:gd name="T111" fmla="*/ 789 h 1280"/>
              <a:gd name="T112" fmla="*/ 235 w 543"/>
              <a:gd name="T113" fmla="*/ 825 h 1280"/>
              <a:gd name="T114" fmla="*/ 189 w 543"/>
              <a:gd name="T115" fmla="*/ 760 h 1280"/>
              <a:gd name="T116" fmla="*/ 183 w 543"/>
              <a:gd name="T117" fmla="*/ 700 h 1280"/>
              <a:gd name="T118" fmla="*/ 163 w 543"/>
              <a:gd name="T119" fmla="*/ 661 h 1280"/>
              <a:gd name="T120" fmla="*/ 194 w 543"/>
              <a:gd name="T121" fmla="*/ 561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43" h="1280">
                <a:moveTo>
                  <a:pt x="528" y="589"/>
                </a:moveTo>
                <a:lnTo>
                  <a:pt x="528" y="589"/>
                </a:lnTo>
                <a:lnTo>
                  <a:pt x="527" y="584"/>
                </a:lnTo>
                <a:lnTo>
                  <a:pt x="528" y="577"/>
                </a:lnTo>
                <a:lnTo>
                  <a:pt x="528" y="573"/>
                </a:lnTo>
                <a:lnTo>
                  <a:pt x="528" y="570"/>
                </a:lnTo>
                <a:lnTo>
                  <a:pt x="527" y="570"/>
                </a:lnTo>
                <a:lnTo>
                  <a:pt x="528" y="570"/>
                </a:lnTo>
                <a:lnTo>
                  <a:pt x="528" y="570"/>
                </a:lnTo>
                <a:lnTo>
                  <a:pt x="528" y="570"/>
                </a:lnTo>
                <a:lnTo>
                  <a:pt x="530" y="568"/>
                </a:lnTo>
                <a:lnTo>
                  <a:pt x="533" y="565"/>
                </a:lnTo>
                <a:lnTo>
                  <a:pt x="534" y="563"/>
                </a:lnTo>
                <a:lnTo>
                  <a:pt x="534" y="563"/>
                </a:lnTo>
                <a:lnTo>
                  <a:pt x="535" y="557"/>
                </a:lnTo>
                <a:lnTo>
                  <a:pt x="535" y="546"/>
                </a:lnTo>
                <a:lnTo>
                  <a:pt x="535" y="537"/>
                </a:lnTo>
                <a:lnTo>
                  <a:pt x="534" y="531"/>
                </a:lnTo>
                <a:lnTo>
                  <a:pt x="534" y="531"/>
                </a:lnTo>
                <a:lnTo>
                  <a:pt x="534" y="526"/>
                </a:lnTo>
                <a:lnTo>
                  <a:pt x="535" y="517"/>
                </a:lnTo>
                <a:lnTo>
                  <a:pt x="540" y="490"/>
                </a:lnTo>
                <a:lnTo>
                  <a:pt x="542" y="473"/>
                </a:lnTo>
                <a:lnTo>
                  <a:pt x="543" y="458"/>
                </a:lnTo>
                <a:lnTo>
                  <a:pt x="543" y="445"/>
                </a:lnTo>
                <a:lnTo>
                  <a:pt x="542" y="437"/>
                </a:lnTo>
                <a:lnTo>
                  <a:pt x="541" y="433"/>
                </a:lnTo>
                <a:lnTo>
                  <a:pt x="541" y="433"/>
                </a:lnTo>
                <a:lnTo>
                  <a:pt x="534" y="415"/>
                </a:lnTo>
                <a:lnTo>
                  <a:pt x="529" y="400"/>
                </a:lnTo>
                <a:lnTo>
                  <a:pt x="521" y="375"/>
                </a:lnTo>
                <a:lnTo>
                  <a:pt x="521" y="375"/>
                </a:lnTo>
                <a:lnTo>
                  <a:pt x="511" y="350"/>
                </a:lnTo>
                <a:lnTo>
                  <a:pt x="505" y="336"/>
                </a:lnTo>
                <a:lnTo>
                  <a:pt x="502" y="323"/>
                </a:lnTo>
                <a:lnTo>
                  <a:pt x="502" y="323"/>
                </a:lnTo>
                <a:lnTo>
                  <a:pt x="491" y="275"/>
                </a:lnTo>
                <a:lnTo>
                  <a:pt x="487" y="249"/>
                </a:lnTo>
                <a:lnTo>
                  <a:pt x="484" y="241"/>
                </a:lnTo>
                <a:lnTo>
                  <a:pt x="482" y="237"/>
                </a:lnTo>
                <a:lnTo>
                  <a:pt x="482" y="237"/>
                </a:lnTo>
                <a:lnTo>
                  <a:pt x="459" y="217"/>
                </a:lnTo>
                <a:lnTo>
                  <a:pt x="445" y="205"/>
                </a:lnTo>
                <a:lnTo>
                  <a:pt x="437" y="198"/>
                </a:lnTo>
                <a:lnTo>
                  <a:pt x="437" y="198"/>
                </a:lnTo>
                <a:lnTo>
                  <a:pt x="399" y="184"/>
                </a:lnTo>
                <a:lnTo>
                  <a:pt x="365" y="172"/>
                </a:lnTo>
                <a:lnTo>
                  <a:pt x="365" y="172"/>
                </a:lnTo>
                <a:lnTo>
                  <a:pt x="366" y="167"/>
                </a:lnTo>
                <a:lnTo>
                  <a:pt x="366" y="163"/>
                </a:lnTo>
                <a:lnTo>
                  <a:pt x="365" y="159"/>
                </a:lnTo>
                <a:lnTo>
                  <a:pt x="365" y="159"/>
                </a:lnTo>
                <a:lnTo>
                  <a:pt x="365" y="155"/>
                </a:lnTo>
                <a:lnTo>
                  <a:pt x="366" y="151"/>
                </a:lnTo>
                <a:lnTo>
                  <a:pt x="367" y="146"/>
                </a:lnTo>
                <a:lnTo>
                  <a:pt x="372" y="139"/>
                </a:lnTo>
                <a:lnTo>
                  <a:pt x="372" y="139"/>
                </a:lnTo>
                <a:lnTo>
                  <a:pt x="375" y="132"/>
                </a:lnTo>
                <a:lnTo>
                  <a:pt x="378" y="123"/>
                </a:lnTo>
                <a:lnTo>
                  <a:pt x="379" y="116"/>
                </a:lnTo>
                <a:lnTo>
                  <a:pt x="378" y="113"/>
                </a:lnTo>
                <a:lnTo>
                  <a:pt x="378" y="113"/>
                </a:lnTo>
                <a:lnTo>
                  <a:pt x="379" y="110"/>
                </a:lnTo>
                <a:lnTo>
                  <a:pt x="381" y="107"/>
                </a:lnTo>
                <a:lnTo>
                  <a:pt x="383" y="102"/>
                </a:lnTo>
                <a:lnTo>
                  <a:pt x="385" y="100"/>
                </a:lnTo>
                <a:lnTo>
                  <a:pt x="385" y="100"/>
                </a:lnTo>
                <a:lnTo>
                  <a:pt x="388" y="97"/>
                </a:lnTo>
                <a:lnTo>
                  <a:pt x="395" y="90"/>
                </a:lnTo>
                <a:lnTo>
                  <a:pt x="400" y="87"/>
                </a:lnTo>
                <a:lnTo>
                  <a:pt x="402" y="83"/>
                </a:lnTo>
                <a:lnTo>
                  <a:pt x="405" y="78"/>
                </a:lnTo>
                <a:lnTo>
                  <a:pt x="404" y="74"/>
                </a:lnTo>
                <a:lnTo>
                  <a:pt x="404" y="74"/>
                </a:lnTo>
                <a:lnTo>
                  <a:pt x="400" y="70"/>
                </a:lnTo>
                <a:lnTo>
                  <a:pt x="394" y="65"/>
                </a:lnTo>
                <a:lnTo>
                  <a:pt x="386" y="61"/>
                </a:lnTo>
                <a:lnTo>
                  <a:pt x="376" y="57"/>
                </a:lnTo>
                <a:lnTo>
                  <a:pt x="360" y="50"/>
                </a:lnTo>
                <a:lnTo>
                  <a:pt x="351" y="48"/>
                </a:lnTo>
                <a:lnTo>
                  <a:pt x="351" y="48"/>
                </a:lnTo>
                <a:lnTo>
                  <a:pt x="346" y="26"/>
                </a:lnTo>
                <a:lnTo>
                  <a:pt x="338" y="11"/>
                </a:lnTo>
                <a:lnTo>
                  <a:pt x="336" y="5"/>
                </a:lnTo>
                <a:lnTo>
                  <a:pt x="333" y="3"/>
                </a:lnTo>
                <a:lnTo>
                  <a:pt x="333" y="3"/>
                </a:lnTo>
                <a:lnTo>
                  <a:pt x="329" y="1"/>
                </a:lnTo>
                <a:lnTo>
                  <a:pt x="323" y="0"/>
                </a:lnTo>
                <a:lnTo>
                  <a:pt x="311" y="0"/>
                </a:lnTo>
                <a:lnTo>
                  <a:pt x="296" y="1"/>
                </a:lnTo>
                <a:lnTo>
                  <a:pt x="280" y="3"/>
                </a:lnTo>
                <a:lnTo>
                  <a:pt x="280" y="3"/>
                </a:lnTo>
                <a:lnTo>
                  <a:pt x="273" y="3"/>
                </a:lnTo>
                <a:lnTo>
                  <a:pt x="266" y="4"/>
                </a:lnTo>
                <a:lnTo>
                  <a:pt x="254" y="7"/>
                </a:lnTo>
                <a:lnTo>
                  <a:pt x="246" y="12"/>
                </a:lnTo>
                <a:lnTo>
                  <a:pt x="241" y="16"/>
                </a:lnTo>
                <a:lnTo>
                  <a:pt x="241" y="16"/>
                </a:lnTo>
                <a:lnTo>
                  <a:pt x="239" y="20"/>
                </a:lnTo>
                <a:lnTo>
                  <a:pt x="238" y="26"/>
                </a:lnTo>
                <a:lnTo>
                  <a:pt x="235" y="42"/>
                </a:lnTo>
                <a:lnTo>
                  <a:pt x="235" y="42"/>
                </a:lnTo>
                <a:lnTo>
                  <a:pt x="234" y="57"/>
                </a:lnTo>
                <a:lnTo>
                  <a:pt x="235" y="68"/>
                </a:lnTo>
                <a:lnTo>
                  <a:pt x="235" y="68"/>
                </a:lnTo>
                <a:lnTo>
                  <a:pt x="228" y="70"/>
                </a:lnTo>
                <a:lnTo>
                  <a:pt x="214" y="76"/>
                </a:lnTo>
                <a:lnTo>
                  <a:pt x="207" y="81"/>
                </a:lnTo>
                <a:lnTo>
                  <a:pt x="200" y="86"/>
                </a:lnTo>
                <a:lnTo>
                  <a:pt x="196" y="89"/>
                </a:lnTo>
                <a:lnTo>
                  <a:pt x="195" y="91"/>
                </a:lnTo>
                <a:lnTo>
                  <a:pt x="196" y="94"/>
                </a:lnTo>
                <a:lnTo>
                  <a:pt x="196" y="94"/>
                </a:lnTo>
                <a:lnTo>
                  <a:pt x="197" y="95"/>
                </a:lnTo>
                <a:lnTo>
                  <a:pt x="199" y="97"/>
                </a:lnTo>
                <a:lnTo>
                  <a:pt x="205" y="100"/>
                </a:lnTo>
                <a:lnTo>
                  <a:pt x="212" y="102"/>
                </a:lnTo>
                <a:lnTo>
                  <a:pt x="220" y="104"/>
                </a:lnTo>
                <a:lnTo>
                  <a:pt x="235" y="106"/>
                </a:lnTo>
                <a:lnTo>
                  <a:pt x="241" y="107"/>
                </a:lnTo>
                <a:lnTo>
                  <a:pt x="241" y="120"/>
                </a:lnTo>
                <a:lnTo>
                  <a:pt x="241" y="120"/>
                </a:lnTo>
                <a:lnTo>
                  <a:pt x="239" y="121"/>
                </a:lnTo>
                <a:lnTo>
                  <a:pt x="235" y="126"/>
                </a:lnTo>
                <a:lnTo>
                  <a:pt x="234" y="128"/>
                </a:lnTo>
                <a:lnTo>
                  <a:pt x="233" y="132"/>
                </a:lnTo>
                <a:lnTo>
                  <a:pt x="233" y="135"/>
                </a:lnTo>
                <a:lnTo>
                  <a:pt x="235" y="139"/>
                </a:lnTo>
                <a:lnTo>
                  <a:pt x="235" y="139"/>
                </a:lnTo>
                <a:lnTo>
                  <a:pt x="240" y="146"/>
                </a:lnTo>
                <a:lnTo>
                  <a:pt x="246" y="152"/>
                </a:lnTo>
                <a:lnTo>
                  <a:pt x="254" y="159"/>
                </a:lnTo>
                <a:lnTo>
                  <a:pt x="254" y="159"/>
                </a:lnTo>
                <a:lnTo>
                  <a:pt x="258" y="160"/>
                </a:lnTo>
                <a:lnTo>
                  <a:pt x="259" y="161"/>
                </a:lnTo>
                <a:lnTo>
                  <a:pt x="261" y="165"/>
                </a:lnTo>
                <a:lnTo>
                  <a:pt x="261" y="165"/>
                </a:lnTo>
                <a:lnTo>
                  <a:pt x="264" y="171"/>
                </a:lnTo>
                <a:lnTo>
                  <a:pt x="269" y="174"/>
                </a:lnTo>
                <a:lnTo>
                  <a:pt x="274" y="178"/>
                </a:lnTo>
                <a:lnTo>
                  <a:pt x="274" y="191"/>
                </a:lnTo>
                <a:lnTo>
                  <a:pt x="274" y="198"/>
                </a:lnTo>
                <a:lnTo>
                  <a:pt x="274" y="198"/>
                </a:lnTo>
                <a:lnTo>
                  <a:pt x="271" y="199"/>
                </a:lnTo>
                <a:lnTo>
                  <a:pt x="269" y="200"/>
                </a:lnTo>
                <a:lnTo>
                  <a:pt x="267" y="199"/>
                </a:lnTo>
                <a:lnTo>
                  <a:pt x="267" y="198"/>
                </a:lnTo>
                <a:lnTo>
                  <a:pt x="267" y="198"/>
                </a:lnTo>
                <a:lnTo>
                  <a:pt x="267" y="197"/>
                </a:lnTo>
                <a:lnTo>
                  <a:pt x="266" y="197"/>
                </a:lnTo>
                <a:lnTo>
                  <a:pt x="263" y="198"/>
                </a:lnTo>
                <a:lnTo>
                  <a:pt x="252" y="204"/>
                </a:lnTo>
                <a:lnTo>
                  <a:pt x="228" y="217"/>
                </a:lnTo>
                <a:lnTo>
                  <a:pt x="228" y="217"/>
                </a:lnTo>
                <a:lnTo>
                  <a:pt x="215" y="227"/>
                </a:lnTo>
                <a:lnTo>
                  <a:pt x="196" y="242"/>
                </a:lnTo>
                <a:lnTo>
                  <a:pt x="180" y="259"/>
                </a:lnTo>
                <a:lnTo>
                  <a:pt x="174" y="264"/>
                </a:lnTo>
                <a:lnTo>
                  <a:pt x="170" y="269"/>
                </a:lnTo>
                <a:lnTo>
                  <a:pt x="170" y="269"/>
                </a:lnTo>
                <a:lnTo>
                  <a:pt x="158" y="292"/>
                </a:lnTo>
                <a:lnTo>
                  <a:pt x="152" y="302"/>
                </a:lnTo>
                <a:lnTo>
                  <a:pt x="150" y="309"/>
                </a:lnTo>
                <a:lnTo>
                  <a:pt x="150" y="309"/>
                </a:lnTo>
                <a:lnTo>
                  <a:pt x="148" y="353"/>
                </a:lnTo>
                <a:lnTo>
                  <a:pt x="144" y="401"/>
                </a:lnTo>
                <a:lnTo>
                  <a:pt x="144" y="401"/>
                </a:lnTo>
                <a:lnTo>
                  <a:pt x="131" y="477"/>
                </a:lnTo>
                <a:lnTo>
                  <a:pt x="118" y="563"/>
                </a:lnTo>
                <a:lnTo>
                  <a:pt x="118" y="563"/>
                </a:lnTo>
                <a:lnTo>
                  <a:pt x="115" y="596"/>
                </a:lnTo>
                <a:lnTo>
                  <a:pt x="112" y="609"/>
                </a:lnTo>
                <a:lnTo>
                  <a:pt x="111" y="615"/>
                </a:lnTo>
                <a:lnTo>
                  <a:pt x="111" y="615"/>
                </a:lnTo>
                <a:lnTo>
                  <a:pt x="110" y="627"/>
                </a:lnTo>
                <a:lnTo>
                  <a:pt x="109" y="647"/>
                </a:lnTo>
                <a:lnTo>
                  <a:pt x="106" y="667"/>
                </a:lnTo>
                <a:lnTo>
                  <a:pt x="106" y="673"/>
                </a:lnTo>
                <a:lnTo>
                  <a:pt x="105" y="674"/>
                </a:lnTo>
                <a:lnTo>
                  <a:pt x="105" y="674"/>
                </a:lnTo>
                <a:lnTo>
                  <a:pt x="105" y="674"/>
                </a:lnTo>
                <a:lnTo>
                  <a:pt x="103" y="673"/>
                </a:lnTo>
                <a:lnTo>
                  <a:pt x="100" y="674"/>
                </a:lnTo>
                <a:lnTo>
                  <a:pt x="91" y="678"/>
                </a:lnTo>
                <a:lnTo>
                  <a:pt x="78" y="685"/>
                </a:lnTo>
                <a:lnTo>
                  <a:pt x="66" y="693"/>
                </a:lnTo>
                <a:lnTo>
                  <a:pt x="66" y="693"/>
                </a:lnTo>
                <a:lnTo>
                  <a:pt x="60" y="700"/>
                </a:lnTo>
                <a:lnTo>
                  <a:pt x="55" y="709"/>
                </a:lnTo>
                <a:lnTo>
                  <a:pt x="52" y="717"/>
                </a:lnTo>
                <a:lnTo>
                  <a:pt x="49" y="728"/>
                </a:lnTo>
                <a:lnTo>
                  <a:pt x="48" y="737"/>
                </a:lnTo>
                <a:lnTo>
                  <a:pt x="48" y="746"/>
                </a:lnTo>
                <a:lnTo>
                  <a:pt x="49" y="754"/>
                </a:lnTo>
                <a:lnTo>
                  <a:pt x="53" y="760"/>
                </a:lnTo>
                <a:lnTo>
                  <a:pt x="53" y="760"/>
                </a:lnTo>
                <a:lnTo>
                  <a:pt x="64" y="770"/>
                </a:lnTo>
                <a:lnTo>
                  <a:pt x="66" y="773"/>
                </a:lnTo>
                <a:lnTo>
                  <a:pt x="79" y="773"/>
                </a:lnTo>
                <a:lnTo>
                  <a:pt x="85" y="786"/>
                </a:lnTo>
                <a:lnTo>
                  <a:pt x="85" y="786"/>
                </a:lnTo>
                <a:lnTo>
                  <a:pt x="83" y="786"/>
                </a:lnTo>
                <a:lnTo>
                  <a:pt x="77" y="788"/>
                </a:lnTo>
                <a:lnTo>
                  <a:pt x="70" y="792"/>
                </a:lnTo>
                <a:lnTo>
                  <a:pt x="67" y="795"/>
                </a:lnTo>
                <a:lnTo>
                  <a:pt x="66" y="799"/>
                </a:lnTo>
                <a:lnTo>
                  <a:pt x="66" y="799"/>
                </a:lnTo>
                <a:lnTo>
                  <a:pt x="62" y="806"/>
                </a:lnTo>
                <a:lnTo>
                  <a:pt x="59" y="812"/>
                </a:lnTo>
                <a:lnTo>
                  <a:pt x="53" y="818"/>
                </a:lnTo>
                <a:lnTo>
                  <a:pt x="53" y="818"/>
                </a:lnTo>
                <a:lnTo>
                  <a:pt x="51" y="818"/>
                </a:lnTo>
                <a:lnTo>
                  <a:pt x="47" y="819"/>
                </a:lnTo>
                <a:lnTo>
                  <a:pt x="43" y="821"/>
                </a:lnTo>
                <a:lnTo>
                  <a:pt x="40" y="825"/>
                </a:lnTo>
                <a:lnTo>
                  <a:pt x="36" y="830"/>
                </a:lnTo>
                <a:lnTo>
                  <a:pt x="33" y="838"/>
                </a:lnTo>
                <a:lnTo>
                  <a:pt x="33" y="838"/>
                </a:lnTo>
                <a:lnTo>
                  <a:pt x="24" y="860"/>
                </a:lnTo>
                <a:lnTo>
                  <a:pt x="16" y="889"/>
                </a:lnTo>
                <a:lnTo>
                  <a:pt x="10" y="914"/>
                </a:lnTo>
                <a:lnTo>
                  <a:pt x="7" y="929"/>
                </a:lnTo>
                <a:lnTo>
                  <a:pt x="7" y="929"/>
                </a:lnTo>
                <a:lnTo>
                  <a:pt x="6" y="942"/>
                </a:lnTo>
                <a:lnTo>
                  <a:pt x="3" y="962"/>
                </a:lnTo>
                <a:lnTo>
                  <a:pt x="1" y="981"/>
                </a:lnTo>
                <a:lnTo>
                  <a:pt x="1" y="994"/>
                </a:lnTo>
                <a:lnTo>
                  <a:pt x="1" y="994"/>
                </a:lnTo>
                <a:lnTo>
                  <a:pt x="1" y="1000"/>
                </a:lnTo>
                <a:lnTo>
                  <a:pt x="1" y="1005"/>
                </a:lnTo>
                <a:lnTo>
                  <a:pt x="0" y="1012"/>
                </a:lnTo>
                <a:lnTo>
                  <a:pt x="1" y="1020"/>
                </a:lnTo>
                <a:lnTo>
                  <a:pt x="1" y="1020"/>
                </a:lnTo>
                <a:lnTo>
                  <a:pt x="3" y="1030"/>
                </a:lnTo>
                <a:lnTo>
                  <a:pt x="7" y="1038"/>
                </a:lnTo>
                <a:lnTo>
                  <a:pt x="11" y="1044"/>
                </a:lnTo>
                <a:lnTo>
                  <a:pt x="14" y="1046"/>
                </a:lnTo>
                <a:lnTo>
                  <a:pt x="14" y="1046"/>
                </a:lnTo>
                <a:lnTo>
                  <a:pt x="22" y="1057"/>
                </a:lnTo>
                <a:lnTo>
                  <a:pt x="28" y="1063"/>
                </a:lnTo>
                <a:lnTo>
                  <a:pt x="30" y="1065"/>
                </a:lnTo>
                <a:lnTo>
                  <a:pt x="33" y="1065"/>
                </a:lnTo>
                <a:lnTo>
                  <a:pt x="33" y="1065"/>
                </a:lnTo>
                <a:lnTo>
                  <a:pt x="35" y="1064"/>
                </a:lnTo>
                <a:lnTo>
                  <a:pt x="36" y="1063"/>
                </a:lnTo>
                <a:lnTo>
                  <a:pt x="35" y="1056"/>
                </a:lnTo>
                <a:lnTo>
                  <a:pt x="34" y="1049"/>
                </a:lnTo>
                <a:lnTo>
                  <a:pt x="33" y="1046"/>
                </a:lnTo>
                <a:lnTo>
                  <a:pt x="33" y="1046"/>
                </a:lnTo>
                <a:lnTo>
                  <a:pt x="35" y="1048"/>
                </a:lnTo>
                <a:lnTo>
                  <a:pt x="39" y="1050"/>
                </a:lnTo>
                <a:lnTo>
                  <a:pt x="42" y="1052"/>
                </a:lnTo>
                <a:lnTo>
                  <a:pt x="45" y="1054"/>
                </a:lnTo>
                <a:lnTo>
                  <a:pt x="46" y="1052"/>
                </a:lnTo>
                <a:lnTo>
                  <a:pt x="46" y="1052"/>
                </a:lnTo>
                <a:lnTo>
                  <a:pt x="47" y="1051"/>
                </a:lnTo>
                <a:lnTo>
                  <a:pt x="47" y="1048"/>
                </a:lnTo>
                <a:lnTo>
                  <a:pt x="45" y="1039"/>
                </a:lnTo>
                <a:lnTo>
                  <a:pt x="40" y="1026"/>
                </a:lnTo>
                <a:lnTo>
                  <a:pt x="40" y="1026"/>
                </a:lnTo>
                <a:lnTo>
                  <a:pt x="41" y="1026"/>
                </a:lnTo>
                <a:lnTo>
                  <a:pt x="46" y="1020"/>
                </a:lnTo>
                <a:lnTo>
                  <a:pt x="46" y="1020"/>
                </a:lnTo>
                <a:lnTo>
                  <a:pt x="52" y="1011"/>
                </a:lnTo>
                <a:lnTo>
                  <a:pt x="58" y="998"/>
                </a:lnTo>
                <a:lnTo>
                  <a:pt x="66" y="981"/>
                </a:lnTo>
                <a:lnTo>
                  <a:pt x="66" y="981"/>
                </a:lnTo>
                <a:lnTo>
                  <a:pt x="65" y="991"/>
                </a:lnTo>
                <a:lnTo>
                  <a:pt x="62" y="1014"/>
                </a:lnTo>
                <a:lnTo>
                  <a:pt x="62" y="1027"/>
                </a:lnTo>
                <a:lnTo>
                  <a:pt x="62" y="1038"/>
                </a:lnTo>
                <a:lnTo>
                  <a:pt x="64" y="1048"/>
                </a:lnTo>
                <a:lnTo>
                  <a:pt x="65" y="1051"/>
                </a:lnTo>
                <a:lnTo>
                  <a:pt x="66" y="1052"/>
                </a:lnTo>
                <a:lnTo>
                  <a:pt x="66" y="1052"/>
                </a:lnTo>
                <a:lnTo>
                  <a:pt x="73" y="1058"/>
                </a:lnTo>
                <a:lnTo>
                  <a:pt x="83" y="1064"/>
                </a:lnTo>
                <a:lnTo>
                  <a:pt x="90" y="1070"/>
                </a:lnTo>
                <a:lnTo>
                  <a:pt x="92" y="1073"/>
                </a:lnTo>
                <a:lnTo>
                  <a:pt x="92" y="1073"/>
                </a:lnTo>
                <a:lnTo>
                  <a:pt x="92" y="1075"/>
                </a:lnTo>
                <a:lnTo>
                  <a:pt x="94" y="1077"/>
                </a:lnTo>
                <a:lnTo>
                  <a:pt x="97" y="1081"/>
                </a:lnTo>
                <a:lnTo>
                  <a:pt x="98" y="1086"/>
                </a:lnTo>
                <a:lnTo>
                  <a:pt x="98" y="1086"/>
                </a:lnTo>
                <a:lnTo>
                  <a:pt x="100" y="1091"/>
                </a:lnTo>
                <a:lnTo>
                  <a:pt x="105" y="1101"/>
                </a:lnTo>
                <a:lnTo>
                  <a:pt x="111" y="1112"/>
                </a:lnTo>
                <a:lnTo>
                  <a:pt x="111" y="1112"/>
                </a:lnTo>
                <a:lnTo>
                  <a:pt x="113" y="1119"/>
                </a:lnTo>
                <a:lnTo>
                  <a:pt x="116" y="1123"/>
                </a:lnTo>
                <a:lnTo>
                  <a:pt x="117" y="1125"/>
                </a:lnTo>
                <a:lnTo>
                  <a:pt x="118" y="1125"/>
                </a:lnTo>
                <a:lnTo>
                  <a:pt x="118" y="1125"/>
                </a:lnTo>
                <a:lnTo>
                  <a:pt x="119" y="1123"/>
                </a:lnTo>
                <a:lnTo>
                  <a:pt x="122" y="1123"/>
                </a:lnTo>
                <a:lnTo>
                  <a:pt x="124" y="1125"/>
                </a:lnTo>
                <a:lnTo>
                  <a:pt x="124" y="1125"/>
                </a:lnTo>
                <a:lnTo>
                  <a:pt x="131" y="1184"/>
                </a:lnTo>
                <a:lnTo>
                  <a:pt x="131" y="1184"/>
                </a:lnTo>
                <a:lnTo>
                  <a:pt x="131" y="1204"/>
                </a:lnTo>
                <a:lnTo>
                  <a:pt x="131" y="1216"/>
                </a:lnTo>
                <a:lnTo>
                  <a:pt x="131" y="1216"/>
                </a:lnTo>
                <a:lnTo>
                  <a:pt x="131" y="1219"/>
                </a:lnTo>
                <a:lnTo>
                  <a:pt x="133" y="1228"/>
                </a:lnTo>
                <a:lnTo>
                  <a:pt x="135" y="1240"/>
                </a:lnTo>
                <a:lnTo>
                  <a:pt x="137" y="1249"/>
                </a:lnTo>
                <a:lnTo>
                  <a:pt x="137" y="1249"/>
                </a:lnTo>
                <a:lnTo>
                  <a:pt x="139" y="1253"/>
                </a:lnTo>
                <a:lnTo>
                  <a:pt x="142" y="1255"/>
                </a:lnTo>
                <a:lnTo>
                  <a:pt x="148" y="1261"/>
                </a:lnTo>
                <a:lnTo>
                  <a:pt x="157" y="1268"/>
                </a:lnTo>
                <a:lnTo>
                  <a:pt x="157" y="1268"/>
                </a:lnTo>
                <a:lnTo>
                  <a:pt x="161" y="1269"/>
                </a:lnTo>
                <a:lnTo>
                  <a:pt x="168" y="1270"/>
                </a:lnTo>
                <a:lnTo>
                  <a:pt x="176" y="1273"/>
                </a:lnTo>
                <a:lnTo>
                  <a:pt x="183" y="1275"/>
                </a:lnTo>
                <a:lnTo>
                  <a:pt x="183" y="1275"/>
                </a:lnTo>
                <a:lnTo>
                  <a:pt x="190" y="1278"/>
                </a:lnTo>
                <a:lnTo>
                  <a:pt x="202" y="1280"/>
                </a:lnTo>
                <a:lnTo>
                  <a:pt x="208" y="1280"/>
                </a:lnTo>
                <a:lnTo>
                  <a:pt x="214" y="1280"/>
                </a:lnTo>
                <a:lnTo>
                  <a:pt x="219" y="1278"/>
                </a:lnTo>
                <a:lnTo>
                  <a:pt x="222" y="1275"/>
                </a:lnTo>
                <a:lnTo>
                  <a:pt x="222" y="1275"/>
                </a:lnTo>
                <a:lnTo>
                  <a:pt x="224" y="1272"/>
                </a:lnTo>
                <a:lnTo>
                  <a:pt x="224" y="1267"/>
                </a:lnTo>
                <a:lnTo>
                  <a:pt x="222" y="1263"/>
                </a:lnTo>
                <a:lnTo>
                  <a:pt x="220" y="1260"/>
                </a:lnTo>
                <a:lnTo>
                  <a:pt x="214" y="1251"/>
                </a:lnTo>
                <a:lnTo>
                  <a:pt x="212" y="1247"/>
                </a:lnTo>
                <a:lnTo>
                  <a:pt x="209" y="1242"/>
                </a:lnTo>
                <a:lnTo>
                  <a:pt x="209" y="1242"/>
                </a:lnTo>
                <a:lnTo>
                  <a:pt x="199" y="1214"/>
                </a:lnTo>
                <a:lnTo>
                  <a:pt x="193" y="1202"/>
                </a:lnTo>
                <a:lnTo>
                  <a:pt x="190" y="1198"/>
                </a:lnTo>
                <a:lnTo>
                  <a:pt x="189" y="1197"/>
                </a:lnTo>
                <a:lnTo>
                  <a:pt x="189" y="1197"/>
                </a:lnTo>
                <a:lnTo>
                  <a:pt x="189" y="1195"/>
                </a:lnTo>
                <a:lnTo>
                  <a:pt x="193" y="1189"/>
                </a:lnTo>
                <a:lnTo>
                  <a:pt x="203" y="1171"/>
                </a:lnTo>
                <a:lnTo>
                  <a:pt x="215" y="1148"/>
                </a:lnTo>
                <a:lnTo>
                  <a:pt x="220" y="1139"/>
                </a:lnTo>
                <a:lnTo>
                  <a:pt x="222" y="1131"/>
                </a:lnTo>
                <a:lnTo>
                  <a:pt x="222" y="1131"/>
                </a:lnTo>
                <a:lnTo>
                  <a:pt x="227" y="1109"/>
                </a:lnTo>
                <a:lnTo>
                  <a:pt x="228" y="1099"/>
                </a:lnTo>
                <a:lnTo>
                  <a:pt x="228" y="1099"/>
                </a:lnTo>
                <a:lnTo>
                  <a:pt x="229" y="1097"/>
                </a:lnTo>
                <a:lnTo>
                  <a:pt x="232" y="1097"/>
                </a:lnTo>
                <a:lnTo>
                  <a:pt x="234" y="1095"/>
                </a:lnTo>
                <a:lnTo>
                  <a:pt x="235" y="1094"/>
                </a:lnTo>
                <a:lnTo>
                  <a:pt x="235" y="1091"/>
                </a:lnTo>
                <a:lnTo>
                  <a:pt x="235" y="1091"/>
                </a:lnTo>
                <a:lnTo>
                  <a:pt x="234" y="1088"/>
                </a:lnTo>
                <a:lnTo>
                  <a:pt x="234" y="1081"/>
                </a:lnTo>
                <a:lnTo>
                  <a:pt x="234" y="1061"/>
                </a:lnTo>
                <a:lnTo>
                  <a:pt x="235" y="1033"/>
                </a:lnTo>
                <a:lnTo>
                  <a:pt x="254" y="1020"/>
                </a:lnTo>
                <a:lnTo>
                  <a:pt x="235" y="935"/>
                </a:lnTo>
                <a:lnTo>
                  <a:pt x="274" y="987"/>
                </a:lnTo>
                <a:lnTo>
                  <a:pt x="274" y="987"/>
                </a:lnTo>
                <a:lnTo>
                  <a:pt x="271" y="1011"/>
                </a:lnTo>
                <a:lnTo>
                  <a:pt x="269" y="1029"/>
                </a:lnTo>
                <a:lnTo>
                  <a:pt x="267" y="1039"/>
                </a:lnTo>
                <a:lnTo>
                  <a:pt x="267" y="1039"/>
                </a:lnTo>
                <a:lnTo>
                  <a:pt x="266" y="1046"/>
                </a:lnTo>
                <a:lnTo>
                  <a:pt x="264" y="1055"/>
                </a:lnTo>
                <a:lnTo>
                  <a:pt x="259" y="1067"/>
                </a:lnTo>
                <a:lnTo>
                  <a:pt x="254" y="1086"/>
                </a:lnTo>
                <a:lnTo>
                  <a:pt x="254" y="1086"/>
                </a:lnTo>
                <a:lnTo>
                  <a:pt x="252" y="1096"/>
                </a:lnTo>
                <a:lnTo>
                  <a:pt x="251" y="1108"/>
                </a:lnTo>
                <a:lnTo>
                  <a:pt x="251" y="1132"/>
                </a:lnTo>
                <a:lnTo>
                  <a:pt x="252" y="1151"/>
                </a:lnTo>
                <a:lnTo>
                  <a:pt x="254" y="1164"/>
                </a:lnTo>
                <a:lnTo>
                  <a:pt x="254" y="1164"/>
                </a:lnTo>
                <a:lnTo>
                  <a:pt x="256" y="1168"/>
                </a:lnTo>
                <a:lnTo>
                  <a:pt x="258" y="1173"/>
                </a:lnTo>
                <a:lnTo>
                  <a:pt x="261" y="1178"/>
                </a:lnTo>
                <a:lnTo>
                  <a:pt x="266" y="1183"/>
                </a:lnTo>
                <a:lnTo>
                  <a:pt x="271" y="1187"/>
                </a:lnTo>
                <a:lnTo>
                  <a:pt x="277" y="1191"/>
                </a:lnTo>
                <a:lnTo>
                  <a:pt x="285" y="1195"/>
                </a:lnTo>
                <a:lnTo>
                  <a:pt x="293" y="1197"/>
                </a:lnTo>
                <a:lnTo>
                  <a:pt x="293" y="1197"/>
                </a:lnTo>
                <a:lnTo>
                  <a:pt x="310" y="1200"/>
                </a:lnTo>
                <a:lnTo>
                  <a:pt x="317" y="1203"/>
                </a:lnTo>
                <a:lnTo>
                  <a:pt x="323" y="1203"/>
                </a:lnTo>
                <a:lnTo>
                  <a:pt x="329" y="1203"/>
                </a:lnTo>
                <a:lnTo>
                  <a:pt x="333" y="1200"/>
                </a:lnTo>
                <a:lnTo>
                  <a:pt x="336" y="1197"/>
                </a:lnTo>
                <a:lnTo>
                  <a:pt x="338" y="1190"/>
                </a:lnTo>
                <a:lnTo>
                  <a:pt x="338" y="1190"/>
                </a:lnTo>
                <a:lnTo>
                  <a:pt x="340" y="1182"/>
                </a:lnTo>
                <a:lnTo>
                  <a:pt x="340" y="1171"/>
                </a:lnTo>
                <a:lnTo>
                  <a:pt x="338" y="1161"/>
                </a:lnTo>
                <a:lnTo>
                  <a:pt x="336" y="1151"/>
                </a:lnTo>
                <a:lnTo>
                  <a:pt x="325" y="1112"/>
                </a:lnTo>
                <a:lnTo>
                  <a:pt x="325" y="1112"/>
                </a:lnTo>
                <a:lnTo>
                  <a:pt x="321" y="1086"/>
                </a:lnTo>
                <a:lnTo>
                  <a:pt x="319" y="1077"/>
                </a:lnTo>
                <a:lnTo>
                  <a:pt x="319" y="1073"/>
                </a:lnTo>
                <a:lnTo>
                  <a:pt x="319" y="1073"/>
                </a:lnTo>
                <a:lnTo>
                  <a:pt x="318" y="1070"/>
                </a:lnTo>
                <a:lnTo>
                  <a:pt x="316" y="1068"/>
                </a:lnTo>
                <a:lnTo>
                  <a:pt x="312" y="1065"/>
                </a:lnTo>
                <a:lnTo>
                  <a:pt x="312" y="1065"/>
                </a:lnTo>
                <a:lnTo>
                  <a:pt x="314" y="1058"/>
                </a:lnTo>
                <a:lnTo>
                  <a:pt x="315" y="1038"/>
                </a:lnTo>
                <a:lnTo>
                  <a:pt x="316" y="1026"/>
                </a:lnTo>
                <a:lnTo>
                  <a:pt x="318" y="1014"/>
                </a:lnTo>
                <a:lnTo>
                  <a:pt x="322" y="1004"/>
                </a:lnTo>
                <a:lnTo>
                  <a:pt x="325" y="994"/>
                </a:lnTo>
                <a:lnTo>
                  <a:pt x="325" y="994"/>
                </a:lnTo>
                <a:lnTo>
                  <a:pt x="334" y="979"/>
                </a:lnTo>
                <a:lnTo>
                  <a:pt x="338" y="965"/>
                </a:lnTo>
                <a:lnTo>
                  <a:pt x="346" y="935"/>
                </a:lnTo>
                <a:lnTo>
                  <a:pt x="346" y="935"/>
                </a:lnTo>
                <a:lnTo>
                  <a:pt x="353" y="904"/>
                </a:lnTo>
                <a:lnTo>
                  <a:pt x="355" y="892"/>
                </a:lnTo>
                <a:lnTo>
                  <a:pt x="359" y="883"/>
                </a:lnTo>
                <a:lnTo>
                  <a:pt x="359" y="883"/>
                </a:lnTo>
                <a:lnTo>
                  <a:pt x="360" y="876"/>
                </a:lnTo>
                <a:lnTo>
                  <a:pt x="362" y="864"/>
                </a:lnTo>
                <a:lnTo>
                  <a:pt x="366" y="828"/>
                </a:lnTo>
                <a:lnTo>
                  <a:pt x="372" y="773"/>
                </a:lnTo>
                <a:lnTo>
                  <a:pt x="372" y="773"/>
                </a:lnTo>
                <a:lnTo>
                  <a:pt x="372" y="761"/>
                </a:lnTo>
                <a:lnTo>
                  <a:pt x="372" y="746"/>
                </a:lnTo>
                <a:lnTo>
                  <a:pt x="372" y="727"/>
                </a:lnTo>
                <a:lnTo>
                  <a:pt x="372" y="727"/>
                </a:lnTo>
                <a:lnTo>
                  <a:pt x="376" y="749"/>
                </a:lnTo>
                <a:lnTo>
                  <a:pt x="386" y="802"/>
                </a:lnTo>
                <a:lnTo>
                  <a:pt x="391" y="833"/>
                </a:lnTo>
                <a:lnTo>
                  <a:pt x="395" y="862"/>
                </a:lnTo>
                <a:lnTo>
                  <a:pt x="398" y="887"/>
                </a:lnTo>
                <a:lnTo>
                  <a:pt x="398" y="903"/>
                </a:lnTo>
                <a:lnTo>
                  <a:pt x="398" y="903"/>
                </a:lnTo>
                <a:lnTo>
                  <a:pt x="393" y="964"/>
                </a:lnTo>
                <a:lnTo>
                  <a:pt x="391" y="1007"/>
                </a:lnTo>
                <a:lnTo>
                  <a:pt x="391" y="1007"/>
                </a:lnTo>
                <a:lnTo>
                  <a:pt x="385" y="1070"/>
                </a:lnTo>
                <a:lnTo>
                  <a:pt x="381" y="1109"/>
                </a:lnTo>
                <a:lnTo>
                  <a:pt x="379" y="1121"/>
                </a:lnTo>
                <a:lnTo>
                  <a:pt x="378" y="1125"/>
                </a:lnTo>
                <a:lnTo>
                  <a:pt x="378" y="1125"/>
                </a:lnTo>
                <a:lnTo>
                  <a:pt x="378" y="1126"/>
                </a:lnTo>
                <a:lnTo>
                  <a:pt x="376" y="1128"/>
                </a:lnTo>
                <a:lnTo>
                  <a:pt x="373" y="1140"/>
                </a:lnTo>
                <a:lnTo>
                  <a:pt x="372" y="1154"/>
                </a:lnTo>
                <a:lnTo>
                  <a:pt x="370" y="1160"/>
                </a:lnTo>
                <a:lnTo>
                  <a:pt x="372" y="1164"/>
                </a:lnTo>
                <a:lnTo>
                  <a:pt x="372" y="1164"/>
                </a:lnTo>
                <a:lnTo>
                  <a:pt x="372" y="1167"/>
                </a:lnTo>
                <a:lnTo>
                  <a:pt x="372" y="1170"/>
                </a:lnTo>
                <a:lnTo>
                  <a:pt x="370" y="1176"/>
                </a:lnTo>
                <a:lnTo>
                  <a:pt x="370" y="1179"/>
                </a:lnTo>
                <a:lnTo>
                  <a:pt x="372" y="1183"/>
                </a:lnTo>
                <a:lnTo>
                  <a:pt x="374" y="1186"/>
                </a:lnTo>
                <a:lnTo>
                  <a:pt x="378" y="1190"/>
                </a:lnTo>
                <a:lnTo>
                  <a:pt x="378" y="1190"/>
                </a:lnTo>
                <a:lnTo>
                  <a:pt x="383" y="1193"/>
                </a:lnTo>
                <a:lnTo>
                  <a:pt x="389" y="1197"/>
                </a:lnTo>
                <a:lnTo>
                  <a:pt x="406" y="1202"/>
                </a:lnTo>
                <a:lnTo>
                  <a:pt x="424" y="1206"/>
                </a:lnTo>
                <a:lnTo>
                  <a:pt x="443" y="1210"/>
                </a:lnTo>
                <a:lnTo>
                  <a:pt x="443" y="1210"/>
                </a:lnTo>
                <a:lnTo>
                  <a:pt x="463" y="1211"/>
                </a:lnTo>
                <a:lnTo>
                  <a:pt x="474" y="1211"/>
                </a:lnTo>
                <a:lnTo>
                  <a:pt x="482" y="1210"/>
                </a:lnTo>
                <a:lnTo>
                  <a:pt x="490" y="1208"/>
                </a:lnTo>
                <a:lnTo>
                  <a:pt x="496" y="1205"/>
                </a:lnTo>
                <a:lnTo>
                  <a:pt x="500" y="1202"/>
                </a:lnTo>
                <a:lnTo>
                  <a:pt x="501" y="1199"/>
                </a:lnTo>
                <a:lnTo>
                  <a:pt x="502" y="1197"/>
                </a:lnTo>
                <a:lnTo>
                  <a:pt x="502" y="1197"/>
                </a:lnTo>
                <a:lnTo>
                  <a:pt x="501" y="1191"/>
                </a:lnTo>
                <a:lnTo>
                  <a:pt x="497" y="1185"/>
                </a:lnTo>
                <a:lnTo>
                  <a:pt x="492" y="1180"/>
                </a:lnTo>
                <a:lnTo>
                  <a:pt x="487" y="1176"/>
                </a:lnTo>
                <a:lnTo>
                  <a:pt x="476" y="1168"/>
                </a:lnTo>
                <a:lnTo>
                  <a:pt x="469" y="1164"/>
                </a:lnTo>
                <a:lnTo>
                  <a:pt x="469" y="1164"/>
                </a:lnTo>
                <a:lnTo>
                  <a:pt x="455" y="1148"/>
                </a:lnTo>
                <a:lnTo>
                  <a:pt x="446" y="1138"/>
                </a:lnTo>
                <a:lnTo>
                  <a:pt x="444" y="1134"/>
                </a:lnTo>
                <a:lnTo>
                  <a:pt x="443" y="1131"/>
                </a:lnTo>
                <a:lnTo>
                  <a:pt x="443" y="1131"/>
                </a:lnTo>
                <a:lnTo>
                  <a:pt x="443" y="1129"/>
                </a:lnTo>
                <a:lnTo>
                  <a:pt x="442" y="1126"/>
                </a:lnTo>
                <a:lnTo>
                  <a:pt x="437" y="1120"/>
                </a:lnTo>
                <a:lnTo>
                  <a:pt x="430" y="1112"/>
                </a:lnTo>
                <a:lnTo>
                  <a:pt x="437" y="1086"/>
                </a:lnTo>
                <a:lnTo>
                  <a:pt x="437" y="1086"/>
                </a:lnTo>
                <a:lnTo>
                  <a:pt x="451" y="1036"/>
                </a:lnTo>
                <a:lnTo>
                  <a:pt x="469" y="968"/>
                </a:lnTo>
                <a:lnTo>
                  <a:pt x="469" y="968"/>
                </a:lnTo>
                <a:lnTo>
                  <a:pt x="471" y="955"/>
                </a:lnTo>
                <a:lnTo>
                  <a:pt x="474" y="936"/>
                </a:lnTo>
                <a:lnTo>
                  <a:pt x="477" y="888"/>
                </a:lnTo>
                <a:lnTo>
                  <a:pt x="482" y="818"/>
                </a:lnTo>
                <a:lnTo>
                  <a:pt x="482" y="818"/>
                </a:lnTo>
                <a:lnTo>
                  <a:pt x="485" y="772"/>
                </a:lnTo>
                <a:lnTo>
                  <a:pt x="489" y="734"/>
                </a:lnTo>
                <a:lnTo>
                  <a:pt x="489" y="734"/>
                </a:lnTo>
                <a:lnTo>
                  <a:pt x="485" y="684"/>
                </a:lnTo>
                <a:lnTo>
                  <a:pt x="483" y="646"/>
                </a:lnTo>
                <a:lnTo>
                  <a:pt x="482" y="622"/>
                </a:lnTo>
                <a:lnTo>
                  <a:pt x="482" y="622"/>
                </a:lnTo>
                <a:lnTo>
                  <a:pt x="482" y="615"/>
                </a:lnTo>
                <a:lnTo>
                  <a:pt x="479" y="606"/>
                </a:lnTo>
                <a:lnTo>
                  <a:pt x="472" y="587"/>
                </a:lnTo>
                <a:lnTo>
                  <a:pt x="463" y="563"/>
                </a:lnTo>
                <a:lnTo>
                  <a:pt x="417" y="531"/>
                </a:lnTo>
                <a:lnTo>
                  <a:pt x="417" y="531"/>
                </a:lnTo>
                <a:lnTo>
                  <a:pt x="418" y="524"/>
                </a:lnTo>
                <a:lnTo>
                  <a:pt x="419" y="506"/>
                </a:lnTo>
                <a:lnTo>
                  <a:pt x="420" y="485"/>
                </a:lnTo>
                <a:lnTo>
                  <a:pt x="419" y="474"/>
                </a:lnTo>
                <a:lnTo>
                  <a:pt x="417" y="466"/>
                </a:lnTo>
                <a:lnTo>
                  <a:pt x="417" y="466"/>
                </a:lnTo>
                <a:lnTo>
                  <a:pt x="415" y="458"/>
                </a:lnTo>
                <a:lnTo>
                  <a:pt x="414" y="449"/>
                </a:lnTo>
                <a:lnTo>
                  <a:pt x="414" y="432"/>
                </a:lnTo>
                <a:lnTo>
                  <a:pt x="417" y="413"/>
                </a:lnTo>
                <a:lnTo>
                  <a:pt x="417" y="394"/>
                </a:lnTo>
                <a:lnTo>
                  <a:pt x="417" y="394"/>
                </a:lnTo>
                <a:lnTo>
                  <a:pt x="418" y="384"/>
                </a:lnTo>
                <a:lnTo>
                  <a:pt x="420" y="373"/>
                </a:lnTo>
                <a:lnTo>
                  <a:pt x="423" y="364"/>
                </a:lnTo>
                <a:lnTo>
                  <a:pt x="427" y="354"/>
                </a:lnTo>
                <a:lnTo>
                  <a:pt x="433" y="340"/>
                </a:lnTo>
                <a:lnTo>
                  <a:pt x="437" y="336"/>
                </a:lnTo>
                <a:lnTo>
                  <a:pt x="476" y="381"/>
                </a:lnTo>
                <a:lnTo>
                  <a:pt x="489" y="472"/>
                </a:lnTo>
                <a:lnTo>
                  <a:pt x="489" y="472"/>
                </a:lnTo>
                <a:lnTo>
                  <a:pt x="485" y="501"/>
                </a:lnTo>
                <a:lnTo>
                  <a:pt x="482" y="537"/>
                </a:lnTo>
                <a:lnTo>
                  <a:pt x="482" y="537"/>
                </a:lnTo>
                <a:lnTo>
                  <a:pt x="482" y="542"/>
                </a:lnTo>
                <a:lnTo>
                  <a:pt x="482" y="546"/>
                </a:lnTo>
                <a:lnTo>
                  <a:pt x="484" y="557"/>
                </a:lnTo>
                <a:lnTo>
                  <a:pt x="489" y="570"/>
                </a:lnTo>
                <a:lnTo>
                  <a:pt x="489" y="570"/>
                </a:lnTo>
                <a:lnTo>
                  <a:pt x="491" y="573"/>
                </a:lnTo>
                <a:lnTo>
                  <a:pt x="495" y="576"/>
                </a:lnTo>
                <a:lnTo>
                  <a:pt x="495" y="576"/>
                </a:lnTo>
                <a:lnTo>
                  <a:pt x="496" y="584"/>
                </a:lnTo>
                <a:lnTo>
                  <a:pt x="496" y="590"/>
                </a:lnTo>
                <a:lnTo>
                  <a:pt x="495" y="596"/>
                </a:lnTo>
                <a:lnTo>
                  <a:pt x="495" y="596"/>
                </a:lnTo>
                <a:lnTo>
                  <a:pt x="492" y="605"/>
                </a:lnTo>
                <a:lnTo>
                  <a:pt x="492" y="608"/>
                </a:lnTo>
                <a:lnTo>
                  <a:pt x="494" y="609"/>
                </a:lnTo>
                <a:lnTo>
                  <a:pt x="495" y="609"/>
                </a:lnTo>
                <a:lnTo>
                  <a:pt x="495" y="609"/>
                </a:lnTo>
                <a:lnTo>
                  <a:pt x="497" y="608"/>
                </a:lnTo>
                <a:lnTo>
                  <a:pt x="500" y="606"/>
                </a:lnTo>
                <a:lnTo>
                  <a:pt x="505" y="597"/>
                </a:lnTo>
                <a:lnTo>
                  <a:pt x="508" y="595"/>
                </a:lnTo>
                <a:lnTo>
                  <a:pt x="510" y="593"/>
                </a:lnTo>
                <a:lnTo>
                  <a:pt x="513" y="593"/>
                </a:lnTo>
                <a:lnTo>
                  <a:pt x="515" y="596"/>
                </a:lnTo>
                <a:lnTo>
                  <a:pt x="515" y="596"/>
                </a:lnTo>
                <a:lnTo>
                  <a:pt x="515" y="601"/>
                </a:lnTo>
                <a:lnTo>
                  <a:pt x="515" y="606"/>
                </a:lnTo>
                <a:lnTo>
                  <a:pt x="513" y="614"/>
                </a:lnTo>
                <a:lnTo>
                  <a:pt x="509" y="620"/>
                </a:lnTo>
                <a:lnTo>
                  <a:pt x="508" y="622"/>
                </a:lnTo>
                <a:lnTo>
                  <a:pt x="508" y="622"/>
                </a:lnTo>
                <a:lnTo>
                  <a:pt x="502" y="628"/>
                </a:lnTo>
                <a:lnTo>
                  <a:pt x="500" y="631"/>
                </a:lnTo>
                <a:lnTo>
                  <a:pt x="498" y="633"/>
                </a:lnTo>
                <a:lnTo>
                  <a:pt x="500" y="634"/>
                </a:lnTo>
                <a:lnTo>
                  <a:pt x="502" y="635"/>
                </a:lnTo>
                <a:lnTo>
                  <a:pt x="502" y="635"/>
                </a:lnTo>
                <a:lnTo>
                  <a:pt x="508" y="636"/>
                </a:lnTo>
                <a:lnTo>
                  <a:pt x="513" y="636"/>
                </a:lnTo>
                <a:lnTo>
                  <a:pt x="514" y="635"/>
                </a:lnTo>
                <a:lnTo>
                  <a:pt x="516" y="634"/>
                </a:lnTo>
                <a:lnTo>
                  <a:pt x="521" y="628"/>
                </a:lnTo>
                <a:lnTo>
                  <a:pt x="521" y="628"/>
                </a:lnTo>
                <a:lnTo>
                  <a:pt x="523" y="625"/>
                </a:lnTo>
                <a:lnTo>
                  <a:pt x="526" y="619"/>
                </a:lnTo>
                <a:lnTo>
                  <a:pt x="527" y="608"/>
                </a:lnTo>
                <a:lnTo>
                  <a:pt x="528" y="597"/>
                </a:lnTo>
                <a:lnTo>
                  <a:pt x="528" y="589"/>
                </a:lnTo>
                <a:lnTo>
                  <a:pt x="528" y="589"/>
                </a:lnTo>
                <a:close/>
                <a:moveTo>
                  <a:pt x="202" y="537"/>
                </a:moveTo>
                <a:lnTo>
                  <a:pt x="202" y="537"/>
                </a:lnTo>
                <a:lnTo>
                  <a:pt x="206" y="545"/>
                </a:lnTo>
                <a:lnTo>
                  <a:pt x="207" y="551"/>
                </a:lnTo>
                <a:lnTo>
                  <a:pt x="209" y="557"/>
                </a:lnTo>
                <a:lnTo>
                  <a:pt x="209" y="557"/>
                </a:lnTo>
                <a:lnTo>
                  <a:pt x="209" y="568"/>
                </a:lnTo>
                <a:lnTo>
                  <a:pt x="209" y="576"/>
                </a:lnTo>
                <a:lnTo>
                  <a:pt x="215" y="596"/>
                </a:lnTo>
                <a:lnTo>
                  <a:pt x="215" y="596"/>
                </a:lnTo>
                <a:lnTo>
                  <a:pt x="218" y="599"/>
                </a:lnTo>
                <a:lnTo>
                  <a:pt x="222" y="607"/>
                </a:lnTo>
                <a:lnTo>
                  <a:pt x="229" y="619"/>
                </a:lnTo>
                <a:lnTo>
                  <a:pt x="235" y="635"/>
                </a:lnTo>
                <a:lnTo>
                  <a:pt x="235" y="635"/>
                </a:lnTo>
                <a:lnTo>
                  <a:pt x="237" y="645"/>
                </a:lnTo>
                <a:lnTo>
                  <a:pt x="238" y="654"/>
                </a:lnTo>
                <a:lnTo>
                  <a:pt x="239" y="674"/>
                </a:lnTo>
                <a:lnTo>
                  <a:pt x="240" y="696"/>
                </a:lnTo>
                <a:lnTo>
                  <a:pt x="241" y="714"/>
                </a:lnTo>
                <a:lnTo>
                  <a:pt x="241" y="714"/>
                </a:lnTo>
                <a:lnTo>
                  <a:pt x="244" y="723"/>
                </a:lnTo>
                <a:lnTo>
                  <a:pt x="248" y="732"/>
                </a:lnTo>
                <a:lnTo>
                  <a:pt x="260" y="754"/>
                </a:lnTo>
                <a:lnTo>
                  <a:pt x="280" y="786"/>
                </a:lnTo>
                <a:lnTo>
                  <a:pt x="280" y="786"/>
                </a:lnTo>
                <a:lnTo>
                  <a:pt x="282" y="789"/>
                </a:lnTo>
                <a:lnTo>
                  <a:pt x="283" y="794"/>
                </a:lnTo>
                <a:lnTo>
                  <a:pt x="284" y="807"/>
                </a:lnTo>
                <a:lnTo>
                  <a:pt x="283" y="820"/>
                </a:lnTo>
                <a:lnTo>
                  <a:pt x="280" y="831"/>
                </a:lnTo>
                <a:lnTo>
                  <a:pt x="280" y="831"/>
                </a:lnTo>
                <a:lnTo>
                  <a:pt x="277" y="844"/>
                </a:lnTo>
                <a:lnTo>
                  <a:pt x="272" y="858"/>
                </a:lnTo>
                <a:lnTo>
                  <a:pt x="267" y="877"/>
                </a:lnTo>
                <a:lnTo>
                  <a:pt x="267" y="877"/>
                </a:lnTo>
                <a:lnTo>
                  <a:pt x="252" y="852"/>
                </a:lnTo>
                <a:lnTo>
                  <a:pt x="235" y="825"/>
                </a:lnTo>
                <a:lnTo>
                  <a:pt x="235" y="825"/>
                </a:lnTo>
                <a:lnTo>
                  <a:pt x="219" y="807"/>
                </a:lnTo>
                <a:lnTo>
                  <a:pt x="209" y="796"/>
                </a:lnTo>
                <a:lnTo>
                  <a:pt x="202" y="792"/>
                </a:lnTo>
                <a:lnTo>
                  <a:pt x="202" y="792"/>
                </a:lnTo>
                <a:lnTo>
                  <a:pt x="170" y="779"/>
                </a:lnTo>
                <a:lnTo>
                  <a:pt x="170" y="766"/>
                </a:lnTo>
                <a:lnTo>
                  <a:pt x="170" y="766"/>
                </a:lnTo>
                <a:lnTo>
                  <a:pt x="176" y="764"/>
                </a:lnTo>
                <a:lnTo>
                  <a:pt x="189" y="760"/>
                </a:lnTo>
                <a:lnTo>
                  <a:pt x="189" y="760"/>
                </a:lnTo>
                <a:lnTo>
                  <a:pt x="194" y="756"/>
                </a:lnTo>
                <a:lnTo>
                  <a:pt x="195" y="755"/>
                </a:lnTo>
                <a:lnTo>
                  <a:pt x="194" y="754"/>
                </a:lnTo>
                <a:lnTo>
                  <a:pt x="192" y="750"/>
                </a:lnTo>
                <a:lnTo>
                  <a:pt x="189" y="747"/>
                </a:lnTo>
                <a:lnTo>
                  <a:pt x="189" y="747"/>
                </a:lnTo>
                <a:lnTo>
                  <a:pt x="188" y="740"/>
                </a:lnTo>
                <a:lnTo>
                  <a:pt x="187" y="729"/>
                </a:lnTo>
                <a:lnTo>
                  <a:pt x="186" y="716"/>
                </a:lnTo>
                <a:lnTo>
                  <a:pt x="183" y="700"/>
                </a:lnTo>
                <a:lnTo>
                  <a:pt x="183" y="700"/>
                </a:lnTo>
                <a:lnTo>
                  <a:pt x="181" y="693"/>
                </a:lnTo>
                <a:lnTo>
                  <a:pt x="177" y="689"/>
                </a:lnTo>
                <a:lnTo>
                  <a:pt x="174" y="685"/>
                </a:lnTo>
                <a:lnTo>
                  <a:pt x="171" y="683"/>
                </a:lnTo>
                <a:lnTo>
                  <a:pt x="165" y="682"/>
                </a:lnTo>
                <a:lnTo>
                  <a:pt x="163" y="680"/>
                </a:lnTo>
                <a:lnTo>
                  <a:pt x="163" y="680"/>
                </a:lnTo>
                <a:lnTo>
                  <a:pt x="163" y="671"/>
                </a:lnTo>
                <a:lnTo>
                  <a:pt x="163" y="665"/>
                </a:lnTo>
                <a:lnTo>
                  <a:pt x="163" y="661"/>
                </a:lnTo>
                <a:lnTo>
                  <a:pt x="163" y="661"/>
                </a:lnTo>
                <a:lnTo>
                  <a:pt x="164" y="655"/>
                </a:lnTo>
                <a:lnTo>
                  <a:pt x="164" y="644"/>
                </a:lnTo>
                <a:lnTo>
                  <a:pt x="164" y="632"/>
                </a:lnTo>
                <a:lnTo>
                  <a:pt x="163" y="622"/>
                </a:lnTo>
                <a:lnTo>
                  <a:pt x="163" y="622"/>
                </a:lnTo>
                <a:lnTo>
                  <a:pt x="164" y="619"/>
                </a:lnTo>
                <a:lnTo>
                  <a:pt x="165" y="612"/>
                </a:lnTo>
                <a:lnTo>
                  <a:pt x="174" y="596"/>
                </a:lnTo>
                <a:lnTo>
                  <a:pt x="189" y="570"/>
                </a:lnTo>
                <a:lnTo>
                  <a:pt x="189" y="570"/>
                </a:lnTo>
                <a:lnTo>
                  <a:pt x="194" y="561"/>
                </a:lnTo>
                <a:lnTo>
                  <a:pt x="197" y="550"/>
                </a:lnTo>
                <a:lnTo>
                  <a:pt x="202" y="537"/>
                </a:lnTo>
                <a:lnTo>
                  <a:pt x="202" y="53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8">
            <a:extLst>
              <a:ext uri="{FF2B5EF4-FFF2-40B4-BE49-F238E27FC236}">
                <a16:creationId xmlns:a16="http://schemas.microsoft.com/office/drawing/2014/main" id="{8E9BE3C7-35A6-43C3-B434-911A1FBF7768}"/>
              </a:ext>
            </a:extLst>
          </p:cNvPr>
          <p:cNvSpPr>
            <a:spLocks/>
          </p:cNvSpPr>
          <p:nvPr/>
        </p:nvSpPr>
        <p:spPr bwMode="auto">
          <a:xfrm>
            <a:off x="2470489" y="4671933"/>
            <a:ext cx="1019442" cy="1723903"/>
          </a:xfrm>
          <a:custGeom>
            <a:avLst/>
            <a:gdLst>
              <a:gd name="T0" fmla="*/ 499 w 780"/>
              <a:gd name="T1" fmla="*/ 6 h 1319"/>
              <a:gd name="T2" fmla="*/ 468 w 780"/>
              <a:gd name="T3" fmla="*/ 65 h 1319"/>
              <a:gd name="T4" fmla="*/ 481 w 780"/>
              <a:gd name="T5" fmla="*/ 177 h 1319"/>
              <a:gd name="T6" fmla="*/ 453 w 780"/>
              <a:gd name="T7" fmla="*/ 212 h 1319"/>
              <a:gd name="T8" fmla="*/ 389 w 780"/>
              <a:gd name="T9" fmla="*/ 254 h 1319"/>
              <a:gd name="T10" fmla="*/ 410 w 780"/>
              <a:gd name="T11" fmla="*/ 277 h 1319"/>
              <a:gd name="T12" fmla="*/ 409 w 780"/>
              <a:gd name="T13" fmla="*/ 323 h 1319"/>
              <a:gd name="T14" fmla="*/ 353 w 780"/>
              <a:gd name="T15" fmla="*/ 390 h 1319"/>
              <a:gd name="T16" fmla="*/ 284 w 780"/>
              <a:gd name="T17" fmla="*/ 436 h 1319"/>
              <a:gd name="T18" fmla="*/ 238 w 780"/>
              <a:gd name="T19" fmla="*/ 487 h 1319"/>
              <a:gd name="T20" fmla="*/ 194 w 780"/>
              <a:gd name="T21" fmla="*/ 555 h 1319"/>
              <a:gd name="T22" fmla="*/ 182 w 780"/>
              <a:gd name="T23" fmla="*/ 609 h 1319"/>
              <a:gd name="T24" fmla="*/ 164 w 780"/>
              <a:gd name="T25" fmla="*/ 659 h 1319"/>
              <a:gd name="T26" fmla="*/ 87 w 780"/>
              <a:gd name="T27" fmla="*/ 780 h 1319"/>
              <a:gd name="T28" fmla="*/ 72 w 780"/>
              <a:gd name="T29" fmla="*/ 810 h 1319"/>
              <a:gd name="T30" fmla="*/ 102 w 780"/>
              <a:gd name="T31" fmla="*/ 997 h 1319"/>
              <a:gd name="T32" fmla="*/ 147 w 780"/>
              <a:gd name="T33" fmla="*/ 1064 h 1319"/>
              <a:gd name="T34" fmla="*/ 18 w 780"/>
              <a:gd name="T35" fmla="*/ 1244 h 1319"/>
              <a:gd name="T36" fmla="*/ 0 w 780"/>
              <a:gd name="T37" fmla="*/ 1270 h 1319"/>
              <a:gd name="T38" fmla="*/ 64 w 780"/>
              <a:gd name="T39" fmla="*/ 1303 h 1319"/>
              <a:gd name="T40" fmla="*/ 144 w 780"/>
              <a:gd name="T41" fmla="*/ 1306 h 1319"/>
              <a:gd name="T42" fmla="*/ 122 w 780"/>
              <a:gd name="T43" fmla="*/ 1286 h 1319"/>
              <a:gd name="T44" fmla="*/ 108 w 780"/>
              <a:gd name="T45" fmla="*/ 1235 h 1319"/>
              <a:gd name="T46" fmla="*/ 152 w 780"/>
              <a:gd name="T47" fmla="*/ 1164 h 1319"/>
              <a:gd name="T48" fmla="*/ 268 w 780"/>
              <a:gd name="T49" fmla="*/ 1061 h 1319"/>
              <a:gd name="T50" fmla="*/ 226 w 780"/>
              <a:gd name="T51" fmla="*/ 1081 h 1319"/>
              <a:gd name="T52" fmla="*/ 219 w 780"/>
              <a:gd name="T53" fmla="*/ 1127 h 1319"/>
              <a:gd name="T54" fmla="*/ 292 w 780"/>
              <a:gd name="T55" fmla="*/ 1236 h 1319"/>
              <a:gd name="T56" fmla="*/ 336 w 780"/>
              <a:gd name="T57" fmla="*/ 1234 h 1319"/>
              <a:gd name="T58" fmla="*/ 317 w 780"/>
              <a:gd name="T59" fmla="*/ 1194 h 1319"/>
              <a:gd name="T60" fmla="*/ 347 w 780"/>
              <a:gd name="T61" fmla="*/ 1158 h 1319"/>
              <a:gd name="T62" fmla="*/ 397 w 780"/>
              <a:gd name="T63" fmla="*/ 1256 h 1319"/>
              <a:gd name="T64" fmla="*/ 412 w 780"/>
              <a:gd name="T65" fmla="*/ 1281 h 1319"/>
              <a:gd name="T66" fmla="*/ 469 w 780"/>
              <a:gd name="T67" fmla="*/ 1250 h 1319"/>
              <a:gd name="T68" fmla="*/ 525 w 780"/>
              <a:gd name="T69" fmla="*/ 1184 h 1319"/>
              <a:gd name="T70" fmla="*/ 479 w 780"/>
              <a:gd name="T71" fmla="*/ 1188 h 1319"/>
              <a:gd name="T72" fmla="*/ 443 w 780"/>
              <a:gd name="T73" fmla="*/ 1167 h 1319"/>
              <a:gd name="T74" fmla="*/ 400 w 780"/>
              <a:gd name="T75" fmla="*/ 1109 h 1319"/>
              <a:gd name="T76" fmla="*/ 422 w 780"/>
              <a:gd name="T77" fmla="*/ 1041 h 1319"/>
              <a:gd name="T78" fmla="*/ 550 w 780"/>
              <a:gd name="T79" fmla="*/ 920 h 1319"/>
              <a:gd name="T80" fmla="*/ 607 w 780"/>
              <a:gd name="T81" fmla="*/ 1049 h 1319"/>
              <a:gd name="T82" fmla="*/ 598 w 780"/>
              <a:gd name="T83" fmla="*/ 1151 h 1319"/>
              <a:gd name="T84" fmla="*/ 604 w 780"/>
              <a:gd name="T85" fmla="*/ 1176 h 1319"/>
              <a:gd name="T86" fmla="*/ 627 w 780"/>
              <a:gd name="T87" fmla="*/ 1235 h 1319"/>
              <a:gd name="T88" fmla="*/ 775 w 780"/>
              <a:gd name="T89" fmla="*/ 1228 h 1319"/>
              <a:gd name="T90" fmla="*/ 749 w 780"/>
              <a:gd name="T91" fmla="*/ 1191 h 1319"/>
              <a:gd name="T92" fmla="*/ 694 w 780"/>
              <a:gd name="T93" fmla="*/ 1069 h 1319"/>
              <a:gd name="T94" fmla="*/ 703 w 780"/>
              <a:gd name="T95" fmla="*/ 901 h 1319"/>
              <a:gd name="T96" fmla="*/ 705 w 780"/>
              <a:gd name="T97" fmla="*/ 848 h 1319"/>
              <a:gd name="T98" fmla="*/ 660 w 780"/>
              <a:gd name="T99" fmla="*/ 642 h 1319"/>
              <a:gd name="T100" fmla="*/ 647 w 780"/>
              <a:gd name="T101" fmla="*/ 403 h 1319"/>
              <a:gd name="T102" fmla="*/ 634 w 780"/>
              <a:gd name="T103" fmla="*/ 317 h 1319"/>
              <a:gd name="T104" fmla="*/ 585 w 780"/>
              <a:gd name="T105" fmla="*/ 249 h 1319"/>
              <a:gd name="T106" fmla="*/ 606 w 780"/>
              <a:gd name="T107" fmla="*/ 188 h 1319"/>
              <a:gd name="T108" fmla="*/ 622 w 780"/>
              <a:gd name="T109" fmla="*/ 116 h 1319"/>
              <a:gd name="T110" fmla="*/ 622 w 780"/>
              <a:gd name="T111" fmla="*/ 62 h 1319"/>
              <a:gd name="T112" fmla="*/ 589 w 780"/>
              <a:gd name="T113" fmla="*/ 6 h 1319"/>
              <a:gd name="T114" fmla="*/ 531 w 780"/>
              <a:gd name="T115" fmla="*/ 6 h 1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80" h="1319">
                <a:moveTo>
                  <a:pt x="531" y="6"/>
                </a:moveTo>
                <a:lnTo>
                  <a:pt x="531" y="6"/>
                </a:lnTo>
                <a:lnTo>
                  <a:pt x="529" y="5"/>
                </a:lnTo>
                <a:lnTo>
                  <a:pt x="522" y="2"/>
                </a:lnTo>
                <a:lnTo>
                  <a:pt x="519" y="2"/>
                </a:lnTo>
                <a:lnTo>
                  <a:pt x="513" y="2"/>
                </a:lnTo>
                <a:lnTo>
                  <a:pt x="507" y="4"/>
                </a:lnTo>
                <a:lnTo>
                  <a:pt x="499" y="6"/>
                </a:lnTo>
                <a:lnTo>
                  <a:pt x="499" y="6"/>
                </a:lnTo>
                <a:lnTo>
                  <a:pt x="493" y="10"/>
                </a:lnTo>
                <a:lnTo>
                  <a:pt x="487" y="15"/>
                </a:lnTo>
                <a:lnTo>
                  <a:pt x="483" y="19"/>
                </a:lnTo>
                <a:lnTo>
                  <a:pt x="479" y="25"/>
                </a:lnTo>
                <a:lnTo>
                  <a:pt x="476" y="32"/>
                </a:lnTo>
                <a:lnTo>
                  <a:pt x="474" y="39"/>
                </a:lnTo>
                <a:lnTo>
                  <a:pt x="469" y="55"/>
                </a:lnTo>
                <a:lnTo>
                  <a:pt x="469" y="55"/>
                </a:lnTo>
                <a:lnTo>
                  <a:pt x="468" y="65"/>
                </a:lnTo>
                <a:lnTo>
                  <a:pt x="467" y="78"/>
                </a:lnTo>
                <a:lnTo>
                  <a:pt x="467" y="104"/>
                </a:lnTo>
                <a:lnTo>
                  <a:pt x="468" y="125"/>
                </a:lnTo>
                <a:lnTo>
                  <a:pt x="469" y="134"/>
                </a:lnTo>
                <a:lnTo>
                  <a:pt x="475" y="128"/>
                </a:lnTo>
                <a:lnTo>
                  <a:pt x="475" y="141"/>
                </a:lnTo>
                <a:lnTo>
                  <a:pt x="481" y="141"/>
                </a:lnTo>
                <a:lnTo>
                  <a:pt x="481" y="177"/>
                </a:lnTo>
                <a:lnTo>
                  <a:pt x="481" y="177"/>
                </a:lnTo>
                <a:lnTo>
                  <a:pt x="481" y="177"/>
                </a:lnTo>
                <a:lnTo>
                  <a:pt x="479" y="176"/>
                </a:lnTo>
                <a:lnTo>
                  <a:pt x="475" y="178"/>
                </a:lnTo>
                <a:lnTo>
                  <a:pt x="469" y="183"/>
                </a:lnTo>
                <a:lnTo>
                  <a:pt x="469" y="183"/>
                </a:lnTo>
                <a:lnTo>
                  <a:pt x="466" y="188"/>
                </a:lnTo>
                <a:lnTo>
                  <a:pt x="463" y="193"/>
                </a:lnTo>
                <a:lnTo>
                  <a:pt x="460" y="202"/>
                </a:lnTo>
                <a:lnTo>
                  <a:pt x="453" y="212"/>
                </a:lnTo>
                <a:lnTo>
                  <a:pt x="450" y="216"/>
                </a:lnTo>
                <a:lnTo>
                  <a:pt x="445" y="219"/>
                </a:lnTo>
                <a:lnTo>
                  <a:pt x="445" y="219"/>
                </a:lnTo>
                <a:lnTo>
                  <a:pt x="429" y="228"/>
                </a:lnTo>
                <a:lnTo>
                  <a:pt x="410" y="237"/>
                </a:lnTo>
                <a:lnTo>
                  <a:pt x="401" y="242"/>
                </a:lnTo>
                <a:lnTo>
                  <a:pt x="394" y="247"/>
                </a:lnTo>
                <a:lnTo>
                  <a:pt x="391" y="252"/>
                </a:lnTo>
                <a:lnTo>
                  <a:pt x="389" y="254"/>
                </a:lnTo>
                <a:lnTo>
                  <a:pt x="391" y="257"/>
                </a:lnTo>
                <a:lnTo>
                  <a:pt x="391" y="257"/>
                </a:lnTo>
                <a:lnTo>
                  <a:pt x="392" y="259"/>
                </a:lnTo>
                <a:lnTo>
                  <a:pt x="395" y="263"/>
                </a:lnTo>
                <a:lnTo>
                  <a:pt x="401" y="268"/>
                </a:lnTo>
                <a:lnTo>
                  <a:pt x="406" y="272"/>
                </a:lnTo>
                <a:lnTo>
                  <a:pt x="409" y="275"/>
                </a:lnTo>
                <a:lnTo>
                  <a:pt x="409" y="275"/>
                </a:lnTo>
                <a:lnTo>
                  <a:pt x="410" y="277"/>
                </a:lnTo>
                <a:lnTo>
                  <a:pt x="415" y="282"/>
                </a:lnTo>
                <a:lnTo>
                  <a:pt x="427" y="293"/>
                </a:lnTo>
                <a:lnTo>
                  <a:pt x="427" y="293"/>
                </a:lnTo>
                <a:lnTo>
                  <a:pt x="428" y="295"/>
                </a:lnTo>
                <a:lnTo>
                  <a:pt x="427" y="299"/>
                </a:lnTo>
                <a:lnTo>
                  <a:pt x="424" y="304"/>
                </a:lnTo>
                <a:lnTo>
                  <a:pt x="421" y="308"/>
                </a:lnTo>
                <a:lnTo>
                  <a:pt x="414" y="317"/>
                </a:lnTo>
                <a:lnTo>
                  <a:pt x="409" y="323"/>
                </a:lnTo>
                <a:lnTo>
                  <a:pt x="409" y="323"/>
                </a:lnTo>
                <a:lnTo>
                  <a:pt x="405" y="332"/>
                </a:lnTo>
                <a:lnTo>
                  <a:pt x="401" y="337"/>
                </a:lnTo>
                <a:lnTo>
                  <a:pt x="397" y="341"/>
                </a:lnTo>
                <a:lnTo>
                  <a:pt x="397" y="341"/>
                </a:lnTo>
                <a:lnTo>
                  <a:pt x="387" y="349"/>
                </a:lnTo>
                <a:lnTo>
                  <a:pt x="377" y="360"/>
                </a:lnTo>
                <a:lnTo>
                  <a:pt x="365" y="374"/>
                </a:lnTo>
                <a:lnTo>
                  <a:pt x="353" y="390"/>
                </a:lnTo>
                <a:lnTo>
                  <a:pt x="353" y="390"/>
                </a:lnTo>
                <a:lnTo>
                  <a:pt x="341" y="407"/>
                </a:lnTo>
                <a:lnTo>
                  <a:pt x="326" y="423"/>
                </a:lnTo>
                <a:lnTo>
                  <a:pt x="311" y="438"/>
                </a:lnTo>
                <a:lnTo>
                  <a:pt x="311" y="438"/>
                </a:lnTo>
                <a:lnTo>
                  <a:pt x="306" y="437"/>
                </a:lnTo>
                <a:lnTo>
                  <a:pt x="300" y="436"/>
                </a:lnTo>
                <a:lnTo>
                  <a:pt x="292" y="436"/>
                </a:lnTo>
                <a:lnTo>
                  <a:pt x="284" y="436"/>
                </a:lnTo>
                <a:lnTo>
                  <a:pt x="274" y="438"/>
                </a:lnTo>
                <a:lnTo>
                  <a:pt x="265" y="443"/>
                </a:lnTo>
                <a:lnTo>
                  <a:pt x="260" y="447"/>
                </a:lnTo>
                <a:lnTo>
                  <a:pt x="256" y="452"/>
                </a:lnTo>
                <a:lnTo>
                  <a:pt x="256" y="452"/>
                </a:lnTo>
                <a:lnTo>
                  <a:pt x="251" y="457"/>
                </a:lnTo>
                <a:lnTo>
                  <a:pt x="248" y="461"/>
                </a:lnTo>
                <a:lnTo>
                  <a:pt x="242" y="473"/>
                </a:lnTo>
                <a:lnTo>
                  <a:pt x="238" y="487"/>
                </a:lnTo>
                <a:lnTo>
                  <a:pt x="234" y="500"/>
                </a:lnTo>
                <a:lnTo>
                  <a:pt x="232" y="522"/>
                </a:lnTo>
                <a:lnTo>
                  <a:pt x="232" y="530"/>
                </a:lnTo>
                <a:lnTo>
                  <a:pt x="232" y="530"/>
                </a:lnTo>
                <a:lnTo>
                  <a:pt x="227" y="533"/>
                </a:lnTo>
                <a:lnTo>
                  <a:pt x="215" y="538"/>
                </a:lnTo>
                <a:lnTo>
                  <a:pt x="203" y="546"/>
                </a:lnTo>
                <a:lnTo>
                  <a:pt x="198" y="550"/>
                </a:lnTo>
                <a:lnTo>
                  <a:pt x="194" y="555"/>
                </a:lnTo>
                <a:lnTo>
                  <a:pt x="194" y="555"/>
                </a:lnTo>
                <a:lnTo>
                  <a:pt x="193" y="559"/>
                </a:lnTo>
                <a:lnTo>
                  <a:pt x="193" y="567"/>
                </a:lnTo>
                <a:lnTo>
                  <a:pt x="193" y="581"/>
                </a:lnTo>
                <a:lnTo>
                  <a:pt x="192" y="588"/>
                </a:lnTo>
                <a:lnTo>
                  <a:pt x="191" y="596"/>
                </a:lnTo>
                <a:lnTo>
                  <a:pt x="187" y="603"/>
                </a:lnTo>
                <a:lnTo>
                  <a:pt x="182" y="609"/>
                </a:lnTo>
                <a:lnTo>
                  <a:pt x="182" y="609"/>
                </a:lnTo>
                <a:lnTo>
                  <a:pt x="170" y="621"/>
                </a:lnTo>
                <a:lnTo>
                  <a:pt x="159" y="632"/>
                </a:lnTo>
                <a:lnTo>
                  <a:pt x="152" y="641"/>
                </a:lnTo>
                <a:lnTo>
                  <a:pt x="151" y="644"/>
                </a:lnTo>
                <a:lnTo>
                  <a:pt x="152" y="645"/>
                </a:lnTo>
                <a:lnTo>
                  <a:pt x="152" y="645"/>
                </a:lnTo>
                <a:lnTo>
                  <a:pt x="159" y="654"/>
                </a:lnTo>
                <a:lnTo>
                  <a:pt x="164" y="659"/>
                </a:lnTo>
                <a:lnTo>
                  <a:pt x="164" y="659"/>
                </a:lnTo>
                <a:lnTo>
                  <a:pt x="134" y="685"/>
                </a:lnTo>
                <a:lnTo>
                  <a:pt x="111" y="708"/>
                </a:lnTo>
                <a:lnTo>
                  <a:pt x="102" y="718"/>
                </a:lnTo>
                <a:lnTo>
                  <a:pt x="98" y="725"/>
                </a:lnTo>
                <a:lnTo>
                  <a:pt x="98" y="725"/>
                </a:lnTo>
                <a:lnTo>
                  <a:pt x="94" y="733"/>
                </a:lnTo>
                <a:lnTo>
                  <a:pt x="93" y="741"/>
                </a:lnTo>
                <a:lnTo>
                  <a:pt x="89" y="762"/>
                </a:lnTo>
                <a:lnTo>
                  <a:pt x="87" y="780"/>
                </a:lnTo>
                <a:lnTo>
                  <a:pt x="85" y="785"/>
                </a:lnTo>
                <a:lnTo>
                  <a:pt x="85" y="786"/>
                </a:lnTo>
                <a:lnTo>
                  <a:pt x="85" y="786"/>
                </a:lnTo>
                <a:lnTo>
                  <a:pt x="84" y="786"/>
                </a:lnTo>
                <a:lnTo>
                  <a:pt x="82" y="788"/>
                </a:lnTo>
                <a:lnTo>
                  <a:pt x="78" y="794"/>
                </a:lnTo>
                <a:lnTo>
                  <a:pt x="75" y="803"/>
                </a:lnTo>
                <a:lnTo>
                  <a:pt x="72" y="810"/>
                </a:lnTo>
                <a:lnTo>
                  <a:pt x="72" y="810"/>
                </a:lnTo>
                <a:lnTo>
                  <a:pt x="75" y="815"/>
                </a:lnTo>
                <a:lnTo>
                  <a:pt x="81" y="821"/>
                </a:lnTo>
                <a:lnTo>
                  <a:pt x="98" y="835"/>
                </a:lnTo>
                <a:lnTo>
                  <a:pt x="122" y="854"/>
                </a:lnTo>
                <a:lnTo>
                  <a:pt x="122" y="854"/>
                </a:lnTo>
                <a:lnTo>
                  <a:pt x="111" y="923"/>
                </a:lnTo>
                <a:lnTo>
                  <a:pt x="104" y="972"/>
                </a:lnTo>
                <a:lnTo>
                  <a:pt x="102" y="990"/>
                </a:lnTo>
                <a:lnTo>
                  <a:pt x="102" y="997"/>
                </a:lnTo>
                <a:lnTo>
                  <a:pt x="104" y="999"/>
                </a:lnTo>
                <a:lnTo>
                  <a:pt x="104" y="999"/>
                </a:lnTo>
                <a:lnTo>
                  <a:pt x="106" y="1004"/>
                </a:lnTo>
                <a:lnTo>
                  <a:pt x="111" y="1007"/>
                </a:lnTo>
                <a:lnTo>
                  <a:pt x="123" y="1018"/>
                </a:lnTo>
                <a:lnTo>
                  <a:pt x="140" y="1029"/>
                </a:lnTo>
                <a:lnTo>
                  <a:pt x="140" y="1029"/>
                </a:lnTo>
                <a:lnTo>
                  <a:pt x="145" y="1050"/>
                </a:lnTo>
                <a:lnTo>
                  <a:pt x="147" y="1064"/>
                </a:lnTo>
                <a:lnTo>
                  <a:pt x="147" y="1069"/>
                </a:lnTo>
                <a:lnTo>
                  <a:pt x="146" y="1073"/>
                </a:lnTo>
                <a:lnTo>
                  <a:pt x="146" y="1073"/>
                </a:lnTo>
                <a:lnTo>
                  <a:pt x="134" y="1086"/>
                </a:lnTo>
                <a:lnTo>
                  <a:pt x="112" y="1115"/>
                </a:lnTo>
                <a:lnTo>
                  <a:pt x="79" y="1158"/>
                </a:lnTo>
                <a:lnTo>
                  <a:pt x="79" y="1158"/>
                </a:lnTo>
                <a:lnTo>
                  <a:pt x="12" y="1236"/>
                </a:lnTo>
                <a:lnTo>
                  <a:pt x="18" y="1244"/>
                </a:lnTo>
                <a:lnTo>
                  <a:pt x="18" y="1244"/>
                </a:lnTo>
                <a:lnTo>
                  <a:pt x="15" y="1245"/>
                </a:lnTo>
                <a:lnTo>
                  <a:pt x="9" y="1250"/>
                </a:lnTo>
                <a:lnTo>
                  <a:pt x="6" y="1252"/>
                </a:lnTo>
                <a:lnTo>
                  <a:pt x="3" y="1257"/>
                </a:lnTo>
                <a:lnTo>
                  <a:pt x="1" y="1262"/>
                </a:lnTo>
                <a:lnTo>
                  <a:pt x="0" y="1268"/>
                </a:lnTo>
                <a:lnTo>
                  <a:pt x="0" y="1268"/>
                </a:lnTo>
                <a:lnTo>
                  <a:pt x="0" y="1270"/>
                </a:lnTo>
                <a:lnTo>
                  <a:pt x="1" y="1273"/>
                </a:lnTo>
                <a:lnTo>
                  <a:pt x="6" y="1277"/>
                </a:lnTo>
                <a:lnTo>
                  <a:pt x="13" y="1281"/>
                </a:lnTo>
                <a:lnTo>
                  <a:pt x="21" y="1285"/>
                </a:lnTo>
                <a:lnTo>
                  <a:pt x="39" y="1292"/>
                </a:lnTo>
                <a:lnTo>
                  <a:pt x="48" y="1294"/>
                </a:lnTo>
                <a:lnTo>
                  <a:pt x="54" y="1298"/>
                </a:lnTo>
                <a:lnTo>
                  <a:pt x="54" y="1298"/>
                </a:lnTo>
                <a:lnTo>
                  <a:pt x="64" y="1303"/>
                </a:lnTo>
                <a:lnTo>
                  <a:pt x="73" y="1306"/>
                </a:lnTo>
                <a:lnTo>
                  <a:pt x="104" y="1316"/>
                </a:lnTo>
                <a:lnTo>
                  <a:pt x="104" y="1316"/>
                </a:lnTo>
                <a:lnTo>
                  <a:pt x="113" y="1319"/>
                </a:lnTo>
                <a:lnTo>
                  <a:pt x="123" y="1319"/>
                </a:lnTo>
                <a:lnTo>
                  <a:pt x="130" y="1317"/>
                </a:lnTo>
                <a:lnTo>
                  <a:pt x="136" y="1314"/>
                </a:lnTo>
                <a:lnTo>
                  <a:pt x="141" y="1310"/>
                </a:lnTo>
                <a:lnTo>
                  <a:pt x="144" y="1306"/>
                </a:lnTo>
                <a:lnTo>
                  <a:pt x="146" y="1302"/>
                </a:lnTo>
                <a:lnTo>
                  <a:pt x="146" y="1298"/>
                </a:lnTo>
                <a:lnTo>
                  <a:pt x="146" y="1298"/>
                </a:lnTo>
                <a:lnTo>
                  <a:pt x="145" y="1294"/>
                </a:lnTo>
                <a:lnTo>
                  <a:pt x="144" y="1293"/>
                </a:lnTo>
                <a:lnTo>
                  <a:pt x="138" y="1291"/>
                </a:lnTo>
                <a:lnTo>
                  <a:pt x="130" y="1290"/>
                </a:lnTo>
                <a:lnTo>
                  <a:pt x="125" y="1288"/>
                </a:lnTo>
                <a:lnTo>
                  <a:pt x="122" y="1286"/>
                </a:lnTo>
                <a:lnTo>
                  <a:pt x="122" y="1286"/>
                </a:lnTo>
                <a:lnTo>
                  <a:pt x="108" y="1276"/>
                </a:lnTo>
                <a:lnTo>
                  <a:pt x="104" y="1274"/>
                </a:lnTo>
                <a:lnTo>
                  <a:pt x="110" y="1274"/>
                </a:lnTo>
                <a:lnTo>
                  <a:pt x="110" y="1274"/>
                </a:lnTo>
                <a:lnTo>
                  <a:pt x="110" y="1263"/>
                </a:lnTo>
                <a:lnTo>
                  <a:pt x="110" y="1244"/>
                </a:lnTo>
                <a:lnTo>
                  <a:pt x="110" y="1244"/>
                </a:lnTo>
                <a:lnTo>
                  <a:pt x="108" y="1235"/>
                </a:lnTo>
                <a:lnTo>
                  <a:pt x="108" y="1228"/>
                </a:lnTo>
                <a:lnTo>
                  <a:pt x="111" y="1221"/>
                </a:lnTo>
                <a:lnTo>
                  <a:pt x="116" y="1212"/>
                </a:lnTo>
                <a:lnTo>
                  <a:pt x="116" y="1212"/>
                </a:lnTo>
                <a:lnTo>
                  <a:pt x="134" y="1185"/>
                </a:lnTo>
                <a:lnTo>
                  <a:pt x="144" y="1172"/>
                </a:lnTo>
                <a:lnTo>
                  <a:pt x="148" y="1167"/>
                </a:lnTo>
                <a:lnTo>
                  <a:pt x="152" y="1164"/>
                </a:lnTo>
                <a:lnTo>
                  <a:pt x="152" y="1164"/>
                </a:lnTo>
                <a:lnTo>
                  <a:pt x="164" y="1154"/>
                </a:lnTo>
                <a:lnTo>
                  <a:pt x="182" y="1139"/>
                </a:lnTo>
                <a:lnTo>
                  <a:pt x="199" y="1124"/>
                </a:lnTo>
                <a:lnTo>
                  <a:pt x="204" y="1119"/>
                </a:lnTo>
                <a:lnTo>
                  <a:pt x="207" y="1115"/>
                </a:lnTo>
                <a:lnTo>
                  <a:pt x="207" y="1115"/>
                </a:lnTo>
                <a:lnTo>
                  <a:pt x="226" y="1035"/>
                </a:lnTo>
                <a:lnTo>
                  <a:pt x="256" y="1035"/>
                </a:lnTo>
                <a:lnTo>
                  <a:pt x="268" y="1061"/>
                </a:lnTo>
                <a:lnTo>
                  <a:pt x="250" y="1073"/>
                </a:lnTo>
                <a:lnTo>
                  <a:pt x="250" y="1073"/>
                </a:lnTo>
                <a:lnTo>
                  <a:pt x="249" y="1072"/>
                </a:lnTo>
                <a:lnTo>
                  <a:pt x="248" y="1070"/>
                </a:lnTo>
                <a:lnTo>
                  <a:pt x="244" y="1070"/>
                </a:lnTo>
                <a:lnTo>
                  <a:pt x="238" y="1073"/>
                </a:lnTo>
                <a:lnTo>
                  <a:pt x="238" y="1073"/>
                </a:lnTo>
                <a:lnTo>
                  <a:pt x="231" y="1076"/>
                </a:lnTo>
                <a:lnTo>
                  <a:pt x="226" y="1081"/>
                </a:lnTo>
                <a:lnTo>
                  <a:pt x="222" y="1086"/>
                </a:lnTo>
                <a:lnTo>
                  <a:pt x="219" y="1091"/>
                </a:lnTo>
                <a:lnTo>
                  <a:pt x="219" y="1091"/>
                </a:lnTo>
                <a:lnTo>
                  <a:pt x="216" y="1096"/>
                </a:lnTo>
                <a:lnTo>
                  <a:pt x="215" y="1102"/>
                </a:lnTo>
                <a:lnTo>
                  <a:pt x="214" y="1107"/>
                </a:lnTo>
                <a:lnTo>
                  <a:pt x="215" y="1112"/>
                </a:lnTo>
                <a:lnTo>
                  <a:pt x="216" y="1119"/>
                </a:lnTo>
                <a:lnTo>
                  <a:pt x="219" y="1127"/>
                </a:lnTo>
                <a:lnTo>
                  <a:pt x="219" y="1127"/>
                </a:lnTo>
                <a:lnTo>
                  <a:pt x="227" y="1148"/>
                </a:lnTo>
                <a:lnTo>
                  <a:pt x="237" y="1171"/>
                </a:lnTo>
                <a:lnTo>
                  <a:pt x="248" y="1189"/>
                </a:lnTo>
                <a:lnTo>
                  <a:pt x="251" y="1196"/>
                </a:lnTo>
                <a:lnTo>
                  <a:pt x="256" y="1200"/>
                </a:lnTo>
                <a:lnTo>
                  <a:pt x="256" y="1200"/>
                </a:lnTo>
                <a:lnTo>
                  <a:pt x="271" y="1213"/>
                </a:lnTo>
                <a:lnTo>
                  <a:pt x="292" y="1236"/>
                </a:lnTo>
                <a:lnTo>
                  <a:pt x="305" y="1246"/>
                </a:lnTo>
                <a:lnTo>
                  <a:pt x="315" y="1253"/>
                </a:lnTo>
                <a:lnTo>
                  <a:pt x="320" y="1256"/>
                </a:lnTo>
                <a:lnTo>
                  <a:pt x="324" y="1257"/>
                </a:lnTo>
                <a:lnTo>
                  <a:pt x="326" y="1257"/>
                </a:lnTo>
                <a:lnTo>
                  <a:pt x="329" y="1256"/>
                </a:lnTo>
                <a:lnTo>
                  <a:pt x="329" y="1256"/>
                </a:lnTo>
                <a:lnTo>
                  <a:pt x="334" y="1245"/>
                </a:lnTo>
                <a:lnTo>
                  <a:pt x="336" y="1234"/>
                </a:lnTo>
                <a:lnTo>
                  <a:pt x="336" y="1225"/>
                </a:lnTo>
                <a:lnTo>
                  <a:pt x="335" y="1218"/>
                </a:lnTo>
                <a:lnTo>
                  <a:pt x="335" y="1218"/>
                </a:lnTo>
                <a:lnTo>
                  <a:pt x="334" y="1216"/>
                </a:lnTo>
                <a:lnTo>
                  <a:pt x="331" y="1213"/>
                </a:lnTo>
                <a:lnTo>
                  <a:pt x="324" y="1207"/>
                </a:lnTo>
                <a:lnTo>
                  <a:pt x="322" y="1204"/>
                </a:lnTo>
                <a:lnTo>
                  <a:pt x="319" y="1199"/>
                </a:lnTo>
                <a:lnTo>
                  <a:pt x="317" y="1194"/>
                </a:lnTo>
                <a:lnTo>
                  <a:pt x="317" y="1188"/>
                </a:lnTo>
                <a:lnTo>
                  <a:pt x="317" y="1188"/>
                </a:lnTo>
                <a:lnTo>
                  <a:pt x="320" y="1145"/>
                </a:lnTo>
                <a:lnTo>
                  <a:pt x="323" y="1115"/>
                </a:lnTo>
                <a:lnTo>
                  <a:pt x="323" y="1115"/>
                </a:lnTo>
                <a:lnTo>
                  <a:pt x="334" y="1135"/>
                </a:lnTo>
                <a:lnTo>
                  <a:pt x="341" y="1149"/>
                </a:lnTo>
                <a:lnTo>
                  <a:pt x="347" y="1158"/>
                </a:lnTo>
                <a:lnTo>
                  <a:pt x="347" y="1158"/>
                </a:lnTo>
                <a:lnTo>
                  <a:pt x="352" y="1164"/>
                </a:lnTo>
                <a:lnTo>
                  <a:pt x="357" y="1171"/>
                </a:lnTo>
                <a:lnTo>
                  <a:pt x="365" y="1188"/>
                </a:lnTo>
                <a:lnTo>
                  <a:pt x="365" y="1188"/>
                </a:lnTo>
                <a:lnTo>
                  <a:pt x="372" y="1199"/>
                </a:lnTo>
                <a:lnTo>
                  <a:pt x="382" y="1213"/>
                </a:lnTo>
                <a:lnTo>
                  <a:pt x="397" y="1230"/>
                </a:lnTo>
                <a:lnTo>
                  <a:pt x="391" y="1256"/>
                </a:lnTo>
                <a:lnTo>
                  <a:pt x="397" y="1256"/>
                </a:lnTo>
                <a:lnTo>
                  <a:pt x="397" y="1256"/>
                </a:lnTo>
                <a:lnTo>
                  <a:pt x="397" y="1258"/>
                </a:lnTo>
                <a:lnTo>
                  <a:pt x="398" y="1265"/>
                </a:lnTo>
                <a:lnTo>
                  <a:pt x="399" y="1270"/>
                </a:lnTo>
                <a:lnTo>
                  <a:pt x="401" y="1274"/>
                </a:lnTo>
                <a:lnTo>
                  <a:pt x="404" y="1277"/>
                </a:lnTo>
                <a:lnTo>
                  <a:pt x="409" y="1280"/>
                </a:lnTo>
                <a:lnTo>
                  <a:pt x="409" y="1280"/>
                </a:lnTo>
                <a:lnTo>
                  <a:pt x="412" y="1281"/>
                </a:lnTo>
                <a:lnTo>
                  <a:pt x="417" y="1281"/>
                </a:lnTo>
                <a:lnTo>
                  <a:pt x="426" y="1280"/>
                </a:lnTo>
                <a:lnTo>
                  <a:pt x="433" y="1276"/>
                </a:lnTo>
                <a:lnTo>
                  <a:pt x="439" y="1274"/>
                </a:lnTo>
                <a:lnTo>
                  <a:pt x="439" y="1274"/>
                </a:lnTo>
                <a:lnTo>
                  <a:pt x="451" y="1262"/>
                </a:lnTo>
                <a:lnTo>
                  <a:pt x="460" y="1254"/>
                </a:lnTo>
                <a:lnTo>
                  <a:pt x="469" y="1250"/>
                </a:lnTo>
                <a:lnTo>
                  <a:pt x="469" y="1250"/>
                </a:lnTo>
                <a:lnTo>
                  <a:pt x="480" y="1244"/>
                </a:lnTo>
                <a:lnTo>
                  <a:pt x="490" y="1237"/>
                </a:lnTo>
                <a:lnTo>
                  <a:pt x="499" y="1231"/>
                </a:lnTo>
                <a:lnTo>
                  <a:pt x="506" y="1224"/>
                </a:lnTo>
                <a:lnTo>
                  <a:pt x="506" y="1224"/>
                </a:lnTo>
                <a:lnTo>
                  <a:pt x="512" y="1214"/>
                </a:lnTo>
                <a:lnTo>
                  <a:pt x="519" y="1201"/>
                </a:lnTo>
                <a:lnTo>
                  <a:pt x="524" y="1189"/>
                </a:lnTo>
                <a:lnTo>
                  <a:pt x="525" y="1184"/>
                </a:lnTo>
                <a:lnTo>
                  <a:pt x="525" y="1182"/>
                </a:lnTo>
                <a:lnTo>
                  <a:pt x="525" y="1182"/>
                </a:lnTo>
                <a:lnTo>
                  <a:pt x="522" y="1181"/>
                </a:lnTo>
                <a:lnTo>
                  <a:pt x="518" y="1181"/>
                </a:lnTo>
                <a:lnTo>
                  <a:pt x="504" y="1183"/>
                </a:lnTo>
                <a:lnTo>
                  <a:pt x="491" y="1185"/>
                </a:lnTo>
                <a:lnTo>
                  <a:pt x="481" y="1188"/>
                </a:lnTo>
                <a:lnTo>
                  <a:pt x="481" y="1188"/>
                </a:lnTo>
                <a:lnTo>
                  <a:pt x="479" y="1188"/>
                </a:lnTo>
                <a:lnTo>
                  <a:pt x="478" y="1188"/>
                </a:lnTo>
                <a:lnTo>
                  <a:pt x="474" y="1185"/>
                </a:lnTo>
                <a:lnTo>
                  <a:pt x="472" y="1182"/>
                </a:lnTo>
                <a:lnTo>
                  <a:pt x="470" y="1182"/>
                </a:lnTo>
                <a:lnTo>
                  <a:pt x="469" y="1182"/>
                </a:lnTo>
                <a:lnTo>
                  <a:pt x="469" y="1182"/>
                </a:lnTo>
                <a:lnTo>
                  <a:pt x="467" y="1182"/>
                </a:lnTo>
                <a:lnTo>
                  <a:pt x="460" y="1178"/>
                </a:lnTo>
                <a:lnTo>
                  <a:pt x="443" y="1167"/>
                </a:lnTo>
                <a:lnTo>
                  <a:pt x="424" y="1154"/>
                </a:lnTo>
                <a:lnTo>
                  <a:pt x="418" y="1149"/>
                </a:lnTo>
                <a:lnTo>
                  <a:pt x="415" y="1145"/>
                </a:lnTo>
                <a:lnTo>
                  <a:pt x="415" y="1145"/>
                </a:lnTo>
                <a:lnTo>
                  <a:pt x="407" y="1135"/>
                </a:lnTo>
                <a:lnTo>
                  <a:pt x="405" y="1126"/>
                </a:lnTo>
                <a:lnTo>
                  <a:pt x="403" y="1115"/>
                </a:lnTo>
                <a:lnTo>
                  <a:pt x="403" y="1115"/>
                </a:lnTo>
                <a:lnTo>
                  <a:pt x="400" y="1109"/>
                </a:lnTo>
                <a:lnTo>
                  <a:pt x="398" y="1102"/>
                </a:lnTo>
                <a:lnTo>
                  <a:pt x="392" y="1090"/>
                </a:lnTo>
                <a:lnTo>
                  <a:pt x="386" y="1079"/>
                </a:lnTo>
                <a:lnTo>
                  <a:pt x="384" y="1075"/>
                </a:lnTo>
                <a:lnTo>
                  <a:pt x="384" y="1073"/>
                </a:lnTo>
                <a:lnTo>
                  <a:pt x="384" y="1073"/>
                </a:lnTo>
                <a:lnTo>
                  <a:pt x="387" y="1068"/>
                </a:lnTo>
                <a:lnTo>
                  <a:pt x="397" y="1061"/>
                </a:lnTo>
                <a:lnTo>
                  <a:pt x="422" y="1041"/>
                </a:lnTo>
                <a:lnTo>
                  <a:pt x="463" y="1011"/>
                </a:lnTo>
                <a:lnTo>
                  <a:pt x="463" y="1011"/>
                </a:lnTo>
                <a:lnTo>
                  <a:pt x="531" y="963"/>
                </a:lnTo>
                <a:lnTo>
                  <a:pt x="531" y="963"/>
                </a:lnTo>
                <a:lnTo>
                  <a:pt x="536" y="958"/>
                </a:lnTo>
                <a:lnTo>
                  <a:pt x="539" y="951"/>
                </a:lnTo>
                <a:lnTo>
                  <a:pt x="543" y="942"/>
                </a:lnTo>
                <a:lnTo>
                  <a:pt x="545" y="934"/>
                </a:lnTo>
                <a:lnTo>
                  <a:pt x="550" y="920"/>
                </a:lnTo>
                <a:lnTo>
                  <a:pt x="553" y="915"/>
                </a:lnTo>
                <a:lnTo>
                  <a:pt x="554" y="914"/>
                </a:lnTo>
                <a:lnTo>
                  <a:pt x="555" y="914"/>
                </a:lnTo>
                <a:lnTo>
                  <a:pt x="555" y="914"/>
                </a:lnTo>
                <a:lnTo>
                  <a:pt x="585" y="914"/>
                </a:lnTo>
                <a:lnTo>
                  <a:pt x="610" y="914"/>
                </a:lnTo>
                <a:lnTo>
                  <a:pt x="610" y="914"/>
                </a:lnTo>
                <a:lnTo>
                  <a:pt x="608" y="992"/>
                </a:lnTo>
                <a:lnTo>
                  <a:pt x="607" y="1049"/>
                </a:lnTo>
                <a:lnTo>
                  <a:pt x="606" y="1068"/>
                </a:lnTo>
                <a:lnTo>
                  <a:pt x="604" y="1079"/>
                </a:lnTo>
                <a:lnTo>
                  <a:pt x="604" y="1079"/>
                </a:lnTo>
                <a:lnTo>
                  <a:pt x="601" y="1085"/>
                </a:lnTo>
                <a:lnTo>
                  <a:pt x="600" y="1093"/>
                </a:lnTo>
                <a:lnTo>
                  <a:pt x="598" y="1118"/>
                </a:lnTo>
                <a:lnTo>
                  <a:pt x="596" y="1141"/>
                </a:lnTo>
                <a:lnTo>
                  <a:pt x="596" y="1148"/>
                </a:lnTo>
                <a:lnTo>
                  <a:pt x="598" y="1151"/>
                </a:lnTo>
                <a:lnTo>
                  <a:pt x="598" y="1151"/>
                </a:lnTo>
                <a:lnTo>
                  <a:pt x="601" y="1154"/>
                </a:lnTo>
                <a:lnTo>
                  <a:pt x="605" y="1156"/>
                </a:lnTo>
                <a:lnTo>
                  <a:pt x="610" y="1158"/>
                </a:lnTo>
                <a:lnTo>
                  <a:pt x="610" y="1170"/>
                </a:lnTo>
                <a:lnTo>
                  <a:pt x="610" y="1170"/>
                </a:lnTo>
                <a:lnTo>
                  <a:pt x="606" y="1172"/>
                </a:lnTo>
                <a:lnTo>
                  <a:pt x="605" y="1173"/>
                </a:lnTo>
                <a:lnTo>
                  <a:pt x="604" y="1176"/>
                </a:lnTo>
                <a:lnTo>
                  <a:pt x="604" y="1176"/>
                </a:lnTo>
                <a:lnTo>
                  <a:pt x="604" y="1201"/>
                </a:lnTo>
                <a:lnTo>
                  <a:pt x="604" y="1211"/>
                </a:lnTo>
                <a:lnTo>
                  <a:pt x="605" y="1219"/>
                </a:lnTo>
                <a:lnTo>
                  <a:pt x="607" y="1227"/>
                </a:lnTo>
                <a:lnTo>
                  <a:pt x="610" y="1230"/>
                </a:lnTo>
                <a:lnTo>
                  <a:pt x="610" y="1230"/>
                </a:lnTo>
                <a:lnTo>
                  <a:pt x="616" y="1233"/>
                </a:lnTo>
                <a:lnTo>
                  <a:pt x="627" y="1235"/>
                </a:lnTo>
                <a:lnTo>
                  <a:pt x="657" y="1236"/>
                </a:lnTo>
                <a:lnTo>
                  <a:pt x="688" y="1237"/>
                </a:lnTo>
                <a:lnTo>
                  <a:pt x="708" y="1236"/>
                </a:lnTo>
                <a:lnTo>
                  <a:pt x="708" y="1236"/>
                </a:lnTo>
                <a:lnTo>
                  <a:pt x="725" y="1236"/>
                </a:lnTo>
                <a:lnTo>
                  <a:pt x="750" y="1235"/>
                </a:lnTo>
                <a:lnTo>
                  <a:pt x="762" y="1233"/>
                </a:lnTo>
                <a:lnTo>
                  <a:pt x="772" y="1229"/>
                </a:lnTo>
                <a:lnTo>
                  <a:pt x="775" y="1228"/>
                </a:lnTo>
                <a:lnTo>
                  <a:pt x="779" y="1225"/>
                </a:lnTo>
                <a:lnTo>
                  <a:pt x="780" y="1222"/>
                </a:lnTo>
                <a:lnTo>
                  <a:pt x="780" y="1218"/>
                </a:lnTo>
                <a:lnTo>
                  <a:pt x="780" y="1218"/>
                </a:lnTo>
                <a:lnTo>
                  <a:pt x="779" y="1212"/>
                </a:lnTo>
                <a:lnTo>
                  <a:pt x="774" y="1206"/>
                </a:lnTo>
                <a:lnTo>
                  <a:pt x="769" y="1201"/>
                </a:lnTo>
                <a:lnTo>
                  <a:pt x="763" y="1198"/>
                </a:lnTo>
                <a:lnTo>
                  <a:pt x="749" y="1191"/>
                </a:lnTo>
                <a:lnTo>
                  <a:pt x="738" y="1188"/>
                </a:lnTo>
                <a:lnTo>
                  <a:pt x="738" y="1188"/>
                </a:lnTo>
                <a:lnTo>
                  <a:pt x="725" y="1183"/>
                </a:lnTo>
                <a:lnTo>
                  <a:pt x="709" y="1174"/>
                </a:lnTo>
                <a:lnTo>
                  <a:pt x="690" y="1164"/>
                </a:lnTo>
                <a:lnTo>
                  <a:pt x="677" y="1151"/>
                </a:lnTo>
                <a:lnTo>
                  <a:pt x="696" y="1145"/>
                </a:lnTo>
                <a:lnTo>
                  <a:pt x="696" y="1145"/>
                </a:lnTo>
                <a:lnTo>
                  <a:pt x="694" y="1069"/>
                </a:lnTo>
                <a:lnTo>
                  <a:pt x="694" y="1012"/>
                </a:lnTo>
                <a:lnTo>
                  <a:pt x="696" y="975"/>
                </a:lnTo>
                <a:lnTo>
                  <a:pt x="696" y="975"/>
                </a:lnTo>
                <a:lnTo>
                  <a:pt x="696" y="953"/>
                </a:lnTo>
                <a:lnTo>
                  <a:pt x="696" y="929"/>
                </a:lnTo>
                <a:lnTo>
                  <a:pt x="696" y="902"/>
                </a:lnTo>
                <a:lnTo>
                  <a:pt x="696" y="902"/>
                </a:lnTo>
                <a:lnTo>
                  <a:pt x="697" y="902"/>
                </a:lnTo>
                <a:lnTo>
                  <a:pt x="703" y="901"/>
                </a:lnTo>
                <a:lnTo>
                  <a:pt x="705" y="900"/>
                </a:lnTo>
                <a:lnTo>
                  <a:pt x="709" y="897"/>
                </a:lnTo>
                <a:lnTo>
                  <a:pt x="711" y="895"/>
                </a:lnTo>
                <a:lnTo>
                  <a:pt x="714" y="890"/>
                </a:lnTo>
                <a:lnTo>
                  <a:pt x="714" y="890"/>
                </a:lnTo>
                <a:lnTo>
                  <a:pt x="715" y="884"/>
                </a:lnTo>
                <a:lnTo>
                  <a:pt x="714" y="877"/>
                </a:lnTo>
                <a:lnTo>
                  <a:pt x="710" y="862"/>
                </a:lnTo>
                <a:lnTo>
                  <a:pt x="705" y="848"/>
                </a:lnTo>
                <a:lnTo>
                  <a:pt x="702" y="834"/>
                </a:lnTo>
                <a:lnTo>
                  <a:pt x="702" y="834"/>
                </a:lnTo>
                <a:lnTo>
                  <a:pt x="694" y="815"/>
                </a:lnTo>
                <a:lnTo>
                  <a:pt x="682" y="785"/>
                </a:lnTo>
                <a:lnTo>
                  <a:pt x="670" y="756"/>
                </a:lnTo>
                <a:lnTo>
                  <a:pt x="667" y="745"/>
                </a:lnTo>
                <a:lnTo>
                  <a:pt x="664" y="737"/>
                </a:lnTo>
                <a:lnTo>
                  <a:pt x="664" y="737"/>
                </a:lnTo>
                <a:lnTo>
                  <a:pt x="660" y="642"/>
                </a:lnTo>
                <a:lnTo>
                  <a:pt x="657" y="576"/>
                </a:lnTo>
                <a:lnTo>
                  <a:pt x="654" y="551"/>
                </a:lnTo>
                <a:lnTo>
                  <a:pt x="652" y="536"/>
                </a:lnTo>
                <a:lnTo>
                  <a:pt x="652" y="536"/>
                </a:lnTo>
                <a:lnTo>
                  <a:pt x="651" y="523"/>
                </a:lnTo>
                <a:lnTo>
                  <a:pt x="650" y="505"/>
                </a:lnTo>
                <a:lnTo>
                  <a:pt x="648" y="460"/>
                </a:lnTo>
                <a:lnTo>
                  <a:pt x="648" y="418"/>
                </a:lnTo>
                <a:lnTo>
                  <a:pt x="647" y="403"/>
                </a:lnTo>
                <a:lnTo>
                  <a:pt x="646" y="396"/>
                </a:lnTo>
                <a:lnTo>
                  <a:pt x="646" y="396"/>
                </a:lnTo>
                <a:lnTo>
                  <a:pt x="639" y="372"/>
                </a:lnTo>
                <a:lnTo>
                  <a:pt x="634" y="354"/>
                </a:lnTo>
                <a:lnTo>
                  <a:pt x="634" y="354"/>
                </a:lnTo>
                <a:lnTo>
                  <a:pt x="635" y="339"/>
                </a:lnTo>
                <a:lnTo>
                  <a:pt x="636" y="326"/>
                </a:lnTo>
                <a:lnTo>
                  <a:pt x="635" y="321"/>
                </a:lnTo>
                <a:lnTo>
                  <a:pt x="634" y="317"/>
                </a:lnTo>
                <a:lnTo>
                  <a:pt x="634" y="317"/>
                </a:lnTo>
                <a:lnTo>
                  <a:pt x="625" y="302"/>
                </a:lnTo>
                <a:lnTo>
                  <a:pt x="610" y="281"/>
                </a:lnTo>
                <a:lnTo>
                  <a:pt x="610" y="281"/>
                </a:lnTo>
                <a:lnTo>
                  <a:pt x="601" y="271"/>
                </a:lnTo>
                <a:lnTo>
                  <a:pt x="595" y="265"/>
                </a:lnTo>
                <a:lnTo>
                  <a:pt x="590" y="259"/>
                </a:lnTo>
                <a:lnTo>
                  <a:pt x="585" y="249"/>
                </a:lnTo>
                <a:lnTo>
                  <a:pt x="585" y="249"/>
                </a:lnTo>
                <a:lnTo>
                  <a:pt x="577" y="229"/>
                </a:lnTo>
                <a:lnTo>
                  <a:pt x="573" y="219"/>
                </a:lnTo>
                <a:lnTo>
                  <a:pt x="573" y="195"/>
                </a:lnTo>
                <a:lnTo>
                  <a:pt x="573" y="195"/>
                </a:lnTo>
                <a:lnTo>
                  <a:pt x="585" y="193"/>
                </a:lnTo>
                <a:lnTo>
                  <a:pt x="595" y="190"/>
                </a:lnTo>
                <a:lnTo>
                  <a:pt x="604" y="189"/>
                </a:lnTo>
                <a:lnTo>
                  <a:pt x="604" y="189"/>
                </a:lnTo>
                <a:lnTo>
                  <a:pt x="606" y="188"/>
                </a:lnTo>
                <a:lnTo>
                  <a:pt x="610" y="185"/>
                </a:lnTo>
                <a:lnTo>
                  <a:pt x="614" y="177"/>
                </a:lnTo>
                <a:lnTo>
                  <a:pt x="622" y="159"/>
                </a:lnTo>
                <a:lnTo>
                  <a:pt x="622" y="159"/>
                </a:lnTo>
                <a:lnTo>
                  <a:pt x="623" y="150"/>
                </a:lnTo>
                <a:lnTo>
                  <a:pt x="624" y="137"/>
                </a:lnTo>
                <a:lnTo>
                  <a:pt x="623" y="125"/>
                </a:lnTo>
                <a:lnTo>
                  <a:pt x="622" y="116"/>
                </a:lnTo>
                <a:lnTo>
                  <a:pt x="622" y="116"/>
                </a:lnTo>
                <a:lnTo>
                  <a:pt x="621" y="110"/>
                </a:lnTo>
                <a:lnTo>
                  <a:pt x="621" y="105"/>
                </a:lnTo>
                <a:lnTo>
                  <a:pt x="621" y="101"/>
                </a:lnTo>
                <a:lnTo>
                  <a:pt x="622" y="98"/>
                </a:lnTo>
                <a:lnTo>
                  <a:pt x="622" y="98"/>
                </a:lnTo>
                <a:lnTo>
                  <a:pt x="623" y="93"/>
                </a:lnTo>
                <a:lnTo>
                  <a:pt x="624" y="85"/>
                </a:lnTo>
                <a:lnTo>
                  <a:pt x="623" y="73"/>
                </a:lnTo>
                <a:lnTo>
                  <a:pt x="622" y="62"/>
                </a:lnTo>
                <a:lnTo>
                  <a:pt x="622" y="62"/>
                </a:lnTo>
                <a:lnTo>
                  <a:pt x="621" y="50"/>
                </a:lnTo>
                <a:lnTo>
                  <a:pt x="621" y="38"/>
                </a:lnTo>
                <a:lnTo>
                  <a:pt x="619" y="33"/>
                </a:lnTo>
                <a:lnTo>
                  <a:pt x="618" y="28"/>
                </a:lnTo>
                <a:lnTo>
                  <a:pt x="614" y="23"/>
                </a:lnTo>
                <a:lnTo>
                  <a:pt x="610" y="18"/>
                </a:lnTo>
                <a:lnTo>
                  <a:pt x="610" y="18"/>
                </a:lnTo>
                <a:lnTo>
                  <a:pt x="589" y="6"/>
                </a:lnTo>
                <a:lnTo>
                  <a:pt x="579" y="2"/>
                </a:lnTo>
                <a:lnTo>
                  <a:pt x="573" y="0"/>
                </a:lnTo>
                <a:lnTo>
                  <a:pt x="573" y="0"/>
                </a:lnTo>
                <a:lnTo>
                  <a:pt x="561" y="0"/>
                </a:lnTo>
                <a:lnTo>
                  <a:pt x="555" y="0"/>
                </a:lnTo>
                <a:lnTo>
                  <a:pt x="555" y="0"/>
                </a:lnTo>
                <a:lnTo>
                  <a:pt x="543" y="4"/>
                </a:lnTo>
                <a:lnTo>
                  <a:pt x="531" y="6"/>
                </a:lnTo>
                <a:lnTo>
                  <a:pt x="531" y="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29">
            <a:extLst>
              <a:ext uri="{FF2B5EF4-FFF2-40B4-BE49-F238E27FC236}">
                <a16:creationId xmlns:a16="http://schemas.microsoft.com/office/drawing/2014/main" id="{D067BAE1-1CFA-4C7A-9DE9-FD8B5F418D7E}"/>
              </a:ext>
            </a:extLst>
          </p:cNvPr>
          <p:cNvSpPr>
            <a:spLocks/>
          </p:cNvSpPr>
          <p:nvPr/>
        </p:nvSpPr>
        <p:spPr bwMode="auto">
          <a:xfrm>
            <a:off x="6354170" y="4601980"/>
            <a:ext cx="965856" cy="1735665"/>
          </a:xfrm>
          <a:custGeom>
            <a:avLst/>
            <a:gdLst>
              <a:gd name="T0" fmla="*/ 150 w 739"/>
              <a:gd name="T1" fmla="*/ 219 h 1328"/>
              <a:gd name="T2" fmla="*/ 98 w 739"/>
              <a:gd name="T3" fmla="*/ 334 h 1328"/>
              <a:gd name="T4" fmla="*/ 69 w 739"/>
              <a:gd name="T5" fmla="*/ 486 h 1328"/>
              <a:gd name="T6" fmla="*/ 30 w 739"/>
              <a:gd name="T7" fmla="*/ 576 h 1328"/>
              <a:gd name="T8" fmla="*/ 1 w 739"/>
              <a:gd name="T9" fmla="*/ 635 h 1328"/>
              <a:gd name="T10" fmla="*/ 29 w 739"/>
              <a:gd name="T11" fmla="*/ 629 h 1328"/>
              <a:gd name="T12" fmla="*/ 40 w 739"/>
              <a:gd name="T13" fmla="*/ 633 h 1328"/>
              <a:gd name="T14" fmla="*/ 72 w 739"/>
              <a:gd name="T15" fmla="*/ 607 h 1328"/>
              <a:gd name="T16" fmla="*/ 141 w 739"/>
              <a:gd name="T17" fmla="*/ 520 h 1328"/>
              <a:gd name="T18" fmla="*/ 181 w 739"/>
              <a:gd name="T19" fmla="*/ 582 h 1328"/>
              <a:gd name="T20" fmla="*/ 196 w 739"/>
              <a:gd name="T21" fmla="*/ 938 h 1328"/>
              <a:gd name="T22" fmla="*/ 258 w 739"/>
              <a:gd name="T23" fmla="*/ 1078 h 1328"/>
              <a:gd name="T24" fmla="*/ 287 w 739"/>
              <a:gd name="T25" fmla="*/ 1200 h 1328"/>
              <a:gd name="T26" fmla="*/ 242 w 739"/>
              <a:gd name="T27" fmla="*/ 1263 h 1328"/>
              <a:gd name="T28" fmla="*/ 247 w 739"/>
              <a:gd name="T29" fmla="*/ 1311 h 1328"/>
              <a:gd name="T30" fmla="*/ 351 w 739"/>
              <a:gd name="T31" fmla="*/ 1279 h 1328"/>
              <a:gd name="T32" fmla="*/ 426 w 739"/>
              <a:gd name="T33" fmla="*/ 1304 h 1328"/>
              <a:gd name="T34" fmla="*/ 480 w 739"/>
              <a:gd name="T35" fmla="*/ 1319 h 1328"/>
              <a:gd name="T36" fmla="*/ 539 w 739"/>
              <a:gd name="T37" fmla="*/ 1258 h 1328"/>
              <a:gd name="T38" fmla="*/ 505 w 739"/>
              <a:gd name="T39" fmla="*/ 1175 h 1328"/>
              <a:gd name="T40" fmla="*/ 512 w 739"/>
              <a:gd name="T41" fmla="*/ 1135 h 1328"/>
              <a:gd name="T42" fmla="*/ 624 w 739"/>
              <a:gd name="T43" fmla="*/ 1235 h 1328"/>
              <a:gd name="T44" fmla="*/ 627 w 739"/>
              <a:gd name="T45" fmla="*/ 1318 h 1328"/>
              <a:gd name="T46" fmla="*/ 702 w 739"/>
              <a:gd name="T47" fmla="*/ 1302 h 1328"/>
              <a:gd name="T48" fmla="*/ 731 w 739"/>
              <a:gd name="T49" fmla="*/ 1244 h 1328"/>
              <a:gd name="T50" fmla="*/ 670 w 739"/>
              <a:gd name="T51" fmla="*/ 1198 h 1328"/>
              <a:gd name="T52" fmla="*/ 584 w 739"/>
              <a:gd name="T53" fmla="*/ 1066 h 1328"/>
              <a:gd name="T54" fmla="*/ 601 w 739"/>
              <a:gd name="T55" fmla="*/ 994 h 1328"/>
              <a:gd name="T56" fmla="*/ 592 w 739"/>
              <a:gd name="T57" fmla="*/ 835 h 1328"/>
              <a:gd name="T58" fmla="*/ 593 w 739"/>
              <a:gd name="T59" fmla="*/ 708 h 1328"/>
              <a:gd name="T60" fmla="*/ 584 w 739"/>
              <a:gd name="T61" fmla="*/ 624 h 1328"/>
              <a:gd name="T62" fmla="*/ 539 w 739"/>
              <a:gd name="T63" fmla="*/ 600 h 1328"/>
              <a:gd name="T64" fmla="*/ 454 w 739"/>
              <a:gd name="T65" fmla="*/ 651 h 1328"/>
              <a:gd name="T66" fmla="*/ 454 w 739"/>
              <a:gd name="T67" fmla="*/ 732 h 1328"/>
              <a:gd name="T68" fmla="*/ 490 w 739"/>
              <a:gd name="T69" fmla="*/ 750 h 1328"/>
              <a:gd name="T70" fmla="*/ 461 w 739"/>
              <a:gd name="T71" fmla="*/ 819 h 1328"/>
              <a:gd name="T72" fmla="*/ 420 w 739"/>
              <a:gd name="T73" fmla="*/ 963 h 1328"/>
              <a:gd name="T74" fmla="*/ 446 w 739"/>
              <a:gd name="T75" fmla="*/ 995 h 1328"/>
              <a:gd name="T76" fmla="*/ 454 w 739"/>
              <a:gd name="T77" fmla="*/ 1030 h 1328"/>
              <a:gd name="T78" fmla="*/ 395 w 739"/>
              <a:gd name="T79" fmla="*/ 1011 h 1328"/>
              <a:gd name="T80" fmla="*/ 343 w 739"/>
              <a:gd name="T81" fmla="*/ 896 h 1328"/>
              <a:gd name="T82" fmla="*/ 348 w 739"/>
              <a:gd name="T83" fmla="*/ 775 h 1328"/>
              <a:gd name="T84" fmla="*/ 368 w 739"/>
              <a:gd name="T85" fmla="*/ 766 h 1328"/>
              <a:gd name="T86" fmla="*/ 392 w 739"/>
              <a:gd name="T87" fmla="*/ 754 h 1328"/>
              <a:gd name="T88" fmla="*/ 429 w 739"/>
              <a:gd name="T89" fmla="*/ 663 h 1328"/>
              <a:gd name="T90" fmla="*/ 437 w 739"/>
              <a:gd name="T91" fmla="*/ 543 h 1328"/>
              <a:gd name="T92" fmla="*/ 454 w 739"/>
              <a:gd name="T93" fmla="*/ 419 h 1328"/>
              <a:gd name="T94" fmla="*/ 432 w 739"/>
              <a:gd name="T95" fmla="*/ 254 h 1328"/>
              <a:gd name="T96" fmla="*/ 395 w 739"/>
              <a:gd name="T97" fmla="*/ 192 h 1328"/>
              <a:gd name="T98" fmla="*/ 321 w 739"/>
              <a:gd name="T99" fmla="*/ 172 h 1328"/>
              <a:gd name="T100" fmla="*/ 311 w 739"/>
              <a:gd name="T101" fmla="*/ 132 h 1328"/>
              <a:gd name="T102" fmla="*/ 304 w 739"/>
              <a:gd name="T103" fmla="*/ 86 h 1328"/>
              <a:gd name="T104" fmla="*/ 258 w 739"/>
              <a:gd name="T105" fmla="*/ 8 h 1328"/>
              <a:gd name="T106" fmla="*/ 220 w 739"/>
              <a:gd name="T107" fmla="*/ 1 h 1328"/>
              <a:gd name="T108" fmla="*/ 176 w 739"/>
              <a:gd name="T109" fmla="*/ 34 h 1328"/>
              <a:gd name="T110" fmla="*/ 161 w 739"/>
              <a:gd name="T111" fmla="*/ 86 h 1328"/>
              <a:gd name="T112" fmla="*/ 154 w 739"/>
              <a:gd name="T113" fmla="*/ 106 h 1328"/>
              <a:gd name="T114" fmla="*/ 179 w 739"/>
              <a:gd name="T115" fmla="*/ 158 h 1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39" h="1328">
                <a:moveTo>
                  <a:pt x="188" y="189"/>
                </a:moveTo>
                <a:lnTo>
                  <a:pt x="188" y="189"/>
                </a:lnTo>
                <a:lnTo>
                  <a:pt x="183" y="199"/>
                </a:lnTo>
                <a:lnTo>
                  <a:pt x="178" y="207"/>
                </a:lnTo>
                <a:lnTo>
                  <a:pt x="177" y="209"/>
                </a:lnTo>
                <a:lnTo>
                  <a:pt x="176" y="209"/>
                </a:lnTo>
                <a:lnTo>
                  <a:pt x="176" y="209"/>
                </a:lnTo>
                <a:lnTo>
                  <a:pt x="170" y="210"/>
                </a:lnTo>
                <a:lnTo>
                  <a:pt x="161" y="214"/>
                </a:lnTo>
                <a:lnTo>
                  <a:pt x="150" y="219"/>
                </a:lnTo>
                <a:lnTo>
                  <a:pt x="145" y="222"/>
                </a:lnTo>
                <a:lnTo>
                  <a:pt x="141" y="226"/>
                </a:lnTo>
                <a:lnTo>
                  <a:pt x="141" y="226"/>
                </a:lnTo>
                <a:lnTo>
                  <a:pt x="136" y="233"/>
                </a:lnTo>
                <a:lnTo>
                  <a:pt x="131" y="245"/>
                </a:lnTo>
                <a:lnTo>
                  <a:pt x="119" y="278"/>
                </a:lnTo>
                <a:lnTo>
                  <a:pt x="107" y="311"/>
                </a:lnTo>
                <a:lnTo>
                  <a:pt x="102" y="324"/>
                </a:lnTo>
                <a:lnTo>
                  <a:pt x="98" y="334"/>
                </a:lnTo>
                <a:lnTo>
                  <a:pt x="98" y="334"/>
                </a:lnTo>
                <a:lnTo>
                  <a:pt x="89" y="353"/>
                </a:lnTo>
                <a:lnTo>
                  <a:pt x="76" y="382"/>
                </a:lnTo>
                <a:lnTo>
                  <a:pt x="67" y="411"/>
                </a:lnTo>
                <a:lnTo>
                  <a:pt x="64" y="423"/>
                </a:lnTo>
                <a:lnTo>
                  <a:pt x="63" y="432"/>
                </a:lnTo>
                <a:lnTo>
                  <a:pt x="63" y="432"/>
                </a:lnTo>
                <a:lnTo>
                  <a:pt x="66" y="448"/>
                </a:lnTo>
                <a:lnTo>
                  <a:pt x="68" y="465"/>
                </a:lnTo>
                <a:lnTo>
                  <a:pt x="69" y="480"/>
                </a:lnTo>
                <a:lnTo>
                  <a:pt x="69" y="486"/>
                </a:lnTo>
                <a:lnTo>
                  <a:pt x="68" y="492"/>
                </a:lnTo>
                <a:lnTo>
                  <a:pt x="68" y="492"/>
                </a:lnTo>
                <a:lnTo>
                  <a:pt x="62" y="506"/>
                </a:lnTo>
                <a:lnTo>
                  <a:pt x="55" y="523"/>
                </a:lnTo>
                <a:lnTo>
                  <a:pt x="41" y="548"/>
                </a:lnTo>
                <a:lnTo>
                  <a:pt x="41" y="548"/>
                </a:lnTo>
                <a:lnTo>
                  <a:pt x="39" y="554"/>
                </a:lnTo>
                <a:lnTo>
                  <a:pt x="35" y="564"/>
                </a:lnTo>
                <a:lnTo>
                  <a:pt x="32" y="572"/>
                </a:lnTo>
                <a:lnTo>
                  <a:pt x="30" y="576"/>
                </a:lnTo>
                <a:lnTo>
                  <a:pt x="29" y="577"/>
                </a:lnTo>
                <a:lnTo>
                  <a:pt x="29" y="577"/>
                </a:lnTo>
                <a:lnTo>
                  <a:pt x="15" y="588"/>
                </a:lnTo>
                <a:lnTo>
                  <a:pt x="6" y="594"/>
                </a:lnTo>
                <a:lnTo>
                  <a:pt x="4" y="597"/>
                </a:lnTo>
                <a:lnTo>
                  <a:pt x="3" y="599"/>
                </a:lnTo>
                <a:lnTo>
                  <a:pt x="3" y="599"/>
                </a:lnTo>
                <a:lnTo>
                  <a:pt x="0" y="618"/>
                </a:lnTo>
                <a:lnTo>
                  <a:pt x="0" y="630"/>
                </a:lnTo>
                <a:lnTo>
                  <a:pt x="1" y="635"/>
                </a:lnTo>
                <a:lnTo>
                  <a:pt x="3" y="638"/>
                </a:lnTo>
                <a:lnTo>
                  <a:pt x="3" y="638"/>
                </a:lnTo>
                <a:lnTo>
                  <a:pt x="7" y="641"/>
                </a:lnTo>
                <a:lnTo>
                  <a:pt x="10" y="646"/>
                </a:lnTo>
                <a:lnTo>
                  <a:pt x="12" y="647"/>
                </a:lnTo>
                <a:lnTo>
                  <a:pt x="15" y="647"/>
                </a:lnTo>
                <a:lnTo>
                  <a:pt x="16" y="646"/>
                </a:lnTo>
                <a:lnTo>
                  <a:pt x="16" y="646"/>
                </a:lnTo>
                <a:lnTo>
                  <a:pt x="22" y="640"/>
                </a:lnTo>
                <a:lnTo>
                  <a:pt x="29" y="629"/>
                </a:lnTo>
                <a:lnTo>
                  <a:pt x="38" y="616"/>
                </a:lnTo>
                <a:lnTo>
                  <a:pt x="38" y="616"/>
                </a:lnTo>
                <a:lnTo>
                  <a:pt x="36" y="618"/>
                </a:lnTo>
                <a:lnTo>
                  <a:pt x="34" y="624"/>
                </a:lnTo>
                <a:lnTo>
                  <a:pt x="34" y="628"/>
                </a:lnTo>
                <a:lnTo>
                  <a:pt x="34" y="630"/>
                </a:lnTo>
                <a:lnTo>
                  <a:pt x="35" y="633"/>
                </a:lnTo>
                <a:lnTo>
                  <a:pt x="38" y="633"/>
                </a:lnTo>
                <a:lnTo>
                  <a:pt x="38" y="633"/>
                </a:lnTo>
                <a:lnTo>
                  <a:pt x="40" y="633"/>
                </a:lnTo>
                <a:lnTo>
                  <a:pt x="44" y="633"/>
                </a:lnTo>
                <a:lnTo>
                  <a:pt x="49" y="629"/>
                </a:lnTo>
                <a:lnTo>
                  <a:pt x="52" y="623"/>
                </a:lnTo>
                <a:lnTo>
                  <a:pt x="55" y="616"/>
                </a:lnTo>
                <a:lnTo>
                  <a:pt x="55" y="616"/>
                </a:lnTo>
                <a:lnTo>
                  <a:pt x="56" y="614"/>
                </a:lnTo>
                <a:lnTo>
                  <a:pt x="58" y="611"/>
                </a:lnTo>
                <a:lnTo>
                  <a:pt x="64" y="609"/>
                </a:lnTo>
                <a:lnTo>
                  <a:pt x="69" y="607"/>
                </a:lnTo>
                <a:lnTo>
                  <a:pt x="72" y="607"/>
                </a:lnTo>
                <a:lnTo>
                  <a:pt x="102" y="565"/>
                </a:lnTo>
                <a:lnTo>
                  <a:pt x="102" y="565"/>
                </a:lnTo>
                <a:lnTo>
                  <a:pt x="105" y="564"/>
                </a:lnTo>
                <a:lnTo>
                  <a:pt x="114" y="560"/>
                </a:lnTo>
                <a:lnTo>
                  <a:pt x="124" y="553"/>
                </a:lnTo>
                <a:lnTo>
                  <a:pt x="128" y="549"/>
                </a:lnTo>
                <a:lnTo>
                  <a:pt x="132" y="543"/>
                </a:lnTo>
                <a:lnTo>
                  <a:pt x="132" y="543"/>
                </a:lnTo>
                <a:lnTo>
                  <a:pt x="136" y="535"/>
                </a:lnTo>
                <a:lnTo>
                  <a:pt x="141" y="520"/>
                </a:lnTo>
                <a:lnTo>
                  <a:pt x="150" y="483"/>
                </a:lnTo>
                <a:lnTo>
                  <a:pt x="162" y="432"/>
                </a:lnTo>
                <a:lnTo>
                  <a:pt x="162" y="432"/>
                </a:lnTo>
                <a:lnTo>
                  <a:pt x="167" y="478"/>
                </a:lnTo>
                <a:lnTo>
                  <a:pt x="172" y="512"/>
                </a:lnTo>
                <a:lnTo>
                  <a:pt x="176" y="535"/>
                </a:lnTo>
                <a:lnTo>
                  <a:pt x="176" y="535"/>
                </a:lnTo>
                <a:lnTo>
                  <a:pt x="177" y="549"/>
                </a:lnTo>
                <a:lnTo>
                  <a:pt x="179" y="566"/>
                </a:lnTo>
                <a:lnTo>
                  <a:pt x="181" y="582"/>
                </a:lnTo>
                <a:lnTo>
                  <a:pt x="179" y="591"/>
                </a:lnTo>
                <a:lnTo>
                  <a:pt x="179" y="591"/>
                </a:lnTo>
                <a:lnTo>
                  <a:pt x="178" y="595"/>
                </a:lnTo>
                <a:lnTo>
                  <a:pt x="178" y="599"/>
                </a:lnTo>
                <a:lnTo>
                  <a:pt x="179" y="604"/>
                </a:lnTo>
                <a:lnTo>
                  <a:pt x="188" y="612"/>
                </a:lnTo>
                <a:lnTo>
                  <a:pt x="193" y="835"/>
                </a:lnTo>
                <a:lnTo>
                  <a:pt x="193" y="835"/>
                </a:lnTo>
                <a:lnTo>
                  <a:pt x="196" y="938"/>
                </a:lnTo>
                <a:lnTo>
                  <a:pt x="196" y="938"/>
                </a:lnTo>
                <a:lnTo>
                  <a:pt x="200" y="946"/>
                </a:lnTo>
                <a:lnTo>
                  <a:pt x="206" y="961"/>
                </a:lnTo>
                <a:lnTo>
                  <a:pt x="225" y="997"/>
                </a:lnTo>
                <a:lnTo>
                  <a:pt x="243" y="1035"/>
                </a:lnTo>
                <a:lnTo>
                  <a:pt x="251" y="1048"/>
                </a:lnTo>
                <a:lnTo>
                  <a:pt x="252" y="1054"/>
                </a:lnTo>
                <a:lnTo>
                  <a:pt x="252" y="1058"/>
                </a:lnTo>
                <a:lnTo>
                  <a:pt x="252" y="1058"/>
                </a:lnTo>
                <a:lnTo>
                  <a:pt x="254" y="1065"/>
                </a:lnTo>
                <a:lnTo>
                  <a:pt x="258" y="1078"/>
                </a:lnTo>
                <a:lnTo>
                  <a:pt x="270" y="1110"/>
                </a:lnTo>
                <a:lnTo>
                  <a:pt x="287" y="1151"/>
                </a:lnTo>
                <a:lnTo>
                  <a:pt x="296" y="1151"/>
                </a:lnTo>
                <a:lnTo>
                  <a:pt x="296" y="1151"/>
                </a:lnTo>
                <a:lnTo>
                  <a:pt x="297" y="1167"/>
                </a:lnTo>
                <a:lnTo>
                  <a:pt x="297" y="1178"/>
                </a:lnTo>
                <a:lnTo>
                  <a:pt x="296" y="1186"/>
                </a:lnTo>
                <a:lnTo>
                  <a:pt x="296" y="1186"/>
                </a:lnTo>
                <a:lnTo>
                  <a:pt x="292" y="1191"/>
                </a:lnTo>
                <a:lnTo>
                  <a:pt x="287" y="1200"/>
                </a:lnTo>
                <a:lnTo>
                  <a:pt x="274" y="1215"/>
                </a:lnTo>
                <a:lnTo>
                  <a:pt x="274" y="1215"/>
                </a:lnTo>
                <a:lnTo>
                  <a:pt x="269" y="1224"/>
                </a:lnTo>
                <a:lnTo>
                  <a:pt x="264" y="1232"/>
                </a:lnTo>
                <a:lnTo>
                  <a:pt x="262" y="1241"/>
                </a:lnTo>
                <a:lnTo>
                  <a:pt x="259" y="1243"/>
                </a:lnTo>
                <a:lnTo>
                  <a:pt x="257" y="1246"/>
                </a:lnTo>
                <a:lnTo>
                  <a:pt x="257" y="1246"/>
                </a:lnTo>
                <a:lnTo>
                  <a:pt x="251" y="1252"/>
                </a:lnTo>
                <a:lnTo>
                  <a:pt x="242" y="1263"/>
                </a:lnTo>
                <a:lnTo>
                  <a:pt x="235" y="1273"/>
                </a:lnTo>
                <a:lnTo>
                  <a:pt x="231" y="1279"/>
                </a:lnTo>
                <a:lnTo>
                  <a:pt x="231" y="1279"/>
                </a:lnTo>
                <a:lnTo>
                  <a:pt x="230" y="1286"/>
                </a:lnTo>
                <a:lnTo>
                  <a:pt x="230" y="1292"/>
                </a:lnTo>
                <a:lnTo>
                  <a:pt x="231" y="1299"/>
                </a:lnTo>
                <a:lnTo>
                  <a:pt x="235" y="1306"/>
                </a:lnTo>
                <a:lnTo>
                  <a:pt x="235" y="1306"/>
                </a:lnTo>
                <a:lnTo>
                  <a:pt x="240" y="1309"/>
                </a:lnTo>
                <a:lnTo>
                  <a:pt x="247" y="1311"/>
                </a:lnTo>
                <a:lnTo>
                  <a:pt x="257" y="1313"/>
                </a:lnTo>
                <a:lnTo>
                  <a:pt x="266" y="1315"/>
                </a:lnTo>
                <a:lnTo>
                  <a:pt x="279" y="1315"/>
                </a:lnTo>
                <a:lnTo>
                  <a:pt x="289" y="1315"/>
                </a:lnTo>
                <a:lnTo>
                  <a:pt x="300" y="1313"/>
                </a:lnTo>
                <a:lnTo>
                  <a:pt x="309" y="1310"/>
                </a:lnTo>
                <a:lnTo>
                  <a:pt x="309" y="1310"/>
                </a:lnTo>
                <a:lnTo>
                  <a:pt x="323" y="1301"/>
                </a:lnTo>
                <a:lnTo>
                  <a:pt x="337" y="1292"/>
                </a:lnTo>
                <a:lnTo>
                  <a:pt x="351" y="1279"/>
                </a:lnTo>
                <a:lnTo>
                  <a:pt x="459" y="1271"/>
                </a:lnTo>
                <a:lnTo>
                  <a:pt x="459" y="1271"/>
                </a:lnTo>
                <a:lnTo>
                  <a:pt x="459" y="1271"/>
                </a:lnTo>
                <a:lnTo>
                  <a:pt x="458" y="1271"/>
                </a:lnTo>
                <a:lnTo>
                  <a:pt x="450" y="1279"/>
                </a:lnTo>
                <a:lnTo>
                  <a:pt x="450" y="1279"/>
                </a:lnTo>
                <a:lnTo>
                  <a:pt x="438" y="1293"/>
                </a:lnTo>
                <a:lnTo>
                  <a:pt x="429" y="1301"/>
                </a:lnTo>
                <a:lnTo>
                  <a:pt x="429" y="1301"/>
                </a:lnTo>
                <a:lnTo>
                  <a:pt x="426" y="1304"/>
                </a:lnTo>
                <a:lnTo>
                  <a:pt x="426" y="1307"/>
                </a:lnTo>
                <a:lnTo>
                  <a:pt x="426" y="1310"/>
                </a:lnTo>
                <a:lnTo>
                  <a:pt x="427" y="1313"/>
                </a:lnTo>
                <a:lnTo>
                  <a:pt x="431" y="1318"/>
                </a:lnTo>
                <a:lnTo>
                  <a:pt x="434" y="1323"/>
                </a:lnTo>
                <a:lnTo>
                  <a:pt x="434" y="1323"/>
                </a:lnTo>
                <a:lnTo>
                  <a:pt x="436" y="1324"/>
                </a:lnTo>
                <a:lnTo>
                  <a:pt x="442" y="1324"/>
                </a:lnTo>
                <a:lnTo>
                  <a:pt x="461" y="1322"/>
                </a:lnTo>
                <a:lnTo>
                  <a:pt x="480" y="1319"/>
                </a:lnTo>
                <a:lnTo>
                  <a:pt x="489" y="1318"/>
                </a:lnTo>
                <a:lnTo>
                  <a:pt x="489" y="1318"/>
                </a:lnTo>
                <a:lnTo>
                  <a:pt x="499" y="1318"/>
                </a:lnTo>
                <a:lnTo>
                  <a:pt x="518" y="1317"/>
                </a:lnTo>
                <a:lnTo>
                  <a:pt x="545" y="1315"/>
                </a:lnTo>
                <a:lnTo>
                  <a:pt x="541" y="1284"/>
                </a:lnTo>
                <a:lnTo>
                  <a:pt x="541" y="1284"/>
                </a:lnTo>
                <a:lnTo>
                  <a:pt x="540" y="1273"/>
                </a:lnTo>
                <a:lnTo>
                  <a:pt x="539" y="1265"/>
                </a:lnTo>
                <a:lnTo>
                  <a:pt x="539" y="1258"/>
                </a:lnTo>
                <a:lnTo>
                  <a:pt x="536" y="1250"/>
                </a:lnTo>
                <a:lnTo>
                  <a:pt x="536" y="1250"/>
                </a:lnTo>
                <a:lnTo>
                  <a:pt x="528" y="1233"/>
                </a:lnTo>
                <a:lnTo>
                  <a:pt x="528" y="1233"/>
                </a:lnTo>
                <a:lnTo>
                  <a:pt x="517" y="1213"/>
                </a:lnTo>
                <a:lnTo>
                  <a:pt x="510" y="1197"/>
                </a:lnTo>
                <a:lnTo>
                  <a:pt x="507" y="1191"/>
                </a:lnTo>
                <a:lnTo>
                  <a:pt x="506" y="1186"/>
                </a:lnTo>
                <a:lnTo>
                  <a:pt x="506" y="1186"/>
                </a:lnTo>
                <a:lnTo>
                  <a:pt x="505" y="1175"/>
                </a:lnTo>
                <a:lnTo>
                  <a:pt x="503" y="1163"/>
                </a:lnTo>
                <a:lnTo>
                  <a:pt x="498" y="1147"/>
                </a:lnTo>
                <a:lnTo>
                  <a:pt x="498" y="1147"/>
                </a:lnTo>
                <a:lnTo>
                  <a:pt x="500" y="1139"/>
                </a:lnTo>
                <a:lnTo>
                  <a:pt x="503" y="1133"/>
                </a:lnTo>
                <a:lnTo>
                  <a:pt x="505" y="1132"/>
                </a:lnTo>
                <a:lnTo>
                  <a:pt x="506" y="1131"/>
                </a:lnTo>
                <a:lnTo>
                  <a:pt x="506" y="1131"/>
                </a:lnTo>
                <a:lnTo>
                  <a:pt x="509" y="1132"/>
                </a:lnTo>
                <a:lnTo>
                  <a:pt x="512" y="1135"/>
                </a:lnTo>
                <a:lnTo>
                  <a:pt x="519" y="1150"/>
                </a:lnTo>
                <a:lnTo>
                  <a:pt x="527" y="1164"/>
                </a:lnTo>
                <a:lnTo>
                  <a:pt x="530" y="1170"/>
                </a:lnTo>
                <a:lnTo>
                  <a:pt x="532" y="1173"/>
                </a:lnTo>
                <a:lnTo>
                  <a:pt x="532" y="1173"/>
                </a:lnTo>
                <a:lnTo>
                  <a:pt x="556" y="1190"/>
                </a:lnTo>
                <a:lnTo>
                  <a:pt x="573" y="1202"/>
                </a:lnTo>
                <a:lnTo>
                  <a:pt x="588" y="1212"/>
                </a:lnTo>
                <a:lnTo>
                  <a:pt x="588" y="1212"/>
                </a:lnTo>
                <a:lnTo>
                  <a:pt x="624" y="1235"/>
                </a:lnTo>
                <a:lnTo>
                  <a:pt x="648" y="1250"/>
                </a:lnTo>
                <a:lnTo>
                  <a:pt x="644" y="1293"/>
                </a:lnTo>
                <a:lnTo>
                  <a:pt x="644" y="1293"/>
                </a:lnTo>
                <a:lnTo>
                  <a:pt x="639" y="1295"/>
                </a:lnTo>
                <a:lnTo>
                  <a:pt x="631" y="1301"/>
                </a:lnTo>
                <a:lnTo>
                  <a:pt x="627" y="1305"/>
                </a:lnTo>
                <a:lnTo>
                  <a:pt x="625" y="1310"/>
                </a:lnTo>
                <a:lnTo>
                  <a:pt x="625" y="1315"/>
                </a:lnTo>
                <a:lnTo>
                  <a:pt x="625" y="1316"/>
                </a:lnTo>
                <a:lnTo>
                  <a:pt x="627" y="1318"/>
                </a:lnTo>
                <a:lnTo>
                  <a:pt x="627" y="1318"/>
                </a:lnTo>
                <a:lnTo>
                  <a:pt x="632" y="1325"/>
                </a:lnTo>
                <a:lnTo>
                  <a:pt x="634" y="1327"/>
                </a:lnTo>
                <a:lnTo>
                  <a:pt x="637" y="1328"/>
                </a:lnTo>
                <a:lnTo>
                  <a:pt x="642" y="1327"/>
                </a:lnTo>
                <a:lnTo>
                  <a:pt x="653" y="1323"/>
                </a:lnTo>
                <a:lnTo>
                  <a:pt x="653" y="1323"/>
                </a:lnTo>
                <a:lnTo>
                  <a:pt x="670" y="1317"/>
                </a:lnTo>
                <a:lnTo>
                  <a:pt x="688" y="1310"/>
                </a:lnTo>
                <a:lnTo>
                  <a:pt x="702" y="1302"/>
                </a:lnTo>
                <a:lnTo>
                  <a:pt x="706" y="1299"/>
                </a:lnTo>
                <a:lnTo>
                  <a:pt x="708" y="1298"/>
                </a:lnTo>
                <a:lnTo>
                  <a:pt x="708" y="1298"/>
                </a:lnTo>
                <a:lnTo>
                  <a:pt x="714" y="1288"/>
                </a:lnTo>
                <a:lnTo>
                  <a:pt x="724" y="1272"/>
                </a:lnTo>
                <a:lnTo>
                  <a:pt x="735" y="1258"/>
                </a:lnTo>
                <a:lnTo>
                  <a:pt x="737" y="1253"/>
                </a:lnTo>
                <a:lnTo>
                  <a:pt x="739" y="1250"/>
                </a:lnTo>
                <a:lnTo>
                  <a:pt x="739" y="1250"/>
                </a:lnTo>
                <a:lnTo>
                  <a:pt x="731" y="1244"/>
                </a:lnTo>
                <a:lnTo>
                  <a:pt x="722" y="1237"/>
                </a:lnTo>
                <a:lnTo>
                  <a:pt x="722" y="1237"/>
                </a:lnTo>
                <a:lnTo>
                  <a:pt x="714" y="1232"/>
                </a:lnTo>
                <a:lnTo>
                  <a:pt x="706" y="1225"/>
                </a:lnTo>
                <a:lnTo>
                  <a:pt x="695" y="1215"/>
                </a:lnTo>
                <a:lnTo>
                  <a:pt x="691" y="1215"/>
                </a:lnTo>
                <a:lnTo>
                  <a:pt x="691" y="1215"/>
                </a:lnTo>
                <a:lnTo>
                  <a:pt x="682" y="1209"/>
                </a:lnTo>
                <a:lnTo>
                  <a:pt x="674" y="1203"/>
                </a:lnTo>
                <a:lnTo>
                  <a:pt x="670" y="1198"/>
                </a:lnTo>
                <a:lnTo>
                  <a:pt x="670" y="1198"/>
                </a:lnTo>
                <a:lnTo>
                  <a:pt x="666" y="1195"/>
                </a:lnTo>
                <a:lnTo>
                  <a:pt x="657" y="1189"/>
                </a:lnTo>
                <a:lnTo>
                  <a:pt x="632" y="1172"/>
                </a:lnTo>
                <a:lnTo>
                  <a:pt x="597" y="1147"/>
                </a:lnTo>
                <a:lnTo>
                  <a:pt x="584" y="1139"/>
                </a:lnTo>
                <a:lnTo>
                  <a:pt x="575" y="1095"/>
                </a:lnTo>
                <a:lnTo>
                  <a:pt x="575" y="1095"/>
                </a:lnTo>
                <a:lnTo>
                  <a:pt x="579" y="1080"/>
                </a:lnTo>
                <a:lnTo>
                  <a:pt x="584" y="1066"/>
                </a:lnTo>
                <a:lnTo>
                  <a:pt x="588" y="1053"/>
                </a:lnTo>
                <a:lnTo>
                  <a:pt x="588" y="1053"/>
                </a:lnTo>
                <a:lnTo>
                  <a:pt x="592" y="1040"/>
                </a:lnTo>
                <a:lnTo>
                  <a:pt x="595" y="1024"/>
                </a:lnTo>
                <a:lnTo>
                  <a:pt x="597" y="1006"/>
                </a:lnTo>
                <a:lnTo>
                  <a:pt x="597" y="1006"/>
                </a:lnTo>
                <a:lnTo>
                  <a:pt x="599" y="1001"/>
                </a:lnTo>
                <a:lnTo>
                  <a:pt x="601" y="996"/>
                </a:lnTo>
                <a:lnTo>
                  <a:pt x="601" y="994"/>
                </a:lnTo>
                <a:lnTo>
                  <a:pt x="601" y="994"/>
                </a:lnTo>
                <a:lnTo>
                  <a:pt x="595" y="971"/>
                </a:lnTo>
                <a:lnTo>
                  <a:pt x="588" y="942"/>
                </a:lnTo>
                <a:lnTo>
                  <a:pt x="588" y="942"/>
                </a:lnTo>
                <a:lnTo>
                  <a:pt x="587" y="934"/>
                </a:lnTo>
                <a:lnTo>
                  <a:pt x="588" y="925"/>
                </a:lnTo>
                <a:lnTo>
                  <a:pt x="592" y="897"/>
                </a:lnTo>
                <a:lnTo>
                  <a:pt x="593" y="881"/>
                </a:lnTo>
                <a:lnTo>
                  <a:pt x="595" y="864"/>
                </a:lnTo>
                <a:lnTo>
                  <a:pt x="593" y="848"/>
                </a:lnTo>
                <a:lnTo>
                  <a:pt x="592" y="835"/>
                </a:lnTo>
                <a:lnTo>
                  <a:pt x="592" y="835"/>
                </a:lnTo>
                <a:lnTo>
                  <a:pt x="584" y="783"/>
                </a:lnTo>
                <a:lnTo>
                  <a:pt x="579" y="758"/>
                </a:lnTo>
                <a:lnTo>
                  <a:pt x="562" y="736"/>
                </a:lnTo>
                <a:lnTo>
                  <a:pt x="562" y="736"/>
                </a:lnTo>
                <a:lnTo>
                  <a:pt x="568" y="733"/>
                </a:lnTo>
                <a:lnTo>
                  <a:pt x="574" y="730"/>
                </a:lnTo>
                <a:lnTo>
                  <a:pt x="581" y="724"/>
                </a:lnTo>
                <a:lnTo>
                  <a:pt x="587" y="716"/>
                </a:lnTo>
                <a:lnTo>
                  <a:pt x="593" y="708"/>
                </a:lnTo>
                <a:lnTo>
                  <a:pt x="598" y="697"/>
                </a:lnTo>
                <a:lnTo>
                  <a:pt x="601" y="691"/>
                </a:lnTo>
                <a:lnTo>
                  <a:pt x="601" y="685"/>
                </a:lnTo>
                <a:lnTo>
                  <a:pt x="601" y="685"/>
                </a:lnTo>
                <a:lnTo>
                  <a:pt x="601" y="672"/>
                </a:lnTo>
                <a:lnTo>
                  <a:pt x="599" y="661"/>
                </a:lnTo>
                <a:lnTo>
                  <a:pt x="597" y="650"/>
                </a:lnTo>
                <a:lnTo>
                  <a:pt x="593" y="641"/>
                </a:lnTo>
                <a:lnTo>
                  <a:pt x="587" y="629"/>
                </a:lnTo>
                <a:lnTo>
                  <a:pt x="584" y="624"/>
                </a:lnTo>
                <a:lnTo>
                  <a:pt x="584" y="624"/>
                </a:lnTo>
                <a:lnTo>
                  <a:pt x="582" y="621"/>
                </a:lnTo>
                <a:lnTo>
                  <a:pt x="580" y="617"/>
                </a:lnTo>
                <a:lnTo>
                  <a:pt x="576" y="612"/>
                </a:lnTo>
                <a:lnTo>
                  <a:pt x="572" y="607"/>
                </a:lnTo>
                <a:lnTo>
                  <a:pt x="565" y="603"/>
                </a:lnTo>
                <a:lnTo>
                  <a:pt x="558" y="600"/>
                </a:lnTo>
                <a:lnTo>
                  <a:pt x="550" y="599"/>
                </a:lnTo>
                <a:lnTo>
                  <a:pt x="550" y="599"/>
                </a:lnTo>
                <a:lnTo>
                  <a:pt x="539" y="600"/>
                </a:lnTo>
                <a:lnTo>
                  <a:pt x="527" y="603"/>
                </a:lnTo>
                <a:lnTo>
                  <a:pt x="516" y="606"/>
                </a:lnTo>
                <a:lnTo>
                  <a:pt x="505" y="610"/>
                </a:lnTo>
                <a:lnTo>
                  <a:pt x="488" y="617"/>
                </a:lnTo>
                <a:lnTo>
                  <a:pt x="481" y="621"/>
                </a:lnTo>
                <a:lnTo>
                  <a:pt x="481" y="621"/>
                </a:lnTo>
                <a:lnTo>
                  <a:pt x="470" y="630"/>
                </a:lnTo>
                <a:lnTo>
                  <a:pt x="461" y="640"/>
                </a:lnTo>
                <a:lnTo>
                  <a:pt x="458" y="645"/>
                </a:lnTo>
                <a:lnTo>
                  <a:pt x="454" y="651"/>
                </a:lnTo>
                <a:lnTo>
                  <a:pt x="454" y="651"/>
                </a:lnTo>
                <a:lnTo>
                  <a:pt x="452" y="662"/>
                </a:lnTo>
                <a:lnTo>
                  <a:pt x="450" y="674"/>
                </a:lnTo>
                <a:lnTo>
                  <a:pt x="449" y="684"/>
                </a:lnTo>
                <a:lnTo>
                  <a:pt x="450" y="689"/>
                </a:lnTo>
                <a:lnTo>
                  <a:pt x="450" y="689"/>
                </a:lnTo>
                <a:lnTo>
                  <a:pt x="452" y="707"/>
                </a:lnTo>
                <a:lnTo>
                  <a:pt x="453" y="721"/>
                </a:lnTo>
                <a:lnTo>
                  <a:pt x="453" y="727"/>
                </a:lnTo>
                <a:lnTo>
                  <a:pt x="454" y="732"/>
                </a:lnTo>
                <a:lnTo>
                  <a:pt x="454" y="732"/>
                </a:lnTo>
                <a:lnTo>
                  <a:pt x="457" y="738"/>
                </a:lnTo>
                <a:lnTo>
                  <a:pt x="457" y="742"/>
                </a:lnTo>
                <a:lnTo>
                  <a:pt x="459" y="744"/>
                </a:lnTo>
                <a:lnTo>
                  <a:pt x="464" y="749"/>
                </a:lnTo>
                <a:lnTo>
                  <a:pt x="464" y="749"/>
                </a:lnTo>
                <a:lnTo>
                  <a:pt x="467" y="752"/>
                </a:lnTo>
                <a:lnTo>
                  <a:pt x="472" y="753"/>
                </a:lnTo>
                <a:lnTo>
                  <a:pt x="482" y="752"/>
                </a:lnTo>
                <a:lnTo>
                  <a:pt x="490" y="750"/>
                </a:lnTo>
                <a:lnTo>
                  <a:pt x="493" y="749"/>
                </a:lnTo>
                <a:lnTo>
                  <a:pt x="498" y="762"/>
                </a:lnTo>
                <a:lnTo>
                  <a:pt x="498" y="762"/>
                </a:lnTo>
                <a:lnTo>
                  <a:pt x="490" y="775"/>
                </a:lnTo>
                <a:lnTo>
                  <a:pt x="481" y="788"/>
                </a:lnTo>
                <a:lnTo>
                  <a:pt x="481" y="788"/>
                </a:lnTo>
                <a:lnTo>
                  <a:pt x="473" y="796"/>
                </a:lnTo>
                <a:lnTo>
                  <a:pt x="464" y="813"/>
                </a:lnTo>
                <a:lnTo>
                  <a:pt x="464" y="813"/>
                </a:lnTo>
                <a:lnTo>
                  <a:pt x="461" y="819"/>
                </a:lnTo>
                <a:lnTo>
                  <a:pt x="459" y="829"/>
                </a:lnTo>
                <a:lnTo>
                  <a:pt x="457" y="853"/>
                </a:lnTo>
                <a:lnTo>
                  <a:pt x="454" y="891"/>
                </a:lnTo>
                <a:lnTo>
                  <a:pt x="446" y="942"/>
                </a:lnTo>
                <a:lnTo>
                  <a:pt x="446" y="942"/>
                </a:lnTo>
                <a:lnTo>
                  <a:pt x="434" y="950"/>
                </a:lnTo>
                <a:lnTo>
                  <a:pt x="425" y="957"/>
                </a:lnTo>
                <a:lnTo>
                  <a:pt x="421" y="960"/>
                </a:lnTo>
                <a:lnTo>
                  <a:pt x="420" y="963"/>
                </a:lnTo>
                <a:lnTo>
                  <a:pt x="420" y="963"/>
                </a:lnTo>
                <a:lnTo>
                  <a:pt x="419" y="970"/>
                </a:lnTo>
                <a:lnTo>
                  <a:pt x="419" y="978"/>
                </a:lnTo>
                <a:lnTo>
                  <a:pt x="419" y="985"/>
                </a:lnTo>
                <a:lnTo>
                  <a:pt x="420" y="989"/>
                </a:lnTo>
                <a:lnTo>
                  <a:pt x="434" y="1002"/>
                </a:lnTo>
                <a:lnTo>
                  <a:pt x="434" y="1002"/>
                </a:lnTo>
                <a:lnTo>
                  <a:pt x="436" y="1001"/>
                </a:lnTo>
                <a:lnTo>
                  <a:pt x="442" y="997"/>
                </a:lnTo>
                <a:lnTo>
                  <a:pt x="442" y="997"/>
                </a:lnTo>
                <a:lnTo>
                  <a:pt x="446" y="995"/>
                </a:lnTo>
                <a:lnTo>
                  <a:pt x="450" y="994"/>
                </a:lnTo>
                <a:lnTo>
                  <a:pt x="454" y="994"/>
                </a:lnTo>
                <a:lnTo>
                  <a:pt x="459" y="1006"/>
                </a:lnTo>
                <a:lnTo>
                  <a:pt x="459" y="1006"/>
                </a:lnTo>
                <a:lnTo>
                  <a:pt x="457" y="1009"/>
                </a:lnTo>
                <a:lnTo>
                  <a:pt x="455" y="1012"/>
                </a:lnTo>
                <a:lnTo>
                  <a:pt x="454" y="1014"/>
                </a:lnTo>
                <a:lnTo>
                  <a:pt x="454" y="1014"/>
                </a:lnTo>
                <a:lnTo>
                  <a:pt x="455" y="1020"/>
                </a:lnTo>
                <a:lnTo>
                  <a:pt x="454" y="1030"/>
                </a:lnTo>
                <a:lnTo>
                  <a:pt x="453" y="1040"/>
                </a:lnTo>
                <a:lnTo>
                  <a:pt x="452" y="1042"/>
                </a:lnTo>
                <a:lnTo>
                  <a:pt x="450" y="1045"/>
                </a:lnTo>
                <a:lnTo>
                  <a:pt x="450" y="1045"/>
                </a:lnTo>
                <a:lnTo>
                  <a:pt x="448" y="1048"/>
                </a:lnTo>
                <a:lnTo>
                  <a:pt x="444" y="1058"/>
                </a:lnTo>
                <a:lnTo>
                  <a:pt x="436" y="1086"/>
                </a:lnTo>
                <a:lnTo>
                  <a:pt x="425" y="1126"/>
                </a:lnTo>
                <a:lnTo>
                  <a:pt x="425" y="1126"/>
                </a:lnTo>
                <a:lnTo>
                  <a:pt x="395" y="1011"/>
                </a:lnTo>
                <a:lnTo>
                  <a:pt x="395" y="1011"/>
                </a:lnTo>
                <a:lnTo>
                  <a:pt x="386" y="980"/>
                </a:lnTo>
                <a:lnTo>
                  <a:pt x="378" y="954"/>
                </a:lnTo>
                <a:lnTo>
                  <a:pt x="369" y="932"/>
                </a:lnTo>
                <a:lnTo>
                  <a:pt x="365" y="920"/>
                </a:lnTo>
                <a:lnTo>
                  <a:pt x="365" y="920"/>
                </a:lnTo>
                <a:lnTo>
                  <a:pt x="358" y="914"/>
                </a:lnTo>
                <a:lnTo>
                  <a:pt x="351" y="905"/>
                </a:lnTo>
                <a:lnTo>
                  <a:pt x="345" y="898"/>
                </a:lnTo>
                <a:lnTo>
                  <a:pt x="343" y="896"/>
                </a:lnTo>
                <a:lnTo>
                  <a:pt x="343" y="894"/>
                </a:lnTo>
                <a:lnTo>
                  <a:pt x="343" y="894"/>
                </a:lnTo>
                <a:lnTo>
                  <a:pt x="344" y="888"/>
                </a:lnTo>
                <a:lnTo>
                  <a:pt x="346" y="874"/>
                </a:lnTo>
                <a:lnTo>
                  <a:pt x="348" y="857"/>
                </a:lnTo>
                <a:lnTo>
                  <a:pt x="348" y="839"/>
                </a:lnTo>
                <a:lnTo>
                  <a:pt x="348" y="839"/>
                </a:lnTo>
                <a:lnTo>
                  <a:pt x="346" y="799"/>
                </a:lnTo>
                <a:lnTo>
                  <a:pt x="348" y="775"/>
                </a:lnTo>
                <a:lnTo>
                  <a:pt x="348" y="775"/>
                </a:lnTo>
                <a:lnTo>
                  <a:pt x="356" y="776"/>
                </a:lnTo>
                <a:lnTo>
                  <a:pt x="362" y="777"/>
                </a:lnTo>
                <a:lnTo>
                  <a:pt x="363" y="776"/>
                </a:lnTo>
                <a:lnTo>
                  <a:pt x="365" y="775"/>
                </a:lnTo>
                <a:lnTo>
                  <a:pt x="365" y="775"/>
                </a:lnTo>
                <a:lnTo>
                  <a:pt x="365" y="772"/>
                </a:lnTo>
                <a:lnTo>
                  <a:pt x="366" y="769"/>
                </a:lnTo>
                <a:lnTo>
                  <a:pt x="367" y="767"/>
                </a:lnTo>
                <a:lnTo>
                  <a:pt x="368" y="766"/>
                </a:lnTo>
                <a:lnTo>
                  <a:pt x="368" y="766"/>
                </a:lnTo>
                <a:lnTo>
                  <a:pt x="371" y="765"/>
                </a:lnTo>
                <a:lnTo>
                  <a:pt x="374" y="762"/>
                </a:lnTo>
                <a:lnTo>
                  <a:pt x="378" y="758"/>
                </a:lnTo>
                <a:lnTo>
                  <a:pt x="378" y="758"/>
                </a:lnTo>
                <a:lnTo>
                  <a:pt x="383" y="761"/>
                </a:lnTo>
                <a:lnTo>
                  <a:pt x="386" y="764"/>
                </a:lnTo>
                <a:lnTo>
                  <a:pt x="389" y="764"/>
                </a:lnTo>
                <a:lnTo>
                  <a:pt x="390" y="762"/>
                </a:lnTo>
                <a:lnTo>
                  <a:pt x="390" y="762"/>
                </a:lnTo>
                <a:lnTo>
                  <a:pt x="392" y="754"/>
                </a:lnTo>
                <a:lnTo>
                  <a:pt x="394" y="741"/>
                </a:lnTo>
                <a:lnTo>
                  <a:pt x="395" y="724"/>
                </a:lnTo>
                <a:lnTo>
                  <a:pt x="395" y="724"/>
                </a:lnTo>
                <a:lnTo>
                  <a:pt x="400" y="716"/>
                </a:lnTo>
                <a:lnTo>
                  <a:pt x="412" y="700"/>
                </a:lnTo>
                <a:lnTo>
                  <a:pt x="418" y="690"/>
                </a:lnTo>
                <a:lnTo>
                  <a:pt x="424" y="680"/>
                </a:lnTo>
                <a:lnTo>
                  <a:pt x="427" y="670"/>
                </a:lnTo>
                <a:lnTo>
                  <a:pt x="429" y="663"/>
                </a:lnTo>
                <a:lnTo>
                  <a:pt x="429" y="663"/>
                </a:lnTo>
                <a:lnTo>
                  <a:pt x="430" y="652"/>
                </a:lnTo>
                <a:lnTo>
                  <a:pt x="432" y="640"/>
                </a:lnTo>
                <a:lnTo>
                  <a:pt x="436" y="628"/>
                </a:lnTo>
                <a:lnTo>
                  <a:pt x="437" y="616"/>
                </a:lnTo>
                <a:lnTo>
                  <a:pt x="437" y="616"/>
                </a:lnTo>
                <a:lnTo>
                  <a:pt x="437" y="600"/>
                </a:lnTo>
                <a:lnTo>
                  <a:pt x="436" y="580"/>
                </a:lnTo>
                <a:lnTo>
                  <a:pt x="435" y="560"/>
                </a:lnTo>
                <a:lnTo>
                  <a:pt x="436" y="551"/>
                </a:lnTo>
                <a:lnTo>
                  <a:pt x="437" y="543"/>
                </a:lnTo>
                <a:lnTo>
                  <a:pt x="437" y="543"/>
                </a:lnTo>
                <a:lnTo>
                  <a:pt x="440" y="536"/>
                </a:lnTo>
                <a:lnTo>
                  <a:pt x="442" y="528"/>
                </a:lnTo>
                <a:lnTo>
                  <a:pt x="444" y="508"/>
                </a:lnTo>
                <a:lnTo>
                  <a:pt x="447" y="489"/>
                </a:lnTo>
                <a:lnTo>
                  <a:pt x="450" y="476"/>
                </a:lnTo>
                <a:lnTo>
                  <a:pt x="450" y="476"/>
                </a:lnTo>
                <a:lnTo>
                  <a:pt x="452" y="467"/>
                </a:lnTo>
                <a:lnTo>
                  <a:pt x="453" y="454"/>
                </a:lnTo>
                <a:lnTo>
                  <a:pt x="454" y="419"/>
                </a:lnTo>
                <a:lnTo>
                  <a:pt x="454" y="351"/>
                </a:lnTo>
                <a:lnTo>
                  <a:pt x="454" y="351"/>
                </a:lnTo>
                <a:lnTo>
                  <a:pt x="454" y="340"/>
                </a:lnTo>
                <a:lnTo>
                  <a:pt x="454" y="327"/>
                </a:lnTo>
                <a:lnTo>
                  <a:pt x="449" y="301"/>
                </a:lnTo>
                <a:lnTo>
                  <a:pt x="444" y="277"/>
                </a:lnTo>
                <a:lnTo>
                  <a:pt x="441" y="268"/>
                </a:lnTo>
                <a:lnTo>
                  <a:pt x="437" y="261"/>
                </a:lnTo>
                <a:lnTo>
                  <a:pt x="437" y="261"/>
                </a:lnTo>
                <a:lnTo>
                  <a:pt x="432" y="254"/>
                </a:lnTo>
                <a:lnTo>
                  <a:pt x="426" y="245"/>
                </a:lnTo>
                <a:lnTo>
                  <a:pt x="408" y="227"/>
                </a:lnTo>
                <a:lnTo>
                  <a:pt x="386" y="206"/>
                </a:lnTo>
                <a:lnTo>
                  <a:pt x="386" y="206"/>
                </a:lnTo>
                <a:lnTo>
                  <a:pt x="389" y="204"/>
                </a:lnTo>
                <a:lnTo>
                  <a:pt x="394" y="202"/>
                </a:lnTo>
                <a:lnTo>
                  <a:pt x="396" y="199"/>
                </a:lnTo>
                <a:lnTo>
                  <a:pt x="397" y="197"/>
                </a:lnTo>
                <a:lnTo>
                  <a:pt x="397" y="195"/>
                </a:lnTo>
                <a:lnTo>
                  <a:pt x="395" y="192"/>
                </a:lnTo>
                <a:lnTo>
                  <a:pt x="395" y="192"/>
                </a:lnTo>
                <a:lnTo>
                  <a:pt x="385" y="187"/>
                </a:lnTo>
                <a:lnTo>
                  <a:pt x="373" y="181"/>
                </a:lnTo>
                <a:lnTo>
                  <a:pt x="360" y="178"/>
                </a:lnTo>
                <a:lnTo>
                  <a:pt x="348" y="175"/>
                </a:lnTo>
                <a:lnTo>
                  <a:pt x="348" y="175"/>
                </a:lnTo>
                <a:lnTo>
                  <a:pt x="332" y="174"/>
                </a:lnTo>
                <a:lnTo>
                  <a:pt x="327" y="173"/>
                </a:lnTo>
                <a:lnTo>
                  <a:pt x="321" y="172"/>
                </a:lnTo>
                <a:lnTo>
                  <a:pt x="321" y="172"/>
                </a:lnTo>
                <a:lnTo>
                  <a:pt x="309" y="166"/>
                </a:lnTo>
                <a:lnTo>
                  <a:pt x="304" y="162"/>
                </a:lnTo>
                <a:lnTo>
                  <a:pt x="304" y="145"/>
                </a:lnTo>
                <a:lnTo>
                  <a:pt x="304" y="145"/>
                </a:lnTo>
                <a:lnTo>
                  <a:pt x="304" y="145"/>
                </a:lnTo>
                <a:lnTo>
                  <a:pt x="303" y="145"/>
                </a:lnTo>
                <a:lnTo>
                  <a:pt x="304" y="143"/>
                </a:lnTo>
                <a:lnTo>
                  <a:pt x="309" y="136"/>
                </a:lnTo>
                <a:lnTo>
                  <a:pt x="309" y="136"/>
                </a:lnTo>
                <a:lnTo>
                  <a:pt x="311" y="132"/>
                </a:lnTo>
                <a:lnTo>
                  <a:pt x="314" y="124"/>
                </a:lnTo>
                <a:lnTo>
                  <a:pt x="317" y="107"/>
                </a:lnTo>
                <a:lnTo>
                  <a:pt x="319" y="93"/>
                </a:lnTo>
                <a:lnTo>
                  <a:pt x="319" y="88"/>
                </a:lnTo>
                <a:lnTo>
                  <a:pt x="317" y="86"/>
                </a:lnTo>
                <a:lnTo>
                  <a:pt x="317" y="86"/>
                </a:lnTo>
                <a:lnTo>
                  <a:pt x="314" y="84"/>
                </a:lnTo>
                <a:lnTo>
                  <a:pt x="309" y="84"/>
                </a:lnTo>
                <a:lnTo>
                  <a:pt x="304" y="86"/>
                </a:lnTo>
                <a:lnTo>
                  <a:pt x="304" y="86"/>
                </a:lnTo>
                <a:lnTo>
                  <a:pt x="303" y="77"/>
                </a:lnTo>
                <a:lnTo>
                  <a:pt x="299" y="58"/>
                </a:lnTo>
                <a:lnTo>
                  <a:pt x="294" y="36"/>
                </a:lnTo>
                <a:lnTo>
                  <a:pt x="291" y="28"/>
                </a:lnTo>
                <a:lnTo>
                  <a:pt x="287" y="21"/>
                </a:lnTo>
                <a:lnTo>
                  <a:pt x="287" y="21"/>
                </a:lnTo>
                <a:lnTo>
                  <a:pt x="282" y="17"/>
                </a:lnTo>
                <a:lnTo>
                  <a:pt x="277" y="14"/>
                </a:lnTo>
                <a:lnTo>
                  <a:pt x="266" y="9"/>
                </a:lnTo>
                <a:lnTo>
                  <a:pt x="258" y="8"/>
                </a:lnTo>
                <a:lnTo>
                  <a:pt x="252" y="8"/>
                </a:lnTo>
                <a:lnTo>
                  <a:pt x="252" y="8"/>
                </a:lnTo>
                <a:lnTo>
                  <a:pt x="251" y="8"/>
                </a:lnTo>
                <a:lnTo>
                  <a:pt x="250" y="8"/>
                </a:lnTo>
                <a:lnTo>
                  <a:pt x="245" y="5"/>
                </a:lnTo>
                <a:lnTo>
                  <a:pt x="237" y="1"/>
                </a:lnTo>
                <a:lnTo>
                  <a:pt x="235" y="0"/>
                </a:lnTo>
                <a:lnTo>
                  <a:pt x="231" y="0"/>
                </a:lnTo>
                <a:lnTo>
                  <a:pt x="231" y="0"/>
                </a:lnTo>
                <a:lnTo>
                  <a:pt x="220" y="1"/>
                </a:lnTo>
                <a:lnTo>
                  <a:pt x="210" y="5"/>
                </a:lnTo>
                <a:lnTo>
                  <a:pt x="210" y="5"/>
                </a:lnTo>
                <a:lnTo>
                  <a:pt x="204" y="7"/>
                </a:lnTo>
                <a:lnTo>
                  <a:pt x="196" y="12"/>
                </a:lnTo>
                <a:lnTo>
                  <a:pt x="188" y="21"/>
                </a:lnTo>
                <a:lnTo>
                  <a:pt x="188" y="21"/>
                </a:lnTo>
                <a:lnTo>
                  <a:pt x="185" y="24"/>
                </a:lnTo>
                <a:lnTo>
                  <a:pt x="182" y="25"/>
                </a:lnTo>
                <a:lnTo>
                  <a:pt x="178" y="29"/>
                </a:lnTo>
                <a:lnTo>
                  <a:pt x="176" y="34"/>
                </a:lnTo>
                <a:lnTo>
                  <a:pt x="176" y="34"/>
                </a:lnTo>
                <a:lnTo>
                  <a:pt x="173" y="43"/>
                </a:lnTo>
                <a:lnTo>
                  <a:pt x="171" y="55"/>
                </a:lnTo>
                <a:lnTo>
                  <a:pt x="168" y="66"/>
                </a:lnTo>
                <a:lnTo>
                  <a:pt x="166" y="72"/>
                </a:lnTo>
                <a:lnTo>
                  <a:pt x="166" y="72"/>
                </a:lnTo>
                <a:lnTo>
                  <a:pt x="164" y="77"/>
                </a:lnTo>
                <a:lnTo>
                  <a:pt x="162" y="81"/>
                </a:lnTo>
                <a:lnTo>
                  <a:pt x="162" y="81"/>
                </a:lnTo>
                <a:lnTo>
                  <a:pt x="161" y="86"/>
                </a:lnTo>
                <a:lnTo>
                  <a:pt x="161" y="92"/>
                </a:lnTo>
                <a:lnTo>
                  <a:pt x="162" y="98"/>
                </a:lnTo>
                <a:lnTo>
                  <a:pt x="162" y="98"/>
                </a:lnTo>
                <a:lnTo>
                  <a:pt x="161" y="98"/>
                </a:lnTo>
                <a:lnTo>
                  <a:pt x="158" y="97"/>
                </a:lnTo>
                <a:lnTo>
                  <a:pt x="156" y="98"/>
                </a:lnTo>
                <a:lnTo>
                  <a:pt x="155" y="99"/>
                </a:lnTo>
                <a:lnTo>
                  <a:pt x="154" y="103"/>
                </a:lnTo>
                <a:lnTo>
                  <a:pt x="154" y="106"/>
                </a:lnTo>
                <a:lnTo>
                  <a:pt x="154" y="106"/>
                </a:lnTo>
                <a:lnTo>
                  <a:pt x="154" y="113"/>
                </a:lnTo>
                <a:lnTo>
                  <a:pt x="155" y="121"/>
                </a:lnTo>
                <a:lnTo>
                  <a:pt x="160" y="135"/>
                </a:lnTo>
                <a:lnTo>
                  <a:pt x="166" y="147"/>
                </a:lnTo>
                <a:lnTo>
                  <a:pt x="168" y="152"/>
                </a:lnTo>
                <a:lnTo>
                  <a:pt x="171" y="153"/>
                </a:lnTo>
                <a:lnTo>
                  <a:pt x="171" y="153"/>
                </a:lnTo>
                <a:lnTo>
                  <a:pt x="178" y="157"/>
                </a:lnTo>
                <a:lnTo>
                  <a:pt x="179" y="158"/>
                </a:lnTo>
                <a:lnTo>
                  <a:pt x="179" y="158"/>
                </a:lnTo>
                <a:lnTo>
                  <a:pt x="181" y="166"/>
                </a:lnTo>
                <a:lnTo>
                  <a:pt x="184" y="175"/>
                </a:lnTo>
                <a:lnTo>
                  <a:pt x="184" y="175"/>
                </a:lnTo>
                <a:lnTo>
                  <a:pt x="187" y="184"/>
                </a:lnTo>
                <a:lnTo>
                  <a:pt x="188" y="189"/>
                </a:lnTo>
                <a:lnTo>
                  <a:pt x="188" y="18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4">
            <a:extLst>
              <a:ext uri="{FF2B5EF4-FFF2-40B4-BE49-F238E27FC236}">
                <a16:creationId xmlns:a16="http://schemas.microsoft.com/office/drawing/2014/main" id="{971DD9AF-32EC-4918-BB48-EDB20260F946}"/>
              </a:ext>
            </a:extLst>
          </p:cNvPr>
          <p:cNvSpPr>
            <a:spLocks/>
          </p:cNvSpPr>
          <p:nvPr/>
        </p:nvSpPr>
        <p:spPr bwMode="auto">
          <a:xfrm>
            <a:off x="1037566" y="2737537"/>
            <a:ext cx="515464" cy="1694763"/>
          </a:xfrm>
          <a:custGeom>
            <a:avLst/>
            <a:gdLst>
              <a:gd name="T0" fmla="*/ 203 w 403"/>
              <a:gd name="T1" fmla="*/ 4 h 1325"/>
              <a:gd name="T2" fmla="*/ 170 w 403"/>
              <a:gd name="T3" fmla="*/ 14 h 1325"/>
              <a:gd name="T4" fmla="*/ 151 w 403"/>
              <a:gd name="T5" fmla="*/ 27 h 1325"/>
              <a:gd name="T6" fmla="*/ 137 w 403"/>
              <a:gd name="T7" fmla="*/ 60 h 1325"/>
              <a:gd name="T8" fmla="*/ 139 w 403"/>
              <a:gd name="T9" fmla="*/ 85 h 1325"/>
              <a:gd name="T10" fmla="*/ 135 w 403"/>
              <a:gd name="T11" fmla="*/ 110 h 1325"/>
              <a:gd name="T12" fmla="*/ 154 w 403"/>
              <a:gd name="T13" fmla="*/ 165 h 1325"/>
              <a:gd name="T14" fmla="*/ 55 w 403"/>
              <a:gd name="T15" fmla="*/ 240 h 1325"/>
              <a:gd name="T16" fmla="*/ 24 w 403"/>
              <a:gd name="T17" fmla="*/ 459 h 1325"/>
              <a:gd name="T18" fmla="*/ 50 w 403"/>
              <a:gd name="T19" fmla="*/ 648 h 1325"/>
              <a:gd name="T20" fmla="*/ 42 w 403"/>
              <a:gd name="T21" fmla="*/ 826 h 1325"/>
              <a:gd name="T22" fmla="*/ 32 w 403"/>
              <a:gd name="T23" fmla="*/ 958 h 1325"/>
              <a:gd name="T24" fmla="*/ 30 w 403"/>
              <a:gd name="T25" fmla="*/ 1130 h 1325"/>
              <a:gd name="T26" fmla="*/ 30 w 403"/>
              <a:gd name="T27" fmla="*/ 1171 h 1325"/>
              <a:gd name="T28" fmla="*/ 7 w 403"/>
              <a:gd name="T29" fmla="*/ 1236 h 1325"/>
              <a:gd name="T30" fmla="*/ 3 w 403"/>
              <a:gd name="T31" fmla="*/ 1267 h 1325"/>
              <a:gd name="T32" fmla="*/ 35 w 403"/>
              <a:gd name="T33" fmla="*/ 1275 h 1325"/>
              <a:gd name="T34" fmla="*/ 78 w 403"/>
              <a:gd name="T35" fmla="*/ 1263 h 1325"/>
              <a:gd name="T36" fmla="*/ 102 w 403"/>
              <a:gd name="T37" fmla="*/ 1268 h 1325"/>
              <a:gd name="T38" fmla="*/ 94 w 403"/>
              <a:gd name="T39" fmla="*/ 1307 h 1325"/>
              <a:gd name="T40" fmla="*/ 126 w 403"/>
              <a:gd name="T41" fmla="*/ 1325 h 1325"/>
              <a:gd name="T42" fmla="*/ 157 w 403"/>
              <a:gd name="T43" fmla="*/ 1295 h 1325"/>
              <a:gd name="T44" fmla="*/ 165 w 403"/>
              <a:gd name="T45" fmla="*/ 1262 h 1325"/>
              <a:gd name="T46" fmla="*/ 180 w 403"/>
              <a:gd name="T47" fmla="*/ 1258 h 1325"/>
              <a:gd name="T48" fmla="*/ 183 w 403"/>
              <a:gd name="T49" fmla="*/ 1217 h 1325"/>
              <a:gd name="T50" fmla="*/ 210 w 403"/>
              <a:gd name="T51" fmla="*/ 1127 h 1325"/>
              <a:gd name="T52" fmla="*/ 208 w 403"/>
              <a:gd name="T53" fmla="*/ 1219 h 1325"/>
              <a:gd name="T54" fmla="*/ 210 w 403"/>
              <a:gd name="T55" fmla="*/ 1245 h 1325"/>
              <a:gd name="T56" fmla="*/ 211 w 403"/>
              <a:gd name="T57" fmla="*/ 1270 h 1325"/>
              <a:gd name="T58" fmla="*/ 299 w 403"/>
              <a:gd name="T59" fmla="*/ 1278 h 1325"/>
              <a:gd name="T60" fmla="*/ 326 w 403"/>
              <a:gd name="T61" fmla="*/ 1262 h 1325"/>
              <a:gd name="T62" fmla="*/ 308 w 403"/>
              <a:gd name="T63" fmla="*/ 1235 h 1325"/>
              <a:gd name="T64" fmla="*/ 298 w 403"/>
              <a:gd name="T65" fmla="*/ 1199 h 1325"/>
              <a:gd name="T66" fmla="*/ 298 w 403"/>
              <a:gd name="T67" fmla="*/ 1140 h 1325"/>
              <a:gd name="T68" fmla="*/ 309 w 403"/>
              <a:gd name="T69" fmla="*/ 1076 h 1325"/>
              <a:gd name="T70" fmla="*/ 311 w 403"/>
              <a:gd name="T71" fmla="*/ 946 h 1325"/>
              <a:gd name="T72" fmla="*/ 325 w 403"/>
              <a:gd name="T73" fmla="*/ 852 h 1325"/>
              <a:gd name="T74" fmla="*/ 345 w 403"/>
              <a:gd name="T75" fmla="*/ 866 h 1325"/>
              <a:gd name="T76" fmla="*/ 371 w 403"/>
              <a:gd name="T77" fmla="*/ 849 h 1325"/>
              <a:gd name="T78" fmla="*/ 389 w 403"/>
              <a:gd name="T79" fmla="*/ 801 h 1325"/>
              <a:gd name="T80" fmla="*/ 403 w 403"/>
              <a:gd name="T81" fmla="*/ 748 h 1325"/>
              <a:gd name="T82" fmla="*/ 383 w 403"/>
              <a:gd name="T83" fmla="*/ 722 h 1325"/>
              <a:gd name="T84" fmla="*/ 353 w 403"/>
              <a:gd name="T85" fmla="*/ 670 h 1325"/>
              <a:gd name="T86" fmla="*/ 373 w 403"/>
              <a:gd name="T87" fmla="*/ 608 h 1325"/>
              <a:gd name="T88" fmla="*/ 382 w 403"/>
              <a:gd name="T89" fmla="*/ 550 h 1325"/>
              <a:gd name="T90" fmla="*/ 358 w 403"/>
              <a:gd name="T91" fmla="*/ 393 h 1325"/>
              <a:gd name="T92" fmla="*/ 334 w 403"/>
              <a:gd name="T93" fmla="*/ 267 h 1325"/>
              <a:gd name="T94" fmla="*/ 289 w 403"/>
              <a:gd name="T95" fmla="*/ 238 h 1325"/>
              <a:gd name="T96" fmla="*/ 248 w 403"/>
              <a:gd name="T97" fmla="*/ 190 h 1325"/>
              <a:gd name="T98" fmla="*/ 241 w 403"/>
              <a:gd name="T99" fmla="*/ 171 h 1325"/>
              <a:gd name="T100" fmla="*/ 258 w 403"/>
              <a:gd name="T101" fmla="*/ 145 h 1325"/>
              <a:gd name="T102" fmla="*/ 274 w 403"/>
              <a:gd name="T103" fmla="*/ 136 h 1325"/>
              <a:gd name="T104" fmla="*/ 276 w 403"/>
              <a:gd name="T105" fmla="*/ 87 h 1325"/>
              <a:gd name="T106" fmla="*/ 273 w 403"/>
              <a:gd name="T107" fmla="*/ 28 h 1325"/>
              <a:gd name="T108" fmla="*/ 253 w 403"/>
              <a:gd name="T109" fmla="*/ 10 h 1325"/>
              <a:gd name="T110" fmla="*/ 230 w 403"/>
              <a:gd name="T111" fmla="*/ 2 h 1325"/>
              <a:gd name="T112" fmla="*/ 215 w 403"/>
              <a:gd name="T113" fmla="*/ 0 h 1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03" h="1325">
                <a:moveTo>
                  <a:pt x="215" y="0"/>
                </a:moveTo>
                <a:lnTo>
                  <a:pt x="215" y="0"/>
                </a:lnTo>
                <a:lnTo>
                  <a:pt x="210" y="2"/>
                </a:lnTo>
                <a:lnTo>
                  <a:pt x="206" y="3"/>
                </a:lnTo>
                <a:lnTo>
                  <a:pt x="203" y="4"/>
                </a:lnTo>
                <a:lnTo>
                  <a:pt x="203" y="4"/>
                </a:lnTo>
                <a:lnTo>
                  <a:pt x="192" y="4"/>
                </a:lnTo>
                <a:lnTo>
                  <a:pt x="185" y="5"/>
                </a:lnTo>
                <a:lnTo>
                  <a:pt x="180" y="7"/>
                </a:lnTo>
                <a:lnTo>
                  <a:pt x="180" y="7"/>
                </a:lnTo>
                <a:lnTo>
                  <a:pt x="174" y="10"/>
                </a:lnTo>
                <a:lnTo>
                  <a:pt x="170" y="14"/>
                </a:lnTo>
                <a:lnTo>
                  <a:pt x="170" y="14"/>
                </a:lnTo>
                <a:lnTo>
                  <a:pt x="167" y="16"/>
                </a:lnTo>
                <a:lnTo>
                  <a:pt x="160" y="20"/>
                </a:lnTo>
                <a:lnTo>
                  <a:pt x="154" y="23"/>
                </a:lnTo>
                <a:lnTo>
                  <a:pt x="151" y="27"/>
                </a:lnTo>
                <a:lnTo>
                  <a:pt x="151" y="27"/>
                </a:lnTo>
                <a:lnTo>
                  <a:pt x="145" y="37"/>
                </a:lnTo>
                <a:lnTo>
                  <a:pt x="145" y="37"/>
                </a:lnTo>
                <a:lnTo>
                  <a:pt x="141" y="42"/>
                </a:lnTo>
                <a:lnTo>
                  <a:pt x="139" y="49"/>
                </a:lnTo>
                <a:lnTo>
                  <a:pt x="139" y="49"/>
                </a:lnTo>
                <a:lnTo>
                  <a:pt x="137" y="60"/>
                </a:lnTo>
                <a:lnTo>
                  <a:pt x="135" y="69"/>
                </a:lnTo>
                <a:lnTo>
                  <a:pt x="135" y="69"/>
                </a:lnTo>
                <a:lnTo>
                  <a:pt x="135" y="73"/>
                </a:lnTo>
                <a:lnTo>
                  <a:pt x="137" y="79"/>
                </a:lnTo>
                <a:lnTo>
                  <a:pt x="139" y="85"/>
                </a:lnTo>
                <a:lnTo>
                  <a:pt x="139" y="85"/>
                </a:lnTo>
                <a:lnTo>
                  <a:pt x="135" y="87"/>
                </a:lnTo>
                <a:lnTo>
                  <a:pt x="134" y="90"/>
                </a:lnTo>
                <a:lnTo>
                  <a:pt x="133" y="94"/>
                </a:lnTo>
                <a:lnTo>
                  <a:pt x="133" y="94"/>
                </a:lnTo>
                <a:lnTo>
                  <a:pt x="134" y="101"/>
                </a:lnTo>
                <a:lnTo>
                  <a:pt x="135" y="110"/>
                </a:lnTo>
                <a:lnTo>
                  <a:pt x="139" y="118"/>
                </a:lnTo>
                <a:lnTo>
                  <a:pt x="141" y="124"/>
                </a:lnTo>
                <a:lnTo>
                  <a:pt x="141" y="124"/>
                </a:lnTo>
                <a:lnTo>
                  <a:pt x="147" y="130"/>
                </a:lnTo>
                <a:lnTo>
                  <a:pt x="150" y="131"/>
                </a:lnTo>
                <a:lnTo>
                  <a:pt x="154" y="165"/>
                </a:lnTo>
                <a:lnTo>
                  <a:pt x="151" y="174"/>
                </a:lnTo>
                <a:lnTo>
                  <a:pt x="142" y="195"/>
                </a:lnTo>
                <a:lnTo>
                  <a:pt x="142" y="195"/>
                </a:lnTo>
                <a:lnTo>
                  <a:pt x="99" y="216"/>
                </a:lnTo>
                <a:lnTo>
                  <a:pt x="67" y="233"/>
                </a:lnTo>
                <a:lnTo>
                  <a:pt x="55" y="240"/>
                </a:lnTo>
                <a:lnTo>
                  <a:pt x="49" y="246"/>
                </a:lnTo>
                <a:lnTo>
                  <a:pt x="49" y="246"/>
                </a:lnTo>
                <a:lnTo>
                  <a:pt x="43" y="257"/>
                </a:lnTo>
                <a:lnTo>
                  <a:pt x="37" y="268"/>
                </a:lnTo>
                <a:lnTo>
                  <a:pt x="31" y="284"/>
                </a:lnTo>
                <a:lnTo>
                  <a:pt x="24" y="459"/>
                </a:lnTo>
                <a:lnTo>
                  <a:pt x="58" y="595"/>
                </a:lnTo>
                <a:lnTo>
                  <a:pt x="58" y="595"/>
                </a:lnTo>
                <a:lnTo>
                  <a:pt x="54" y="618"/>
                </a:lnTo>
                <a:lnTo>
                  <a:pt x="51" y="634"/>
                </a:lnTo>
                <a:lnTo>
                  <a:pt x="50" y="648"/>
                </a:lnTo>
                <a:lnTo>
                  <a:pt x="50" y="648"/>
                </a:lnTo>
                <a:lnTo>
                  <a:pt x="50" y="672"/>
                </a:lnTo>
                <a:lnTo>
                  <a:pt x="48" y="712"/>
                </a:lnTo>
                <a:lnTo>
                  <a:pt x="45" y="769"/>
                </a:lnTo>
                <a:lnTo>
                  <a:pt x="45" y="769"/>
                </a:lnTo>
                <a:lnTo>
                  <a:pt x="44" y="795"/>
                </a:lnTo>
                <a:lnTo>
                  <a:pt x="42" y="826"/>
                </a:lnTo>
                <a:lnTo>
                  <a:pt x="42" y="826"/>
                </a:lnTo>
                <a:lnTo>
                  <a:pt x="38" y="888"/>
                </a:lnTo>
                <a:lnTo>
                  <a:pt x="36" y="929"/>
                </a:lnTo>
                <a:lnTo>
                  <a:pt x="33" y="950"/>
                </a:lnTo>
                <a:lnTo>
                  <a:pt x="33" y="950"/>
                </a:lnTo>
                <a:lnTo>
                  <a:pt x="32" y="958"/>
                </a:lnTo>
                <a:lnTo>
                  <a:pt x="31" y="972"/>
                </a:lnTo>
                <a:lnTo>
                  <a:pt x="30" y="1008"/>
                </a:lnTo>
                <a:lnTo>
                  <a:pt x="29" y="1064"/>
                </a:lnTo>
                <a:lnTo>
                  <a:pt x="29" y="1064"/>
                </a:lnTo>
                <a:lnTo>
                  <a:pt x="30" y="1104"/>
                </a:lnTo>
                <a:lnTo>
                  <a:pt x="30" y="1130"/>
                </a:lnTo>
                <a:lnTo>
                  <a:pt x="30" y="1139"/>
                </a:lnTo>
                <a:lnTo>
                  <a:pt x="29" y="1143"/>
                </a:lnTo>
                <a:lnTo>
                  <a:pt x="29" y="1143"/>
                </a:lnTo>
                <a:lnTo>
                  <a:pt x="28" y="1146"/>
                </a:lnTo>
                <a:lnTo>
                  <a:pt x="28" y="1153"/>
                </a:lnTo>
                <a:lnTo>
                  <a:pt x="30" y="1171"/>
                </a:lnTo>
                <a:lnTo>
                  <a:pt x="35" y="1197"/>
                </a:lnTo>
                <a:lnTo>
                  <a:pt x="35" y="1197"/>
                </a:lnTo>
                <a:lnTo>
                  <a:pt x="25" y="1209"/>
                </a:lnTo>
                <a:lnTo>
                  <a:pt x="12" y="1228"/>
                </a:lnTo>
                <a:lnTo>
                  <a:pt x="12" y="1228"/>
                </a:lnTo>
                <a:lnTo>
                  <a:pt x="7" y="1236"/>
                </a:lnTo>
                <a:lnTo>
                  <a:pt x="3" y="1244"/>
                </a:lnTo>
                <a:lnTo>
                  <a:pt x="2" y="1249"/>
                </a:lnTo>
                <a:lnTo>
                  <a:pt x="0" y="1254"/>
                </a:lnTo>
                <a:lnTo>
                  <a:pt x="0" y="1260"/>
                </a:lnTo>
                <a:lnTo>
                  <a:pt x="3" y="1267"/>
                </a:lnTo>
                <a:lnTo>
                  <a:pt x="3" y="1267"/>
                </a:lnTo>
                <a:lnTo>
                  <a:pt x="5" y="1269"/>
                </a:lnTo>
                <a:lnTo>
                  <a:pt x="7" y="1271"/>
                </a:lnTo>
                <a:lnTo>
                  <a:pt x="11" y="1273"/>
                </a:lnTo>
                <a:lnTo>
                  <a:pt x="15" y="1275"/>
                </a:lnTo>
                <a:lnTo>
                  <a:pt x="24" y="1275"/>
                </a:lnTo>
                <a:lnTo>
                  <a:pt x="35" y="1275"/>
                </a:lnTo>
                <a:lnTo>
                  <a:pt x="44" y="1274"/>
                </a:lnTo>
                <a:lnTo>
                  <a:pt x="55" y="1273"/>
                </a:lnTo>
                <a:lnTo>
                  <a:pt x="68" y="1269"/>
                </a:lnTo>
                <a:lnTo>
                  <a:pt x="68" y="1269"/>
                </a:lnTo>
                <a:lnTo>
                  <a:pt x="74" y="1267"/>
                </a:lnTo>
                <a:lnTo>
                  <a:pt x="78" y="1263"/>
                </a:lnTo>
                <a:lnTo>
                  <a:pt x="90" y="1255"/>
                </a:lnTo>
                <a:lnTo>
                  <a:pt x="103" y="1242"/>
                </a:lnTo>
                <a:lnTo>
                  <a:pt x="102" y="1252"/>
                </a:lnTo>
                <a:lnTo>
                  <a:pt x="109" y="1255"/>
                </a:lnTo>
                <a:lnTo>
                  <a:pt x="109" y="1255"/>
                </a:lnTo>
                <a:lnTo>
                  <a:pt x="102" y="1268"/>
                </a:lnTo>
                <a:lnTo>
                  <a:pt x="97" y="1280"/>
                </a:lnTo>
                <a:lnTo>
                  <a:pt x="94" y="1288"/>
                </a:lnTo>
                <a:lnTo>
                  <a:pt x="94" y="1288"/>
                </a:lnTo>
                <a:lnTo>
                  <a:pt x="93" y="1294"/>
                </a:lnTo>
                <a:lnTo>
                  <a:pt x="93" y="1300"/>
                </a:lnTo>
                <a:lnTo>
                  <a:pt x="94" y="1307"/>
                </a:lnTo>
                <a:lnTo>
                  <a:pt x="96" y="1312"/>
                </a:lnTo>
                <a:lnTo>
                  <a:pt x="96" y="1312"/>
                </a:lnTo>
                <a:lnTo>
                  <a:pt x="100" y="1314"/>
                </a:lnTo>
                <a:lnTo>
                  <a:pt x="103" y="1316"/>
                </a:lnTo>
                <a:lnTo>
                  <a:pt x="115" y="1321"/>
                </a:lnTo>
                <a:lnTo>
                  <a:pt x="126" y="1325"/>
                </a:lnTo>
                <a:lnTo>
                  <a:pt x="129" y="1325"/>
                </a:lnTo>
                <a:lnTo>
                  <a:pt x="132" y="1325"/>
                </a:lnTo>
                <a:lnTo>
                  <a:pt x="132" y="1325"/>
                </a:lnTo>
                <a:lnTo>
                  <a:pt x="144" y="1309"/>
                </a:lnTo>
                <a:lnTo>
                  <a:pt x="152" y="1300"/>
                </a:lnTo>
                <a:lnTo>
                  <a:pt x="157" y="1295"/>
                </a:lnTo>
                <a:lnTo>
                  <a:pt x="157" y="1295"/>
                </a:lnTo>
                <a:lnTo>
                  <a:pt x="163" y="1292"/>
                </a:lnTo>
                <a:lnTo>
                  <a:pt x="165" y="1289"/>
                </a:lnTo>
                <a:lnTo>
                  <a:pt x="166" y="1287"/>
                </a:lnTo>
                <a:lnTo>
                  <a:pt x="166" y="1287"/>
                </a:lnTo>
                <a:lnTo>
                  <a:pt x="165" y="1262"/>
                </a:lnTo>
                <a:lnTo>
                  <a:pt x="165" y="1262"/>
                </a:lnTo>
                <a:lnTo>
                  <a:pt x="173" y="1262"/>
                </a:lnTo>
                <a:lnTo>
                  <a:pt x="178" y="1262"/>
                </a:lnTo>
                <a:lnTo>
                  <a:pt x="180" y="1260"/>
                </a:lnTo>
                <a:lnTo>
                  <a:pt x="180" y="1258"/>
                </a:lnTo>
                <a:lnTo>
                  <a:pt x="180" y="1258"/>
                </a:lnTo>
                <a:lnTo>
                  <a:pt x="178" y="1239"/>
                </a:lnTo>
                <a:lnTo>
                  <a:pt x="177" y="1229"/>
                </a:lnTo>
                <a:lnTo>
                  <a:pt x="178" y="1225"/>
                </a:lnTo>
                <a:lnTo>
                  <a:pt x="179" y="1222"/>
                </a:lnTo>
                <a:lnTo>
                  <a:pt x="179" y="1222"/>
                </a:lnTo>
                <a:lnTo>
                  <a:pt x="183" y="1217"/>
                </a:lnTo>
                <a:lnTo>
                  <a:pt x="187" y="1210"/>
                </a:lnTo>
                <a:lnTo>
                  <a:pt x="196" y="1197"/>
                </a:lnTo>
                <a:lnTo>
                  <a:pt x="196" y="1197"/>
                </a:lnTo>
                <a:lnTo>
                  <a:pt x="199" y="1184"/>
                </a:lnTo>
                <a:lnTo>
                  <a:pt x="204" y="1159"/>
                </a:lnTo>
                <a:lnTo>
                  <a:pt x="210" y="1127"/>
                </a:lnTo>
                <a:lnTo>
                  <a:pt x="210" y="1127"/>
                </a:lnTo>
                <a:lnTo>
                  <a:pt x="209" y="1165"/>
                </a:lnTo>
                <a:lnTo>
                  <a:pt x="208" y="1209"/>
                </a:lnTo>
                <a:lnTo>
                  <a:pt x="208" y="1209"/>
                </a:lnTo>
                <a:lnTo>
                  <a:pt x="206" y="1213"/>
                </a:lnTo>
                <a:lnTo>
                  <a:pt x="208" y="1219"/>
                </a:lnTo>
                <a:lnTo>
                  <a:pt x="209" y="1229"/>
                </a:lnTo>
                <a:lnTo>
                  <a:pt x="209" y="1229"/>
                </a:lnTo>
                <a:lnTo>
                  <a:pt x="211" y="1237"/>
                </a:lnTo>
                <a:lnTo>
                  <a:pt x="211" y="1241"/>
                </a:lnTo>
                <a:lnTo>
                  <a:pt x="210" y="1245"/>
                </a:lnTo>
                <a:lnTo>
                  <a:pt x="210" y="1245"/>
                </a:lnTo>
                <a:lnTo>
                  <a:pt x="209" y="1251"/>
                </a:lnTo>
                <a:lnTo>
                  <a:pt x="209" y="1260"/>
                </a:lnTo>
                <a:lnTo>
                  <a:pt x="210" y="1267"/>
                </a:lnTo>
                <a:lnTo>
                  <a:pt x="210" y="1269"/>
                </a:lnTo>
                <a:lnTo>
                  <a:pt x="211" y="1270"/>
                </a:lnTo>
                <a:lnTo>
                  <a:pt x="211" y="1270"/>
                </a:lnTo>
                <a:lnTo>
                  <a:pt x="217" y="1270"/>
                </a:lnTo>
                <a:lnTo>
                  <a:pt x="226" y="1270"/>
                </a:lnTo>
                <a:lnTo>
                  <a:pt x="243" y="1269"/>
                </a:lnTo>
                <a:lnTo>
                  <a:pt x="243" y="1269"/>
                </a:lnTo>
                <a:lnTo>
                  <a:pt x="276" y="1275"/>
                </a:lnTo>
                <a:lnTo>
                  <a:pt x="299" y="1278"/>
                </a:lnTo>
                <a:lnTo>
                  <a:pt x="307" y="1278"/>
                </a:lnTo>
                <a:lnTo>
                  <a:pt x="313" y="1277"/>
                </a:lnTo>
                <a:lnTo>
                  <a:pt x="313" y="1277"/>
                </a:lnTo>
                <a:lnTo>
                  <a:pt x="319" y="1274"/>
                </a:lnTo>
                <a:lnTo>
                  <a:pt x="324" y="1268"/>
                </a:lnTo>
                <a:lnTo>
                  <a:pt x="326" y="1262"/>
                </a:lnTo>
                <a:lnTo>
                  <a:pt x="327" y="1258"/>
                </a:lnTo>
                <a:lnTo>
                  <a:pt x="326" y="1255"/>
                </a:lnTo>
                <a:lnTo>
                  <a:pt x="326" y="1255"/>
                </a:lnTo>
                <a:lnTo>
                  <a:pt x="322" y="1249"/>
                </a:lnTo>
                <a:lnTo>
                  <a:pt x="318" y="1243"/>
                </a:lnTo>
                <a:lnTo>
                  <a:pt x="308" y="1235"/>
                </a:lnTo>
                <a:lnTo>
                  <a:pt x="308" y="1235"/>
                </a:lnTo>
                <a:lnTo>
                  <a:pt x="293" y="1215"/>
                </a:lnTo>
                <a:lnTo>
                  <a:pt x="293" y="1215"/>
                </a:lnTo>
                <a:lnTo>
                  <a:pt x="295" y="1207"/>
                </a:lnTo>
                <a:lnTo>
                  <a:pt x="298" y="1199"/>
                </a:lnTo>
                <a:lnTo>
                  <a:pt x="298" y="1199"/>
                </a:lnTo>
                <a:lnTo>
                  <a:pt x="295" y="1167"/>
                </a:lnTo>
                <a:lnTo>
                  <a:pt x="295" y="1167"/>
                </a:lnTo>
                <a:lnTo>
                  <a:pt x="295" y="1155"/>
                </a:lnTo>
                <a:lnTo>
                  <a:pt x="295" y="1146"/>
                </a:lnTo>
                <a:lnTo>
                  <a:pt x="296" y="1142"/>
                </a:lnTo>
                <a:lnTo>
                  <a:pt x="298" y="1140"/>
                </a:lnTo>
                <a:lnTo>
                  <a:pt x="298" y="1140"/>
                </a:lnTo>
                <a:lnTo>
                  <a:pt x="300" y="1133"/>
                </a:lnTo>
                <a:lnTo>
                  <a:pt x="302" y="1119"/>
                </a:lnTo>
                <a:lnTo>
                  <a:pt x="307" y="1096"/>
                </a:lnTo>
                <a:lnTo>
                  <a:pt x="307" y="1096"/>
                </a:lnTo>
                <a:lnTo>
                  <a:pt x="309" y="1076"/>
                </a:lnTo>
                <a:lnTo>
                  <a:pt x="312" y="1038"/>
                </a:lnTo>
                <a:lnTo>
                  <a:pt x="315" y="984"/>
                </a:lnTo>
                <a:lnTo>
                  <a:pt x="315" y="984"/>
                </a:lnTo>
                <a:lnTo>
                  <a:pt x="309" y="954"/>
                </a:lnTo>
                <a:lnTo>
                  <a:pt x="309" y="954"/>
                </a:lnTo>
                <a:lnTo>
                  <a:pt x="311" y="946"/>
                </a:lnTo>
                <a:lnTo>
                  <a:pt x="312" y="929"/>
                </a:lnTo>
                <a:lnTo>
                  <a:pt x="315" y="898"/>
                </a:lnTo>
                <a:lnTo>
                  <a:pt x="315" y="898"/>
                </a:lnTo>
                <a:lnTo>
                  <a:pt x="318" y="885"/>
                </a:lnTo>
                <a:lnTo>
                  <a:pt x="320" y="870"/>
                </a:lnTo>
                <a:lnTo>
                  <a:pt x="325" y="852"/>
                </a:lnTo>
                <a:lnTo>
                  <a:pt x="325" y="852"/>
                </a:lnTo>
                <a:lnTo>
                  <a:pt x="326" y="855"/>
                </a:lnTo>
                <a:lnTo>
                  <a:pt x="332" y="860"/>
                </a:lnTo>
                <a:lnTo>
                  <a:pt x="335" y="863"/>
                </a:lnTo>
                <a:lnTo>
                  <a:pt x="340" y="865"/>
                </a:lnTo>
                <a:lnTo>
                  <a:pt x="345" y="866"/>
                </a:lnTo>
                <a:lnTo>
                  <a:pt x="350" y="866"/>
                </a:lnTo>
                <a:lnTo>
                  <a:pt x="350" y="866"/>
                </a:lnTo>
                <a:lnTo>
                  <a:pt x="356" y="864"/>
                </a:lnTo>
                <a:lnTo>
                  <a:pt x="360" y="860"/>
                </a:lnTo>
                <a:lnTo>
                  <a:pt x="366" y="856"/>
                </a:lnTo>
                <a:lnTo>
                  <a:pt x="371" y="849"/>
                </a:lnTo>
                <a:lnTo>
                  <a:pt x="378" y="837"/>
                </a:lnTo>
                <a:lnTo>
                  <a:pt x="380" y="831"/>
                </a:lnTo>
                <a:lnTo>
                  <a:pt x="380" y="826"/>
                </a:lnTo>
                <a:lnTo>
                  <a:pt x="380" y="826"/>
                </a:lnTo>
                <a:lnTo>
                  <a:pt x="384" y="815"/>
                </a:lnTo>
                <a:lnTo>
                  <a:pt x="389" y="801"/>
                </a:lnTo>
                <a:lnTo>
                  <a:pt x="393" y="787"/>
                </a:lnTo>
                <a:lnTo>
                  <a:pt x="396" y="779"/>
                </a:lnTo>
                <a:lnTo>
                  <a:pt x="396" y="779"/>
                </a:lnTo>
                <a:lnTo>
                  <a:pt x="399" y="761"/>
                </a:lnTo>
                <a:lnTo>
                  <a:pt x="402" y="750"/>
                </a:lnTo>
                <a:lnTo>
                  <a:pt x="403" y="748"/>
                </a:lnTo>
                <a:lnTo>
                  <a:pt x="403" y="746"/>
                </a:lnTo>
                <a:lnTo>
                  <a:pt x="403" y="746"/>
                </a:lnTo>
                <a:lnTo>
                  <a:pt x="398" y="743"/>
                </a:lnTo>
                <a:lnTo>
                  <a:pt x="398" y="743"/>
                </a:lnTo>
                <a:lnTo>
                  <a:pt x="390" y="730"/>
                </a:lnTo>
                <a:lnTo>
                  <a:pt x="383" y="722"/>
                </a:lnTo>
                <a:lnTo>
                  <a:pt x="378" y="717"/>
                </a:lnTo>
                <a:lnTo>
                  <a:pt x="378" y="717"/>
                </a:lnTo>
                <a:lnTo>
                  <a:pt x="361" y="709"/>
                </a:lnTo>
                <a:lnTo>
                  <a:pt x="358" y="701"/>
                </a:lnTo>
                <a:lnTo>
                  <a:pt x="353" y="670"/>
                </a:lnTo>
                <a:lnTo>
                  <a:pt x="353" y="670"/>
                </a:lnTo>
                <a:lnTo>
                  <a:pt x="356" y="669"/>
                </a:lnTo>
                <a:lnTo>
                  <a:pt x="357" y="667"/>
                </a:lnTo>
                <a:lnTo>
                  <a:pt x="357" y="667"/>
                </a:lnTo>
                <a:lnTo>
                  <a:pt x="365" y="621"/>
                </a:lnTo>
                <a:lnTo>
                  <a:pt x="365" y="621"/>
                </a:lnTo>
                <a:lnTo>
                  <a:pt x="373" y="608"/>
                </a:lnTo>
                <a:lnTo>
                  <a:pt x="373" y="608"/>
                </a:lnTo>
                <a:lnTo>
                  <a:pt x="380" y="594"/>
                </a:lnTo>
                <a:lnTo>
                  <a:pt x="385" y="586"/>
                </a:lnTo>
                <a:lnTo>
                  <a:pt x="386" y="581"/>
                </a:lnTo>
                <a:lnTo>
                  <a:pt x="386" y="581"/>
                </a:lnTo>
                <a:lnTo>
                  <a:pt x="382" y="550"/>
                </a:lnTo>
                <a:lnTo>
                  <a:pt x="377" y="519"/>
                </a:lnTo>
                <a:lnTo>
                  <a:pt x="377" y="519"/>
                </a:lnTo>
                <a:lnTo>
                  <a:pt x="372" y="483"/>
                </a:lnTo>
                <a:lnTo>
                  <a:pt x="366" y="445"/>
                </a:lnTo>
                <a:lnTo>
                  <a:pt x="366" y="445"/>
                </a:lnTo>
                <a:lnTo>
                  <a:pt x="358" y="393"/>
                </a:lnTo>
                <a:lnTo>
                  <a:pt x="352" y="342"/>
                </a:lnTo>
                <a:lnTo>
                  <a:pt x="352" y="342"/>
                </a:lnTo>
                <a:lnTo>
                  <a:pt x="353" y="298"/>
                </a:lnTo>
                <a:lnTo>
                  <a:pt x="353" y="298"/>
                </a:lnTo>
                <a:lnTo>
                  <a:pt x="343" y="280"/>
                </a:lnTo>
                <a:lnTo>
                  <a:pt x="334" y="267"/>
                </a:lnTo>
                <a:lnTo>
                  <a:pt x="330" y="262"/>
                </a:lnTo>
                <a:lnTo>
                  <a:pt x="325" y="259"/>
                </a:lnTo>
                <a:lnTo>
                  <a:pt x="325" y="259"/>
                </a:lnTo>
                <a:lnTo>
                  <a:pt x="303" y="246"/>
                </a:lnTo>
                <a:lnTo>
                  <a:pt x="289" y="238"/>
                </a:lnTo>
                <a:lnTo>
                  <a:pt x="289" y="238"/>
                </a:lnTo>
                <a:lnTo>
                  <a:pt x="263" y="228"/>
                </a:lnTo>
                <a:lnTo>
                  <a:pt x="253" y="216"/>
                </a:lnTo>
                <a:lnTo>
                  <a:pt x="253" y="216"/>
                </a:lnTo>
                <a:lnTo>
                  <a:pt x="251" y="204"/>
                </a:lnTo>
                <a:lnTo>
                  <a:pt x="250" y="195"/>
                </a:lnTo>
                <a:lnTo>
                  <a:pt x="248" y="190"/>
                </a:lnTo>
                <a:lnTo>
                  <a:pt x="248" y="190"/>
                </a:lnTo>
                <a:lnTo>
                  <a:pt x="245" y="188"/>
                </a:lnTo>
                <a:lnTo>
                  <a:pt x="243" y="185"/>
                </a:lnTo>
                <a:lnTo>
                  <a:pt x="240" y="183"/>
                </a:lnTo>
                <a:lnTo>
                  <a:pt x="241" y="171"/>
                </a:lnTo>
                <a:lnTo>
                  <a:pt x="241" y="171"/>
                </a:lnTo>
                <a:lnTo>
                  <a:pt x="247" y="167"/>
                </a:lnTo>
                <a:lnTo>
                  <a:pt x="251" y="163"/>
                </a:lnTo>
                <a:lnTo>
                  <a:pt x="254" y="159"/>
                </a:lnTo>
                <a:lnTo>
                  <a:pt x="254" y="159"/>
                </a:lnTo>
                <a:lnTo>
                  <a:pt x="258" y="145"/>
                </a:lnTo>
                <a:lnTo>
                  <a:pt x="258" y="145"/>
                </a:lnTo>
                <a:lnTo>
                  <a:pt x="264" y="145"/>
                </a:lnTo>
                <a:lnTo>
                  <a:pt x="268" y="145"/>
                </a:lnTo>
                <a:lnTo>
                  <a:pt x="270" y="144"/>
                </a:lnTo>
                <a:lnTo>
                  <a:pt x="271" y="142"/>
                </a:lnTo>
                <a:lnTo>
                  <a:pt x="271" y="142"/>
                </a:lnTo>
                <a:lnTo>
                  <a:pt x="274" y="136"/>
                </a:lnTo>
                <a:lnTo>
                  <a:pt x="275" y="129"/>
                </a:lnTo>
                <a:lnTo>
                  <a:pt x="276" y="116"/>
                </a:lnTo>
                <a:lnTo>
                  <a:pt x="276" y="116"/>
                </a:lnTo>
                <a:lnTo>
                  <a:pt x="275" y="103"/>
                </a:lnTo>
                <a:lnTo>
                  <a:pt x="275" y="103"/>
                </a:lnTo>
                <a:lnTo>
                  <a:pt x="276" y="87"/>
                </a:lnTo>
                <a:lnTo>
                  <a:pt x="279" y="75"/>
                </a:lnTo>
                <a:lnTo>
                  <a:pt x="279" y="65"/>
                </a:lnTo>
                <a:lnTo>
                  <a:pt x="279" y="65"/>
                </a:lnTo>
                <a:lnTo>
                  <a:pt x="276" y="43"/>
                </a:lnTo>
                <a:lnTo>
                  <a:pt x="274" y="33"/>
                </a:lnTo>
                <a:lnTo>
                  <a:pt x="273" y="28"/>
                </a:lnTo>
                <a:lnTo>
                  <a:pt x="270" y="24"/>
                </a:lnTo>
                <a:lnTo>
                  <a:pt x="270" y="24"/>
                </a:lnTo>
                <a:lnTo>
                  <a:pt x="260" y="15"/>
                </a:lnTo>
                <a:lnTo>
                  <a:pt x="255" y="11"/>
                </a:lnTo>
                <a:lnTo>
                  <a:pt x="253" y="10"/>
                </a:lnTo>
                <a:lnTo>
                  <a:pt x="253" y="10"/>
                </a:lnTo>
                <a:lnTo>
                  <a:pt x="245" y="11"/>
                </a:lnTo>
                <a:lnTo>
                  <a:pt x="242" y="11"/>
                </a:lnTo>
                <a:lnTo>
                  <a:pt x="241" y="10"/>
                </a:lnTo>
                <a:lnTo>
                  <a:pt x="241" y="10"/>
                </a:lnTo>
                <a:lnTo>
                  <a:pt x="235" y="5"/>
                </a:lnTo>
                <a:lnTo>
                  <a:pt x="230" y="2"/>
                </a:lnTo>
                <a:lnTo>
                  <a:pt x="230" y="2"/>
                </a:lnTo>
                <a:lnTo>
                  <a:pt x="229" y="2"/>
                </a:lnTo>
                <a:lnTo>
                  <a:pt x="228" y="2"/>
                </a:lnTo>
                <a:lnTo>
                  <a:pt x="228" y="2"/>
                </a:lnTo>
                <a:lnTo>
                  <a:pt x="219" y="1"/>
                </a:lnTo>
                <a:lnTo>
                  <a:pt x="215" y="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8">
            <a:extLst>
              <a:ext uri="{FF2B5EF4-FFF2-40B4-BE49-F238E27FC236}">
                <a16:creationId xmlns:a16="http://schemas.microsoft.com/office/drawing/2014/main" id="{FD1A4D7E-195E-41DA-8A16-FD0EAB84EF2A}"/>
              </a:ext>
            </a:extLst>
          </p:cNvPr>
          <p:cNvSpPr>
            <a:spLocks noEditPoints="1"/>
          </p:cNvSpPr>
          <p:nvPr/>
        </p:nvSpPr>
        <p:spPr bwMode="auto">
          <a:xfrm>
            <a:off x="2477725" y="2843934"/>
            <a:ext cx="1146243" cy="1588365"/>
          </a:xfrm>
          <a:custGeom>
            <a:avLst/>
            <a:gdLst>
              <a:gd name="T0" fmla="*/ 294 w 840"/>
              <a:gd name="T1" fmla="*/ 104 h 1164"/>
              <a:gd name="T2" fmla="*/ 40 w 840"/>
              <a:gd name="T3" fmla="*/ 300 h 1164"/>
              <a:gd name="T4" fmla="*/ 40 w 840"/>
              <a:gd name="T5" fmla="*/ 489 h 1164"/>
              <a:gd name="T6" fmla="*/ 144 w 840"/>
              <a:gd name="T7" fmla="*/ 810 h 1164"/>
              <a:gd name="T8" fmla="*/ 191 w 840"/>
              <a:gd name="T9" fmla="*/ 1135 h 1164"/>
              <a:gd name="T10" fmla="*/ 309 w 840"/>
              <a:gd name="T11" fmla="*/ 1160 h 1164"/>
              <a:gd name="T12" fmla="*/ 439 w 840"/>
              <a:gd name="T13" fmla="*/ 1133 h 1164"/>
              <a:gd name="T14" fmla="*/ 380 w 840"/>
              <a:gd name="T15" fmla="*/ 1110 h 1164"/>
              <a:gd name="T16" fmla="*/ 372 w 840"/>
              <a:gd name="T17" fmla="*/ 1084 h 1164"/>
              <a:gd name="T18" fmla="*/ 265 w 840"/>
              <a:gd name="T19" fmla="*/ 889 h 1164"/>
              <a:gd name="T20" fmla="*/ 275 w 840"/>
              <a:gd name="T21" fmla="*/ 715 h 1164"/>
              <a:gd name="T22" fmla="*/ 358 w 840"/>
              <a:gd name="T23" fmla="*/ 537 h 1164"/>
              <a:gd name="T24" fmla="*/ 305 w 840"/>
              <a:gd name="T25" fmla="*/ 643 h 1164"/>
              <a:gd name="T26" fmla="*/ 293 w 840"/>
              <a:gd name="T27" fmla="*/ 797 h 1164"/>
              <a:gd name="T28" fmla="*/ 344 w 840"/>
              <a:gd name="T29" fmla="*/ 881 h 1164"/>
              <a:gd name="T30" fmla="*/ 471 w 840"/>
              <a:gd name="T31" fmla="*/ 940 h 1164"/>
              <a:gd name="T32" fmla="*/ 440 w 840"/>
              <a:gd name="T33" fmla="*/ 1098 h 1164"/>
              <a:gd name="T34" fmla="*/ 494 w 840"/>
              <a:gd name="T35" fmla="*/ 1125 h 1164"/>
              <a:gd name="T36" fmla="*/ 508 w 840"/>
              <a:gd name="T37" fmla="*/ 1091 h 1164"/>
              <a:gd name="T38" fmla="*/ 553 w 840"/>
              <a:gd name="T39" fmla="*/ 952 h 1164"/>
              <a:gd name="T40" fmla="*/ 601 w 840"/>
              <a:gd name="T41" fmla="*/ 978 h 1164"/>
              <a:gd name="T42" fmla="*/ 600 w 840"/>
              <a:gd name="T43" fmla="*/ 1090 h 1164"/>
              <a:gd name="T44" fmla="*/ 612 w 840"/>
              <a:gd name="T45" fmla="*/ 1134 h 1164"/>
              <a:gd name="T46" fmla="*/ 690 w 840"/>
              <a:gd name="T47" fmla="*/ 1102 h 1164"/>
              <a:gd name="T48" fmla="*/ 659 w 840"/>
              <a:gd name="T49" fmla="*/ 991 h 1164"/>
              <a:gd name="T50" fmla="*/ 671 w 840"/>
              <a:gd name="T51" fmla="*/ 833 h 1164"/>
              <a:gd name="T52" fmla="*/ 707 w 840"/>
              <a:gd name="T53" fmla="*/ 673 h 1164"/>
              <a:gd name="T54" fmla="*/ 783 w 840"/>
              <a:gd name="T55" fmla="*/ 664 h 1164"/>
              <a:gd name="T56" fmla="*/ 838 w 840"/>
              <a:gd name="T57" fmla="*/ 644 h 1164"/>
              <a:gd name="T58" fmla="*/ 808 w 840"/>
              <a:gd name="T59" fmla="*/ 629 h 1164"/>
              <a:gd name="T60" fmla="*/ 701 w 840"/>
              <a:gd name="T61" fmla="*/ 562 h 1164"/>
              <a:gd name="T62" fmla="*/ 626 w 840"/>
              <a:gd name="T63" fmla="*/ 512 h 1164"/>
              <a:gd name="T64" fmla="*/ 645 w 840"/>
              <a:gd name="T65" fmla="*/ 466 h 1164"/>
              <a:gd name="T66" fmla="*/ 640 w 840"/>
              <a:gd name="T67" fmla="*/ 393 h 1164"/>
              <a:gd name="T68" fmla="*/ 567 w 840"/>
              <a:gd name="T69" fmla="*/ 360 h 1164"/>
              <a:gd name="T70" fmla="*/ 504 w 840"/>
              <a:gd name="T71" fmla="*/ 425 h 1164"/>
              <a:gd name="T72" fmla="*/ 529 w 840"/>
              <a:gd name="T73" fmla="*/ 490 h 1164"/>
              <a:gd name="T74" fmla="*/ 495 w 840"/>
              <a:gd name="T75" fmla="*/ 472 h 1164"/>
              <a:gd name="T76" fmla="*/ 464 w 840"/>
              <a:gd name="T77" fmla="*/ 407 h 1164"/>
              <a:gd name="T78" fmla="*/ 463 w 840"/>
              <a:gd name="T79" fmla="*/ 317 h 1164"/>
              <a:gd name="T80" fmla="*/ 506 w 840"/>
              <a:gd name="T81" fmla="*/ 235 h 1164"/>
              <a:gd name="T82" fmla="*/ 552 w 840"/>
              <a:gd name="T83" fmla="*/ 229 h 1164"/>
              <a:gd name="T84" fmla="*/ 637 w 840"/>
              <a:gd name="T85" fmla="*/ 183 h 1164"/>
              <a:gd name="T86" fmla="*/ 689 w 840"/>
              <a:gd name="T87" fmla="*/ 128 h 1164"/>
              <a:gd name="T88" fmla="*/ 659 w 840"/>
              <a:gd name="T89" fmla="*/ 28 h 1164"/>
              <a:gd name="T90" fmla="*/ 566 w 840"/>
              <a:gd name="T91" fmla="*/ 0 h 1164"/>
              <a:gd name="T92" fmla="*/ 498 w 840"/>
              <a:gd name="T93" fmla="*/ 57 h 1164"/>
              <a:gd name="T94" fmla="*/ 363 w 840"/>
              <a:gd name="T95" fmla="*/ 447 h 1164"/>
              <a:gd name="T96" fmla="*/ 411 w 840"/>
              <a:gd name="T97" fmla="*/ 483 h 1164"/>
              <a:gd name="T98" fmla="*/ 460 w 840"/>
              <a:gd name="T99" fmla="*/ 506 h 1164"/>
              <a:gd name="T100" fmla="*/ 513 w 840"/>
              <a:gd name="T101" fmla="*/ 549 h 1164"/>
              <a:gd name="T102" fmla="*/ 487 w 840"/>
              <a:gd name="T103" fmla="*/ 601 h 1164"/>
              <a:gd name="T104" fmla="*/ 448 w 840"/>
              <a:gd name="T105" fmla="*/ 544 h 1164"/>
              <a:gd name="T106" fmla="*/ 403 w 840"/>
              <a:gd name="T107" fmla="*/ 525 h 1164"/>
              <a:gd name="T108" fmla="*/ 392 w 840"/>
              <a:gd name="T109" fmla="*/ 636 h 1164"/>
              <a:gd name="T110" fmla="*/ 398 w 840"/>
              <a:gd name="T111" fmla="*/ 584 h 1164"/>
              <a:gd name="T112" fmla="*/ 437 w 840"/>
              <a:gd name="T113" fmla="*/ 644 h 1164"/>
              <a:gd name="T114" fmla="*/ 489 w 840"/>
              <a:gd name="T115" fmla="*/ 654 h 1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40" h="1164">
                <a:moveTo>
                  <a:pt x="454" y="118"/>
                </a:moveTo>
                <a:lnTo>
                  <a:pt x="454" y="118"/>
                </a:lnTo>
                <a:lnTo>
                  <a:pt x="443" y="114"/>
                </a:lnTo>
                <a:lnTo>
                  <a:pt x="416" y="107"/>
                </a:lnTo>
                <a:lnTo>
                  <a:pt x="399" y="104"/>
                </a:lnTo>
                <a:lnTo>
                  <a:pt x="381" y="100"/>
                </a:lnTo>
                <a:lnTo>
                  <a:pt x="364" y="98"/>
                </a:lnTo>
                <a:lnTo>
                  <a:pt x="347" y="98"/>
                </a:lnTo>
                <a:lnTo>
                  <a:pt x="347" y="98"/>
                </a:lnTo>
                <a:lnTo>
                  <a:pt x="330" y="98"/>
                </a:lnTo>
                <a:lnTo>
                  <a:pt x="312" y="100"/>
                </a:lnTo>
                <a:lnTo>
                  <a:pt x="294" y="104"/>
                </a:lnTo>
                <a:lnTo>
                  <a:pt x="275" y="108"/>
                </a:lnTo>
                <a:lnTo>
                  <a:pt x="256" y="116"/>
                </a:lnTo>
                <a:lnTo>
                  <a:pt x="236" y="123"/>
                </a:lnTo>
                <a:lnTo>
                  <a:pt x="217" y="133"/>
                </a:lnTo>
                <a:lnTo>
                  <a:pt x="199" y="145"/>
                </a:lnTo>
                <a:lnTo>
                  <a:pt x="199" y="145"/>
                </a:lnTo>
                <a:lnTo>
                  <a:pt x="179" y="160"/>
                </a:lnTo>
                <a:lnTo>
                  <a:pt x="154" y="182"/>
                </a:lnTo>
                <a:lnTo>
                  <a:pt x="128" y="207"/>
                </a:lnTo>
                <a:lnTo>
                  <a:pt x="101" y="234"/>
                </a:lnTo>
                <a:lnTo>
                  <a:pt x="58" y="279"/>
                </a:lnTo>
                <a:lnTo>
                  <a:pt x="40" y="300"/>
                </a:lnTo>
                <a:lnTo>
                  <a:pt x="0" y="354"/>
                </a:lnTo>
                <a:lnTo>
                  <a:pt x="21" y="372"/>
                </a:lnTo>
                <a:lnTo>
                  <a:pt x="21" y="372"/>
                </a:lnTo>
                <a:lnTo>
                  <a:pt x="20" y="378"/>
                </a:lnTo>
                <a:lnTo>
                  <a:pt x="20" y="395"/>
                </a:lnTo>
                <a:lnTo>
                  <a:pt x="21" y="419"/>
                </a:lnTo>
                <a:lnTo>
                  <a:pt x="23" y="434"/>
                </a:lnTo>
                <a:lnTo>
                  <a:pt x="24" y="449"/>
                </a:lnTo>
                <a:lnTo>
                  <a:pt x="24" y="449"/>
                </a:lnTo>
                <a:lnTo>
                  <a:pt x="27" y="458"/>
                </a:lnTo>
                <a:lnTo>
                  <a:pt x="30" y="467"/>
                </a:lnTo>
                <a:lnTo>
                  <a:pt x="40" y="489"/>
                </a:lnTo>
                <a:lnTo>
                  <a:pt x="53" y="514"/>
                </a:lnTo>
                <a:lnTo>
                  <a:pt x="68" y="538"/>
                </a:lnTo>
                <a:lnTo>
                  <a:pt x="94" y="583"/>
                </a:lnTo>
                <a:lnTo>
                  <a:pt x="103" y="600"/>
                </a:lnTo>
                <a:lnTo>
                  <a:pt x="106" y="609"/>
                </a:lnTo>
                <a:lnTo>
                  <a:pt x="106" y="609"/>
                </a:lnTo>
                <a:lnTo>
                  <a:pt x="114" y="636"/>
                </a:lnTo>
                <a:lnTo>
                  <a:pt x="127" y="682"/>
                </a:lnTo>
                <a:lnTo>
                  <a:pt x="145" y="743"/>
                </a:lnTo>
                <a:lnTo>
                  <a:pt x="145" y="743"/>
                </a:lnTo>
                <a:lnTo>
                  <a:pt x="144" y="762"/>
                </a:lnTo>
                <a:lnTo>
                  <a:pt x="144" y="810"/>
                </a:lnTo>
                <a:lnTo>
                  <a:pt x="145" y="865"/>
                </a:lnTo>
                <a:lnTo>
                  <a:pt x="147" y="889"/>
                </a:lnTo>
                <a:lnTo>
                  <a:pt x="150" y="907"/>
                </a:lnTo>
                <a:lnTo>
                  <a:pt x="150" y="907"/>
                </a:lnTo>
                <a:lnTo>
                  <a:pt x="160" y="952"/>
                </a:lnTo>
                <a:lnTo>
                  <a:pt x="177" y="1015"/>
                </a:lnTo>
                <a:lnTo>
                  <a:pt x="199" y="1093"/>
                </a:lnTo>
                <a:lnTo>
                  <a:pt x="192" y="1097"/>
                </a:lnTo>
                <a:lnTo>
                  <a:pt x="192" y="1097"/>
                </a:lnTo>
                <a:lnTo>
                  <a:pt x="191" y="1113"/>
                </a:lnTo>
                <a:lnTo>
                  <a:pt x="191" y="1125"/>
                </a:lnTo>
                <a:lnTo>
                  <a:pt x="191" y="1135"/>
                </a:lnTo>
                <a:lnTo>
                  <a:pt x="191" y="1135"/>
                </a:lnTo>
                <a:lnTo>
                  <a:pt x="193" y="1148"/>
                </a:lnTo>
                <a:lnTo>
                  <a:pt x="194" y="1154"/>
                </a:lnTo>
                <a:lnTo>
                  <a:pt x="197" y="1160"/>
                </a:lnTo>
                <a:lnTo>
                  <a:pt x="197" y="1160"/>
                </a:lnTo>
                <a:lnTo>
                  <a:pt x="199" y="1161"/>
                </a:lnTo>
                <a:lnTo>
                  <a:pt x="201" y="1162"/>
                </a:lnTo>
                <a:lnTo>
                  <a:pt x="211" y="1163"/>
                </a:lnTo>
                <a:lnTo>
                  <a:pt x="224" y="1164"/>
                </a:lnTo>
                <a:lnTo>
                  <a:pt x="241" y="1164"/>
                </a:lnTo>
                <a:lnTo>
                  <a:pt x="276" y="1163"/>
                </a:lnTo>
                <a:lnTo>
                  <a:pt x="309" y="1160"/>
                </a:lnTo>
                <a:lnTo>
                  <a:pt x="309" y="1160"/>
                </a:lnTo>
                <a:lnTo>
                  <a:pt x="336" y="1157"/>
                </a:lnTo>
                <a:lnTo>
                  <a:pt x="365" y="1156"/>
                </a:lnTo>
                <a:lnTo>
                  <a:pt x="393" y="1155"/>
                </a:lnTo>
                <a:lnTo>
                  <a:pt x="417" y="1154"/>
                </a:lnTo>
                <a:lnTo>
                  <a:pt x="417" y="1154"/>
                </a:lnTo>
                <a:lnTo>
                  <a:pt x="433" y="1151"/>
                </a:lnTo>
                <a:lnTo>
                  <a:pt x="437" y="1150"/>
                </a:lnTo>
                <a:lnTo>
                  <a:pt x="440" y="1148"/>
                </a:lnTo>
                <a:lnTo>
                  <a:pt x="441" y="1145"/>
                </a:lnTo>
                <a:lnTo>
                  <a:pt x="441" y="1143"/>
                </a:lnTo>
                <a:lnTo>
                  <a:pt x="439" y="1133"/>
                </a:lnTo>
                <a:lnTo>
                  <a:pt x="439" y="1133"/>
                </a:lnTo>
                <a:lnTo>
                  <a:pt x="436" y="1128"/>
                </a:lnTo>
                <a:lnTo>
                  <a:pt x="434" y="1125"/>
                </a:lnTo>
                <a:lnTo>
                  <a:pt x="430" y="1122"/>
                </a:lnTo>
                <a:lnTo>
                  <a:pt x="427" y="1122"/>
                </a:lnTo>
                <a:lnTo>
                  <a:pt x="417" y="1121"/>
                </a:lnTo>
                <a:lnTo>
                  <a:pt x="407" y="1121"/>
                </a:lnTo>
                <a:lnTo>
                  <a:pt x="407" y="1121"/>
                </a:lnTo>
                <a:lnTo>
                  <a:pt x="399" y="1119"/>
                </a:lnTo>
                <a:lnTo>
                  <a:pt x="389" y="1115"/>
                </a:lnTo>
                <a:lnTo>
                  <a:pt x="380" y="1110"/>
                </a:lnTo>
                <a:lnTo>
                  <a:pt x="380" y="1110"/>
                </a:lnTo>
                <a:lnTo>
                  <a:pt x="382" y="1109"/>
                </a:lnTo>
                <a:lnTo>
                  <a:pt x="387" y="1105"/>
                </a:lnTo>
                <a:lnTo>
                  <a:pt x="389" y="1103"/>
                </a:lnTo>
                <a:lnTo>
                  <a:pt x="390" y="1101"/>
                </a:lnTo>
                <a:lnTo>
                  <a:pt x="392" y="1097"/>
                </a:lnTo>
                <a:lnTo>
                  <a:pt x="390" y="1093"/>
                </a:lnTo>
                <a:lnTo>
                  <a:pt x="390" y="1093"/>
                </a:lnTo>
                <a:lnTo>
                  <a:pt x="389" y="1090"/>
                </a:lnTo>
                <a:lnTo>
                  <a:pt x="387" y="1087"/>
                </a:lnTo>
                <a:lnTo>
                  <a:pt x="383" y="1086"/>
                </a:lnTo>
                <a:lnTo>
                  <a:pt x="380" y="1085"/>
                </a:lnTo>
                <a:lnTo>
                  <a:pt x="372" y="1084"/>
                </a:lnTo>
                <a:lnTo>
                  <a:pt x="364" y="1081"/>
                </a:lnTo>
                <a:lnTo>
                  <a:pt x="364" y="1081"/>
                </a:lnTo>
                <a:lnTo>
                  <a:pt x="348" y="1075"/>
                </a:lnTo>
                <a:lnTo>
                  <a:pt x="328" y="1066"/>
                </a:lnTo>
                <a:lnTo>
                  <a:pt x="301" y="1051"/>
                </a:lnTo>
                <a:lnTo>
                  <a:pt x="301" y="1051"/>
                </a:lnTo>
                <a:lnTo>
                  <a:pt x="295" y="1033"/>
                </a:lnTo>
                <a:lnTo>
                  <a:pt x="282" y="998"/>
                </a:lnTo>
                <a:lnTo>
                  <a:pt x="282" y="998"/>
                </a:lnTo>
                <a:lnTo>
                  <a:pt x="278" y="984"/>
                </a:lnTo>
                <a:lnTo>
                  <a:pt x="274" y="957"/>
                </a:lnTo>
                <a:lnTo>
                  <a:pt x="265" y="889"/>
                </a:lnTo>
                <a:lnTo>
                  <a:pt x="257" y="821"/>
                </a:lnTo>
                <a:lnTo>
                  <a:pt x="254" y="789"/>
                </a:lnTo>
                <a:lnTo>
                  <a:pt x="254" y="789"/>
                </a:lnTo>
                <a:lnTo>
                  <a:pt x="256" y="782"/>
                </a:lnTo>
                <a:lnTo>
                  <a:pt x="259" y="774"/>
                </a:lnTo>
                <a:lnTo>
                  <a:pt x="264" y="765"/>
                </a:lnTo>
                <a:lnTo>
                  <a:pt x="270" y="750"/>
                </a:lnTo>
                <a:lnTo>
                  <a:pt x="270" y="750"/>
                </a:lnTo>
                <a:lnTo>
                  <a:pt x="272" y="742"/>
                </a:lnTo>
                <a:lnTo>
                  <a:pt x="274" y="733"/>
                </a:lnTo>
                <a:lnTo>
                  <a:pt x="275" y="724"/>
                </a:lnTo>
                <a:lnTo>
                  <a:pt x="275" y="715"/>
                </a:lnTo>
                <a:lnTo>
                  <a:pt x="274" y="698"/>
                </a:lnTo>
                <a:lnTo>
                  <a:pt x="272" y="680"/>
                </a:lnTo>
                <a:lnTo>
                  <a:pt x="272" y="680"/>
                </a:lnTo>
                <a:lnTo>
                  <a:pt x="270" y="668"/>
                </a:lnTo>
                <a:lnTo>
                  <a:pt x="265" y="649"/>
                </a:lnTo>
                <a:lnTo>
                  <a:pt x="253" y="601"/>
                </a:lnTo>
                <a:lnTo>
                  <a:pt x="235" y="540"/>
                </a:lnTo>
                <a:lnTo>
                  <a:pt x="323" y="494"/>
                </a:lnTo>
                <a:lnTo>
                  <a:pt x="323" y="494"/>
                </a:lnTo>
                <a:lnTo>
                  <a:pt x="340" y="515"/>
                </a:lnTo>
                <a:lnTo>
                  <a:pt x="340" y="515"/>
                </a:lnTo>
                <a:lnTo>
                  <a:pt x="358" y="537"/>
                </a:lnTo>
                <a:lnTo>
                  <a:pt x="370" y="552"/>
                </a:lnTo>
                <a:lnTo>
                  <a:pt x="374" y="566"/>
                </a:lnTo>
                <a:lnTo>
                  <a:pt x="374" y="566"/>
                </a:lnTo>
                <a:lnTo>
                  <a:pt x="362" y="580"/>
                </a:lnTo>
                <a:lnTo>
                  <a:pt x="352" y="592"/>
                </a:lnTo>
                <a:lnTo>
                  <a:pt x="350" y="599"/>
                </a:lnTo>
                <a:lnTo>
                  <a:pt x="347" y="603"/>
                </a:lnTo>
                <a:lnTo>
                  <a:pt x="347" y="603"/>
                </a:lnTo>
                <a:lnTo>
                  <a:pt x="347" y="626"/>
                </a:lnTo>
                <a:lnTo>
                  <a:pt x="346" y="642"/>
                </a:lnTo>
                <a:lnTo>
                  <a:pt x="305" y="643"/>
                </a:lnTo>
                <a:lnTo>
                  <a:pt x="305" y="643"/>
                </a:lnTo>
                <a:lnTo>
                  <a:pt x="305" y="655"/>
                </a:lnTo>
                <a:lnTo>
                  <a:pt x="307" y="665"/>
                </a:lnTo>
                <a:lnTo>
                  <a:pt x="309" y="668"/>
                </a:lnTo>
                <a:lnTo>
                  <a:pt x="311" y="672"/>
                </a:lnTo>
                <a:lnTo>
                  <a:pt x="311" y="672"/>
                </a:lnTo>
                <a:lnTo>
                  <a:pt x="315" y="679"/>
                </a:lnTo>
                <a:lnTo>
                  <a:pt x="319" y="690"/>
                </a:lnTo>
                <a:lnTo>
                  <a:pt x="323" y="703"/>
                </a:lnTo>
                <a:lnTo>
                  <a:pt x="323" y="703"/>
                </a:lnTo>
                <a:lnTo>
                  <a:pt x="307" y="749"/>
                </a:lnTo>
                <a:lnTo>
                  <a:pt x="297" y="784"/>
                </a:lnTo>
                <a:lnTo>
                  <a:pt x="293" y="797"/>
                </a:lnTo>
                <a:lnTo>
                  <a:pt x="292" y="807"/>
                </a:lnTo>
                <a:lnTo>
                  <a:pt x="292" y="807"/>
                </a:lnTo>
                <a:lnTo>
                  <a:pt x="293" y="814"/>
                </a:lnTo>
                <a:lnTo>
                  <a:pt x="294" y="821"/>
                </a:lnTo>
                <a:lnTo>
                  <a:pt x="299" y="838"/>
                </a:lnTo>
                <a:lnTo>
                  <a:pt x="307" y="863"/>
                </a:lnTo>
                <a:lnTo>
                  <a:pt x="307" y="863"/>
                </a:lnTo>
                <a:lnTo>
                  <a:pt x="309" y="866"/>
                </a:lnTo>
                <a:lnTo>
                  <a:pt x="311" y="867"/>
                </a:lnTo>
                <a:lnTo>
                  <a:pt x="319" y="872"/>
                </a:lnTo>
                <a:lnTo>
                  <a:pt x="330" y="877"/>
                </a:lnTo>
                <a:lnTo>
                  <a:pt x="344" y="881"/>
                </a:lnTo>
                <a:lnTo>
                  <a:pt x="372" y="890"/>
                </a:lnTo>
                <a:lnTo>
                  <a:pt x="398" y="895"/>
                </a:lnTo>
                <a:lnTo>
                  <a:pt x="398" y="895"/>
                </a:lnTo>
                <a:lnTo>
                  <a:pt x="409" y="895"/>
                </a:lnTo>
                <a:lnTo>
                  <a:pt x="422" y="892"/>
                </a:lnTo>
                <a:lnTo>
                  <a:pt x="435" y="889"/>
                </a:lnTo>
                <a:lnTo>
                  <a:pt x="448" y="885"/>
                </a:lnTo>
                <a:lnTo>
                  <a:pt x="470" y="877"/>
                </a:lnTo>
                <a:lnTo>
                  <a:pt x="478" y="873"/>
                </a:lnTo>
                <a:lnTo>
                  <a:pt x="478" y="873"/>
                </a:lnTo>
                <a:lnTo>
                  <a:pt x="475" y="912"/>
                </a:lnTo>
                <a:lnTo>
                  <a:pt x="471" y="940"/>
                </a:lnTo>
                <a:lnTo>
                  <a:pt x="469" y="960"/>
                </a:lnTo>
                <a:lnTo>
                  <a:pt x="469" y="960"/>
                </a:lnTo>
                <a:lnTo>
                  <a:pt x="464" y="980"/>
                </a:lnTo>
                <a:lnTo>
                  <a:pt x="459" y="1011"/>
                </a:lnTo>
                <a:lnTo>
                  <a:pt x="452" y="1054"/>
                </a:lnTo>
                <a:lnTo>
                  <a:pt x="458" y="1057"/>
                </a:lnTo>
                <a:lnTo>
                  <a:pt x="451" y="1078"/>
                </a:lnTo>
                <a:lnTo>
                  <a:pt x="451" y="1078"/>
                </a:lnTo>
                <a:lnTo>
                  <a:pt x="445" y="1086"/>
                </a:lnTo>
                <a:lnTo>
                  <a:pt x="441" y="1092"/>
                </a:lnTo>
                <a:lnTo>
                  <a:pt x="440" y="1098"/>
                </a:lnTo>
                <a:lnTo>
                  <a:pt x="440" y="1098"/>
                </a:lnTo>
                <a:lnTo>
                  <a:pt x="440" y="1102"/>
                </a:lnTo>
                <a:lnTo>
                  <a:pt x="441" y="1108"/>
                </a:lnTo>
                <a:lnTo>
                  <a:pt x="442" y="1113"/>
                </a:lnTo>
                <a:lnTo>
                  <a:pt x="446" y="1120"/>
                </a:lnTo>
                <a:lnTo>
                  <a:pt x="446" y="1120"/>
                </a:lnTo>
                <a:lnTo>
                  <a:pt x="449" y="1122"/>
                </a:lnTo>
                <a:lnTo>
                  <a:pt x="455" y="1123"/>
                </a:lnTo>
                <a:lnTo>
                  <a:pt x="463" y="1125"/>
                </a:lnTo>
                <a:lnTo>
                  <a:pt x="470" y="1125"/>
                </a:lnTo>
                <a:lnTo>
                  <a:pt x="486" y="1123"/>
                </a:lnTo>
                <a:lnTo>
                  <a:pt x="494" y="1125"/>
                </a:lnTo>
                <a:lnTo>
                  <a:pt x="494" y="1125"/>
                </a:lnTo>
                <a:lnTo>
                  <a:pt x="500" y="1125"/>
                </a:lnTo>
                <a:lnTo>
                  <a:pt x="507" y="1122"/>
                </a:lnTo>
                <a:lnTo>
                  <a:pt x="519" y="1119"/>
                </a:lnTo>
                <a:lnTo>
                  <a:pt x="519" y="1119"/>
                </a:lnTo>
                <a:lnTo>
                  <a:pt x="521" y="1117"/>
                </a:lnTo>
                <a:lnTo>
                  <a:pt x="521" y="1116"/>
                </a:lnTo>
                <a:lnTo>
                  <a:pt x="522" y="1111"/>
                </a:lnTo>
                <a:lnTo>
                  <a:pt x="519" y="1101"/>
                </a:lnTo>
                <a:lnTo>
                  <a:pt x="519" y="1101"/>
                </a:lnTo>
                <a:lnTo>
                  <a:pt x="518" y="1098"/>
                </a:lnTo>
                <a:lnTo>
                  <a:pt x="516" y="1096"/>
                </a:lnTo>
                <a:lnTo>
                  <a:pt x="508" y="1091"/>
                </a:lnTo>
                <a:lnTo>
                  <a:pt x="499" y="1086"/>
                </a:lnTo>
                <a:lnTo>
                  <a:pt x="507" y="1062"/>
                </a:lnTo>
                <a:lnTo>
                  <a:pt x="521" y="1062"/>
                </a:lnTo>
                <a:lnTo>
                  <a:pt x="521" y="1062"/>
                </a:lnTo>
                <a:lnTo>
                  <a:pt x="525" y="1037"/>
                </a:lnTo>
                <a:lnTo>
                  <a:pt x="529" y="1015"/>
                </a:lnTo>
                <a:lnTo>
                  <a:pt x="534" y="997"/>
                </a:lnTo>
                <a:lnTo>
                  <a:pt x="534" y="997"/>
                </a:lnTo>
                <a:lnTo>
                  <a:pt x="543" y="971"/>
                </a:lnTo>
                <a:lnTo>
                  <a:pt x="548" y="960"/>
                </a:lnTo>
                <a:lnTo>
                  <a:pt x="553" y="952"/>
                </a:lnTo>
                <a:lnTo>
                  <a:pt x="553" y="952"/>
                </a:lnTo>
                <a:lnTo>
                  <a:pt x="558" y="942"/>
                </a:lnTo>
                <a:lnTo>
                  <a:pt x="564" y="928"/>
                </a:lnTo>
                <a:lnTo>
                  <a:pt x="569" y="916"/>
                </a:lnTo>
                <a:lnTo>
                  <a:pt x="571" y="910"/>
                </a:lnTo>
                <a:lnTo>
                  <a:pt x="571" y="910"/>
                </a:lnTo>
                <a:lnTo>
                  <a:pt x="576" y="919"/>
                </a:lnTo>
                <a:lnTo>
                  <a:pt x="583" y="937"/>
                </a:lnTo>
                <a:lnTo>
                  <a:pt x="592" y="956"/>
                </a:lnTo>
                <a:lnTo>
                  <a:pt x="598" y="967"/>
                </a:lnTo>
                <a:lnTo>
                  <a:pt x="598" y="967"/>
                </a:lnTo>
                <a:lnTo>
                  <a:pt x="599" y="972"/>
                </a:lnTo>
                <a:lnTo>
                  <a:pt x="601" y="978"/>
                </a:lnTo>
                <a:lnTo>
                  <a:pt x="604" y="993"/>
                </a:lnTo>
                <a:lnTo>
                  <a:pt x="606" y="1016"/>
                </a:lnTo>
                <a:lnTo>
                  <a:pt x="606" y="1016"/>
                </a:lnTo>
                <a:lnTo>
                  <a:pt x="606" y="1025"/>
                </a:lnTo>
                <a:lnTo>
                  <a:pt x="604" y="1040"/>
                </a:lnTo>
                <a:lnTo>
                  <a:pt x="601" y="1062"/>
                </a:lnTo>
                <a:lnTo>
                  <a:pt x="607" y="1076"/>
                </a:lnTo>
                <a:lnTo>
                  <a:pt x="607" y="1083"/>
                </a:lnTo>
                <a:lnTo>
                  <a:pt x="607" y="1083"/>
                </a:lnTo>
                <a:lnTo>
                  <a:pt x="606" y="1086"/>
                </a:lnTo>
                <a:lnTo>
                  <a:pt x="604" y="1089"/>
                </a:lnTo>
                <a:lnTo>
                  <a:pt x="600" y="1090"/>
                </a:lnTo>
                <a:lnTo>
                  <a:pt x="600" y="1090"/>
                </a:lnTo>
                <a:lnTo>
                  <a:pt x="599" y="1090"/>
                </a:lnTo>
                <a:lnTo>
                  <a:pt x="598" y="1091"/>
                </a:lnTo>
                <a:lnTo>
                  <a:pt x="598" y="1096"/>
                </a:lnTo>
                <a:lnTo>
                  <a:pt x="600" y="1107"/>
                </a:lnTo>
                <a:lnTo>
                  <a:pt x="600" y="1107"/>
                </a:lnTo>
                <a:lnTo>
                  <a:pt x="600" y="1120"/>
                </a:lnTo>
                <a:lnTo>
                  <a:pt x="600" y="1126"/>
                </a:lnTo>
                <a:lnTo>
                  <a:pt x="602" y="1132"/>
                </a:lnTo>
                <a:lnTo>
                  <a:pt x="602" y="1132"/>
                </a:lnTo>
                <a:lnTo>
                  <a:pt x="606" y="1133"/>
                </a:lnTo>
                <a:lnTo>
                  <a:pt x="612" y="1134"/>
                </a:lnTo>
                <a:lnTo>
                  <a:pt x="630" y="1134"/>
                </a:lnTo>
                <a:lnTo>
                  <a:pt x="651" y="1132"/>
                </a:lnTo>
                <a:lnTo>
                  <a:pt x="665" y="1131"/>
                </a:lnTo>
                <a:lnTo>
                  <a:pt x="665" y="1131"/>
                </a:lnTo>
                <a:lnTo>
                  <a:pt x="673" y="1127"/>
                </a:lnTo>
                <a:lnTo>
                  <a:pt x="681" y="1123"/>
                </a:lnTo>
                <a:lnTo>
                  <a:pt x="687" y="1117"/>
                </a:lnTo>
                <a:lnTo>
                  <a:pt x="690" y="1110"/>
                </a:lnTo>
                <a:lnTo>
                  <a:pt x="690" y="1110"/>
                </a:lnTo>
                <a:lnTo>
                  <a:pt x="691" y="1107"/>
                </a:lnTo>
                <a:lnTo>
                  <a:pt x="691" y="1104"/>
                </a:lnTo>
                <a:lnTo>
                  <a:pt x="690" y="1102"/>
                </a:lnTo>
                <a:lnTo>
                  <a:pt x="688" y="1101"/>
                </a:lnTo>
                <a:lnTo>
                  <a:pt x="681" y="1096"/>
                </a:lnTo>
                <a:lnTo>
                  <a:pt x="681" y="1096"/>
                </a:lnTo>
                <a:lnTo>
                  <a:pt x="675" y="1095"/>
                </a:lnTo>
                <a:lnTo>
                  <a:pt x="665" y="1095"/>
                </a:lnTo>
                <a:lnTo>
                  <a:pt x="653" y="1095"/>
                </a:lnTo>
                <a:lnTo>
                  <a:pt x="653" y="1070"/>
                </a:lnTo>
                <a:lnTo>
                  <a:pt x="664" y="1070"/>
                </a:lnTo>
                <a:lnTo>
                  <a:pt x="664" y="1070"/>
                </a:lnTo>
                <a:lnTo>
                  <a:pt x="660" y="1032"/>
                </a:lnTo>
                <a:lnTo>
                  <a:pt x="659" y="1003"/>
                </a:lnTo>
                <a:lnTo>
                  <a:pt x="659" y="991"/>
                </a:lnTo>
                <a:lnTo>
                  <a:pt x="659" y="984"/>
                </a:lnTo>
                <a:lnTo>
                  <a:pt x="659" y="984"/>
                </a:lnTo>
                <a:lnTo>
                  <a:pt x="660" y="973"/>
                </a:lnTo>
                <a:lnTo>
                  <a:pt x="660" y="955"/>
                </a:lnTo>
                <a:lnTo>
                  <a:pt x="658" y="907"/>
                </a:lnTo>
                <a:lnTo>
                  <a:pt x="654" y="837"/>
                </a:lnTo>
                <a:lnTo>
                  <a:pt x="654" y="837"/>
                </a:lnTo>
                <a:lnTo>
                  <a:pt x="654" y="836"/>
                </a:lnTo>
                <a:lnTo>
                  <a:pt x="657" y="834"/>
                </a:lnTo>
                <a:lnTo>
                  <a:pt x="663" y="834"/>
                </a:lnTo>
                <a:lnTo>
                  <a:pt x="671" y="833"/>
                </a:lnTo>
                <a:lnTo>
                  <a:pt x="671" y="833"/>
                </a:lnTo>
                <a:lnTo>
                  <a:pt x="669" y="785"/>
                </a:lnTo>
                <a:lnTo>
                  <a:pt x="667" y="749"/>
                </a:lnTo>
                <a:lnTo>
                  <a:pt x="667" y="735"/>
                </a:lnTo>
                <a:lnTo>
                  <a:pt x="669" y="726"/>
                </a:lnTo>
                <a:lnTo>
                  <a:pt x="669" y="726"/>
                </a:lnTo>
                <a:lnTo>
                  <a:pt x="671" y="706"/>
                </a:lnTo>
                <a:lnTo>
                  <a:pt x="675" y="677"/>
                </a:lnTo>
                <a:lnTo>
                  <a:pt x="678" y="638"/>
                </a:lnTo>
                <a:lnTo>
                  <a:pt x="690" y="671"/>
                </a:lnTo>
                <a:lnTo>
                  <a:pt x="705" y="667"/>
                </a:lnTo>
                <a:lnTo>
                  <a:pt x="705" y="667"/>
                </a:lnTo>
                <a:lnTo>
                  <a:pt x="707" y="673"/>
                </a:lnTo>
                <a:lnTo>
                  <a:pt x="711" y="677"/>
                </a:lnTo>
                <a:lnTo>
                  <a:pt x="714" y="682"/>
                </a:lnTo>
                <a:lnTo>
                  <a:pt x="714" y="682"/>
                </a:lnTo>
                <a:lnTo>
                  <a:pt x="718" y="683"/>
                </a:lnTo>
                <a:lnTo>
                  <a:pt x="720" y="684"/>
                </a:lnTo>
                <a:lnTo>
                  <a:pt x="729" y="683"/>
                </a:lnTo>
                <a:lnTo>
                  <a:pt x="756" y="677"/>
                </a:lnTo>
                <a:lnTo>
                  <a:pt x="756" y="677"/>
                </a:lnTo>
                <a:lnTo>
                  <a:pt x="765" y="674"/>
                </a:lnTo>
                <a:lnTo>
                  <a:pt x="772" y="671"/>
                </a:lnTo>
                <a:lnTo>
                  <a:pt x="778" y="667"/>
                </a:lnTo>
                <a:lnTo>
                  <a:pt x="783" y="664"/>
                </a:lnTo>
                <a:lnTo>
                  <a:pt x="789" y="656"/>
                </a:lnTo>
                <a:lnTo>
                  <a:pt x="793" y="653"/>
                </a:lnTo>
                <a:lnTo>
                  <a:pt x="793" y="653"/>
                </a:lnTo>
                <a:lnTo>
                  <a:pt x="797" y="651"/>
                </a:lnTo>
                <a:lnTo>
                  <a:pt x="807" y="651"/>
                </a:lnTo>
                <a:lnTo>
                  <a:pt x="828" y="650"/>
                </a:lnTo>
                <a:lnTo>
                  <a:pt x="828" y="650"/>
                </a:lnTo>
                <a:lnTo>
                  <a:pt x="834" y="650"/>
                </a:lnTo>
                <a:lnTo>
                  <a:pt x="836" y="649"/>
                </a:lnTo>
                <a:lnTo>
                  <a:pt x="837" y="647"/>
                </a:lnTo>
                <a:lnTo>
                  <a:pt x="838" y="644"/>
                </a:lnTo>
                <a:lnTo>
                  <a:pt x="838" y="644"/>
                </a:lnTo>
                <a:lnTo>
                  <a:pt x="840" y="643"/>
                </a:lnTo>
                <a:lnTo>
                  <a:pt x="840" y="641"/>
                </a:lnTo>
                <a:lnTo>
                  <a:pt x="838" y="637"/>
                </a:lnTo>
                <a:lnTo>
                  <a:pt x="835" y="630"/>
                </a:lnTo>
                <a:lnTo>
                  <a:pt x="835" y="630"/>
                </a:lnTo>
                <a:lnTo>
                  <a:pt x="832" y="627"/>
                </a:lnTo>
                <a:lnTo>
                  <a:pt x="829" y="625"/>
                </a:lnTo>
                <a:lnTo>
                  <a:pt x="823" y="623"/>
                </a:lnTo>
                <a:lnTo>
                  <a:pt x="818" y="623"/>
                </a:lnTo>
                <a:lnTo>
                  <a:pt x="818" y="623"/>
                </a:lnTo>
                <a:lnTo>
                  <a:pt x="813" y="625"/>
                </a:lnTo>
                <a:lnTo>
                  <a:pt x="808" y="629"/>
                </a:lnTo>
                <a:lnTo>
                  <a:pt x="803" y="632"/>
                </a:lnTo>
                <a:lnTo>
                  <a:pt x="761" y="635"/>
                </a:lnTo>
                <a:lnTo>
                  <a:pt x="741" y="633"/>
                </a:lnTo>
                <a:lnTo>
                  <a:pt x="741" y="633"/>
                </a:lnTo>
                <a:lnTo>
                  <a:pt x="732" y="621"/>
                </a:lnTo>
                <a:lnTo>
                  <a:pt x="720" y="606"/>
                </a:lnTo>
                <a:lnTo>
                  <a:pt x="720" y="606"/>
                </a:lnTo>
                <a:lnTo>
                  <a:pt x="712" y="583"/>
                </a:lnTo>
                <a:lnTo>
                  <a:pt x="706" y="570"/>
                </a:lnTo>
                <a:lnTo>
                  <a:pt x="704" y="565"/>
                </a:lnTo>
                <a:lnTo>
                  <a:pt x="701" y="562"/>
                </a:lnTo>
                <a:lnTo>
                  <a:pt x="701" y="562"/>
                </a:lnTo>
                <a:lnTo>
                  <a:pt x="687" y="550"/>
                </a:lnTo>
                <a:lnTo>
                  <a:pt x="678" y="542"/>
                </a:lnTo>
                <a:lnTo>
                  <a:pt x="671" y="537"/>
                </a:lnTo>
                <a:lnTo>
                  <a:pt x="671" y="537"/>
                </a:lnTo>
                <a:lnTo>
                  <a:pt x="667" y="537"/>
                </a:lnTo>
                <a:lnTo>
                  <a:pt x="664" y="536"/>
                </a:lnTo>
                <a:lnTo>
                  <a:pt x="654" y="537"/>
                </a:lnTo>
                <a:lnTo>
                  <a:pt x="643" y="540"/>
                </a:lnTo>
                <a:lnTo>
                  <a:pt x="625" y="532"/>
                </a:lnTo>
                <a:lnTo>
                  <a:pt x="626" y="521"/>
                </a:lnTo>
                <a:lnTo>
                  <a:pt x="626" y="521"/>
                </a:lnTo>
                <a:lnTo>
                  <a:pt x="626" y="512"/>
                </a:lnTo>
                <a:lnTo>
                  <a:pt x="626" y="505"/>
                </a:lnTo>
                <a:lnTo>
                  <a:pt x="626" y="505"/>
                </a:lnTo>
                <a:lnTo>
                  <a:pt x="629" y="499"/>
                </a:lnTo>
                <a:lnTo>
                  <a:pt x="631" y="496"/>
                </a:lnTo>
                <a:lnTo>
                  <a:pt x="634" y="494"/>
                </a:lnTo>
                <a:lnTo>
                  <a:pt x="634" y="494"/>
                </a:lnTo>
                <a:lnTo>
                  <a:pt x="635" y="493"/>
                </a:lnTo>
                <a:lnTo>
                  <a:pt x="636" y="490"/>
                </a:lnTo>
                <a:lnTo>
                  <a:pt x="639" y="483"/>
                </a:lnTo>
                <a:lnTo>
                  <a:pt x="642" y="474"/>
                </a:lnTo>
                <a:lnTo>
                  <a:pt x="645" y="466"/>
                </a:lnTo>
                <a:lnTo>
                  <a:pt x="645" y="466"/>
                </a:lnTo>
                <a:lnTo>
                  <a:pt x="648" y="460"/>
                </a:lnTo>
                <a:lnTo>
                  <a:pt x="648" y="454"/>
                </a:lnTo>
                <a:lnTo>
                  <a:pt x="648" y="448"/>
                </a:lnTo>
                <a:lnTo>
                  <a:pt x="649" y="442"/>
                </a:lnTo>
                <a:lnTo>
                  <a:pt x="649" y="442"/>
                </a:lnTo>
                <a:lnTo>
                  <a:pt x="651" y="435"/>
                </a:lnTo>
                <a:lnTo>
                  <a:pt x="649" y="426"/>
                </a:lnTo>
                <a:lnTo>
                  <a:pt x="647" y="407"/>
                </a:lnTo>
                <a:lnTo>
                  <a:pt x="647" y="407"/>
                </a:lnTo>
                <a:lnTo>
                  <a:pt x="646" y="403"/>
                </a:lnTo>
                <a:lnTo>
                  <a:pt x="645" y="400"/>
                </a:lnTo>
                <a:lnTo>
                  <a:pt x="640" y="393"/>
                </a:lnTo>
                <a:lnTo>
                  <a:pt x="635" y="385"/>
                </a:lnTo>
                <a:lnTo>
                  <a:pt x="630" y="379"/>
                </a:lnTo>
                <a:lnTo>
                  <a:pt x="630" y="379"/>
                </a:lnTo>
                <a:lnTo>
                  <a:pt x="628" y="376"/>
                </a:lnTo>
                <a:lnTo>
                  <a:pt x="624" y="372"/>
                </a:lnTo>
                <a:lnTo>
                  <a:pt x="613" y="367"/>
                </a:lnTo>
                <a:lnTo>
                  <a:pt x="600" y="364"/>
                </a:lnTo>
                <a:lnTo>
                  <a:pt x="586" y="360"/>
                </a:lnTo>
                <a:lnTo>
                  <a:pt x="586" y="360"/>
                </a:lnTo>
                <a:lnTo>
                  <a:pt x="580" y="359"/>
                </a:lnTo>
                <a:lnTo>
                  <a:pt x="572" y="359"/>
                </a:lnTo>
                <a:lnTo>
                  <a:pt x="567" y="360"/>
                </a:lnTo>
                <a:lnTo>
                  <a:pt x="563" y="361"/>
                </a:lnTo>
                <a:lnTo>
                  <a:pt x="557" y="364"/>
                </a:lnTo>
                <a:lnTo>
                  <a:pt x="554" y="366"/>
                </a:lnTo>
                <a:lnTo>
                  <a:pt x="554" y="366"/>
                </a:lnTo>
                <a:lnTo>
                  <a:pt x="527" y="372"/>
                </a:lnTo>
                <a:lnTo>
                  <a:pt x="527" y="372"/>
                </a:lnTo>
                <a:lnTo>
                  <a:pt x="522" y="378"/>
                </a:lnTo>
                <a:lnTo>
                  <a:pt x="514" y="391"/>
                </a:lnTo>
                <a:lnTo>
                  <a:pt x="508" y="407"/>
                </a:lnTo>
                <a:lnTo>
                  <a:pt x="504" y="420"/>
                </a:lnTo>
                <a:lnTo>
                  <a:pt x="504" y="420"/>
                </a:lnTo>
                <a:lnTo>
                  <a:pt x="504" y="425"/>
                </a:lnTo>
                <a:lnTo>
                  <a:pt x="504" y="429"/>
                </a:lnTo>
                <a:lnTo>
                  <a:pt x="505" y="432"/>
                </a:lnTo>
                <a:lnTo>
                  <a:pt x="507" y="436"/>
                </a:lnTo>
                <a:lnTo>
                  <a:pt x="511" y="440"/>
                </a:lnTo>
                <a:lnTo>
                  <a:pt x="513" y="441"/>
                </a:lnTo>
                <a:lnTo>
                  <a:pt x="513" y="441"/>
                </a:lnTo>
                <a:lnTo>
                  <a:pt x="514" y="458"/>
                </a:lnTo>
                <a:lnTo>
                  <a:pt x="516" y="476"/>
                </a:lnTo>
                <a:lnTo>
                  <a:pt x="516" y="476"/>
                </a:lnTo>
                <a:lnTo>
                  <a:pt x="518" y="479"/>
                </a:lnTo>
                <a:lnTo>
                  <a:pt x="523" y="484"/>
                </a:lnTo>
                <a:lnTo>
                  <a:pt x="529" y="490"/>
                </a:lnTo>
                <a:lnTo>
                  <a:pt x="529" y="490"/>
                </a:lnTo>
                <a:lnTo>
                  <a:pt x="522" y="491"/>
                </a:lnTo>
                <a:lnTo>
                  <a:pt x="516" y="493"/>
                </a:lnTo>
                <a:lnTo>
                  <a:pt x="512" y="494"/>
                </a:lnTo>
                <a:lnTo>
                  <a:pt x="512" y="494"/>
                </a:lnTo>
                <a:lnTo>
                  <a:pt x="508" y="494"/>
                </a:lnTo>
                <a:lnTo>
                  <a:pt x="502" y="493"/>
                </a:lnTo>
                <a:lnTo>
                  <a:pt x="494" y="489"/>
                </a:lnTo>
                <a:lnTo>
                  <a:pt x="494" y="489"/>
                </a:lnTo>
                <a:lnTo>
                  <a:pt x="495" y="482"/>
                </a:lnTo>
                <a:lnTo>
                  <a:pt x="495" y="472"/>
                </a:lnTo>
                <a:lnTo>
                  <a:pt x="495" y="472"/>
                </a:lnTo>
                <a:lnTo>
                  <a:pt x="490" y="460"/>
                </a:lnTo>
                <a:lnTo>
                  <a:pt x="486" y="443"/>
                </a:lnTo>
                <a:lnTo>
                  <a:pt x="486" y="443"/>
                </a:lnTo>
                <a:lnTo>
                  <a:pt x="482" y="437"/>
                </a:lnTo>
                <a:lnTo>
                  <a:pt x="477" y="430"/>
                </a:lnTo>
                <a:lnTo>
                  <a:pt x="469" y="419"/>
                </a:lnTo>
                <a:lnTo>
                  <a:pt x="469" y="419"/>
                </a:lnTo>
                <a:lnTo>
                  <a:pt x="465" y="414"/>
                </a:lnTo>
                <a:lnTo>
                  <a:pt x="465" y="413"/>
                </a:lnTo>
                <a:lnTo>
                  <a:pt x="465" y="412"/>
                </a:lnTo>
                <a:lnTo>
                  <a:pt x="465" y="412"/>
                </a:lnTo>
                <a:lnTo>
                  <a:pt x="464" y="407"/>
                </a:lnTo>
                <a:lnTo>
                  <a:pt x="459" y="396"/>
                </a:lnTo>
                <a:lnTo>
                  <a:pt x="449" y="376"/>
                </a:lnTo>
                <a:lnTo>
                  <a:pt x="449" y="376"/>
                </a:lnTo>
                <a:lnTo>
                  <a:pt x="447" y="370"/>
                </a:lnTo>
                <a:lnTo>
                  <a:pt x="447" y="364"/>
                </a:lnTo>
                <a:lnTo>
                  <a:pt x="446" y="359"/>
                </a:lnTo>
                <a:lnTo>
                  <a:pt x="446" y="359"/>
                </a:lnTo>
                <a:lnTo>
                  <a:pt x="451" y="348"/>
                </a:lnTo>
                <a:lnTo>
                  <a:pt x="458" y="335"/>
                </a:lnTo>
                <a:lnTo>
                  <a:pt x="458" y="335"/>
                </a:lnTo>
                <a:lnTo>
                  <a:pt x="460" y="329"/>
                </a:lnTo>
                <a:lnTo>
                  <a:pt x="463" y="317"/>
                </a:lnTo>
                <a:lnTo>
                  <a:pt x="468" y="304"/>
                </a:lnTo>
                <a:lnTo>
                  <a:pt x="474" y="290"/>
                </a:lnTo>
                <a:lnTo>
                  <a:pt x="474" y="290"/>
                </a:lnTo>
                <a:lnTo>
                  <a:pt x="480" y="277"/>
                </a:lnTo>
                <a:lnTo>
                  <a:pt x="486" y="263"/>
                </a:lnTo>
                <a:lnTo>
                  <a:pt x="492" y="248"/>
                </a:lnTo>
                <a:lnTo>
                  <a:pt x="492" y="248"/>
                </a:lnTo>
                <a:lnTo>
                  <a:pt x="499" y="245"/>
                </a:lnTo>
                <a:lnTo>
                  <a:pt x="504" y="241"/>
                </a:lnTo>
                <a:lnTo>
                  <a:pt x="506" y="239"/>
                </a:lnTo>
                <a:lnTo>
                  <a:pt x="506" y="235"/>
                </a:lnTo>
                <a:lnTo>
                  <a:pt x="506" y="235"/>
                </a:lnTo>
                <a:lnTo>
                  <a:pt x="505" y="218"/>
                </a:lnTo>
                <a:lnTo>
                  <a:pt x="504" y="207"/>
                </a:lnTo>
                <a:lnTo>
                  <a:pt x="528" y="205"/>
                </a:lnTo>
                <a:lnTo>
                  <a:pt x="528" y="205"/>
                </a:lnTo>
                <a:lnTo>
                  <a:pt x="529" y="207"/>
                </a:lnTo>
                <a:lnTo>
                  <a:pt x="530" y="212"/>
                </a:lnTo>
                <a:lnTo>
                  <a:pt x="534" y="219"/>
                </a:lnTo>
                <a:lnTo>
                  <a:pt x="537" y="223"/>
                </a:lnTo>
                <a:lnTo>
                  <a:pt x="541" y="225"/>
                </a:lnTo>
                <a:lnTo>
                  <a:pt x="541" y="225"/>
                </a:lnTo>
                <a:lnTo>
                  <a:pt x="547" y="228"/>
                </a:lnTo>
                <a:lnTo>
                  <a:pt x="552" y="229"/>
                </a:lnTo>
                <a:lnTo>
                  <a:pt x="558" y="229"/>
                </a:lnTo>
                <a:lnTo>
                  <a:pt x="563" y="228"/>
                </a:lnTo>
                <a:lnTo>
                  <a:pt x="583" y="224"/>
                </a:lnTo>
                <a:lnTo>
                  <a:pt x="583" y="224"/>
                </a:lnTo>
                <a:lnTo>
                  <a:pt x="588" y="223"/>
                </a:lnTo>
                <a:lnTo>
                  <a:pt x="594" y="219"/>
                </a:lnTo>
                <a:lnTo>
                  <a:pt x="607" y="211"/>
                </a:lnTo>
                <a:lnTo>
                  <a:pt x="619" y="201"/>
                </a:lnTo>
                <a:lnTo>
                  <a:pt x="626" y="194"/>
                </a:lnTo>
                <a:lnTo>
                  <a:pt x="626" y="194"/>
                </a:lnTo>
                <a:lnTo>
                  <a:pt x="631" y="189"/>
                </a:lnTo>
                <a:lnTo>
                  <a:pt x="637" y="183"/>
                </a:lnTo>
                <a:lnTo>
                  <a:pt x="645" y="177"/>
                </a:lnTo>
                <a:lnTo>
                  <a:pt x="645" y="177"/>
                </a:lnTo>
                <a:lnTo>
                  <a:pt x="652" y="176"/>
                </a:lnTo>
                <a:lnTo>
                  <a:pt x="658" y="175"/>
                </a:lnTo>
                <a:lnTo>
                  <a:pt x="661" y="173"/>
                </a:lnTo>
                <a:lnTo>
                  <a:pt x="661" y="173"/>
                </a:lnTo>
                <a:lnTo>
                  <a:pt x="665" y="171"/>
                </a:lnTo>
                <a:lnTo>
                  <a:pt x="670" y="164"/>
                </a:lnTo>
                <a:lnTo>
                  <a:pt x="679" y="151"/>
                </a:lnTo>
                <a:lnTo>
                  <a:pt x="679" y="151"/>
                </a:lnTo>
                <a:lnTo>
                  <a:pt x="684" y="141"/>
                </a:lnTo>
                <a:lnTo>
                  <a:pt x="689" y="128"/>
                </a:lnTo>
                <a:lnTo>
                  <a:pt x="691" y="112"/>
                </a:lnTo>
                <a:lnTo>
                  <a:pt x="691" y="99"/>
                </a:lnTo>
                <a:lnTo>
                  <a:pt x="691" y="99"/>
                </a:lnTo>
                <a:lnTo>
                  <a:pt x="691" y="93"/>
                </a:lnTo>
                <a:lnTo>
                  <a:pt x="689" y="87"/>
                </a:lnTo>
                <a:lnTo>
                  <a:pt x="684" y="76"/>
                </a:lnTo>
                <a:lnTo>
                  <a:pt x="678" y="68"/>
                </a:lnTo>
                <a:lnTo>
                  <a:pt x="676" y="63"/>
                </a:lnTo>
                <a:lnTo>
                  <a:pt x="676" y="63"/>
                </a:lnTo>
                <a:lnTo>
                  <a:pt x="670" y="47"/>
                </a:lnTo>
                <a:lnTo>
                  <a:pt x="665" y="36"/>
                </a:lnTo>
                <a:lnTo>
                  <a:pt x="659" y="28"/>
                </a:lnTo>
                <a:lnTo>
                  <a:pt x="659" y="28"/>
                </a:lnTo>
                <a:lnTo>
                  <a:pt x="653" y="19"/>
                </a:lnTo>
                <a:lnTo>
                  <a:pt x="643" y="11"/>
                </a:lnTo>
                <a:lnTo>
                  <a:pt x="639" y="7"/>
                </a:lnTo>
                <a:lnTo>
                  <a:pt x="634" y="4"/>
                </a:lnTo>
                <a:lnTo>
                  <a:pt x="628" y="3"/>
                </a:lnTo>
                <a:lnTo>
                  <a:pt x="622" y="1"/>
                </a:lnTo>
                <a:lnTo>
                  <a:pt x="622" y="1"/>
                </a:lnTo>
                <a:lnTo>
                  <a:pt x="607" y="3"/>
                </a:lnTo>
                <a:lnTo>
                  <a:pt x="590" y="1"/>
                </a:lnTo>
                <a:lnTo>
                  <a:pt x="566" y="0"/>
                </a:lnTo>
                <a:lnTo>
                  <a:pt x="566" y="0"/>
                </a:lnTo>
                <a:lnTo>
                  <a:pt x="563" y="0"/>
                </a:lnTo>
                <a:lnTo>
                  <a:pt x="559" y="3"/>
                </a:lnTo>
                <a:lnTo>
                  <a:pt x="548" y="9"/>
                </a:lnTo>
                <a:lnTo>
                  <a:pt x="539" y="15"/>
                </a:lnTo>
                <a:lnTo>
                  <a:pt x="534" y="19"/>
                </a:lnTo>
                <a:lnTo>
                  <a:pt x="534" y="19"/>
                </a:lnTo>
                <a:lnTo>
                  <a:pt x="528" y="28"/>
                </a:lnTo>
                <a:lnTo>
                  <a:pt x="519" y="36"/>
                </a:lnTo>
                <a:lnTo>
                  <a:pt x="519" y="36"/>
                </a:lnTo>
                <a:lnTo>
                  <a:pt x="516" y="41"/>
                </a:lnTo>
                <a:lnTo>
                  <a:pt x="508" y="48"/>
                </a:lnTo>
                <a:lnTo>
                  <a:pt x="498" y="57"/>
                </a:lnTo>
                <a:lnTo>
                  <a:pt x="494" y="81"/>
                </a:lnTo>
                <a:lnTo>
                  <a:pt x="494" y="81"/>
                </a:lnTo>
                <a:lnTo>
                  <a:pt x="483" y="90"/>
                </a:lnTo>
                <a:lnTo>
                  <a:pt x="476" y="98"/>
                </a:lnTo>
                <a:lnTo>
                  <a:pt x="472" y="101"/>
                </a:lnTo>
                <a:lnTo>
                  <a:pt x="472" y="101"/>
                </a:lnTo>
                <a:lnTo>
                  <a:pt x="470" y="105"/>
                </a:lnTo>
                <a:lnTo>
                  <a:pt x="463" y="111"/>
                </a:lnTo>
                <a:lnTo>
                  <a:pt x="454" y="118"/>
                </a:lnTo>
                <a:lnTo>
                  <a:pt x="454" y="118"/>
                </a:lnTo>
                <a:close/>
                <a:moveTo>
                  <a:pt x="363" y="447"/>
                </a:moveTo>
                <a:lnTo>
                  <a:pt x="363" y="447"/>
                </a:lnTo>
                <a:lnTo>
                  <a:pt x="372" y="443"/>
                </a:lnTo>
                <a:lnTo>
                  <a:pt x="381" y="440"/>
                </a:lnTo>
                <a:lnTo>
                  <a:pt x="394" y="454"/>
                </a:lnTo>
                <a:lnTo>
                  <a:pt x="394" y="454"/>
                </a:lnTo>
                <a:lnTo>
                  <a:pt x="394" y="462"/>
                </a:lnTo>
                <a:lnTo>
                  <a:pt x="394" y="472"/>
                </a:lnTo>
                <a:lnTo>
                  <a:pt x="394" y="472"/>
                </a:lnTo>
                <a:lnTo>
                  <a:pt x="394" y="473"/>
                </a:lnTo>
                <a:lnTo>
                  <a:pt x="395" y="474"/>
                </a:lnTo>
                <a:lnTo>
                  <a:pt x="400" y="478"/>
                </a:lnTo>
                <a:lnTo>
                  <a:pt x="406" y="482"/>
                </a:lnTo>
                <a:lnTo>
                  <a:pt x="411" y="483"/>
                </a:lnTo>
                <a:lnTo>
                  <a:pt x="411" y="483"/>
                </a:lnTo>
                <a:lnTo>
                  <a:pt x="424" y="485"/>
                </a:lnTo>
                <a:lnTo>
                  <a:pt x="435" y="488"/>
                </a:lnTo>
                <a:lnTo>
                  <a:pt x="435" y="488"/>
                </a:lnTo>
                <a:lnTo>
                  <a:pt x="437" y="490"/>
                </a:lnTo>
                <a:lnTo>
                  <a:pt x="442" y="495"/>
                </a:lnTo>
                <a:lnTo>
                  <a:pt x="447" y="501"/>
                </a:lnTo>
                <a:lnTo>
                  <a:pt x="452" y="506"/>
                </a:lnTo>
                <a:lnTo>
                  <a:pt x="452" y="506"/>
                </a:lnTo>
                <a:lnTo>
                  <a:pt x="454" y="506"/>
                </a:lnTo>
                <a:lnTo>
                  <a:pt x="457" y="507"/>
                </a:lnTo>
                <a:lnTo>
                  <a:pt x="460" y="506"/>
                </a:lnTo>
                <a:lnTo>
                  <a:pt x="462" y="503"/>
                </a:lnTo>
                <a:lnTo>
                  <a:pt x="463" y="502"/>
                </a:lnTo>
                <a:lnTo>
                  <a:pt x="463" y="502"/>
                </a:lnTo>
                <a:lnTo>
                  <a:pt x="465" y="507"/>
                </a:lnTo>
                <a:lnTo>
                  <a:pt x="471" y="517"/>
                </a:lnTo>
                <a:lnTo>
                  <a:pt x="480" y="529"/>
                </a:lnTo>
                <a:lnTo>
                  <a:pt x="484" y="535"/>
                </a:lnTo>
                <a:lnTo>
                  <a:pt x="489" y="538"/>
                </a:lnTo>
                <a:lnTo>
                  <a:pt x="489" y="538"/>
                </a:lnTo>
                <a:lnTo>
                  <a:pt x="499" y="543"/>
                </a:lnTo>
                <a:lnTo>
                  <a:pt x="506" y="547"/>
                </a:lnTo>
                <a:lnTo>
                  <a:pt x="513" y="549"/>
                </a:lnTo>
                <a:lnTo>
                  <a:pt x="513" y="549"/>
                </a:lnTo>
                <a:lnTo>
                  <a:pt x="510" y="552"/>
                </a:lnTo>
                <a:lnTo>
                  <a:pt x="505" y="556"/>
                </a:lnTo>
                <a:lnTo>
                  <a:pt x="499" y="562"/>
                </a:lnTo>
                <a:lnTo>
                  <a:pt x="499" y="562"/>
                </a:lnTo>
                <a:lnTo>
                  <a:pt x="496" y="567"/>
                </a:lnTo>
                <a:lnTo>
                  <a:pt x="495" y="574"/>
                </a:lnTo>
                <a:lnTo>
                  <a:pt x="494" y="588"/>
                </a:lnTo>
                <a:lnTo>
                  <a:pt x="494" y="600"/>
                </a:lnTo>
                <a:lnTo>
                  <a:pt x="494" y="605"/>
                </a:lnTo>
                <a:lnTo>
                  <a:pt x="494" y="605"/>
                </a:lnTo>
                <a:lnTo>
                  <a:pt x="487" y="601"/>
                </a:lnTo>
                <a:lnTo>
                  <a:pt x="477" y="597"/>
                </a:lnTo>
                <a:lnTo>
                  <a:pt x="477" y="597"/>
                </a:lnTo>
                <a:lnTo>
                  <a:pt x="469" y="596"/>
                </a:lnTo>
                <a:lnTo>
                  <a:pt x="463" y="596"/>
                </a:lnTo>
                <a:lnTo>
                  <a:pt x="463" y="596"/>
                </a:lnTo>
                <a:lnTo>
                  <a:pt x="458" y="577"/>
                </a:lnTo>
                <a:lnTo>
                  <a:pt x="455" y="564"/>
                </a:lnTo>
                <a:lnTo>
                  <a:pt x="454" y="554"/>
                </a:lnTo>
                <a:lnTo>
                  <a:pt x="454" y="554"/>
                </a:lnTo>
                <a:lnTo>
                  <a:pt x="454" y="552"/>
                </a:lnTo>
                <a:lnTo>
                  <a:pt x="453" y="549"/>
                </a:lnTo>
                <a:lnTo>
                  <a:pt x="448" y="544"/>
                </a:lnTo>
                <a:lnTo>
                  <a:pt x="442" y="538"/>
                </a:lnTo>
                <a:lnTo>
                  <a:pt x="437" y="537"/>
                </a:lnTo>
                <a:lnTo>
                  <a:pt x="434" y="536"/>
                </a:lnTo>
                <a:lnTo>
                  <a:pt x="434" y="536"/>
                </a:lnTo>
                <a:lnTo>
                  <a:pt x="429" y="536"/>
                </a:lnTo>
                <a:lnTo>
                  <a:pt x="427" y="537"/>
                </a:lnTo>
                <a:lnTo>
                  <a:pt x="421" y="538"/>
                </a:lnTo>
                <a:lnTo>
                  <a:pt x="417" y="542"/>
                </a:lnTo>
                <a:lnTo>
                  <a:pt x="416" y="543"/>
                </a:lnTo>
                <a:lnTo>
                  <a:pt x="416" y="543"/>
                </a:lnTo>
                <a:lnTo>
                  <a:pt x="412" y="538"/>
                </a:lnTo>
                <a:lnTo>
                  <a:pt x="403" y="525"/>
                </a:lnTo>
                <a:lnTo>
                  <a:pt x="403" y="525"/>
                </a:lnTo>
                <a:lnTo>
                  <a:pt x="393" y="507"/>
                </a:lnTo>
                <a:lnTo>
                  <a:pt x="380" y="481"/>
                </a:lnTo>
                <a:lnTo>
                  <a:pt x="368" y="456"/>
                </a:lnTo>
                <a:lnTo>
                  <a:pt x="363" y="447"/>
                </a:lnTo>
                <a:lnTo>
                  <a:pt x="363" y="447"/>
                </a:lnTo>
                <a:close/>
                <a:moveTo>
                  <a:pt x="398" y="584"/>
                </a:moveTo>
                <a:lnTo>
                  <a:pt x="398" y="584"/>
                </a:lnTo>
                <a:lnTo>
                  <a:pt x="395" y="609"/>
                </a:lnTo>
                <a:lnTo>
                  <a:pt x="394" y="627"/>
                </a:lnTo>
                <a:lnTo>
                  <a:pt x="393" y="633"/>
                </a:lnTo>
                <a:lnTo>
                  <a:pt x="392" y="636"/>
                </a:lnTo>
                <a:lnTo>
                  <a:pt x="392" y="636"/>
                </a:lnTo>
                <a:lnTo>
                  <a:pt x="386" y="637"/>
                </a:lnTo>
                <a:lnTo>
                  <a:pt x="375" y="638"/>
                </a:lnTo>
                <a:lnTo>
                  <a:pt x="360" y="638"/>
                </a:lnTo>
                <a:lnTo>
                  <a:pt x="360" y="638"/>
                </a:lnTo>
                <a:lnTo>
                  <a:pt x="365" y="626"/>
                </a:lnTo>
                <a:lnTo>
                  <a:pt x="372" y="607"/>
                </a:lnTo>
                <a:lnTo>
                  <a:pt x="372" y="607"/>
                </a:lnTo>
                <a:lnTo>
                  <a:pt x="376" y="600"/>
                </a:lnTo>
                <a:lnTo>
                  <a:pt x="381" y="592"/>
                </a:lnTo>
                <a:lnTo>
                  <a:pt x="387" y="583"/>
                </a:lnTo>
                <a:lnTo>
                  <a:pt x="398" y="584"/>
                </a:lnTo>
                <a:close/>
                <a:moveTo>
                  <a:pt x="424" y="619"/>
                </a:moveTo>
                <a:lnTo>
                  <a:pt x="424" y="619"/>
                </a:lnTo>
                <a:lnTo>
                  <a:pt x="436" y="625"/>
                </a:lnTo>
                <a:lnTo>
                  <a:pt x="452" y="631"/>
                </a:lnTo>
                <a:lnTo>
                  <a:pt x="452" y="631"/>
                </a:lnTo>
                <a:lnTo>
                  <a:pt x="454" y="638"/>
                </a:lnTo>
                <a:lnTo>
                  <a:pt x="457" y="653"/>
                </a:lnTo>
                <a:lnTo>
                  <a:pt x="460" y="673"/>
                </a:lnTo>
                <a:lnTo>
                  <a:pt x="440" y="666"/>
                </a:lnTo>
                <a:lnTo>
                  <a:pt x="440" y="666"/>
                </a:lnTo>
                <a:lnTo>
                  <a:pt x="437" y="644"/>
                </a:lnTo>
                <a:lnTo>
                  <a:pt x="437" y="644"/>
                </a:lnTo>
                <a:lnTo>
                  <a:pt x="430" y="631"/>
                </a:lnTo>
                <a:lnTo>
                  <a:pt x="424" y="619"/>
                </a:lnTo>
                <a:lnTo>
                  <a:pt x="424" y="619"/>
                </a:lnTo>
                <a:close/>
                <a:moveTo>
                  <a:pt x="469" y="635"/>
                </a:moveTo>
                <a:lnTo>
                  <a:pt x="482" y="639"/>
                </a:lnTo>
                <a:lnTo>
                  <a:pt x="482" y="639"/>
                </a:lnTo>
                <a:lnTo>
                  <a:pt x="483" y="645"/>
                </a:lnTo>
                <a:lnTo>
                  <a:pt x="483" y="650"/>
                </a:lnTo>
                <a:lnTo>
                  <a:pt x="486" y="653"/>
                </a:lnTo>
                <a:lnTo>
                  <a:pt x="486" y="653"/>
                </a:lnTo>
                <a:lnTo>
                  <a:pt x="487" y="654"/>
                </a:lnTo>
                <a:lnTo>
                  <a:pt x="489" y="654"/>
                </a:lnTo>
                <a:lnTo>
                  <a:pt x="494" y="653"/>
                </a:lnTo>
                <a:lnTo>
                  <a:pt x="500" y="650"/>
                </a:lnTo>
                <a:lnTo>
                  <a:pt x="499" y="660"/>
                </a:lnTo>
                <a:lnTo>
                  <a:pt x="489" y="660"/>
                </a:lnTo>
                <a:lnTo>
                  <a:pt x="489" y="660"/>
                </a:lnTo>
                <a:lnTo>
                  <a:pt x="486" y="661"/>
                </a:lnTo>
                <a:lnTo>
                  <a:pt x="482" y="664"/>
                </a:lnTo>
                <a:lnTo>
                  <a:pt x="478" y="667"/>
                </a:lnTo>
                <a:lnTo>
                  <a:pt x="471" y="656"/>
                </a:lnTo>
                <a:lnTo>
                  <a:pt x="469" y="63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7">
            <a:extLst>
              <a:ext uri="{FF2B5EF4-FFF2-40B4-BE49-F238E27FC236}">
                <a16:creationId xmlns:a16="http://schemas.microsoft.com/office/drawing/2014/main" id="{487EEC6C-4372-4A80-942C-CD703D0C883D}"/>
              </a:ext>
            </a:extLst>
          </p:cNvPr>
          <p:cNvSpPr>
            <a:spLocks noEditPoints="1"/>
          </p:cNvSpPr>
          <p:nvPr/>
        </p:nvSpPr>
        <p:spPr bwMode="auto">
          <a:xfrm>
            <a:off x="4535101" y="2734379"/>
            <a:ext cx="915671" cy="1667447"/>
          </a:xfrm>
          <a:custGeom>
            <a:avLst/>
            <a:gdLst>
              <a:gd name="T0" fmla="*/ 75 w 771"/>
              <a:gd name="T1" fmla="*/ 1161 h 1404"/>
              <a:gd name="T2" fmla="*/ 59 w 771"/>
              <a:gd name="T3" fmla="*/ 1232 h 1404"/>
              <a:gd name="T4" fmla="*/ 33 w 771"/>
              <a:gd name="T5" fmla="*/ 1310 h 1404"/>
              <a:gd name="T6" fmla="*/ 0 w 771"/>
              <a:gd name="T7" fmla="*/ 1326 h 1404"/>
              <a:gd name="T8" fmla="*/ 75 w 771"/>
              <a:gd name="T9" fmla="*/ 1391 h 1404"/>
              <a:gd name="T10" fmla="*/ 119 w 771"/>
              <a:gd name="T11" fmla="*/ 1372 h 1404"/>
              <a:gd name="T12" fmla="*/ 185 w 771"/>
              <a:gd name="T13" fmla="*/ 1214 h 1404"/>
              <a:gd name="T14" fmla="*/ 201 w 771"/>
              <a:gd name="T15" fmla="*/ 1094 h 1404"/>
              <a:gd name="T16" fmla="*/ 249 w 771"/>
              <a:gd name="T17" fmla="*/ 1061 h 1404"/>
              <a:gd name="T18" fmla="*/ 292 w 771"/>
              <a:gd name="T19" fmla="*/ 1267 h 1404"/>
              <a:gd name="T20" fmla="*/ 261 w 771"/>
              <a:gd name="T21" fmla="*/ 1304 h 1404"/>
              <a:gd name="T22" fmla="*/ 225 w 771"/>
              <a:gd name="T23" fmla="*/ 1287 h 1404"/>
              <a:gd name="T24" fmla="*/ 212 w 771"/>
              <a:gd name="T25" fmla="*/ 1329 h 1404"/>
              <a:gd name="T26" fmla="*/ 356 w 771"/>
              <a:gd name="T27" fmla="*/ 1404 h 1404"/>
              <a:gd name="T28" fmla="*/ 399 w 771"/>
              <a:gd name="T29" fmla="*/ 1368 h 1404"/>
              <a:gd name="T30" fmla="*/ 412 w 771"/>
              <a:gd name="T31" fmla="*/ 1285 h 1404"/>
              <a:gd name="T32" fmla="*/ 458 w 771"/>
              <a:gd name="T33" fmla="*/ 1054 h 1404"/>
              <a:gd name="T34" fmla="*/ 609 w 771"/>
              <a:gd name="T35" fmla="*/ 1027 h 1404"/>
              <a:gd name="T36" fmla="*/ 664 w 771"/>
              <a:gd name="T37" fmla="*/ 1217 h 1404"/>
              <a:gd name="T38" fmla="*/ 667 w 771"/>
              <a:gd name="T39" fmla="*/ 1284 h 1404"/>
              <a:gd name="T40" fmla="*/ 647 w 771"/>
              <a:gd name="T41" fmla="*/ 1373 h 1404"/>
              <a:gd name="T42" fmla="*/ 708 w 771"/>
              <a:gd name="T43" fmla="*/ 1385 h 1404"/>
              <a:gd name="T44" fmla="*/ 768 w 771"/>
              <a:gd name="T45" fmla="*/ 1344 h 1404"/>
              <a:gd name="T46" fmla="*/ 771 w 771"/>
              <a:gd name="T47" fmla="*/ 1280 h 1404"/>
              <a:gd name="T48" fmla="*/ 748 w 771"/>
              <a:gd name="T49" fmla="*/ 1184 h 1404"/>
              <a:gd name="T50" fmla="*/ 711 w 771"/>
              <a:gd name="T51" fmla="*/ 953 h 1404"/>
              <a:gd name="T52" fmla="*/ 722 w 771"/>
              <a:gd name="T53" fmla="*/ 687 h 1404"/>
              <a:gd name="T54" fmla="*/ 743 w 771"/>
              <a:gd name="T55" fmla="*/ 586 h 1404"/>
              <a:gd name="T56" fmla="*/ 757 w 771"/>
              <a:gd name="T57" fmla="*/ 438 h 1404"/>
              <a:gd name="T58" fmla="*/ 711 w 771"/>
              <a:gd name="T59" fmla="*/ 260 h 1404"/>
              <a:gd name="T60" fmla="*/ 631 w 771"/>
              <a:gd name="T61" fmla="*/ 197 h 1404"/>
              <a:gd name="T62" fmla="*/ 611 w 771"/>
              <a:gd name="T63" fmla="*/ 131 h 1404"/>
              <a:gd name="T64" fmla="*/ 601 w 771"/>
              <a:gd name="T65" fmla="*/ 45 h 1404"/>
              <a:gd name="T66" fmla="*/ 567 w 771"/>
              <a:gd name="T67" fmla="*/ 7 h 1404"/>
              <a:gd name="T68" fmla="*/ 497 w 771"/>
              <a:gd name="T69" fmla="*/ 10 h 1404"/>
              <a:gd name="T70" fmla="*/ 446 w 771"/>
              <a:gd name="T71" fmla="*/ 41 h 1404"/>
              <a:gd name="T72" fmla="*/ 443 w 771"/>
              <a:gd name="T73" fmla="*/ 93 h 1404"/>
              <a:gd name="T74" fmla="*/ 447 w 771"/>
              <a:gd name="T75" fmla="*/ 175 h 1404"/>
              <a:gd name="T76" fmla="*/ 425 w 771"/>
              <a:gd name="T77" fmla="*/ 264 h 1404"/>
              <a:gd name="T78" fmla="*/ 373 w 771"/>
              <a:gd name="T79" fmla="*/ 357 h 1404"/>
              <a:gd name="T80" fmla="*/ 333 w 771"/>
              <a:gd name="T81" fmla="*/ 473 h 1404"/>
              <a:gd name="T82" fmla="*/ 294 w 771"/>
              <a:gd name="T83" fmla="*/ 499 h 1404"/>
              <a:gd name="T84" fmla="*/ 272 w 771"/>
              <a:gd name="T85" fmla="*/ 435 h 1404"/>
              <a:gd name="T86" fmla="*/ 210 w 771"/>
              <a:gd name="T87" fmla="*/ 406 h 1404"/>
              <a:gd name="T88" fmla="*/ 127 w 771"/>
              <a:gd name="T89" fmla="*/ 434 h 1404"/>
              <a:gd name="T90" fmla="*/ 121 w 771"/>
              <a:gd name="T91" fmla="*/ 483 h 1404"/>
              <a:gd name="T92" fmla="*/ 124 w 771"/>
              <a:gd name="T93" fmla="*/ 527 h 1404"/>
              <a:gd name="T94" fmla="*/ 111 w 771"/>
              <a:gd name="T95" fmla="*/ 571 h 1404"/>
              <a:gd name="T96" fmla="*/ 88 w 771"/>
              <a:gd name="T97" fmla="*/ 596 h 1404"/>
              <a:gd name="T98" fmla="*/ 42 w 771"/>
              <a:gd name="T99" fmla="*/ 682 h 1404"/>
              <a:gd name="T100" fmla="*/ 68 w 771"/>
              <a:gd name="T101" fmla="*/ 757 h 1404"/>
              <a:gd name="T102" fmla="*/ 124 w 771"/>
              <a:gd name="T103" fmla="*/ 754 h 1404"/>
              <a:gd name="T104" fmla="*/ 121 w 771"/>
              <a:gd name="T105" fmla="*/ 844 h 1404"/>
              <a:gd name="T106" fmla="*/ 109 w 771"/>
              <a:gd name="T107" fmla="*/ 934 h 1404"/>
              <a:gd name="T108" fmla="*/ 98 w 771"/>
              <a:gd name="T109" fmla="*/ 1083 h 1404"/>
              <a:gd name="T110" fmla="*/ 402 w 771"/>
              <a:gd name="T111" fmla="*/ 607 h 1404"/>
              <a:gd name="T112" fmla="*/ 389 w 771"/>
              <a:gd name="T113" fmla="*/ 670 h 1404"/>
              <a:gd name="T114" fmla="*/ 343 w 771"/>
              <a:gd name="T115" fmla="*/ 624 h 1404"/>
              <a:gd name="T116" fmla="*/ 413 w 771"/>
              <a:gd name="T117" fmla="*/ 556 h 1404"/>
              <a:gd name="T118" fmla="*/ 366 w 771"/>
              <a:gd name="T119" fmla="*/ 800 h 1404"/>
              <a:gd name="T120" fmla="*/ 337 w 771"/>
              <a:gd name="T121" fmla="*/ 851 h 1404"/>
              <a:gd name="T122" fmla="*/ 343 w 771"/>
              <a:gd name="T123" fmla="*/ 755 h 1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71" h="1404">
                <a:moveTo>
                  <a:pt x="75" y="1161"/>
                </a:moveTo>
                <a:lnTo>
                  <a:pt x="75" y="1161"/>
                </a:lnTo>
                <a:lnTo>
                  <a:pt x="75" y="1161"/>
                </a:lnTo>
                <a:lnTo>
                  <a:pt x="75" y="1161"/>
                </a:lnTo>
                <a:lnTo>
                  <a:pt x="75" y="1161"/>
                </a:lnTo>
                <a:lnTo>
                  <a:pt x="75" y="1161"/>
                </a:lnTo>
                <a:close/>
                <a:moveTo>
                  <a:pt x="91" y="1113"/>
                </a:moveTo>
                <a:lnTo>
                  <a:pt x="91" y="1113"/>
                </a:lnTo>
                <a:lnTo>
                  <a:pt x="81" y="1146"/>
                </a:lnTo>
                <a:lnTo>
                  <a:pt x="75" y="1161"/>
                </a:lnTo>
                <a:lnTo>
                  <a:pt x="75" y="1161"/>
                </a:lnTo>
                <a:lnTo>
                  <a:pt x="76" y="1159"/>
                </a:lnTo>
                <a:lnTo>
                  <a:pt x="77" y="1161"/>
                </a:lnTo>
                <a:lnTo>
                  <a:pt x="77" y="1162"/>
                </a:lnTo>
                <a:lnTo>
                  <a:pt x="76" y="1168"/>
                </a:lnTo>
                <a:lnTo>
                  <a:pt x="71" y="1181"/>
                </a:lnTo>
                <a:lnTo>
                  <a:pt x="71" y="1181"/>
                </a:lnTo>
                <a:lnTo>
                  <a:pt x="67" y="1193"/>
                </a:lnTo>
                <a:lnTo>
                  <a:pt x="64" y="1206"/>
                </a:lnTo>
                <a:lnTo>
                  <a:pt x="59" y="1232"/>
                </a:lnTo>
                <a:lnTo>
                  <a:pt x="56" y="1253"/>
                </a:lnTo>
                <a:lnTo>
                  <a:pt x="55" y="1263"/>
                </a:lnTo>
                <a:lnTo>
                  <a:pt x="55" y="1263"/>
                </a:lnTo>
                <a:lnTo>
                  <a:pt x="52" y="1272"/>
                </a:lnTo>
                <a:lnTo>
                  <a:pt x="51" y="1285"/>
                </a:lnTo>
                <a:lnTo>
                  <a:pt x="49" y="1298"/>
                </a:lnTo>
                <a:lnTo>
                  <a:pt x="48" y="1304"/>
                </a:lnTo>
                <a:lnTo>
                  <a:pt x="48" y="1304"/>
                </a:lnTo>
                <a:lnTo>
                  <a:pt x="39" y="1307"/>
                </a:lnTo>
                <a:lnTo>
                  <a:pt x="33" y="1310"/>
                </a:lnTo>
                <a:lnTo>
                  <a:pt x="28" y="1311"/>
                </a:lnTo>
                <a:lnTo>
                  <a:pt x="28" y="1311"/>
                </a:lnTo>
                <a:lnTo>
                  <a:pt x="20" y="1311"/>
                </a:lnTo>
                <a:lnTo>
                  <a:pt x="12" y="1311"/>
                </a:lnTo>
                <a:lnTo>
                  <a:pt x="9" y="1312"/>
                </a:lnTo>
                <a:lnTo>
                  <a:pt x="5" y="1313"/>
                </a:lnTo>
                <a:lnTo>
                  <a:pt x="3" y="1317"/>
                </a:lnTo>
                <a:lnTo>
                  <a:pt x="0" y="1320"/>
                </a:lnTo>
                <a:lnTo>
                  <a:pt x="0" y="1320"/>
                </a:lnTo>
                <a:lnTo>
                  <a:pt x="0" y="1326"/>
                </a:lnTo>
                <a:lnTo>
                  <a:pt x="1" y="1331"/>
                </a:lnTo>
                <a:lnTo>
                  <a:pt x="4" y="1337"/>
                </a:lnTo>
                <a:lnTo>
                  <a:pt x="6" y="1343"/>
                </a:lnTo>
                <a:lnTo>
                  <a:pt x="13" y="1353"/>
                </a:lnTo>
                <a:lnTo>
                  <a:pt x="20" y="1360"/>
                </a:lnTo>
                <a:lnTo>
                  <a:pt x="20" y="1360"/>
                </a:lnTo>
                <a:lnTo>
                  <a:pt x="31" y="1368"/>
                </a:lnTo>
                <a:lnTo>
                  <a:pt x="44" y="1376"/>
                </a:lnTo>
                <a:lnTo>
                  <a:pt x="61" y="1384"/>
                </a:lnTo>
                <a:lnTo>
                  <a:pt x="75" y="1391"/>
                </a:lnTo>
                <a:lnTo>
                  <a:pt x="75" y="1391"/>
                </a:lnTo>
                <a:lnTo>
                  <a:pt x="85" y="1394"/>
                </a:lnTo>
                <a:lnTo>
                  <a:pt x="93" y="1395"/>
                </a:lnTo>
                <a:lnTo>
                  <a:pt x="97" y="1394"/>
                </a:lnTo>
                <a:lnTo>
                  <a:pt x="101" y="1391"/>
                </a:lnTo>
                <a:lnTo>
                  <a:pt x="101" y="1391"/>
                </a:lnTo>
                <a:lnTo>
                  <a:pt x="108" y="1382"/>
                </a:lnTo>
                <a:lnTo>
                  <a:pt x="115" y="1373"/>
                </a:lnTo>
                <a:lnTo>
                  <a:pt x="115" y="1373"/>
                </a:lnTo>
                <a:lnTo>
                  <a:pt x="119" y="1372"/>
                </a:lnTo>
                <a:lnTo>
                  <a:pt x="122" y="1371"/>
                </a:lnTo>
                <a:lnTo>
                  <a:pt x="127" y="1369"/>
                </a:lnTo>
                <a:lnTo>
                  <a:pt x="132" y="1364"/>
                </a:lnTo>
                <a:lnTo>
                  <a:pt x="132" y="1364"/>
                </a:lnTo>
                <a:lnTo>
                  <a:pt x="139" y="1350"/>
                </a:lnTo>
                <a:lnTo>
                  <a:pt x="149" y="1326"/>
                </a:lnTo>
                <a:lnTo>
                  <a:pt x="161" y="1299"/>
                </a:lnTo>
                <a:lnTo>
                  <a:pt x="168" y="1278"/>
                </a:lnTo>
                <a:lnTo>
                  <a:pt x="168" y="1278"/>
                </a:lnTo>
                <a:lnTo>
                  <a:pt x="185" y="1214"/>
                </a:lnTo>
                <a:lnTo>
                  <a:pt x="192" y="1178"/>
                </a:lnTo>
                <a:lnTo>
                  <a:pt x="194" y="1165"/>
                </a:lnTo>
                <a:lnTo>
                  <a:pt x="195" y="1157"/>
                </a:lnTo>
                <a:lnTo>
                  <a:pt x="195" y="1157"/>
                </a:lnTo>
                <a:lnTo>
                  <a:pt x="194" y="1144"/>
                </a:lnTo>
                <a:lnTo>
                  <a:pt x="195" y="1125"/>
                </a:lnTo>
                <a:lnTo>
                  <a:pt x="198" y="1107"/>
                </a:lnTo>
                <a:lnTo>
                  <a:pt x="200" y="1099"/>
                </a:lnTo>
                <a:lnTo>
                  <a:pt x="201" y="1094"/>
                </a:lnTo>
                <a:lnTo>
                  <a:pt x="201" y="1094"/>
                </a:lnTo>
                <a:lnTo>
                  <a:pt x="210" y="1078"/>
                </a:lnTo>
                <a:lnTo>
                  <a:pt x="220" y="1054"/>
                </a:lnTo>
                <a:lnTo>
                  <a:pt x="226" y="1044"/>
                </a:lnTo>
                <a:lnTo>
                  <a:pt x="231" y="1036"/>
                </a:lnTo>
                <a:lnTo>
                  <a:pt x="233" y="1034"/>
                </a:lnTo>
                <a:lnTo>
                  <a:pt x="236" y="1034"/>
                </a:lnTo>
                <a:lnTo>
                  <a:pt x="237" y="1034"/>
                </a:lnTo>
                <a:lnTo>
                  <a:pt x="239" y="1038"/>
                </a:lnTo>
                <a:lnTo>
                  <a:pt x="239" y="1038"/>
                </a:lnTo>
                <a:lnTo>
                  <a:pt x="249" y="1061"/>
                </a:lnTo>
                <a:lnTo>
                  <a:pt x="265" y="1099"/>
                </a:lnTo>
                <a:lnTo>
                  <a:pt x="281" y="1135"/>
                </a:lnTo>
                <a:lnTo>
                  <a:pt x="287" y="1149"/>
                </a:lnTo>
                <a:lnTo>
                  <a:pt x="289" y="1157"/>
                </a:lnTo>
                <a:lnTo>
                  <a:pt x="289" y="1157"/>
                </a:lnTo>
                <a:lnTo>
                  <a:pt x="290" y="1167"/>
                </a:lnTo>
                <a:lnTo>
                  <a:pt x="291" y="1181"/>
                </a:lnTo>
                <a:lnTo>
                  <a:pt x="291" y="1219"/>
                </a:lnTo>
                <a:lnTo>
                  <a:pt x="292" y="1267"/>
                </a:lnTo>
                <a:lnTo>
                  <a:pt x="292" y="1267"/>
                </a:lnTo>
                <a:lnTo>
                  <a:pt x="291" y="1273"/>
                </a:lnTo>
                <a:lnTo>
                  <a:pt x="288" y="1285"/>
                </a:lnTo>
                <a:lnTo>
                  <a:pt x="285" y="1292"/>
                </a:lnTo>
                <a:lnTo>
                  <a:pt x="283" y="1298"/>
                </a:lnTo>
                <a:lnTo>
                  <a:pt x="279" y="1303"/>
                </a:lnTo>
                <a:lnTo>
                  <a:pt x="277" y="1304"/>
                </a:lnTo>
                <a:lnTo>
                  <a:pt x="276" y="1304"/>
                </a:lnTo>
                <a:lnTo>
                  <a:pt x="276" y="1304"/>
                </a:lnTo>
                <a:lnTo>
                  <a:pt x="268" y="1304"/>
                </a:lnTo>
                <a:lnTo>
                  <a:pt x="261" y="1304"/>
                </a:lnTo>
                <a:lnTo>
                  <a:pt x="255" y="1303"/>
                </a:lnTo>
                <a:lnTo>
                  <a:pt x="252" y="1300"/>
                </a:lnTo>
                <a:lnTo>
                  <a:pt x="252" y="1300"/>
                </a:lnTo>
                <a:lnTo>
                  <a:pt x="250" y="1298"/>
                </a:lnTo>
                <a:lnTo>
                  <a:pt x="244" y="1292"/>
                </a:lnTo>
                <a:lnTo>
                  <a:pt x="239" y="1289"/>
                </a:lnTo>
                <a:lnTo>
                  <a:pt x="236" y="1287"/>
                </a:lnTo>
                <a:lnTo>
                  <a:pt x="231" y="1287"/>
                </a:lnTo>
                <a:lnTo>
                  <a:pt x="225" y="1287"/>
                </a:lnTo>
                <a:lnTo>
                  <a:pt x="225" y="1287"/>
                </a:lnTo>
                <a:lnTo>
                  <a:pt x="220" y="1289"/>
                </a:lnTo>
                <a:lnTo>
                  <a:pt x="216" y="1292"/>
                </a:lnTo>
                <a:lnTo>
                  <a:pt x="212" y="1294"/>
                </a:lnTo>
                <a:lnTo>
                  <a:pt x="210" y="1298"/>
                </a:lnTo>
                <a:lnTo>
                  <a:pt x="207" y="1303"/>
                </a:lnTo>
                <a:lnTo>
                  <a:pt x="207" y="1307"/>
                </a:lnTo>
                <a:lnTo>
                  <a:pt x="207" y="1313"/>
                </a:lnTo>
                <a:lnTo>
                  <a:pt x="208" y="1320"/>
                </a:lnTo>
                <a:lnTo>
                  <a:pt x="208" y="1320"/>
                </a:lnTo>
                <a:lnTo>
                  <a:pt x="212" y="1329"/>
                </a:lnTo>
                <a:lnTo>
                  <a:pt x="218" y="1338"/>
                </a:lnTo>
                <a:lnTo>
                  <a:pt x="226" y="1347"/>
                </a:lnTo>
                <a:lnTo>
                  <a:pt x="234" y="1357"/>
                </a:lnTo>
                <a:lnTo>
                  <a:pt x="250" y="1371"/>
                </a:lnTo>
                <a:lnTo>
                  <a:pt x="259" y="1377"/>
                </a:lnTo>
                <a:lnTo>
                  <a:pt x="259" y="1377"/>
                </a:lnTo>
                <a:lnTo>
                  <a:pt x="305" y="1391"/>
                </a:lnTo>
                <a:lnTo>
                  <a:pt x="337" y="1401"/>
                </a:lnTo>
                <a:lnTo>
                  <a:pt x="349" y="1403"/>
                </a:lnTo>
                <a:lnTo>
                  <a:pt x="356" y="1404"/>
                </a:lnTo>
                <a:lnTo>
                  <a:pt x="356" y="1404"/>
                </a:lnTo>
                <a:lnTo>
                  <a:pt x="375" y="1404"/>
                </a:lnTo>
                <a:lnTo>
                  <a:pt x="385" y="1403"/>
                </a:lnTo>
                <a:lnTo>
                  <a:pt x="388" y="1403"/>
                </a:lnTo>
                <a:lnTo>
                  <a:pt x="389" y="1401"/>
                </a:lnTo>
                <a:lnTo>
                  <a:pt x="389" y="1401"/>
                </a:lnTo>
                <a:lnTo>
                  <a:pt x="393" y="1386"/>
                </a:lnTo>
                <a:lnTo>
                  <a:pt x="397" y="1373"/>
                </a:lnTo>
                <a:lnTo>
                  <a:pt x="397" y="1373"/>
                </a:lnTo>
                <a:lnTo>
                  <a:pt x="399" y="1368"/>
                </a:lnTo>
                <a:lnTo>
                  <a:pt x="405" y="1357"/>
                </a:lnTo>
                <a:lnTo>
                  <a:pt x="411" y="1346"/>
                </a:lnTo>
                <a:lnTo>
                  <a:pt x="413" y="1340"/>
                </a:lnTo>
                <a:lnTo>
                  <a:pt x="413" y="1340"/>
                </a:lnTo>
                <a:lnTo>
                  <a:pt x="411" y="1323"/>
                </a:lnTo>
                <a:lnTo>
                  <a:pt x="410" y="1311"/>
                </a:lnTo>
                <a:lnTo>
                  <a:pt x="410" y="1304"/>
                </a:lnTo>
                <a:lnTo>
                  <a:pt x="410" y="1304"/>
                </a:lnTo>
                <a:lnTo>
                  <a:pt x="411" y="1298"/>
                </a:lnTo>
                <a:lnTo>
                  <a:pt x="412" y="1285"/>
                </a:lnTo>
                <a:lnTo>
                  <a:pt x="413" y="1273"/>
                </a:lnTo>
                <a:lnTo>
                  <a:pt x="413" y="1267"/>
                </a:lnTo>
                <a:lnTo>
                  <a:pt x="413" y="1267"/>
                </a:lnTo>
                <a:lnTo>
                  <a:pt x="417" y="1248"/>
                </a:lnTo>
                <a:lnTo>
                  <a:pt x="428" y="1208"/>
                </a:lnTo>
                <a:lnTo>
                  <a:pt x="440" y="1163"/>
                </a:lnTo>
                <a:lnTo>
                  <a:pt x="446" y="1133"/>
                </a:lnTo>
                <a:lnTo>
                  <a:pt x="446" y="1133"/>
                </a:lnTo>
                <a:lnTo>
                  <a:pt x="454" y="1083"/>
                </a:lnTo>
                <a:lnTo>
                  <a:pt x="458" y="1054"/>
                </a:lnTo>
                <a:lnTo>
                  <a:pt x="460" y="1038"/>
                </a:lnTo>
                <a:lnTo>
                  <a:pt x="460" y="1038"/>
                </a:lnTo>
                <a:lnTo>
                  <a:pt x="460" y="1033"/>
                </a:lnTo>
                <a:lnTo>
                  <a:pt x="464" y="1027"/>
                </a:lnTo>
                <a:lnTo>
                  <a:pt x="473" y="1007"/>
                </a:lnTo>
                <a:lnTo>
                  <a:pt x="505" y="951"/>
                </a:lnTo>
                <a:lnTo>
                  <a:pt x="550" y="873"/>
                </a:lnTo>
                <a:lnTo>
                  <a:pt x="550" y="873"/>
                </a:lnTo>
                <a:lnTo>
                  <a:pt x="585" y="962"/>
                </a:lnTo>
                <a:lnTo>
                  <a:pt x="609" y="1027"/>
                </a:lnTo>
                <a:lnTo>
                  <a:pt x="618" y="1051"/>
                </a:lnTo>
                <a:lnTo>
                  <a:pt x="621" y="1064"/>
                </a:lnTo>
                <a:lnTo>
                  <a:pt x="621" y="1064"/>
                </a:lnTo>
                <a:lnTo>
                  <a:pt x="622" y="1076"/>
                </a:lnTo>
                <a:lnTo>
                  <a:pt x="628" y="1093"/>
                </a:lnTo>
                <a:lnTo>
                  <a:pt x="643" y="1142"/>
                </a:lnTo>
                <a:lnTo>
                  <a:pt x="658" y="1190"/>
                </a:lnTo>
                <a:lnTo>
                  <a:pt x="663" y="1208"/>
                </a:lnTo>
                <a:lnTo>
                  <a:pt x="664" y="1217"/>
                </a:lnTo>
                <a:lnTo>
                  <a:pt x="664" y="1217"/>
                </a:lnTo>
                <a:lnTo>
                  <a:pt x="665" y="1222"/>
                </a:lnTo>
                <a:lnTo>
                  <a:pt x="666" y="1227"/>
                </a:lnTo>
                <a:lnTo>
                  <a:pt x="669" y="1236"/>
                </a:lnTo>
                <a:lnTo>
                  <a:pt x="671" y="1245"/>
                </a:lnTo>
                <a:lnTo>
                  <a:pt x="672" y="1249"/>
                </a:lnTo>
                <a:lnTo>
                  <a:pt x="671" y="1254"/>
                </a:lnTo>
                <a:lnTo>
                  <a:pt x="671" y="1254"/>
                </a:lnTo>
                <a:lnTo>
                  <a:pt x="669" y="1265"/>
                </a:lnTo>
                <a:lnTo>
                  <a:pt x="667" y="1284"/>
                </a:lnTo>
                <a:lnTo>
                  <a:pt x="667" y="1284"/>
                </a:lnTo>
                <a:lnTo>
                  <a:pt x="666" y="1305"/>
                </a:lnTo>
                <a:lnTo>
                  <a:pt x="664" y="1314"/>
                </a:lnTo>
                <a:lnTo>
                  <a:pt x="664" y="1314"/>
                </a:lnTo>
                <a:lnTo>
                  <a:pt x="661" y="1331"/>
                </a:lnTo>
                <a:lnTo>
                  <a:pt x="660" y="1339"/>
                </a:lnTo>
                <a:lnTo>
                  <a:pt x="658" y="1347"/>
                </a:lnTo>
                <a:lnTo>
                  <a:pt x="658" y="1347"/>
                </a:lnTo>
                <a:lnTo>
                  <a:pt x="651" y="1362"/>
                </a:lnTo>
                <a:lnTo>
                  <a:pt x="648" y="1370"/>
                </a:lnTo>
                <a:lnTo>
                  <a:pt x="647" y="1373"/>
                </a:lnTo>
                <a:lnTo>
                  <a:pt x="647" y="1377"/>
                </a:lnTo>
                <a:lnTo>
                  <a:pt x="647" y="1377"/>
                </a:lnTo>
                <a:lnTo>
                  <a:pt x="648" y="1384"/>
                </a:lnTo>
                <a:lnTo>
                  <a:pt x="651" y="1385"/>
                </a:lnTo>
                <a:lnTo>
                  <a:pt x="653" y="1388"/>
                </a:lnTo>
                <a:lnTo>
                  <a:pt x="658" y="1388"/>
                </a:lnTo>
                <a:lnTo>
                  <a:pt x="664" y="1388"/>
                </a:lnTo>
                <a:lnTo>
                  <a:pt x="684" y="1388"/>
                </a:lnTo>
                <a:lnTo>
                  <a:pt x="684" y="1388"/>
                </a:lnTo>
                <a:lnTo>
                  <a:pt x="708" y="1385"/>
                </a:lnTo>
                <a:lnTo>
                  <a:pt x="728" y="1383"/>
                </a:lnTo>
                <a:lnTo>
                  <a:pt x="742" y="1379"/>
                </a:lnTo>
                <a:lnTo>
                  <a:pt x="748" y="1377"/>
                </a:lnTo>
                <a:lnTo>
                  <a:pt x="751" y="1373"/>
                </a:lnTo>
                <a:lnTo>
                  <a:pt x="751" y="1373"/>
                </a:lnTo>
                <a:lnTo>
                  <a:pt x="758" y="1368"/>
                </a:lnTo>
                <a:lnTo>
                  <a:pt x="764" y="1359"/>
                </a:lnTo>
                <a:lnTo>
                  <a:pt x="768" y="1351"/>
                </a:lnTo>
                <a:lnTo>
                  <a:pt x="769" y="1347"/>
                </a:lnTo>
                <a:lnTo>
                  <a:pt x="768" y="1344"/>
                </a:lnTo>
                <a:lnTo>
                  <a:pt x="768" y="1344"/>
                </a:lnTo>
                <a:lnTo>
                  <a:pt x="760" y="1326"/>
                </a:lnTo>
                <a:lnTo>
                  <a:pt x="755" y="1317"/>
                </a:lnTo>
                <a:lnTo>
                  <a:pt x="755" y="1313"/>
                </a:lnTo>
                <a:lnTo>
                  <a:pt x="755" y="1311"/>
                </a:lnTo>
                <a:lnTo>
                  <a:pt x="755" y="1311"/>
                </a:lnTo>
                <a:lnTo>
                  <a:pt x="764" y="1298"/>
                </a:lnTo>
                <a:lnTo>
                  <a:pt x="769" y="1288"/>
                </a:lnTo>
                <a:lnTo>
                  <a:pt x="770" y="1285"/>
                </a:lnTo>
                <a:lnTo>
                  <a:pt x="771" y="1280"/>
                </a:lnTo>
                <a:lnTo>
                  <a:pt x="771" y="1280"/>
                </a:lnTo>
                <a:lnTo>
                  <a:pt x="770" y="1273"/>
                </a:lnTo>
                <a:lnTo>
                  <a:pt x="768" y="1265"/>
                </a:lnTo>
                <a:lnTo>
                  <a:pt x="758" y="1241"/>
                </a:lnTo>
                <a:lnTo>
                  <a:pt x="758" y="1241"/>
                </a:lnTo>
                <a:lnTo>
                  <a:pt x="752" y="1227"/>
                </a:lnTo>
                <a:lnTo>
                  <a:pt x="750" y="1215"/>
                </a:lnTo>
                <a:lnTo>
                  <a:pt x="748" y="1202"/>
                </a:lnTo>
                <a:lnTo>
                  <a:pt x="748" y="1184"/>
                </a:lnTo>
                <a:lnTo>
                  <a:pt x="748" y="1184"/>
                </a:lnTo>
                <a:lnTo>
                  <a:pt x="749" y="1164"/>
                </a:lnTo>
                <a:lnTo>
                  <a:pt x="750" y="1148"/>
                </a:lnTo>
                <a:lnTo>
                  <a:pt x="751" y="1128"/>
                </a:lnTo>
                <a:lnTo>
                  <a:pt x="751" y="1128"/>
                </a:lnTo>
                <a:lnTo>
                  <a:pt x="748" y="1103"/>
                </a:lnTo>
                <a:lnTo>
                  <a:pt x="739" y="1055"/>
                </a:lnTo>
                <a:lnTo>
                  <a:pt x="728" y="990"/>
                </a:lnTo>
                <a:lnTo>
                  <a:pt x="728" y="990"/>
                </a:lnTo>
                <a:lnTo>
                  <a:pt x="718" y="969"/>
                </a:lnTo>
                <a:lnTo>
                  <a:pt x="711" y="953"/>
                </a:lnTo>
                <a:lnTo>
                  <a:pt x="709" y="945"/>
                </a:lnTo>
                <a:lnTo>
                  <a:pt x="708" y="941"/>
                </a:lnTo>
                <a:lnTo>
                  <a:pt x="708" y="941"/>
                </a:lnTo>
                <a:lnTo>
                  <a:pt x="706" y="912"/>
                </a:lnTo>
                <a:lnTo>
                  <a:pt x="704" y="888"/>
                </a:lnTo>
                <a:lnTo>
                  <a:pt x="704" y="888"/>
                </a:lnTo>
                <a:lnTo>
                  <a:pt x="698" y="727"/>
                </a:lnTo>
                <a:lnTo>
                  <a:pt x="698" y="727"/>
                </a:lnTo>
                <a:lnTo>
                  <a:pt x="722" y="687"/>
                </a:lnTo>
                <a:lnTo>
                  <a:pt x="722" y="687"/>
                </a:lnTo>
                <a:lnTo>
                  <a:pt x="725" y="678"/>
                </a:lnTo>
                <a:lnTo>
                  <a:pt x="729" y="668"/>
                </a:lnTo>
                <a:lnTo>
                  <a:pt x="731" y="656"/>
                </a:lnTo>
                <a:lnTo>
                  <a:pt x="731" y="640"/>
                </a:lnTo>
                <a:lnTo>
                  <a:pt x="731" y="640"/>
                </a:lnTo>
                <a:lnTo>
                  <a:pt x="730" y="613"/>
                </a:lnTo>
                <a:lnTo>
                  <a:pt x="731" y="600"/>
                </a:lnTo>
                <a:lnTo>
                  <a:pt x="731" y="600"/>
                </a:lnTo>
                <a:lnTo>
                  <a:pt x="735" y="596"/>
                </a:lnTo>
                <a:lnTo>
                  <a:pt x="743" y="586"/>
                </a:lnTo>
                <a:lnTo>
                  <a:pt x="752" y="575"/>
                </a:lnTo>
                <a:lnTo>
                  <a:pt x="756" y="569"/>
                </a:lnTo>
                <a:lnTo>
                  <a:pt x="758" y="564"/>
                </a:lnTo>
                <a:lnTo>
                  <a:pt x="758" y="564"/>
                </a:lnTo>
                <a:lnTo>
                  <a:pt x="760" y="555"/>
                </a:lnTo>
                <a:lnTo>
                  <a:pt x="760" y="543"/>
                </a:lnTo>
                <a:lnTo>
                  <a:pt x="760" y="512"/>
                </a:lnTo>
                <a:lnTo>
                  <a:pt x="758" y="467"/>
                </a:lnTo>
                <a:lnTo>
                  <a:pt x="758" y="467"/>
                </a:lnTo>
                <a:lnTo>
                  <a:pt x="757" y="438"/>
                </a:lnTo>
                <a:lnTo>
                  <a:pt x="754" y="383"/>
                </a:lnTo>
                <a:lnTo>
                  <a:pt x="749" y="326"/>
                </a:lnTo>
                <a:lnTo>
                  <a:pt x="747" y="306"/>
                </a:lnTo>
                <a:lnTo>
                  <a:pt x="744" y="296"/>
                </a:lnTo>
                <a:lnTo>
                  <a:pt x="744" y="296"/>
                </a:lnTo>
                <a:lnTo>
                  <a:pt x="738" y="288"/>
                </a:lnTo>
                <a:lnTo>
                  <a:pt x="729" y="277"/>
                </a:lnTo>
                <a:lnTo>
                  <a:pt x="718" y="267"/>
                </a:lnTo>
                <a:lnTo>
                  <a:pt x="711" y="260"/>
                </a:lnTo>
                <a:lnTo>
                  <a:pt x="711" y="260"/>
                </a:lnTo>
                <a:lnTo>
                  <a:pt x="704" y="256"/>
                </a:lnTo>
                <a:lnTo>
                  <a:pt x="697" y="251"/>
                </a:lnTo>
                <a:lnTo>
                  <a:pt x="684" y="247"/>
                </a:lnTo>
                <a:lnTo>
                  <a:pt x="684" y="247"/>
                </a:lnTo>
                <a:lnTo>
                  <a:pt x="631" y="223"/>
                </a:lnTo>
                <a:lnTo>
                  <a:pt x="631" y="223"/>
                </a:lnTo>
                <a:lnTo>
                  <a:pt x="632" y="214"/>
                </a:lnTo>
                <a:lnTo>
                  <a:pt x="633" y="205"/>
                </a:lnTo>
                <a:lnTo>
                  <a:pt x="632" y="201"/>
                </a:lnTo>
                <a:lnTo>
                  <a:pt x="631" y="197"/>
                </a:lnTo>
                <a:lnTo>
                  <a:pt x="631" y="197"/>
                </a:lnTo>
                <a:lnTo>
                  <a:pt x="626" y="188"/>
                </a:lnTo>
                <a:lnTo>
                  <a:pt x="619" y="179"/>
                </a:lnTo>
                <a:lnTo>
                  <a:pt x="611" y="170"/>
                </a:lnTo>
                <a:lnTo>
                  <a:pt x="611" y="170"/>
                </a:lnTo>
                <a:lnTo>
                  <a:pt x="611" y="156"/>
                </a:lnTo>
                <a:lnTo>
                  <a:pt x="611" y="144"/>
                </a:lnTo>
                <a:lnTo>
                  <a:pt x="611" y="137"/>
                </a:lnTo>
                <a:lnTo>
                  <a:pt x="611" y="137"/>
                </a:lnTo>
                <a:lnTo>
                  <a:pt x="611" y="131"/>
                </a:lnTo>
                <a:lnTo>
                  <a:pt x="613" y="123"/>
                </a:lnTo>
                <a:lnTo>
                  <a:pt x="614" y="112"/>
                </a:lnTo>
                <a:lnTo>
                  <a:pt x="614" y="100"/>
                </a:lnTo>
                <a:lnTo>
                  <a:pt x="614" y="100"/>
                </a:lnTo>
                <a:lnTo>
                  <a:pt x="613" y="82"/>
                </a:lnTo>
                <a:lnTo>
                  <a:pt x="612" y="76"/>
                </a:lnTo>
                <a:lnTo>
                  <a:pt x="611" y="73"/>
                </a:lnTo>
                <a:lnTo>
                  <a:pt x="611" y="73"/>
                </a:lnTo>
                <a:lnTo>
                  <a:pt x="607" y="63"/>
                </a:lnTo>
                <a:lnTo>
                  <a:pt x="601" y="45"/>
                </a:lnTo>
                <a:lnTo>
                  <a:pt x="594" y="27"/>
                </a:lnTo>
                <a:lnTo>
                  <a:pt x="592" y="22"/>
                </a:lnTo>
                <a:lnTo>
                  <a:pt x="590" y="20"/>
                </a:lnTo>
                <a:lnTo>
                  <a:pt x="590" y="20"/>
                </a:lnTo>
                <a:lnTo>
                  <a:pt x="589" y="20"/>
                </a:lnTo>
                <a:lnTo>
                  <a:pt x="588" y="19"/>
                </a:lnTo>
                <a:lnTo>
                  <a:pt x="585" y="15"/>
                </a:lnTo>
                <a:lnTo>
                  <a:pt x="577" y="10"/>
                </a:lnTo>
                <a:lnTo>
                  <a:pt x="573" y="9"/>
                </a:lnTo>
                <a:lnTo>
                  <a:pt x="567" y="7"/>
                </a:lnTo>
                <a:lnTo>
                  <a:pt x="567" y="7"/>
                </a:lnTo>
                <a:lnTo>
                  <a:pt x="548" y="1"/>
                </a:lnTo>
                <a:lnTo>
                  <a:pt x="542" y="0"/>
                </a:lnTo>
                <a:lnTo>
                  <a:pt x="537" y="0"/>
                </a:lnTo>
                <a:lnTo>
                  <a:pt x="537" y="0"/>
                </a:lnTo>
                <a:lnTo>
                  <a:pt x="510" y="7"/>
                </a:lnTo>
                <a:lnTo>
                  <a:pt x="510" y="7"/>
                </a:lnTo>
                <a:lnTo>
                  <a:pt x="508" y="7"/>
                </a:lnTo>
                <a:lnTo>
                  <a:pt x="508" y="7"/>
                </a:lnTo>
                <a:lnTo>
                  <a:pt x="497" y="10"/>
                </a:lnTo>
                <a:lnTo>
                  <a:pt x="497" y="10"/>
                </a:lnTo>
                <a:lnTo>
                  <a:pt x="480" y="15"/>
                </a:lnTo>
                <a:lnTo>
                  <a:pt x="480" y="15"/>
                </a:lnTo>
                <a:lnTo>
                  <a:pt x="473" y="20"/>
                </a:lnTo>
                <a:lnTo>
                  <a:pt x="473" y="20"/>
                </a:lnTo>
                <a:lnTo>
                  <a:pt x="465" y="24"/>
                </a:lnTo>
                <a:lnTo>
                  <a:pt x="457" y="30"/>
                </a:lnTo>
                <a:lnTo>
                  <a:pt x="457" y="30"/>
                </a:lnTo>
                <a:lnTo>
                  <a:pt x="450" y="36"/>
                </a:lnTo>
                <a:lnTo>
                  <a:pt x="446" y="41"/>
                </a:lnTo>
                <a:lnTo>
                  <a:pt x="444" y="45"/>
                </a:lnTo>
                <a:lnTo>
                  <a:pt x="443" y="47"/>
                </a:lnTo>
                <a:lnTo>
                  <a:pt x="443" y="47"/>
                </a:lnTo>
                <a:lnTo>
                  <a:pt x="445" y="56"/>
                </a:lnTo>
                <a:lnTo>
                  <a:pt x="446" y="67"/>
                </a:lnTo>
                <a:lnTo>
                  <a:pt x="446" y="67"/>
                </a:lnTo>
                <a:lnTo>
                  <a:pt x="446" y="78"/>
                </a:lnTo>
                <a:lnTo>
                  <a:pt x="445" y="86"/>
                </a:lnTo>
                <a:lnTo>
                  <a:pt x="443" y="93"/>
                </a:lnTo>
                <a:lnTo>
                  <a:pt x="443" y="93"/>
                </a:lnTo>
                <a:lnTo>
                  <a:pt x="441" y="98"/>
                </a:lnTo>
                <a:lnTo>
                  <a:pt x="440" y="105"/>
                </a:lnTo>
                <a:lnTo>
                  <a:pt x="440" y="120"/>
                </a:lnTo>
                <a:lnTo>
                  <a:pt x="440" y="140"/>
                </a:lnTo>
                <a:lnTo>
                  <a:pt x="440" y="140"/>
                </a:lnTo>
                <a:lnTo>
                  <a:pt x="444" y="150"/>
                </a:lnTo>
                <a:lnTo>
                  <a:pt x="445" y="159"/>
                </a:lnTo>
                <a:lnTo>
                  <a:pt x="446" y="166"/>
                </a:lnTo>
                <a:lnTo>
                  <a:pt x="446" y="166"/>
                </a:lnTo>
                <a:lnTo>
                  <a:pt x="447" y="175"/>
                </a:lnTo>
                <a:lnTo>
                  <a:pt x="451" y="184"/>
                </a:lnTo>
                <a:lnTo>
                  <a:pt x="457" y="201"/>
                </a:lnTo>
                <a:lnTo>
                  <a:pt x="457" y="201"/>
                </a:lnTo>
                <a:lnTo>
                  <a:pt x="459" y="205"/>
                </a:lnTo>
                <a:lnTo>
                  <a:pt x="464" y="212"/>
                </a:lnTo>
                <a:lnTo>
                  <a:pt x="470" y="220"/>
                </a:lnTo>
                <a:lnTo>
                  <a:pt x="450" y="257"/>
                </a:lnTo>
                <a:lnTo>
                  <a:pt x="450" y="257"/>
                </a:lnTo>
                <a:lnTo>
                  <a:pt x="443" y="259"/>
                </a:lnTo>
                <a:lnTo>
                  <a:pt x="425" y="264"/>
                </a:lnTo>
                <a:lnTo>
                  <a:pt x="414" y="268"/>
                </a:lnTo>
                <a:lnTo>
                  <a:pt x="405" y="274"/>
                </a:lnTo>
                <a:lnTo>
                  <a:pt x="395" y="280"/>
                </a:lnTo>
                <a:lnTo>
                  <a:pt x="389" y="287"/>
                </a:lnTo>
                <a:lnTo>
                  <a:pt x="389" y="287"/>
                </a:lnTo>
                <a:lnTo>
                  <a:pt x="387" y="292"/>
                </a:lnTo>
                <a:lnTo>
                  <a:pt x="385" y="298"/>
                </a:lnTo>
                <a:lnTo>
                  <a:pt x="380" y="314"/>
                </a:lnTo>
                <a:lnTo>
                  <a:pt x="376" y="334"/>
                </a:lnTo>
                <a:lnTo>
                  <a:pt x="373" y="357"/>
                </a:lnTo>
                <a:lnTo>
                  <a:pt x="367" y="396"/>
                </a:lnTo>
                <a:lnTo>
                  <a:pt x="365" y="410"/>
                </a:lnTo>
                <a:lnTo>
                  <a:pt x="362" y="417"/>
                </a:lnTo>
                <a:lnTo>
                  <a:pt x="362" y="417"/>
                </a:lnTo>
                <a:lnTo>
                  <a:pt x="344" y="439"/>
                </a:lnTo>
                <a:lnTo>
                  <a:pt x="336" y="454"/>
                </a:lnTo>
                <a:lnTo>
                  <a:pt x="333" y="460"/>
                </a:lnTo>
                <a:lnTo>
                  <a:pt x="333" y="463"/>
                </a:lnTo>
                <a:lnTo>
                  <a:pt x="333" y="463"/>
                </a:lnTo>
                <a:lnTo>
                  <a:pt x="333" y="473"/>
                </a:lnTo>
                <a:lnTo>
                  <a:pt x="331" y="482"/>
                </a:lnTo>
                <a:lnTo>
                  <a:pt x="329" y="494"/>
                </a:lnTo>
                <a:lnTo>
                  <a:pt x="320" y="507"/>
                </a:lnTo>
                <a:lnTo>
                  <a:pt x="320" y="507"/>
                </a:lnTo>
                <a:lnTo>
                  <a:pt x="314" y="513"/>
                </a:lnTo>
                <a:lnTo>
                  <a:pt x="304" y="520"/>
                </a:lnTo>
                <a:lnTo>
                  <a:pt x="292" y="530"/>
                </a:lnTo>
                <a:lnTo>
                  <a:pt x="292" y="530"/>
                </a:lnTo>
                <a:lnTo>
                  <a:pt x="294" y="513"/>
                </a:lnTo>
                <a:lnTo>
                  <a:pt x="294" y="499"/>
                </a:lnTo>
                <a:lnTo>
                  <a:pt x="294" y="491"/>
                </a:lnTo>
                <a:lnTo>
                  <a:pt x="292" y="487"/>
                </a:lnTo>
                <a:lnTo>
                  <a:pt x="292" y="487"/>
                </a:lnTo>
                <a:lnTo>
                  <a:pt x="282" y="464"/>
                </a:lnTo>
                <a:lnTo>
                  <a:pt x="277" y="452"/>
                </a:lnTo>
                <a:lnTo>
                  <a:pt x="276" y="447"/>
                </a:lnTo>
                <a:lnTo>
                  <a:pt x="276" y="447"/>
                </a:lnTo>
                <a:lnTo>
                  <a:pt x="275" y="443"/>
                </a:lnTo>
                <a:lnTo>
                  <a:pt x="275" y="439"/>
                </a:lnTo>
                <a:lnTo>
                  <a:pt x="272" y="435"/>
                </a:lnTo>
                <a:lnTo>
                  <a:pt x="270" y="430"/>
                </a:lnTo>
                <a:lnTo>
                  <a:pt x="264" y="425"/>
                </a:lnTo>
                <a:lnTo>
                  <a:pt x="258" y="419"/>
                </a:lnTo>
                <a:lnTo>
                  <a:pt x="249" y="413"/>
                </a:lnTo>
                <a:lnTo>
                  <a:pt x="249" y="413"/>
                </a:lnTo>
                <a:lnTo>
                  <a:pt x="239" y="409"/>
                </a:lnTo>
                <a:lnTo>
                  <a:pt x="230" y="405"/>
                </a:lnTo>
                <a:lnTo>
                  <a:pt x="223" y="405"/>
                </a:lnTo>
                <a:lnTo>
                  <a:pt x="216" y="405"/>
                </a:lnTo>
                <a:lnTo>
                  <a:pt x="210" y="406"/>
                </a:lnTo>
                <a:lnTo>
                  <a:pt x="205" y="408"/>
                </a:lnTo>
                <a:lnTo>
                  <a:pt x="195" y="410"/>
                </a:lnTo>
                <a:lnTo>
                  <a:pt x="195" y="410"/>
                </a:lnTo>
                <a:lnTo>
                  <a:pt x="184" y="412"/>
                </a:lnTo>
                <a:lnTo>
                  <a:pt x="168" y="416"/>
                </a:lnTo>
                <a:lnTo>
                  <a:pt x="151" y="421"/>
                </a:lnTo>
                <a:lnTo>
                  <a:pt x="141" y="425"/>
                </a:lnTo>
                <a:lnTo>
                  <a:pt x="132" y="430"/>
                </a:lnTo>
                <a:lnTo>
                  <a:pt x="132" y="430"/>
                </a:lnTo>
                <a:lnTo>
                  <a:pt x="127" y="434"/>
                </a:lnTo>
                <a:lnTo>
                  <a:pt x="123" y="437"/>
                </a:lnTo>
                <a:lnTo>
                  <a:pt x="121" y="442"/>
                </a:lnTo>
                <a:lnTo>
                  <a:pt x="119" y="447"/>
                </a:lnTo>
                <a:lnTo>
                  <a:pt x="116" y="456"/>
                </a:lnTo>
                <a:lnTo>
                  <a:pt x="115" y="467"/>
                </a:lnTo>
                <a:lnTo>
                  <a:pt x="116" y="475"/>
                </a:lnTo>
                <a:lnTo>
                  <a:pt x="116" y="483"/>
                </a:lnTo>
                <a:lnTo>
                  <a:pt x="119" y="490"/>
                </a:lnTo>
                <a:lnTo>
                  <a:pt x="121" y="483"/>
                </a:lnTo>
                <a:lnTo>
                  <a:pt x="121" y="483"/>
                </a:lnTo>
                <a:lnTo>
                  <a:pt x="124" y="489"/>
                </a:lnTo>
                <a:lnTo>
                  <a:pt x="127" y="495"/>
                </a:lnTo>
                <a:lnTo>
                  <a:pt x="128" y="500"/>
                </a:lnTo>
                <a:lnTo>
                  <a:pt x="128" y="500"/>
                </a:lnTo>
                <a:lnTo>
                  <a:pt x="128" y="510"/>
                </a:lnTo>
                <a:lnTo>
                  <a:pt x="128" y="517"/>
                </a:lnTo>
                <a:lnTo>
                  <a:pt x="128" y="517"/>
                </a:lnTo>
                <a:lnTo>
                  <a:pt x="126" y="522"/>
                </a:lnTo>
                <a:lnTo>
                  <a:pt x="124" y="525"/>
                </a:lnTo>
                <a:lnTo>
                  <a:pt x="124" y="527"/>
                </a:lnTo>
                <a:lnTo>
                  <a:pt x="124" y="527"/>
                </a:lnTo>
                <a:lnTo>
                  <a:pt x="127" y="532"/>
                </a:lnTo>
                <a:lnTo>
                  <a:pt x="128" y="534"/>
                </a:lnTo>
                <a:lnTo>
                  <a:pt x="128" y="534"/>
                </a:lnTo>
                <a:lnTo>
                  <a:pt x="128" y="540"/>
                </a:lnTo>
                <a:lnTo>
                  <a:pt x="128" y="547"/>
                </a:lnTo>
                <a:lnTo>
                  <a:pt x="128" y="547"/>
                </a:lnTo>
                <a:lnTo>
                  <a:pt x="121" y="555"/>
                </a:lnTo>
                <a:lnTo>
                  <a:pt x="115" y="564"/>
                </a:lnTo>
                <a:lnTo>
                  <a:pt x="111" y="571"/>
                </a:lnTo>
                <a:lnTo>
                  <a:pt x="111" y="571"/>
                </a:lnTo>
                <a:lnTo>
                  <a:pt x="109" y="575"/>
                </a:lnTo>
                <a:lnTo>
                  <a:pt x="107" y="580"/>
                </a:lnTo>
                <a:lnTo>
                  <a:pt x="104" y="584"/>
                </a:lnTo>
                <a:lnTo>
                  <a:pt x="104" y="584"/>
                </a:lnTo>
                <a:lnTo>
                  <a:pt x="102" y="586"/>
                </a:lnTo>
                <a:lnTo>
                  <a:pt x="95" y="591"/>
                </a:lnTo>
                <a:lnTo>
                  <a:pt x="95" y="591"/>
                </a:lnTo>
                <a:lnTo>
                  <a:pt x="91" y="592"/>
                </a:lnTo>
                <a:lnTo>
                  <a:pt x="88" y="596"/>
                </a:lnTo>
                <a:lnTo>
                  <a:pt x="78" y="607"/>
                </a:lnTo>
                <a:lnTo>
                  <a:pt x="70" y="620"/>
                </a:lnTo>
                <a:lnTo>
                  <a:pt x="64" y="630"/>
                </a:lnTo>
                <a:lnTo>
                  <a:pt x="64" y="630"/>
                </a:lnTo>
                <a:lnTo>
                  <a:pt x="61" y="638"/>
                </a:lnTo>
                <a:lnTo>
                  <a:pt x="56" y="646"/>
                </a:lnTo>
                <a:lnTo>
                  <a:pt x="51" y="656"/>
                </a:lnTo>
                <a:lnTo>
                  <a:pt x="48" y="664"/>
                </a:lnTo>
                <a:lnTo>
                  <a:pt x="48" y="664"/>
                </a:lnTo>
                <a:lnTo>
                  <a:pt x="42" y="682"/>
                </a:lnTo>
                <a:lnTo>
                  <a:pt x="39" y="691"/>
                </a:lnTo>
                <a:lnTo>
                  <a:pt x="38" y="701"/>
                </a:lnTo>
                <a:lnTo>
                  <a:pt x="38" y="701"/>
                </a:lnTo>
                <a:lnTo>
                  <a:pt x="38" y="713"/>
                </a:lnTo>
                <a:lnTo>
                  <a:pt x="39" y="721"/>
                </a:lnTo>
                <a:lnTo>
                  <a:pt x="42" y="729"/>
                </a:lnTo>
                <a:lnTo>
                  <a:pt x="46" y="737"/>
                </a:lnTo>
                <a:lnTo>
                  <a:pt x="51" y="746"/>
                </a:lnTo>
                <a:lnTo>
                  <a:pt x="58" y="752"/>
                </a:lnTo>
                <a:lnTo>
                  <a:pt x="68" y="757"/>
                </a:lnTo>
                <a:lnTo>
                  <a:pt x="68" y="757"/>
                </a:lnTo>
                <a:lnTo>
                  <a:pt x="85" y="762"/>
                </a:lnTo>
                <a:lnTo>
                  <a:pt x="97" y="765"/>
                </a:lnTo>
                <a:lnTo>
                  <a:pt x="104" y="765"/>
                </a:lnTo>
                <a:lnTo>
                  <a:pt x="108" y="763"/>
                </a:lnTo>
                <a:lnTo>
                  <a:pt x="108" y="763"/>
                </a:lnTo>
                <a:lnTo>
                  <a:pt x="111" y="762"/>
                </a:lnTo>
                <a:lnTo>
                  <a:pt x="117" y="759"/>
                </a:lnTo>
                <a:lnTo>
                  <a:pt x="124" y="754"/>
                </a:lnTo>
                <a:lnTo>
                  <a:pt x="124" y="754"/>
                </a:lnTo>
                <a:lnTo>
                  <a:pt x="120" y="779"/>
                </a:lnTo>
                <a:lnTo>
                  <a:pt x="116" y="798"/>
                </a:lnTo>
                <a:lnTo>
                  <a:pt x="115" y="805"/>
                </a:lnTo>
                <a:lnTo>
                  <a:pt x="115" y="811"/>
                </a:lnTo>
                <a:lnTo>
                  <a:pt x="115" y="811"/>
                </a:lnTo>
                <a:lnTo>
                  <a:pt x="116" y="819"/>
                </a:lnTo>
                <a:lnTo>
                  <a:pt x="119" y="828"/>
                </a:lnTo>
                <a:lnTo>
                  <a:pt x="121" y="837"/>
                </a:lnTo>
                <a:lnTo>
                  <a:pt x="121" y="844"/>
                </a:lnTo>
                <a:lnTo>
                  <a:pt x="121" y="844"/>
                </a:lnTo>
                <a:lnTo>
                  <a:pt x="120" y="856"/>
                </a:lnTo>
                <a:lnTo>
                  <a:pt x="119" y="867"/>
                </a:lnTo>
                <a:lnTo>
                  <a:pt x="119" y="867"/>
                </a:lnTo>
                <a:lnTo>
                  <a:pt x="109" y="899"/>
                </a:lnTo>
                <a:lnTo>
                  <a:pt x="104" y="918"/>
                </a:lnTo>
                <a:lnTo>
                  <a:pt x="103" y="927"/>
                </a:lnTo>
                <a:lnTo>
                  <a:pt x="104" y="930"/>
                </a:lnTo>
                <a:lnTo>
                  <a:pt x="104" y="930"/>
                </a:lnTo>
                <a:lnTo>
                  <a:pt x="107" y="932"/>
                </a:lnTo>
                <a:lnTo>
                  <a:pt x="109" y="934"/>
                </a:lnTo>
                <a:lnTo>
                  <a:pt x="115" y="936"/>
                </a:lnTo>
                <a:lnTo>
                  <a:pt x="121" y="937"/>
                </a:lnTo>
                <a:lnTo>
                  <a:pt x="121" y="937"/>
                </a:lnTo>
                <a:lnTo>
                  <a:pt x="120" y="950"/>
                </a:lnTo>
                <a:lnTo>
                  <a:pt x="115" y="982"/>
                </a:lnTo>
                <a:lnTo>
                  <a:pt x="110" y="1020"/>
                </a:lnTo>
                <a:lnTo>
                  <a:pt x="104" y="1051"/>
                </a:lnTo>
                <a:lnTo>
                  <a:pt x="104" y="1051"/>
                </a:lnTo>
                <a:lnTo>
                  <a:pt x="101" y="1070"/>
                </a:lnTo>
                <a:lnTo>
                  <a:pt x="98" y="1083"/>
                </a:lnTo>
                <a:lnTo>
                  <a:pt x="96" y="1096"/>
                </a:lnTo>
                <a:lnTo>
                  <a:pt x="91" y="1113"/>
                </a:lnTo>
                <a:lnTo>
                  <a:pt x="91" y="1113"/>
                </a:lnTo>
                <a:close/>
                <a:moveTo>
                  <a:pt x="413" y="556"/>
                </a:moveTo>
                <a:lnTo>
                  <a:pt x="413" y="556"/>
                </a:lnTo>
                <a:lnTo>
                  <a:pt x="410" y="587"/>
                </a:lnTo>
                <a:lnTo>
                  <a:pt x="410" y="587"/>
                </a:lnTo>
                <a:lnTo>
                  <a:pt x="407" y="597"/>
                </a:lnTo>
                <a:lnTo>
                  <a:pt x="402" y="607"/>
                </a:lnTo>
                <a:lnTo>
                  <a:pt x="402" y="607"/>
                </a:lnTo>
                <a:lnTo>
                  <a:pt x="399" y="620"/>
                </a:lnTo>
                <a:lnTo>
                  <a:pt x="397" y="637"/>
                </a:lnTo>
                <a:lnTo>
                  <a:pt x="397" y="637"/>
                </a:lnTo>
                <a:lnTo>
                  <a:pt x="395" y="662"/>
                </a:lnTo>
                <a:lnTo>
                  <a:pt x="397" y="677"/>
                </a:lnTo>
                <a:lnTo>
                  <a:pt x="397" y="677"/>
                </a:lnTo>
                <a:lnTo>
                  <a:pt x="393" y="675"/>
                </a:lnTo>
                <a:lnTo>
                  <a:pt x="391" y="674"/>
                </a:lnTo>
                <a:lnTo>
                  <a:pt x="389" y="670"/>
                </a:lnTo>
                <a:lnTo>
                  <a:pt x="389" y="670"/>
                </a:lnTo>
                <a:lnTo>
                  <a:pt x="387" y="666"/>
                </a:lnTo>
                <a:lnTo>
                  <a:pt x="384" y="659"/>
                </a:lnTo>
                <a:lnTo>
                  <a:pt x="378" y="652"/>
                </a:lnTo>
                <a:lnTo>
                  <a:pt x="373" y="648"/>
                </a:lnTo>
                <a:lnTo>
                  <a:pt x="373" y="648"/>
                </a:lnTo>
                <a:lnTo>
                  <a:pt x="363" y="637"/>
                </a:lnTo>
                <a:lnTo>
                  <a:pt x="359" y="633"/>
                </a:lnTo>
                <a:lnTo>
                  <a:pt x="356" y="630"/>
                </a:lnTo>
                <a:lnTo>
                  <a:pt x="356" y="630"/>
                </a:lnTo>
                <a:lnTo>
                  <a:pt x="343" y="624"/>
                </a:lnTo>
                <a:lnTo>
                  <a:pt x="333" y="620"/>
                </a:lnTo>
                <a:lnTo>
                  <a:pt x="333" y="620"/>
                </a:lnTo>
                <a:lnTo>
                  <a:pt x="346" y="611"/>
                </a:lnTo>
                <a:lnTo>
                  <a:pt x="346" y="611"/>
                </a:lnTo>
                <a:lnTo>
                  <a:pt x="354" y="606"/>
                </a:lnTo>
                <a:lnTo>
                  <a:pt x="366" y="600"/>
                </a:lnTo>
                <a:lnTo>
                  <a:pt x="366" y="600"/>
                </a:lnTo>
                <a:lnTo>
                  <a:pt x="376" y="592"/>
                </a:lnTo>
                <a:lnTo>
                  <a:pt x="392" y="578"/>
                </a:lnTo>
                <a:lnTo>
                  <a:pt x="413" y="556"/>
                </a:lnTo>
                <a:lnTo>
                  <a:pt x="413" y="556"/>
                </a:lnTo>
                <a:close/>
                <a:moveTo>
                  <a:pt x="382" y="737"/>
                </a:moveTo>
                <a:lnTo>
                  <a:pt x="382" y="737"/>
                </a:lnTo>
                <a:lnTo>
                  <a:pt x="382" y="741"/>
                </a:lnTo>
                <a:lnTo>
                  <a:pt x="379" y="749"/>
                </a:lnTo>
                <a:lnTo>
                  <a:pt x="373" y="767"/>
                </a:lnTo>
                <a:lnTo>
                  <a:pt x="373" y="767"/>
                </a:lnTo>
                <a:lnTo>
                  <a:pt x="368" y="782"/>
                </a:lnTo>
                <a:lnTo>
                  <a:pt x="366" y="793"/>
                </a:lnTo>
                <a:lnTo>
                  <a:pt x="366" y="800"/>
                </a:lnTo>
                <a:lnTo>
                  <a:pt x="366" y="800"/>
                </a:lnTo>
                <a:lnTo>
                  <a:pt x="366" y="807"/>
                </a:lnTo>
                <a:lnTo>
                  <a:pt x="363" y="820"/>
                </a:lnTo>
                <a:lnTo>
                  <a:pt x="356" y="854"/>
                </a:lnTo>
                <a:lnTo>
                  <a:pt x="346" y="904"/>
                </a:lnTo>
                <a:lnTo>
                  <a:pt x="346" y="904"/>
                </a:lnTo>
                <a:lnTo>
                  <a:pt x="343" y="886"/>
                </a:lnTo>
                <a:lnTo>
                  <a:pt x="340" y="864"/>
                </a:lnTo>
                <a:lnTo>
                  <a:pt x="340" y="864"/>
                </a:lnTo>
                <a:lnTo>
                  <a:pt x="337" y="851"/>
                </a:lnTo>
                <a:lnTo>
                  <a:pt x="336" y="830"/>
                </a:lnTo>
                <a:lnTo>
                  <a:pt x="335" y="806"/>
                </a:lnTo>
                <a:lnTo>
                  <a:pt x="333" y="791"/>
                </a:lnTo>
                <a:lnTo>
                  <a:pt x="333" y="791"/>
                </a:lnTo>
                <a:lnTo>
                  <a:pt x="329" y="779"/>
                </a:lnTo>
                <a:lnTo>
                  <a:pt x="324" y="767"/>
                </a:lnTo>
                <a:lnTo>
                  <a:pt x="320" y="754"/>
                </a:lnTo>
                <a:lnTo>
                  <a:pt x="320" y="754"/>
                </a:lnTo>
                <a:lnTo>
                  <a:pt x="331" y="755"/>
                </a:lnTo>
                <a:lnTo>
                  <a:pt x="343" y="755"/>
                </a:lnTo>
                <a:lnTo>
                  <a:pt x="356" y="754"/>
                </a:lnTo>
                <a:lnTo>
                  <a:pt x="356" y="754"/>
                </a:lnTo>
                <a:lnTo>
                  <a:pt x="361" y="752"/>
                </a:lnTo>
                <a:lnTo>
                  <a:pt x="367" y="750"/>
                </a:lnTo>
                <a:lnTo>
                  <a:pt x="374" y="744"/>
                </a:lnTo>
                <a:lnTo>
                  <a:pt x="382" y="737"/>
                </a:lnTo>
                <a:lnTo>
                  <a:pt x="382" y="73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30">
            <a:extLst>
              <a:ext uri="{FF2B5EF4-FFF2-40B4-BE49-F238E27FC236}">
                <a16:creationId xmlns:a16="http://schemas.microsoft.com/office/drawing/2014/main" id="{95719F68-A7C6-4A0D-8F09-9F87017EA5B1}"/>
              </a:ext>
            </a:extLst>
          </p:cNvPr>
          <p:cNvSpPr>
            <a:spLocks noEditPoints="1"/>
          </p:cNvSpPr>
          <p:nvPr/>
        </p:nvSpPr>
        <p:spPr bwMode="auto">
          <a:xfrm>
            <a:off x="6272298" y="2694365"/>
            <a:ext cx="958426" cy="1694763"/>
          </a:xfrm>
          <a:custGeom>
            <a:avLst/>
            <a:gdLst>
              <a:gd name="T0" fmla="*/ 47 w 807"/>
              <a:gd name="T1" fmla="*/ 660 h 1427"/>
              <a:gd name="T2" fmla="*/ 70 w 807"/>
              <a:gd name="T3" fmla="*/ 680 h 1427"/>
              <a:gd name="T4" fmla="*/ 38 w 807"/>
              <a:gd name="T5" fmla="*/ 768 h 1427"/>
              <a:gd name="T6" fmla="*/ 5 w 807"/>
              <a:gd name="T7" fmla="*/ 872 h 1427"/>
              <a:gd name="T8" fmla="*/ 38 w 807"/>
              <a:gd name="T9" fmla="*/ 882 h 1427"/>
              <a:gd name="T10" fmla="*/ 47 w 807"/>
              <a:gd name="T11" fmla="*/ 1014 h 1427"/>
              <a:gd name="T12" fmla="*/ 71 w 807"/>
              <a:gd name="T13" fmla="*/ 1208 h 1427"/>
              <a:gd name="T14" fmla="*/ 118 w 807"/>
              <a:gd name="T15" fmla="*/ 1360 h 1427"/>
              <a:gd name="T16" fmla="*/ 76 w 807"/>
              <a:gd name="T17" fmla="*/ 1404 h 1427"/>
              <a:gd name="T18" fmla="*/ 135 w 807"/>
              <a:gd name="T19" fmla="*/ 1427 h 1427"/>
              <a:gd name="T20" fmla="*/ 199 w 807"/>
              <a:gd name="T21" fmla="*/ 1374 h 1427"/>
              <a:gd name="T22" fmla="*/ 215 w 807"/>
              <a:gd name="T23" fmla="*/ 1326 h 1427"/>
              <a:gd name="T24" fmla="*/ 194 w 807"/>
              <a:gd name="T25" fmla="*/ 1125 h 1427"/>
              <a:gd name="T26" fmla="*/ 231 w 807"/>
              <a:gd name="T27" fmla="*/ 1015 h 1427"/>
              <a:gd name="T28" fmla="*/ 251 w 807"/>
              <a:gd name="T29" fmla="*/ 939 h 1427"/>
              <a:gd name="T30" fmla="*/ 241 w 807"/>
              <a:gd name="T31" fmla="*/ 727 h 1427"/>
              <a:gd name="T32" fmla="*/ 265 w 807"/>
              <a:gd name="T33" fmla="*/ 697 h 1427"/>
              <a:gd name="T34" fmla="*/ 286 w 807"/>
              <a:gd name="T35" fmla="*/ 694 h 1427"/>
              <a:gd name="T36" fmla="*/ 352 w 807"/>
              <a:gd name="T37" fmla="*/ 677 h 1427"/>
              <a:gd name="T38" fmla="*/ 487 w 807"/>
              <a:gd name="T39" fmla="*/ 546 h 1427"/>
              <a:gd name="T40" fmla="*/ 458 w 807"/>
              <a:gd name="T41" fmla="*/ 715 h 1427"/>
              <a:gd name="T42" fmla="*/ 464 w 807"/>
              <a:gd name="T43" fmla="*/ 858 h 1427"/>
              <a:gd name="T44" fmla="*/ 455 w 807"/>
              <a:gd name="T45" fmla="*/ 993 h 1427"/>
              <a:gd name="T46" fmla="*/ 497 w 807"/>
              <a:gd name="T47" fmla="*/ 1251 h 1427"/>
              <a:gd name="T48" fmla="*/ 486 w 807"/>
              <a:gd name="T49" fmla="*/ 1362 h 1427"/>
              <a:gd name="T50" fmla="*/ 425 w 807"/>
              <a:gd name="T51" fmla="*/ 1395 h 1427"/>
              <a:gd name="T52" fmla="*/ 511 w 807"/>
              <a:gd name="T53" fmla="*/ 1421 h 1427"/>
              <a:gd name="T54" fmla="*/ 685 w 807"/>
              <a:gd name="T55" fmla="*/ 1412 h 1427"/>
              <a:gd name="T56" fmla="*/ 795 w 807"/>
              <a:gd name="T57" fmla="*/ 1364 h 1427"/>
              <a:gd name="T58" fmla="*/ 784 w 807"/>
              <a:gd name="T59" fmla="*/ 1228 h 1427"/>
              <a:gd name="T60" fmla="*/ 759 w 807"/>
              <a:gd name="T61" fmla="*/ 888 h 1427"/>
              <a:gd name="T62" fmla="*/ 796 w 807"/>
              <a:gd name="T63" fmla="*/ 803 h 1427"/>
              <a:gd name="T64" fmla="*/ 770 w 807"/>
              <a:gd name="T65" fmla="*/ 429 h 1427"/>
              <a:gd name="T66" fmla="*/ 724 w 807"/>
              <a:gd name="T67" fmla="*/ 272 h 1427"/>
              <a:gd name="T68" fmla="*/ 658 w 807"/>
              <a:gd name="T69" fmla="*/ 120 h 1427"/>
              <a:gd name="T70" fmla="*/ 577 w 807"/>
              <a:gd name="T71" fmla="*/ 7 h 1427"/>
              <a:gd name="T72" fmla="*/ 483 w 807"/>
              <a:gd name="T73" fmla="*/ 27 h 1427"/>
              <a:gd name="T74" fmla="*/ 464 w 807"/>
              <a:gd name="T75" fmla="*/ 111 h 1427"/>
              <a:gd name="T76" fmla="*/ 453 w 807"/>
              <a:gd name="T77" fmla="*/ 152 h 1427"/>
              <a:gd name="T78" fmla="*/ 480 w 807"/>
              <a:gd name="T79" fmla="*/ 206 h 1427"/>
              <a:gd name="T80" fmla="*/ 539 w 807"/>
              <a:gd name="T81" fmla="*/ 206 h 1427"/>
              <a:gd name="T82" fmla="*/ 485 w 807"/>
              <a:gd name="T83" fmla="*/ 301 h 1427"/>
              <a:gd name="T84" fmla="*/ 436 w 807"/>
              <a:gd name="T85" fmla="*/ 440 h 1427"/>
              <a:gd name="T86" fmla="*/ 393 w 807"/>
              <a:gd name="T87" fmla="*/ 489 h 1427"/>
              <a:gd name="T88" fmla="*/ 305 w 807"/>
              <a:gd name="T89" fmla="*/ 598 h 1427"/>
              <a:gd name="T90" fmla="*/ 265 w 807"/>
              <a:gd name="T91" fmla="*/ 627 h 1427"/>
              <a:gd name="T92" fmla="*/ 170 w 807"/>
              <a:gd name="T93" fmla="*/ 655 h 1427"/>
              <a:gd name="T94" fmla="*/ 203 w 807"/>
              <a:gd name="T95" fmla="*/ 579 h 1427"/>
              <a:gd name="T96" fmla="*/ 128 w 807"/>
              <a:gd name="T97" fmla="*/ 522 h 1427"/>
              <a:gd name="T98" fmla="*/ 56 w 807"/>
              <a:gd name="T99" fmla="*/ 558 h 1427"/>
              <a:gd name="T100" fmla="*/ 43 w 807"/>
              <a:gd name="T101" fmla="*/ 579 h 1427"/>
              <a:gd name="T102" fmla="*/ 44 w 807"/>
              <a:gd name="T103" fmla="*/ 614 h 1427"/>
              <a:gd name="T104" fmla="*/ 630 w 807"/>
              <a:gd name="T105" fmla="*/ 939 h 1427"/>
              <a:gd name="T106" fmla="*/ 686 w 807"/>
              <a:gd name="T107" fmla="*/ 1161 h 1427"/>
              <a:gd name="T108" fmla="*/ 668 w 807"/>
              <a:gd name="T109" fmla="*/ 1349 h 1427"/>
              <a:gd name="T110" fmla="*/ 668 w 807"/>
              <a:gd name="T111" fmla="*/ 1374 h 1427"/>
              <a:gd name="T112" fmla="*/ 627 w 807"/>
              <a:gd name="T113" fmla="*/ 1358 h 1427"/>
              <a:gd name="T114" fmla="*/ 601 w 807"/>
              <a:gd name="T115" fmla="*/ 1164 h 1427"/>
              <a:gd name="T116" fmla="*/ 615 w 807"/>
              <a:gd name="T117" fmla="*/ 910 h 1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07" h="1427">
                <a:moveTo>
                  <a:pt x="33" y="636"/>
                </a:moveTo>
                <a:lnTo>
                  <a:pt x="33" y="636"/>
                </a:lnTo>
                <a:lnTo>
                  <a:pt x="35" y="640"/>
                </a:lnTo>
                <a:lnTo>
                  <a:pt x="38" y="642"/>
                </a:lnTo>
                <a:lnTo>
                  <a:pt x="43" y="645"/>
                </a:lnTo>
                <a:lnTo>
                  <a:pt x="43" y="645"/>
                </a:lnTo>
                <a:lnTo>
                  <a:pt x="43" y="645"/>
                </a:lnTo>
                <a:lnTo>
                  <a:pt x="43" y="645"/>
                </a:lnTo>
                <a:lnTo>
                  <a:pt x="43" y="645"/>
                </a:lnTo>
                <a:lnTo>
                  <a:pt x="43" y="645"/>
                </a:lnTo>
                <a:lnTo>
                  <a:pt x="47" y="660"/>
                </a:lnTo>
                <a:lnTo>
                  <a:pt x="47" y="660"/>
                </a:lnTo>
                <a:lnTo>
                  <a:pt x="50" y="666"/>
                </a:lnTo>
                <a:lnTo>
                  <a:pt x="53" y="669"/>
                </a:lnTo>
                <a:lnTo>
                  <a:pt x="56" y="671"/>
                </a:lnTo>
                <a:lnTo>
                  <a:pt x="57" y="674"/>
                </a:lnTo>
                <a:lnTo>
                  <a:pt x="57" y="674"/>
                </a:lnTo>
                <a:lnTo>
                  <a:pt x="58" y="677"/>
                </a:lnTo>
                <a:lnTo>
                  <a:pt x="61" y="679"/>
                </a:lnTo>
                <a:lnTo>
                  <a:pt x="61" y="679"/>
                </a:lnTo>
                <a:lnTo>
                  <a:pt x="65" y="680"/>
                </a:lnTo>
                <a:lnTo>
                  <a:pt x="70" y="680"/>
                </a:lnTo>
                <a:lnTo>
                  <a:pt x="76" y="679"/>
                </a:lnTo>
                <a:lnTo>
                  <a:pt x="76" y="697"/>
                </a:lnTo>
                <a:lnTo>
                  <a:pt x="76" y="697"/>
                </a:lnTo>
                <a:lnTo>
                  <a:pt x="72" y="702"/>
                </a:lnTo>
                <a:lnTo>
                  <a:pt x="65" y="713"/>
                </a:lnTo>
                <a:lnTo>
                  <a:pt x="52" y="731"/>
                </a:lnTo>
                <a:lnTo>
                  <a:pt x="52" y="731"/>
                </a:lnTo>
                <a:lnTo>
                  <a:pt x="48" y="738"/>
                </a:lnTo>
                <a:lnTo>
                  <a:pt x="46" y="747"/>
                </a:lnTo>
                <a:lnTo>
                  <a:pt x="41" y="759"/>
                </a:lnTo>
                <a:lnTo>
                  <a:pt x="38" y="768"/>
                </a:lnTo>
                <a:lnTo>
                  <a:pt x="38" y="768"/>
                </a:lnTo>
                <a:lnTo>
                  <a:pt x="20" y="805"/>
                </a:lnTo>
                <a:lnTo>
                  <a:pt x="11" y="827"/>
                </a:lnTo>
                <a:lnTo>
                  <a:pt x="7" y="837"/>
                </a:lnTo>
                <a:lnTo>
                  <a:pt x="5" y="844"/>
                </a:lnTo>
                <a:lnTo>
                  <a:pt x="5" y="844"/>
                </a:lnTo>
                <a:lnTo>
                  <a:pt x="1" y="862"/>
                </a:lnTo>
                <a:lnTo>
                  <a:pt x="0" y="865"/>
                </a:lnTo>
                <a:lnTo>
                  <a:pt x="1" y="868"/>
                </a:lnTo>
                <a:lnTo>
                  <a:pt x="2" y="870"/>
                </a:lnTo>
                <a:lnTo>
                  <a:pt x="5" y="872"/>
                </a:lnTo>
                <a:lnTo>
                  <a:pt x="5" y="872"/>
                </a:lnTo>
                <a:lnTo>
                  <a:pt x="11" y="877"/>
                </a:lnTo>
                <a:lnTo>
                  <a:pt x="15" y="882"/>
                </a:lnTo>
                <a:lnTo>
                  <a:pt x="20" y="885"/>
                </a:lnTo>
                <a:lnTo>
                  <a:pt x="21" y="887"/>
                </a:lnTo>
                <a:lnTo>
                  <a:pt x="24" y="887"/>
                </a:lnTo>
                <a:lnTo>
                  <a:pt x="24" y="887"/>
                </a:lnTo>
                <a:lnTo>
                  <a:pt x="38" y="882"/>
                </a:lnTo>
                <a:lnTo>
                  <a:pt x="38" y="882"/>
                </a:lnTo>
                <a:lnTo>
                  <a:pt x="38" y="882"/>
                </a:lnTo>
                <a:lnTo>
                  <a:pt x="38" y="882"/>
                </a:lnTo>
                <a:lnTo>
                  <a:pt x="38" y="882"/>
                </a:lnTo>
                <a:lnTo>
                  <a:pt x="38" y="882"/>
                </a:lnTo>
                <a:lnTo>
                  <a:pt x="35" y="904"/>
                </a:lnTo>
                <a:lnTo>
                  <a:pt x="33" y="945"/>
                </a:lnTo>
                <a:lnTo>
                  <a:pt x="32" y="985"/>
                </a:lnTo>
                <a:lnTo>
                  <a:pt x="32" y="999"/>
                </a:lnTo>
                <a:lnTo>
                  <a:pt x="33" y="1005"/>
                </a:lnTo>
                <a:lnTo>
                  <a:pt x="33" y="1005"/>
                </a:lnTo>
                <a:lnTo>
                  <a:pt x="40" y="1011"/>
                </a:lnTo>
                <a:lnTo>
                  <a:pt x="47" y="1014"/>
                </a:lnTo>
                <a:lnTo>
                  <a:pt x="47" y="1014"/>
                </a:lnTo>
                <a:lnTo>
                  <a:pt x="51" y="1014"/>
                </a:lnTo>
                <a:lnTo>
                  <a:pt x="53" y="1014"/>
                </a:lnTo>
                <a:lnTo>
                  <a:pt x="57" y="1014"/>
                </a:lnTo>
                <a:lnTo>
                  <a:pt x="57" y="1014"/>
                </a:lnTo>
                <a:lnTo>
                  <a:pt x="58" y="1041"/>
                </a:lnTo>
                <a:lnTo>
                  <a:pt x="59" y="1103"/>
                </a:lnTo>
                <a:lnTo>
                  <a:pt x="61" y="1136"/>
                </a:lnTo>
                <a:lnTo>
                  <a:pt x="64" y="1168"/>
                </a:lnTo>
                <a:lnTo>
                  <a:pt x="67" y="1193"/>
                </a:lnTo>
                <a:lnTo>
                  <a:pt x="69" y="1202"/>
                </a:lnTo>
                <a:lnTo>
                  <a:pt x="71" y="1208"/>
                </a:lnTo>
                <a:lnTo>
                  <a:pt x="71" y="1208"/>
                </a:lnTo>
                <a:lnTo>
                  <a:pt x="83" y="1234"/>
                </a:lnTo>
                <a:lnTo>
                  <a:pt x="97" y="1267"/>
                </a:lnTo>
                <a:lnTo>
                  <a:pt x="108" y="1299"/>
                </a:lnTo>
                <a:lnTo>
                  <a:pt x="112" y="1310"/>
                </a:lnTo>
                <a:lnTo>
                  <a:pt x="114" y="1317"/>
                </a:lnTo>
                <a:lnTo>
                  <a:pt x="114" y="1317"/>
                </a:lnTo>
                <a:lnTo>
                  <a:pt x="117" y="1341"/>
                </a:lnTo>
                <a:lnTo>
                  <a:pt x="119" y="1352"/>
                </a:lnTo>
                <a:lnTo>
                  <a:pt x="119" y="1357"/>
                </a:lnTo>
                <a:lnTo>
                  <a:pt x="118" y="1360"/>
                </a:lnTo>
                <a:lnTo>
                  <a:pt x="118" y="1360"/>
                </a:lnTo>
                <a:lnTo>
                  <a:pt x="117" y="1364"/>
                </a:lnTo>
                <a:lnTo>
                  <a:pt x="117" y="1370"/>
                </a:lnTo>
                <a:lnTo>
                  <a:pt x="116" y="1375"/>
                </a:lnTo>
                <a:lnTo>
                  <a:pt x="115" y="1377"/>
                </a:lnTo>
                <a:lnTo>
                  <a:pt x="114" y="1378"/>
                </a:lnTo>
                <a:lnTo>
                  <a:pt x="114" y="1378"/>
                </a:lnTo>
                <a:lnTo>
                  <a:pt x="80" y="1397"/>
                </a:lnTo>
                <a:lnTo>
                  <a:pt x="80" y="1397"/>
                </a:lnTo>
                <a:lnTo>
                  <a:pt x="77" y="1400"/>
                </a:lnTo>
                <a:lnTo>
                  <a:pt x="76" y="1404"/>
                </a:lnTo>
                <a:lnTo>
                  <a:pt x="75" y="1409"/>
                </a:lnTo>
                <a:lnTo>
                  <a:pt x="76" y="1416"/>
                </a:lnTo>
                <a:lnTo>
                  <a:pt x="76" y="1416"/>
                </a:lnTo>
                <a:lnTo>
                  <a:pt x="78" y="1420"/>
                </a:lnTo>
                <a:lnTo>
                  <a:pt x="82" y="1421"/>
                </a:lnTo>
                <a:lnTo>
                  <a:pt x="88" y="1423"/>
                </a:lnTo>
                <a:lnTo>
                  <a:pt x="95" y="1423"/>
                </a:lnTo>
                <a:lnTo>
                  <a:pt x="108" y="1425"/>
                </a:lnTo>
                <a:lnTo>
                  <a:pt x="118" y="1426"/>
                </a:lnTo>
                <a:lnTo>
                  <a:pt x="118" y="1426"/>
                </a:lnTo>
                <a:lnTo>
                  <a:pt x="135" y="1427"/>
                </a:lnTo>
                <a:lnTo>
                  <a:pt x="161" y="1427"/>
                </a:lnTo>
                <a:lnTo>
                  <a:pt x="187" y="1425"/>
                </a:lnTo>
                <a:lnTo>
                  <a:pt x="195" y="1423"/>
                </a:lnTo>
                <a:lnTo>
                  <a:pt x="197" y="1422"/>
                </a:lnTo>
                <a:lnTo>
                  <a:pt x="199" y="1421"/>
                </a:lnTo>
                <a:lnTo>
                  <a:pt x="199" y="1421"/>
                </a:lnTo>
                <a:lnTo>
                  <a:pt x="200" y="1415"/>
                </a:lnTo>
                <a:lnTo>
                  <a:pt x="200" y="1410"/>
                </a:lnTo>
                <a:lnTo>
                  <a:pt x="199" y="1397"/>
                </a:lnTo>
                <a:lnTo>
                  <a:pt x="199" y="1374"/>
                </a:lnTo>
                <a:lnTo>
                  <a:pt x="199" y="1374"/>
                </a:lnTo>
                <a:lnTo>
                  <a:pt x="200" y="1370"/>
                </a:lnTo>
                <a:lnTo>
                  <a:pt x="201" y="1368"/>
                </a:lnTo>
                <a:lnTo>
                  <a:pt x="203" y="1364"/>
                </a:lnTo>
                <a:lnTo>
                  <a:pt x="203" y="1364"/>
                </a:lnTo>
                <a:lnTo>
                  <a:pt x="207" y="1362"/>
                </a:lnTo>
                <a:lnTo>
                  <a:pt x="209" y="1358"/>
                </a:lnTo>
                <a:lnTo>
                  <a:pt x="212" y="1354"/>
                </a:lnTo>
                <a:lnTo>
                  <a:pt x="213" y="1345"/>
                </a:lnTo>
                <a:lnTo>
                  <a:pt x="213" y="1345"/>
                </a:lnTo>
                <a:lnTo>
                  <a:pt x="214" y="1336"/>
                </a:lnTo>
                <a:lnTo>
                  <a:pt x="215" y="1326"/>
                </a:lnTo>
                <a:lnTo>
                  <a:pt x="216" y="1316"/>
                </a:lnTo>
                <a:lnTo>
                  <a:pt x="215" y="1310"/>
                </a:lnTo>
                <a:lnTo>
                  <a:pt x="213" y="1303"/>
                </a:lnTo>
                <a:lnTo>
                  <a:pt x="213" y="1303"/>
                </a:lnTo>
                <a:lnTo>
                  <a:pt x="205" y="1270"/>
                </a:lnTo>
                <a:lnTo>
                  <a:pt x="193" y="1219"/>
                </a:lnTo>
                <a:lnTo>
                  <a:pt x="182" y="1170"/>
                </a:lnTo>
                <a:lnTo>
                  <a:pt x="180" y="1154"/>
                </a:lnTo>
                <a:lnTo>
                  <a:pt x="180" y="1147"/>
                </a:lnTo>
                <a:lnTo>
                  <a:pt x="180" y="1147"/>
                </a:lnTo>
                <a:lnTo>
                  <a:pt x="194" y="1125"/>
                </a:lnTo>
                <a:lnTo>
                  <a:pt x="202" y="1111"/>
                </a:lnTo>
                <a:lnTo>
                  <a:pt x="208" y="1099"/>
                </a:lnTo>
                <a:lnTo>
                  <a:pt x="208" y="1099"/>
                </a:lnTo>
                <a:lnTo>
                  <a:pt x="211" y="1092"/>
                </a:lnTo>
                <a:lnTo>
                  <a:pt x="212" y="1083"/>
                </a:lnTo>
                <a:lnTo>
                  <a:pt x="216" y="1056"/>
                </a:lnTo>
                <a:lnTo>
                  <a:pt x="222" y="1019"/>
                </a:lnTo>
                <a:lnTo>
                  <a:pt x="222" y="1019"/>
                </a:lnTo>
                <a:lnTo>
                  <a:pt x="224" y="1018"/>
                </a:lnTo>
                <a:lnTo>
                  <a:pt x="225" y="1018"/>
                </a:lnTo>
                <a:lnTo>
                  <a:pt x="231" y="1015"/>
                </a:lnTo>
                <a:lnTo>
                  <a:pt x="234" y="1014"/>
                </a:lnTo>
                <a:lnTo>
                  <a:pt x="238" y="1012"/>
                </a:lnTo>
                <a:lnTo>
                  <a:pt x="240" y="1010"/>
                </a:lnTo>
                <a:lnTo>
                  <a:pt x="241" y="1005"/>
                </a:lnTo>
                <a:lnTo>
                  <a:pt x="241" y="1005"/>
                </a:lnTo>
                <a:lnTo>
                  <a:pt x="242" y="995"/>
                </a:lnTo>
                <a:lnTo>
                  <a:pt x="242" y="985"/>
                </a:lnTo>
                <a:lnTo>
                  <a:pt x="244" y="974"/>
                </a:lnTo>
                <a:lnTo>
                  <a:pt x="246" y="962"/>
                </a:lnTo>
                <a:lnTo>
                  <a:pt x="246" y="962"/>
                </a:lnTo>
                <a:lnTo>
                  <a:pt x="251" y="939"/>
                </a:lnTo>
                <a:lnTo>
                  <a:pt x="255" y="902"/>
                </a:lnTo>
                <a:lnTo>
                  <a:pt x="259" y="864"/>
                </a:lnTo>
                <a:lnTo>
                  <a:pt x="260" y="835"/>
                </a:lnTo>
                <a:lnTo>
                  <a:pt x="260" y="835"/>
                </a:lnTo>
                <a:lnTo>
                  <a:pt x="259" y="823"/>
                </a:lnTo>
                <a:lnTo>
                  <a:pt x="258" y="809"/>
                </a:lnTo>
                <a:lnTo>
                  <a:pt x="253" y="777"/>
                </a:lnTo>
                <a:lnTo>
                  <a:pt x="246" y="740"/>
                </a:lnTo>
                <a:lnTo>
                  <a:pt x="242" y="728"/>
                </a:lnTo>
                <a:lnTo>
                  <a:pt x="242" y="728"/>
                </a:lnTo>
                <a:lnTo>
                  <a:pt x="241" y="727"/>
                </a:lnTo>
                <a:lnTo>
                  <a:pt x="241" y="727"/>
                </a:lnTo>
                <a:lnTo>
                  <a:pt x="241" y="726"/>
                </a:lnTo>
                <a:lnTo>
                  <a:pt x="242" y="728"/>
                </a:lnTo>
                <a:lnTo>
                  <a:pt x="242" y="728"/>
                </a:lnTo>
                <a:lnTo>
                  <a:pt x="246" y="726"/>
                </a:lnTo>
                <a:lnTo>
                  <a:pt x="246" y="726"/>
                </a:lnTo>
                <a:lnTo>
                  <a:pt x="248" y="723"/>
                </a:lnTo>
                <a:lnTo>
                  <a:pt x="252" y="720"/>
                </a:lnTo>
                <a:lnTo>
                  <a:pt x="258" y="710"/>
                </a:lnTo>
                <a:lnTo>
                  <a:pt x="265" y="697"/>
                </a:lnTo>
                <a:lnTo>
                  <a:pt x="265" y="697"/>
                </a:lnTo>
                <a:lnTo>
                  <a:pt x="263" y="710"/>
                </a:lnTo>
                <a:lnTo>
                  <a:pt x="263" y="720"/>
                </a:lnTo>
                <a:lnTo>
                  <a:pt x="263" y="723"/>
                </a:lnTo>
                <a:lnTo>
                  <a:pt x="265" y="726"/>
                </a:lnTo>
                <a:lnTo>
                  <a:pt x="265" y="726"/>
                </a:lnTo>
                <a:lnTo>
                  <a:pt x="267" y="726"/>
                </a:lnTo>
                <a:lnTo>
                  <a:pt x="270" y="723"/>
                </a:lnTo>
                <a:lnTo>
                  <a:pt x="274" y="716"/>
                </a:lnTo>
                <a:lnTo>
                  <a:pt x="279" y="702"/>
                </a:lnTo>
                <a:lnTo>
                  <a:pt x="279" y="702"/>
                </a:lnTo>
                <a:lnTo>
                  <a:pt x="286" y="694"/>
                </a:lnTo>
                <a:lnTo>
                  <a:pt x="291" y="688"/>
                </a:lnTo>
                <a:lnTo>
                  <a:pt x="298" y="683"/>
                </a:lnTo>
                <a:lnTo>
                  <a:pt x="298" y="683"/>
                </a:lnTo>
                <a:lnTo>
                  <a:pt x="305" y="677"/>
                </a:lnTo>
                <a:lnTo>
                  <a:pt x="311" y="671"/>
                </a:lnTo>
                <a:lnTo>
                  <a:pt x="317" y="664"/>
                </a:lnTo>
                <a:lnTo>
                  <a:pt x="317" y="664"/>
                </a:lnTo>
                <a:lnTo>
                  <a:pt x="332" y="670"/>
                </a:lnTo>
                <a:lnTo>
                  <a:pt x="350" y="679"/>
                </a:lnTo>
                <a:lnTo>
                  <a:pt x="350" y="679"/>
                </a:lnTo>
                <a:lnTo>
                  <a:pt x="352" y="677"/>
                </a:lnTo>
                <a:lnTo>
                  <a:pt x="357" y="673"/>
                </a:lnTo>
                <a:lnTo>
                  <a:pt x="371" y="656"/>
                </a:lnTo>
                <a:lnTo>
                  <a:pt x="389" y="637"/>
                </a:lnTo>
                <a:lnTo>
                  <a:pt x="399" y="629"/>
                </a:lnTo>
                <a:lnTo>
                  <a:pt x="407" y="622"/>
                </a:lnTo>
                <a:lnTo>
                  <a:pt x="407" y="622"/>
                </a:lnTo>
                <a:lnTo>
                  <a:pt x="416" y="615"/>
                </a:lnTo>
                <a:lnTo>
                  <a:pt x="428" y="604"/>
                </a:lnTo>
                <a:lnTo>
                  <a:pt x="455" y="578"/>
                </a:lnTo>
                <a:lnTo>
                  <a:pt x="487" y="546"/>
                </a:lnTo>
                <a:lnTo>
                  <a:pt x="487" y="546"/>
                </a:lnTo>
                <a:lnTo>
                  <a:pt x="486" y="560"/>
                </a:lnTo>
                <a:lnTo>
                  <a:pt x="483" y="593"/>
                </a:lnTo>
                <a:lnTo>
                  <a:pt x="479" y="612"/>
                </a:lnTo>
                <a:lnTo>
                  <a:pt x="477" y="630"/>
                </a:lnTo>
                <a:lnTo>
                  <a:pt x="472" y="645"/>
                </a:lnTo>
                <a:lnTo>
                  <a:pt x="468" y="655"/>
                </a:lnTo>
                <a:lnTo>
                  <a:pt x="468" y="655"/>
                </a:lnTo>
                <a:lnTo>
                  <a:pt x="466" y="660"/>
                </a:lnTo>
                <a:lnTo>
                  <a:pt x="465" y="667"/>
                </a:lnTo>
                <a:lnTo>
                  <a:pt x="460" y="688"/>
                </a:lnTo>
                <a:lnTo>
                  <a:pt x="458" y="715"/>
                </a:lnTo>
                <a:lnTo>
                  <a:pt x="454" y="745"/>
                </a:lnTo>
                <a:lnTo>
                  <a:pt x="451" y="801"/>
                </a:lnTo>
                <a:lnTo>
                  <a:pt x="449" y="835"/>
                </a:lnTo>
                <a:lnTo>
                  <a:pt x="449" y="835"/>
                </a:lnTo>
                <a:lnTo>
                  <a:pt x="451" y="840"/>
                </a:lnTo>
                <a:lnTo>
                  <a:pt x="452" y="846"/>
                </a:lnTo>
                <a:lnTo>
                  <a:pt x="455" y="855"/>
                </a:lnTo>
                <a:lnTo>
                  <a:pt x="458" y="857"/>
                </a:lnTo>
                <a:lnTo>
                  <a:pt x="460" y="858"/>
                </a:lnTo>
                <a:lnTo>
                  <a:pt x="462" y="858"/>
                </a:lnTo>
                <a:lnTo>
                  <a:pt x="464" y="858"/>
                </a:lnTo>
                <a:lnTo>
                  <a:pt x="464" y="858"/>
                </a:lnTo>
                <a:lnTo>
                  <a:pt x="470" y="856"/>
                </a:lnTo>
                <a:lnTo>
                  <a:pt x="479" y="855"/>
                </a:lnTo>
                <a:lnTo>
                  <a:pt x="492" y="854"/>
                </a:lnTo>
                <a:lnTo>
                  <a:pt x="492" y="854"/>
                </a:lnTo>
                <a:lnTo>
                  <a:pt x="473" y="914"/>
                </a:lnTo>
                <a:lnTo>
                  <a:pt x="460" y="956"/>
                </a:lnTo>
                <a:lnTo>
                  <a:pt x="454" y="981"/>
                </a:lnTo>
                <a:lnTo>
                  <a:pt x="454" y="981"/>
                </a:lnTo>
                <a:lnTo>
                  <a:pt x="454" y="986"/>
                </a:lnTo>
                <a:lnTo>
                  <a:pt x="455" y="993"/>
                </a:lnTo>
                <a:lnTo>
                  <a:pt x="461" y="1011"/>
                </a:lnTo>
                <a:lnTo>
                  <a:pt x="467" y="1027"/>
                </a:lnTo>
                <a:lnTo>
                  <a:pt x="473" y="1038"/>
                </a:lnTo>
                <a:lnTo>
                  <a:pt x="473" y="1038"/>
                </a:lnTo>
                <a:lnTo>
                  <a:pt x="475" y="1049"/>
                </a:lnTo>
                <a:lnTo>
                  <a:pt x="478" y="1071"/>
                </a:lnTo>
                <a:lnTo>
                  <a:pt x="485" y="1138"/>
                </a:lnTo>
                <a:lnTo>
                  <a:pt x="491" y="1208"/>
                </a:lnTo>
                <a:lnTo>
                  <a:pt x="494" y="1235"/>
                </a:lnTo>
                <a:lnTo>
                  <a:pt x="497" y="1251"/>
                </a:lnTo>
                <a:lnTo>
                  <a:pt x="497" y="1251"/>
                </a:lnTo>
                <a:lnTo>
                  <a:pt x="499" y="1261"/>
                </a:lnTo>
                <a:lnTo>
                  <a:pt x="500" y="1274"/>
                </a:lnTo>
                <a:lnTo>
                  <a:pt x="501" y="1303"/>
                </a:lnTo>
                <a:lnTo>
                  <a:pt x="501" y="1336"/>
                </a:lnTo>
                <a:lnTo>
                  <a:pt x="511" y="1341"/>
                </a:lnTo>
                <a:lnTo>
                  <a:pt x="511" y="1341"/>
                </a:lnTo>
                <a:lnTo>
                  <a:pt x="509" y="1343"/>
                </a:lnTo>
                <a:lnTo>
                  <a:pt x="503" y="1350"/>
                </a:lnTo>
                <a:lnTo>
                  <a:pt x="498" y="1354"/>
                </a:lnTo>
                <a:lnTo>
                  <a:pt x="492" y="1358"/>
                </a:lnTo>
                <a:lnTo>
                  <a:pt x="486" y="1362"/>
                </a:lnTo>
                <a:lnTo>
                  <a:pt x="478" y="1364"/>
                </a:lnTo>
                <a:lnTo>
                  <a:pt x="478" y="1364"/>
                </a:lnTo>
                <a:lnTo>
                  <a:pt x="461" y="1368"/>
                </a:lnTo>
                <a:lnTo>
                  <a:pt x="447" y="1370"/>
                </a:lnTo>
                <a:lnTo>
                  <a:pt x="440" y="1371"/>
                </a:lnTo>
                <a:lnTo>
                  <a:pt x="435" y="1374"/>
                </a:lnTo>
                <a:lnTo>
                  <a:pt x="429" y="1378"/>
                </a:lnTo>
                <a:lnTo>
                  <a:pt x="426" y="1383"/>
                </a:lnTo>
                <a:lnTo>
                  <a:pt x="426" y="1383"/>
                </a:lnTo>
                <a:lnTo>
                  <a:pt x="423" y="1389"/>
                </a:lnTo>
                <a:lnTo>
                  <a:pt x="425" y="1395"/>
                </a:lnTo>
                <a:lnTo>
                  <a:pt x="427" y="1400"/>
                </a:lnTo>
                <a:lnTo>
                  <a:pt x="432" y="1404"/>
                </a:lnTo>
                <a:lnTo>
                  <a:pt x="436" y="1409"/>
                </a:lnTo>
                <a:lnTo>
                  <a:pt x="442" y="1413"/>
                </a:lnTo>
                <a:lnTo>
                  <a:pt x="448" y="1415"/>
                </a:lnTo>
                <a:lnTo>
                  <a:pt x="454" y="1416"/>
                </a:lnTo>
                <a:lnTo>
                  <a:pt x="454" y="1416"/>
                </a:lnTo>
                <a:lnTo>
                  <a:pt x="467" y="1419"/>
                </a:lnTo>
                <a:lnTo>
                  <a:pt x="483" y="1420"/>
                </a:lnTo>
                <a:lnTo>
                  <a:pt x="498" y="1421"/>
                </a:lnTo>
                <a:lnTo>
                  <a:pt x="511" y="1421"/>
                </a:lnTo>
                <a:lnTo>
                  <a:pt x="511" y="1421"/>
                </a:lnTo>
                <a:lnTo>
                  <a:pt x="559" y="1415"/>
                </a:lnTo>
                <a:lnTo>
                  <a:pt x="584" y="1413"/>
                </a:lnTo>
                <a:lnTo>
                  <a:pt x="596" y="1412"/>
                </a:lnTo>
                <a:lnTo>
                  <a:pt x="596" y="1412"/>
                </a:lnTo>
                <a:lnTo>
                  <a:pt x="600" y="1413"/>
                </a:lnTo>
                <a:lnTo>
                  <a:pt x="606" y="1414"/>
                </a:lnTo>
                <a:lnTo>
                  <a:pt x="615" y="1416"/>
                </a:lnTo>
                <a:lnTo>
                  <a:pt x="615" y="1416"/>
                </a:lnTo>
                <a:lnTo>
                  <a:pt x="654" y="1413"/>
                </a:lnTo>
                <a:lnTo>
                  <a:pt x="685" y="1412"/>
                </a:lnTo>
                <a:lnTo>
                  <a:pt x="697" y="1412"/>
                </a:lnTo>
                <a:lnTo>
                  <a:pt x="705" y="1412"/>
                </a:lnTo>
                <a:lnTo>
                  <a:pt x="705" y="1412"/>
                </a:lnTo>
                <a:lnTo>
                  <a:pt x="724" y="1414"/>
                </a:lnTo>
                <a:lnTo>
                  <a:pt x="749" y="1415"/>
                </a:lnTo>
                <a:lnTo>
                  <a:pt x="785" y="1416"/>
                </a:lnTo>
                <a:lnTo>
                  <a:pt x="785" y="1416"/>
                </a:lnTo>
                <a:lnTo>
                  <a:pt x="786" y="1414"/>
                </a:lnTo>
                <a:lnTo>
                  <a:pt x="789" y="1408"/>
                </a:lnTo>
                <a:lnTo>
                  <a:pt x="792" y="1390"/>
                </a:lnTo>
                <a:lnTo>
                  <a:pt x="795" y="1364"/>
                </a:lnTo>
                <a:lnTo>
                  <a:pt x="795" y="1364"/>
                </a:lnTo>
                <a:lnTo>
                  <a:pt x="799" y="1362"/>
                </a:lnTo>
                <a:lnTo>
                  <a:pt x="802" y="1360"/>
                </a:lnTo>
                <a:lnTo>
                  <a:pt x="804" y="1355"/>
                </a:lnTo>
                <a:lnTo>
                  <a:pt x="804" y="1355"/>
                </a:lnTo>
                <a:lnTo>
                  <a:pt x="805" y="1349"/>
                </a:lnTo>
                <a:lnTo>
                  <a:pt x="807" y="1339"/>
                </a:lnTo>
                <a:lnTo>
                  <a:pt x="804" y="1324"/>
                </a:lnTo>
                <a:lnTo>
                  <a:pt x="799" y="1298"/>
                </a:lnTo>
                <a:lnTo>
                  <a:pt x="799" y="1298"/>
                </a:lnTo>
                <a:lnTo>
                  <a:pt x="784" y="1228"/>
                </a:lnTo>
                <a:lnTo>
                  <a:pt x="778" y="1200"/>
                </a:lnTo>
                <a:lnTo>
                  <a:pt x="776" y="1185"/>
                </a:lnTo>
                <a:lnTo>
                  <a:pt x="776" y="1185"/>
                </a:lnTo>
                <a:lnTo>
                  <a:pt x="772" y="1155"/>
                </a:lnTo>
                <a:lnTo>
                  <a:pt x="763" y="1097"/>
                </a:lnTo>
                <a:lnTo>
                  <a:pt x="747" y="1000"/>
                </a:lnTo>
                <a:lnTo>
                  <a:pt x="747" y="1000"/>
                </a:lnTo>
                <a:lnTo>
                  <a:pt x="747" y="988"/>
                </a:lnTo>
                <a:lnTo>
                  <a:pt x="749" y="971"/>
                </a:lnTo>
                <a:lnTo>
                  <a:pt x="753" y="929"/>
                </a:lnTo>
                <a:lnTo>
                  <a:pt x="759" y="888"/>
                </a:lnTo>
                <a:lnTo>
                  <a:pt x="762" y="872"/>
                </a:lnTo>
                <a:lnTo>
                  <a:pt x="762" y="863"/>
                </a:lnTo>
                <a:lnTo>
                  <a:pt x="762" y="863"/>
                </a:lnTo>
                <a:lnTo>
                  <a:pt x="762" y="838"/>
                </a:lnTo>
                <a:lnTo>
                  <a:pt x="762" y="825"/>
                </a:lnTo>
                <a:lnTo>
                  <a:pt x="762" y="825"/>
                </a:lnTo>
                <a:lnTo>
                  <a:pt x="766" y="823"/>
                </a:lnTo>
                <a:lnTo>
                  <a:pt x="778" y="818"/>
                </a:lnTo>
                <a:lnTo>
                  <a:pt x="784" y="813"/>
                </a:lnTo>
                <a:lnTo>
                  <a:pt x="791" y="809"/>
                </a:lnTo>
                <a:lnTo>
                  <a:pt x="796" y="803"/>
                </a:lnTo>
                <a:lnTo>
                  <a:pt x="799" y="797"/>
                </a:lnTo>
                <a:lnTo>
                  <a:pt x="799" y="797"/>
                </a:lnTo>
                <a:lnTo>
                  <a:pt x="801" y="791"/>
                </a:lnTo>
                <a:lnTo>
                  <a:pt x="801" y="781"/>
                </a:lnTo>
                <a:lnTo>
                  <a:pt x="798" y="752"/>
                </a:lnTo>
                <a:lnTo>
                  <a:pt x="789" y="664"/>
                </a:lnTo>
                <a:lnTo>
                  <a:pt x="777" y="569"/>
                </a:lnTo>
                <a:lnTo>
                  <a:pt x="773" y="528"/>
                </a:lnTo>
                <a:lnTo>
                  <a:pt x="771" y="499"/>
                </a:lnTo>
                <a:lnTo>
                  <a:pt x="771" y="499"/>
                </a:lnTo>
                <a:lnTo>
                  <a:pt x="770" y="429"/>
                </a:lnTo>
                <a:lnTo>
                  <a:pt x="769" y="407"/>
                </a:lnTo>
                <a:lnTo>
                  <a:pt x="766" y="385"/>
                </a:lnTo>
                <a:lnTo>
                  <a:pt x="766" y="385"/>
                </a:lnTo>
                <a:lnTo>
                  <a:pt x="764" y="374"/>
                </a:lnTo>
                <a:lnTo>
                  <a:pt x="760" y="358"/>
                </a:lnTo>
                <a:lnTo>
                  <a:pt x="750" y="325"/>
                </a:lnTo>
                <a:lnTo>
                  <a:pt x="743" y="308"/>
                </a:lnTo>
                <a:lnTo>
                  <a:pt x="737" y="293"/>
                </a:lnTo>
                <a:lnTo>
                  <a:pt x="730" y="281"/>
                </a:lnTo>
                <a:lnTo>
                  <a:pt x="724" y="272"/>
                </a:lnTo>
                <a:lnTo>
                  <a:pt x="724" y="272"/>
                </a:lnTo>
                <a:lnTo>
                  <a:pt x="711" y="258"/>
                </a:lnTo>
                <a:lnTo>
                  <a:pt x="697" y="243"/>
                </a:lnTo>
                <a:lnTo>
                  <a:pt x="681" y="229"/>
                </a:lnTo>
                <a:lnTo>
                  <a:pt x="662" y="206"/>
                </a:lnTo>
                <a:lnTo>
                  <a:pt x="662" y="206"/>
                </a:lnTo>
                <a:lnTo>
                  <a:pt x="663" y="197"/>
                </a:lnTo>
                <a:lnTo>
                  <a:pt x="666" y="177"/>
                </a:lnTo>
                <a:lnTo>
                  <a:pt x="666" y="164"/>
                </a:lnTo>
                <a:lnTo>
                  <a:pt x="665" y="150"/>
                </a:lnTo>
                <a:lnTo>
                  <a:pt x="662" y="135"/>
                </a:lnTo>
                <a:lnTo>
                  <a:pt x="658" y="120"/>
                </a:lnTo>
                <a:lnTo>
                  <a:pt x="658" y="120"/>
                </a:lnTo>
                <a:lnTo>
                  <a:pt x="643" y="81"/>
                </a:lnTo>
                <a:lnTo>
                  <a:pt x="637" y="68"/>
                </a:lnTo>
                <a:lnTo>
                  <a:pt x="629" y="54"/>
                </a:lnTo>
                <a:lnTo>
                  <a:pt x="629" y="54"/>
                </a:lnTo>
                <a:lnTo>
                  <a:pt x="623" y="46"/>
                </a:lnTo>
                <a:lnTo>
                  <a:pt x="616" y="39"/>
                </a:lnTo>
                <a:lnTo>
                  <a:pt x="603" y="25"/>
                </a:lnTo>
                <a:lnTo>
                  <a:pt x="589" y="14"/>
                </a:lnTo>
                <a:lnTo>
                  <a:pt x="577" y="7"/>
                </a:lnTo>
                <a:lnTo>
                  <a:pt x="577" y="7"/>
                </a:lnTo>
                <a:lnTo>
                  <a:pt x="571" y="5"/>
                </a:lnTo>
                <a:lnTo>
                  <a:pt x="564" y="2"/>
                </a:lnTo>
                <a:lnTo>
                  <a:pt x="550" y="0"/>
                </a:lnTo>
                <a:lnTo>
                  <a:pt x="536" y="0"/>
                </a:lnTo>
                <a:lnTo>
                  <a:pt x="530" y="1"/>
                </a:lnTo>
                <a:lnTo>
                  <a:pt x="525" y="2"/>
                </a:lnTo>
                <a:lnTo>
                  <a:pt x="525" y="2"/>
                </a:lnTo>
                <a:lnTo>
                  <a:pt x="505" y="11"/>
                </a:lnTo>
                <a:lnTo>
                  <a:pt x="492" y="16"/>
                </a:lnTo>
                <a:lnTo>
                  <a:pt x="492" y="16"/>
                </a:lnTo>
                <a:lnTo>
                  <a:pt x="483" y="27"/>
                </a:lnTo>
                <a:lnTo>
                  <a:pt x="473" y="37"/>
                </a:lnTo>
                <a:lnTo>
                  <a:pt x="464" y="45"/>
                </a:lnTo>
                <a:lnTo>
                  <a:pt x="464" y="45"/>
                </a:lnTo>
                <a:lnTo>
                  <a:pt x="455" y="52"/>
                </a:lnTo>
                <a:lnTo>
                  <a:pt x="449" y="58"/>
                </a:lnTo>
                <a:lnTo>
                  <a:pt x="446" y="64"/>
                </a:lnTo>
                <a:lnTo>
                  <a:pt x="445" y="68"/>
                </a:lnTo>
                <a:lnTo>
                  <a:pt x="445" y="68"/>
                </a:lnTo>
                <a:lnTo>
                  <a:pt x="448" y="78"/>
                </a:lnTo>
                <a:lnTo>
                  <a:pt x="454" y="92"/>
                </a:lnTo>
                <a:lnTo>
                  <a:pt x="464" y="111"/>
                </a:lnTo>
                <a:lnTo>
                  <a:pt x="464" y="111"/>
                </a:lnTo>
                <a:lnTo>
                  <a:pt x="465" y="112"/>
                </a:lnTo>
                <a:lnTo>
                  <a:pt x="467" y="115"/>
                </a:lnTo>
                <a:lnTo>
                  <a:pt x="470" y="119"/>
                </a:lnTo>
                <a:lnTo>
                  <a:pt x="470" y="122"/>
                </a:lnTo>
                <a:lnTo>
                  <a:pt x="468" y="125"/>
                </a:lnTo>
                <a:lnTo>
                  <a:pt x="468" y="125"/>
                </a:lnTo>
                <a:lnTo>
                  <a:pt x="464" y="134"/>
                </a:lnTo>
                <a:lnTo>
                  <a:pt x="459" y="143"/>
                </a:lnTo>
                <a:lnTo>
                  <a:pt x="454" y="150"/>
                </a:lnTo>
                <a:lnTo>
                  <a:pt x="453" y="152"/>
                </a:lnTo>
                <a:lnTo>
                  <a:pt x="454" y="154"/>
                </a:lnTo>
                <a:lnTo>
                  <a:pt x="454" y="154"/>
                </a:lnTo>
                <a:lnTo>
                  <a:pt x="473" y="163"/>
                </a:lnTo>
                <a:lnTo>
                  <a:pt x="473" y="163"/>
                </a:lnTo>
                <a:lnTo>
                  <a:pt x="472" y="177"/>
                </a:lnTo>
                <a:lnTo>
                  <a:pt x="472" y="188"/>
                </a:lnTo>
                <a:lnTo>
                  <a:pt x="472" y="193"/>
                </a:lnTo>
                <a:lnTo>
                  <a:pt x="473" y="196"/>
                </a:lnTo>
                <a:lnTo>
                  <a:pt x="473" y="196"/>
                </a:lnTo>
                <a:lnTo>
                  <a:pt x="477" y="201"/>
                </a:lnTo>
                <a:lnTo>
                  <a:pt x="480" y="206"/>
                </a:lnTo>
                <a:lnTo>
                  <a:pt x="485" y="210"/>
                </a:lnTo>
                <a:lnTo>
                  <a:pt x="487" y="215"/>
                </a:lnTo>
                <a:lnTo>
                  <a:pt x="487" y="215"/>
                </a:lnTo>
                <a:lnTo>
                  <a:pt x="490" y="222"/>
                </a:lnTo>
                <a:lnTo>
                  <a:pt x="492" y="223"/>
                </a:lnTo>
                <a:lnTo>
                  <a:pt x="497" y="225"/>
                </a:lnTo>
                <a:lnTo>
                  <a:pt x="497" y="225"/>
                </a:lnTo>
                <a:lnTo>
                  <a:pt x="501" y="225"/>
                </a:lnTo>
                <a:lnTo>
                  <a:pt x="507" y="222"/>
                </a:lnTo>
                <a:lnTo>
                  <a:pt x="522" y="215"/>
                </a:lnTo>
                <a:lnTo>
                  <a:pt x="539" y="206"/>
                </a:lnTo>
                <a:lnTo>
                  <a:pt x="539" y="220"/>
                </a:lnTo>
                <a:lnTo>
                  <a:pt x="539" y="220"/>
                </a:lnTo>
                <a:lnTo>
                  <a:pt x="526" y="233"/>
                </a:lnTo>
                <a:lnTo>
                  <a:pt x="513" y="243"/>
                </a:lnTo>
                <a:lnTo>
                  <a:pt x="501" y="253"/>
                </a:lnTo>
                <a:lnTo>
                  <a:pt x="501" y="253"/>
                </a:lnTo>
                <a:lnTo>
                  <a:pt x="499" y="255"/>
                </a:lnTo>
                <a:lnTo>
                  <a:pt x="497" y="260"/>
                </a:lnTo>
                <a:lnTo>
                  <a:pt x="492" y="272"/>
                </a:lnTo>
                <a:lnTo>
                  <a:pt x="487" y="286"/>
                </a:lnTo>
                <a:lnTo>
                  <a:pt x="485" y="301"/>
                </a:lnTo>
                <a:lnTo>
                  <a:pt x="480" y="332"/>
                </a:lnTo>
                <a:lnTo>
                  <a:pt x="478" y="347"/>
                </a:lnTo>
                <a:lnTo>
                  <a:pt x="478" y="347"/>
                </a:lnTo>
                <a:lnTo>
                  <a:pt x="472" y="360"/>
                </a:lnTo>
                <a:lnTo>
                  <a:pt x="461" y="382"/>
                </a:lnTo>
                <a:lnTo>
                  <a:pt x="445" y="414"/>
                </a:lnTo>
                <a:lnTo>
                  <a:pt x="445" y="414"/>
                </a:lnTo>
                <a:lnTo>
                  <a:pt x="443" y="418"/>
                </a:lnTo>
                <a:lnTo>
                  <a:pt x="441" y="427"/>
                </a:lnTo>
                <a:lnTo>
                  <a:pt x="439" y="436"/>
                </a:lnTo>
                <a:lnTo>
                  <a:pt x="436" y="440"/>
                </a:lnTo>
                <a:lnTo>
                  <a:pt x="435" y="442"/>
                </a:lnTo>
                <a:lnTo>
                  <a:pt x="435" y="442"/>
                </a:lnTo>
                <a:lnTo>
                  <a:pt x="430" y="446"/>
                </a:lnTo>
                <a:lnTo>
                  <a:pt x="427" y="448"/>
                </a:lnTo>
                <a:lnTo>
                  <a:pt x="421" y="452"/>
                </a:lnTo>
                <a:lnTo>
                  <a:pt x="416" y="466"/>
                </a:lnTo>
                <a:lnTo>
                  <a:pt x="416" y="466"/>
                </a:lnTo>
                <a:lnTo>
                  <a:pt x="407" y="472"/>
                </a:lnTo>
                <a:lnTo>
                  <a:pt x="400" y="480"/>
                </a:lnTo>
                <a:lnTo>
                  <a:pt x="396" y="485"/>
                </a:lnTo>
                <a:lnTo>
                  <a:pt x="393" y="489"/>
                </a:lnTo>
                <a:lnTo>
                  <a:pt x="393" y="489"/>
                </a:lnTo>
                <a:lnTo>
                  <a:pt x="387" y="500"/>
                </a:lnTo>
                <a:lnTo>
                  <a:pt x="380" y="511"/>
                </a:lnTo>
                <a:lnTo>
                  <a:pt x="369" y="527"/>
                </a:lnTo>
                <a:lnTo>
                  <a:pt x="369" y="527"/>
                </a:lnTo>
                <a:lnTo>
                  <a:pt x="360" y="538"/>
                </a:lnTo>
                <a:lnTo>
                  <a:pt x="343" y="553"/>
                </a:lnTo>
                <a:lnTo>
                  <a:pt x="326" y="570"/>
                </a:lnTo>
                <a:lnTo>
                  <a:pt x="317" y="579"/>
                </a:lnTo>
                <a:lnTo>
                  <a:pt x="317" y="579"/>
                </a:lnTo>
                <a:lnTo>
                  <a:pt x="305" y="598"/>
                </a:lnTo>
                <a:lnTo>
                  <a:pt x="298" y="608"/>
                </a:lnTo>
                <a:lnTo>
                  <a:pt x="294" y="611"/>
                </a:lnTo>
                <a:lnTo>
                  <a:pt x="293" y="612"/>
                </a:lnTo>
                <a:lnTo>
                  <a:pt x="293" y="612"/>
                </a:lnTo>
                <a:lnTo>
                  <a:pt x="291" y="612"/>
                </a:lnTo>
                <a:lnTo>
                  <a:pt x="289" y="614"/>
                </a:lnTo>
                <a:lnTo>
                  <a:pt x="284" y="617"/>
                </a:lnTo>
                <a:lnTo>
                  <a:pt x="284" y="617"/>
                </a:lnTo>
                <a:lnTo>
                  <a:pt x="278" y="619"/>
                </a:lnTo>
                <a:lnTo>
                  <a:pt x="265" y="627"/>
                </a:lnTo>
                <a:lnTo>
                  <a:pt x="265" y="627"/>
                </a:lnTo>
                <a:lnTo>
                  <a:pt x="241" y="638"/>
                </a:lnTo>
                <a:lnTo>
                  <a:pt x="229" y="644"/>
                </a:lnTo>
                <a:lnTo>
                  <a:pt x="222" y="650"/>
                </a:lnTo>
                <a:lnTo>
                  <a:pt x="222" y="650"/>
                </a:lnTo>
                <a:lnTo>
                  <a:pt x="194" y="683"/>
                </a:lnTo>
                <a:lnTo>
                  <a:pt x="194" y="683"/>
                </a:lnTo>
                <a:lnTo>
                  <a:pt x="189" y="679"/>
                </a:lnTo>
                <a:lnTo>
                  <a:pt x="189" y="679"/>
                </a:lnTo>
                <a:lnTo>
                  <a:pt x="180" y="660"/>
                </a:lnTo>
                <a:lnTo>
                  <a:pt x="180" y="660"/>
                </a:lnTo>
                <a:lnTo>
                  <a:pt x="170" y="655"/>
                </a:lnTo>
                <a:lnTo>
                  <a:pt x="170" y="655"/>
                </a:lnTo>
                <a:lnTo>
                  <a:pt x="180" y="645"/>
                </a:lnTo>
                <a:lnTo>
                  <a:pt x="188" y="636"/>
                </a:lnTo>
                <a:lnTo>
                  <a:pt x="194" y="627"/>
                </a:lnTo>
                <a:lnTo>
                  <a:pt x="194" y="627"/>
                </a:lnTo>
                <a:lnTo>
                  <a:pt x="199" y="615"/>
                </a:lnTo>
                <a:lnTo>
                  <a:pt x="202" y="600"/>
                </a:lnTo>
                <a:lnTo>
                  <a:pt x="205" y="586"/>
                </a:lnTo>
                <a:lnTo>
                  <a:pt x="205" y="582"/>
                </a:lnTo>
                <a:lnTo>
                  <a:pt x="203" y="579"/>
                </a:lnTo>
                <a:lnTo>
                  <a:pt x="203" y="579"/>
                </a:lnTo>
                <a:lnTo>
                  <a:pt x="193" y="567"/>
                </a:lnTo>
                <a:lnTo>
                  <a:pt x="180" y="551"/>
                </a:lnTo>
                <a:lnTo>
                  <a:pt x="180" y="551"/>
                </a:lnTo>
                <a:lnTo>
                  <a:pt x="171" y="539"/>
                </a:lnTo>
                <a:lnTo>
                  <a:pt x="167" y="535"/>
                </a:lnTo>
                <a:lnTo>
                  <a:pt x="161" y="532"/>
                </a:lnTo>
                <a:lnTo>
                  <a:pt x="161" y="532"/>
                </a:lnTo>
                <a:lnTo>
                  <a:pt x="154" y="528"/>
                </a:lnTo>
                <a:lnTo>
                  <a:pt x="147" y="526"/>
                </a:lnTo>
                <a:lnTo>
                  <a:pt x="138" y="524"/>
                </a:lnTo>
                <a:lnTo>
                  <a:pt x="128" y="522"/>
                </a:lnTo>
                <a:lnTo>
                  <a:pt x="128" y="522"/>
                </a:lnTo>
                <a:lnTo>
                  <a:pt x="115" y="522"/>
                </a:lnTo>
                <a:lnTo>
                  <a:pt x="102" y="524"/>
                </a:lnTo>
                <a:lnTo>
                  <a:pt x="90" y="526"/>
                </a:lnTo>
                <a:lnTo>
                  <a:pt x="85" y="528"/>
                </a:lnTo>
                <a:lnTo>
                  <a:pt x="80" y="532"/>
                </a:lnTo>
                <a:lnTo>
                  <a:pt x="80" y="532"/>
                </a:lnTo>
                <a:lnTo>
                  <a:pt x="73" y="540"/>
                </a:lnTo>
                <a:lnTo>
                  <a:pt x="66" y="548"/>
                </a:lnTo>
                <a:lnTo>
                  <a:pt x="59" y="556"/>
                </a:lnTo>
                <a:lnTo>
                  <a:pt x="56" y="558"/>
                </a:lnTo>
                <a:lnTo>
                  <a:pt x="52" y="560"/>
                </a:lnTo>
                <a:lnTo>
                  <a:pt x="52" y="560"/>
                </a:lnTo>
                <a:lnTo>
                  <a:pt x="47" y="563"/>
                </a:lnTo>
                <a:lnTo>
                  <a:pt x="45" y="564"/>
                </a:lnTo>
                <a:lnTo>
                  <a:pt x="43" y="570"/>
                </a:lnTo>
                <a:lnTo>
                  <a:pt x="43" y="570"/>
                </a:lnTo>
                <a:lnTo>
                  <a:pt x="41" y="573"/>
                </a:lnTo>
                <a:lnTo>
                  <a:pt x="41" y="576"/>
                </a:lnTo>
                <a:lnTo>
                  <a:pt x="43" y="577"/>
                </a:lnTo>
                <a:lnTo>
                  <a:pt x="43" y="579"/>
                </a:lnTo>
                <a:lnTo>
                  <a:pt x="43" y="579"/>
                </a:lnTo>
                <a:lnTo>
                  <a:pt x="43" y="582"/>
                </a:lnTo>
                <a:lnTo>
                  <a:pt x="44" y="585"/>
                </a:lnTo>
                <a:lnTo>
                  <a:pt x="44" y="589"/>
                </a:lnTo>
                <a:lnTo>
                  <a:pt x="44" y="591"/>
                </a:lnTo>
                <a:lnTo>
                  <a:pt x="43" y="593"/>
                </a:lnTo>
                <a:lnTo>
                  <a:pt x="43" y="593"/>
                </a:lnTo>
                <a:lnTo>
                  <a:pt x="41" y="596"/>
                </a:lnTo>
                <a:lnTo>
                  <a:pt x="41" y="598"/>
                </a:lnTo>
                <a:lnTo>
                  <a:pt x="43" y="604"/>
                </a:lnTo>
                <a:lnTo>
                  <a:pt x="44" y="611"/>
                </a:lnTo>
                <a:lnTo>
                  <a:pt x="44" y="614"/>
                </a:lnTo>
                <a:lnTo>
                  <a:pt x="43" y="617"/>
                </a:lnTo>
                <a:lnTo>
                  <a:pt x="43" y="617"/>
                </a:lnTo>
                <a:lnTo>
                  <a:pt x="35" y="628"/>
                </a:lnTo>
                <a:lnTo>
                  <a:pt x="33" y="632"/>
                </a:lnTo>
                <a:lnTo>
                  <a:pt x="33" y="634"/>
                </a:lnTo>
                <a:lnTo>
                  <a:pt x="33" y="636"/>
                </a:lnTo>
                <a:lnTo>
                  <a:pt x="33" y="636"/>
                </a:lnTo>
                <a:close/>
                <a:moveTo>
                  <a:pt x="615" y="910"/>
                </a:moveTo>
                <a:lnTo>
                  <a:pt x="615" y="910"/>
                </a:lnTo>
                <a:lnTo>
                  <a:pt x="623" y="926"/>
                </a:lnTo>
                <a:lnTo>
                  <a:pt x="630" y="939"/>
                </a:lnTo>
                <a:lnTo>
                  <a:pt x="634" y="948"/>
                </a:lnTo>
                <a:lnTo>
                  <a:pt x="634" y="948"/>
                </a:lnTo>
                <a:lnTo>
                  <a:pt x="645" y="1007"/>
                </a:lnTo>
                <a:lnTo>
                  <a:pt x="654" y="1050"/>
                </a:lnTo>
                <a:lnTo>
                  <a:pt x="662" y="1085"/>
                </a:lnTo>
                <a:lnTo>
                  <a:pt x="662" y="1085"/>
                </a:lnTo>
                <a:lnTo>
                  <a:pt x="669" y="1108"/>
                </a:lnTo>
                <a:lnTo>
                  <a:pt x="674" y="1123"/>
                </a:lnTo>
                <a:lnTo>
                  <a:pt x="679" y="1138"/>
                </a:lnTo>
                <a:lnTo>
                  <a:pt x="686" y="1161"/>
                </a:lnTo>
                <a:lnTo>
                  <a:pt x="686" y="1161"/>
                </a:lnTo>
                <a:lnTo>
                  <a:pt x="689" y="1176"/>
                </a:lnTo>
                <a:lnTo>
                  <a:pt x="691" y="1193"/>
                </a:lnTo>
                <a:lnTo>
                  <a:pt x="692" y="1212"/>
                </a:lnTo>
                <a:lnTo>
                  <a:pt x="691" y="1229"/>
                </a:lnTo>
                <a:lnTo>
                  <a:pt x="688" y="1263"/>
                </a:lnTo>
                <a:lnTo>
                  <a:pt x="686" y="1284"/>
                </a:lnTo>
                <a:lnTo>
                  <a:pt x="686" y="1284"/>
                </a:lnTo>
                <a:lnTo>
                  <a:pt x="681" y="1300"/>
                </a:lnTo>
                <a:lnTo>
                  <a:pt x="675" y="1322"/>
                </a:lnTo>
                <a:lnTo>
                  <a:pt x="669" y="1341"/>
                </a:lnTo>
                <a:lnTo>
                  <a:pt x="668" y="1349"/>
                </a:lnTo>
                <a:lnTo>
                  <a:pt x="667" y="1355"/>
                </a:lnTo>
                <a:lnTo>
                  <a:pt x="667" y="1355"/>
                </a:lnTo>
                <a:lnTo>
                  <a:pt x="667" y="1358"/>
                </a:lnTo>
                <a:lnTo>
                  <a:pt x="668" y="1361"/>
                </a:lnTo>
                <a:lnTo>
                  <a:pt x="671" y="1363"/>
                </a:lnTo>
                <a:lnTo>
                  <a:pt x="672" y="1364"/>
                </a:lnTo>
                <a:lnTo>
                  <a:pt x="675" y="1364"/>
                </a:lnTo>
                <a:lnTo>
                  <a:pt x="676" y="1364"/>
                </a:lnTo>
                <a:lnTo>
                  <a:pt x="676" y="1364"/>
                </a:lnTo>
                <a:lnTo>
                  <a:pt x="673" y="1369"/>
                </a:lnTo>
                <a:lnTo>
                  <a:pt x="668" y="1374"/>
                </a:lnTo>
                <a:lnTo>
                  <a:pt x="662" y="1378"/>
                </a:lnTo>
                <a:lnTo>
                  <a:pt x="662" y="1378"/>
                </a:lnTo>
                <a:lnTo>
                  <a:pt x="645" y="1390"/>
                </a:lnTo>
                <a:lnTo>
                  <a:pt x="634" y="1397"/>
                </a:lnTo>
                <a:lnTo>
                  <a:pt x="634" y="1397"/>
                </a:lnTo>
                <a:lnTo>
                  <a:pt x="632" y="1388"/>
                </a:lnTo>
                <a:lnTo>
                  <a:pt x="630" y="1380"/>
                </a:lnTo>
                <a:lnTo>
                  <a:pt x="629" y="1369"/>
                </a:lnTo>
                <a:lnTo>
                  <a:pt x="629" y="1369"/>
                </a:lnTo>
                <a:lnTo>
                  <a:pt x="629" y="1363"/>
                </a:lnTo>
                <a:lnTo>
                  <a:pt x="627" y="1358"/>
                </a:lnTo>
                <a:lnTo>
                  <a:pt x="623" y="1348"/>
                </a:lnTo>
                <a:lnTo>
                  <a:pt x="620" y="1339"/>
                </a:lnTo>
                <a:lnTo>
                  <a:pt x="620" y="1337"/>
                </a:lnTo>
                <a:lnTo>
                  <a:pt x="620" y="1336"/>
                </a:lnTo>
                <a:lnTo>
                  <a:pt x="620" y="1336"/>
                </a:lnTo>
                <a:lnTo>
                  <a:pt x="623" y="1334"/>
                </a:lnTo>
                <a:lnTo>
                  <a:pt x="624" y="1331"/>
                </a:lnTo>
                <a:lnTo>
                  <a:pt x="624" y="1331"/>
                </a:lnTo>
                <a:lnTo>
                  <a:pt x="615" y="1255"/>
                </a:lnTo>
                <a:lnTo>
                  <a:pt x="615" y="1255"/>
                </a:lnTo>
                <a:lnTo>
                  <a:pt x="601" y="1164"/>
                </a:lnTo>
                <a:lnTo>
                  <a:pt x="593" y="1115"/>
                </a:lnTo>
                <a:lnTo>
                  <a:pt x="587" y="1085"/>
                </a:lnTo>
                <a:lnTo>
                  <a:pt x="587" y="1085"/>
                </a:lnTo>
                <a:lnTo>
                  <a:pt x="577" y="1050"/>
                </a:lnTo>
                <a:lnTo>
                  <a:pt x="574" y="1033"/>
                </a:lnTo>
                <a:lnTo>
                  <a:pt x="572" y="1024"/>
                </a:lnTo>
                <a:lnTo>
                  <a:pt x="572" y="1024"/>
                </a:lnTo>
                <a:lnTo>
                  <a:pt x="580" y="1004"/>
                </a:lnTo>
                <a:lnTo>
                  <a:pt x="594" y="965"/>
                </a:lnTo>
                <a:lnTo>
                  <a:pt x="615" y="910"/>
                </a:lnTo>
                <a:lnTo>
                  <a:pt x="615" y="91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7">
            <a:extLst>
              <a:ext uri="{FF2B5EF4-FFF2-40B4-BE49-F238E27FC236}">
                <a16:creationId xmlns:a16="http://schemas.microsoft.com/office/drawing/2014/main" id="{89929B0F-0988-4454-B348-C71A6C294253}"/>
              </a:ext>
            </a:extLst>
          </p:cNvPr>
          <p:cNvSpPr>
            <a:spLocks noEditPoints="1"/>
          </p:cNvSpPr>
          <p:nvPr/>
        </p:nvSpPr>
        <p:spPr bwMode="auto">
          <a:xfrm>
            <a:off x="8351473" y="2764851"/>
            <a:ext cx="701133" cy="1667447"/>
          </a:xfrm>
          <a:custGeom>
            <a:avLst/>
            <a:gdLst>
              <a:gd name="T0" fmla="*/ 127 w 505"/>
              <a:gd name="T1" fmla="*/ 132 h 1201"/>
              <a:gd name="T2" fmla="*/ 86 w 505"/>
              <a:gd name="T3" fmla="*/ 175 h 1201"/>
              <a:gd name="T4" fmla="*/ 47 w 505"/>
              <a:gd name="T5" fmla="*/ 270 h 1201"/>
              <a:gd name="T6" fmla="*/ 3 w 505"/>
              <a:gd name="T7" fmla="*/ 450 h 1201"/>
              <a:gd name="T8" fmla="*/ 14 w 505"/>
              <a:gd name="T9" fmla="*/ 519 h 1201"/>
              <a:gd name="T10" fmla="*/ 92 w 505"/>
              <a:gd name="T11" fmla="*/ 757 h 1201"/>
              <a:gd name="T12" fmla="*/ 93 w 505"/>
              <a:gd name="T13" fmla="*/ 819 h 1201"/>
              <a:gd name="T14" fmla="*/ 89 w 505"/>
              <a:gd name="T15" fmla="*/ 934 h 1201"/>
              <a:gd name="T16" fmla="*/ 109 w 505"/>
              <a:gd name="T17" fmla="*/ 1063 h 1201"/>
              <a:gd name="T18" fmla="*/ 96 w 505"/>
              <a:gd name="T19" fmla="*/ 1135 h 1201"/>
              <a:gd name="T20" fmla="*/ 98 w 505"/>
              <a:gd name="T21" fmla="*/ 1166 h 1201"/>
              <a:gd name="T22" fmla="*/ 140 w 505"/>
              <a:gd name="T23" fmla="*/ 1185 h 1201"/>
              <a:gd name="T24" fmla="*/ 186 w 505"/>
              <a:gd name="T25" fmla="*/ 1180 h 1201"/>
              <a:gd name="T26" fmla="*/ 181 w 505"/>
              <a:gd name="T27" fmla="*/ 1128 h 1201"/>
              <a:gd name="T28" fmla="*/ 180 w 505"/>
              <a:gd name="T29" fmla="*/ 1098 h 1201"/>
              <a:gd name="T30" fmla="*/ 183 w 505"/>
              <a:gd name="T31" fmla="*/ 956 h 1201"/>
              <a:gd name="T32" fmla="*/ 193 w 505"/>
              <a:gd name="T33" fmla="*/ 823 h 1201"/>
              <a:gd name="T34" fmla="*/ 225 w 505"/>
              <a:gd name="T35" fmla="*/ 877 h 1201"/>
              <a:gd name="T36" fmla="*/ 235 w 505"/>
              <a:gd name="T37" fmla="*/ 1013 h 1201"/>
              <a:gd name="T38" fmla="*/ 196 w 505"/>
              <a:gd name="T39" fmla="*/ 1110 h 1201"/>
              <a:gd name="T40" fmla="*/ 202 w 505"/>
              <a:gd name="T41" fmla="*/ 1132 h 1201"/>
              <a:gd name="T42" fmla="*/ 244 w 505"/>
              <a:gd name="T43" fmla="*/ 1146 h 1201"/>
              <a:gd name="T44" fmla="*/ 256 w 505"/>
              <a:gd name="T45" fmla="*/ 1178 h 1201"/>
              <a:gd name="T46" fmla="*/ 286 w 505"/>
              <a:gd name="T47" fmla="*/ 1199 h 1201"/>
              <a:gd name="T48" fmla="*/ 345 w 505"/>
              <a:gd name="T49" fmla="*/ 1192 h 1201"/>
              <a:gd name="T50" fmla="*/ 356 w 505"/>
              <a:gd name="T51" fmla="*/ 1166 h 1201"/>
              <a:gd name="T52" fmla="*/ 330 w 505"/>
              <a:gd name="T53" fmla="*/ 1143 h 1201"/>
              <a:gd name="T54" fmla="*/ 440 w 505"/>
              <a:gd name="T55" fmla="*/ 1142 h 1201"/>
              <a:gd name="T56" fmla="*/ 447 w 505"/>
              <a:gd name="T57" fmla="*/ 1111 h 1201"/>
              <a:gd name="T58" fmla="*/ 448 w 505"/>
              <a:gd name="T59" fmla="*/ 1078 h 1201"/>
              <a:gd name="T60" fmla="*/ 444 w 505"/>
              <a:gd name="T61" fmla="*/ 1053 h 1201"/>
              <a:gd name="T62" fmla="*/ 413 w 505"/>
              <a:gd name="T63" fmla="*/ 917 h 1201"/>
              <a:gd name="T64" fmla="*/ 503 w 505"/>
              <a:gd name="T65" fmla="*/ 914 h 1201"/>
              <a:gd name="T66" fmla="*/ 495 w 505"/>
              <a:gd name="T67" fmla="*/ 889 h 1201"/>
              <a:gd name="T68" fmla="*/ 482 w 505"/>
              <a:gd name="T69" fmla="*/ 819 h 1201"/>
              <a:gd name="T70" fmla="*/ 473 w 505"/>
              <a:gd name="T71" fmla="*/ 686 h 1201"/>
              <a:gd name="T72" fmla="*/ 451 w 505"/>
              <a:gd name="T73" fmla="*/ 542 h 1201"/>
              <a:gd name="T74" fmla="*/ 469 w 505"/>
              <a:gd name="T75" fmla="*/ 537 h 1201"/>
              <a:gd name="T76" fmla="*/ 482 w 505"/>
              <a:gd name="T77" fmla="*/ 521 h 1201"/>
              <a:gd name="T78" fmla="*/ 454 w 505"/>
              <a:gd name="T79" fmla="*/ 470 h 1201"/>
              <a:gd name="T80" fmla="*/ 470 w 505"/>
              <a:gd name="T81" fmla="*/ 449 h 1201"/>
              <a:gd name="T82" fmla="*/ 463 w 505"/>
              <a:gd name="T83" fmla="*/ 395 h 1201"/>
              <a:gd name="T84" fmla="*/ 435 w 505"/>
              <a:gd name="T85" fmla="*/ 330 h 1201"/>
              <a:gd name="T86" fmla="*/ 448 w 505"/>
              <a:gd name="T87" fmla="*/ 250 h 1201"/>
              <a:gd name="T88" fmla="*/ 425 w 505"/>
              <a:gd name="T89" fmla="*/ 185 h 1201"/>
              <a:gd name="T90" fmla="*/ 401 w 505"/>
              <a:gd name="T91" fmla="*/ 118 h 1201"/>
              <a:gd name="T92" fmla="*/ 390 w 505"/>
              <a:gd name="T93" fmla="*/ 50 h 1201"/>
              <a:gd name="T94" fmla="*/ 343 w 505"/>
              <a:gd name="T95" fmla="*/ 2 h 1201"/>
              <a:gd name="T96" fmla="*/ 296 w 505"/>
              <a:gd name="T97" fmla="*/ 2 h 1201"/>
              <a:gd name="T98" fmla="*/ 245 w 505"/>
              <a:gd name="T99" fmla="*/ 27 h 1201"/>
              <a:gd name="T100" fmla="*/ 211 w 505"/>
              <a:gd name="T101" fmla="*/ 70 h 1201"/>
              <a:gd name="T102" fmla="*/ 180 w 505"/>
              <a:gd name="T103" fmla="*/ 125 h 1201"/>
              <a:gd name="T104" fmla="*/ 332 w 505"/>
              <a:gd name="T105" fmla="*/ 348 h 1201"/>
              <a:gd name="T106" fmla="*/ 327 w 505"/>
              <a:gd name="T107" fmla="*/ 320 h 1201"/>
              <a:gd name="T108" fmla="*/ 335 w 505"/>
              <a:gd name="T109" fmla="*/ 915 h 1201"/>
              <a:gd name="T110" fmla="*/ 381 w 505"/>
              <a:gd name="T111" fmla="*/ 1005 h 1201"/>
              <a:gd name="T112" fmla="*/ 380 w 505"/>
              <a:gd name="T113" fmla="*/ 1048 h 1201"/>
              <a:gd name="T114" fmla="*/ 375 w 505"/>
              <a:gd name="T115" fmla="*/ 1093 h 1201"/>
              <a:gd name="T116" fmla="*/ 347 w 505"/>
              <a:gd name="T117" fmla="*/ 1107 h 1201"/>
              <a:gd name="T118" fmla="*/ 336 w 505"/>
              <a:gd name="T119" fmla="*/ 1068 h 1201"/>
              <a:gd name="T120" fmla="*/ 332 w 505"/>
              <a:gd name="T121" fmla="*/ 1017 h 1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05" h="1201">
                <a:moveTo>
                  <a:pt x="180" y="125"/>
                </a:moveTo>
                <a:lnTo>
                  <a:pt x="180" y="125"/>
                </a:lnTo>
                <a:lnTo>
                  <a:pt x="173" y="125"/>
                </a:lnTo>
                <a:lnTo>
                  <a:pt x="156" y="126"/>
                </a:lnTo>
                <a:lnTo>
                  <a:pt x="147" y="127"/>
                </a:lnTo>
                <a:lnTo>
                  <a:pt x="136" y="128"/>
                </a:lnTo>
                <a:lnTo>
                  <a:pt x="127" y="132"/>
                </a:lnTo>
                <a:lnTo>
                  <a:pt x="118" y="136"/>
                </a:lnTo>
                <a:lnTo>
                  <a:pt x="118" y="136"/>
                </a:lnTo>
                <a:lnTo>
                  <a:pt x="111" y="140"/>
                </a:lnTo>
                <a:lnTo>
                  <a:pt x="105" y="146"/>
                </a:lnTo>
                <a:lnTo>
                  <a:pt x="100" y="152"/>
                </a:lnTo>
                <a:lnTo>
                  <a:pt x="96" y="159"/>
                </a:lnTo>
                <a:lnTo>
                  <a:pt x="86" y="175"/>
                </a:lnTo>
                <a:lnTo>
                  <a:pt x="76" y="192"/>
                </a:lnTo>
                <a:lnTo>
                  <a:pt x="76" y="192"/>
                </a:lnTo>
                <a:lnTo>
                  <a:pt x="71" y="202"/>
                </a:lnTo>
                <a:lnTo>
                  <a:pt x="66" y="210"/>
                </a:lnTo>
                <a:lnTo>
                  <a:pt x="59" y="229"/>
                </a:lnTo>
                <a:lnTo>
                  <a:pt x="47" y="270"/>
                </a:lnTo>
                <a:lnTo>
                  <a:pt x="47" y="270"/>
                </a:lnTo>
                <a:lnTo>
                  <a:pt x="37" y="304"/>
                </a:lnTo>
                <a:lnTo>
                  <a:pt x="25" y="351"/>
                </a:lnTo>
                <a:lnTo>
                  <a:pt x="13" y="397"/>
                </a:lnTo>
                <a:lnTo>
                  <a:pt x="9" y="417"/>
                </a:lnTo>
                <a:lnTo>
                  <a:pt x="7" y="431"/>
                </a:lnTo>
                <a:lnTo>
                  <a:pt x="7" y="431"/>
                </a:lnTo>
                <a:lnTo>
                  <a:pt x="3" y="450"/>
                </a:lnTo>
                <a:lnTo>
                  <a:pt x="1" y="463"/>
                </a:lnTo>
                <a:lnTo>
                  <a:pt x="0" y="469"/>
                </a:lnTo>
                <a:lnTo>
                  <a:pt x="0" y="475"/>
                </a:lnTo>
                <a:lnTo>
                  <a:pt x="1" y="482"/>
                </a:lnTo>
                <a:lnTo>
                  <a:pt x="3" y="489"/>
                </a:lnTo>
                <a:lnTo>
                  <a:pt x="3" y="489"/>
                </a:lnTo>
                <a:lnTo>
                  <a:pt x="14" y="519"/>
                </a:lnTo>
                <a:lnTo>
                  <a:pt x="20" y="531"/>
                </a:lnTo>
                <a:lnTo>
                  <a:pt x="20" y="531"/>
                </a:lnTo>
                <a:lnTo>
                  <a:pt x="50" y="629"/>
                </a:lnTo>
                <a:lnTo>
                  <a:pt x="72" y="700"/>
                </a:lnTo>
                <a:lnTo>
                  <a:pt x="86" y="744"/>
                </a:lnTo>
                <a:lnTo>
                  <a:pt x="86" y="744"/>
                </a:lnTo>
                <a:lnTo>
                  <a:pt x="92" y="757"/>
                </a:lnTo>
                <a:lnTo>
                  <a:pt x="97" y="764"/>
                </a:lnTo>
                <a:lnTo>
                  <a:pt x="99" y="772"/>
                </a:lnTo>
                <a:lnTo>
                  <a:pt x="99" y="784"/>
                </a:lnTo>
                <a:lnTo>
                  <a:pt x="99" y="784"/>
                </a:lnTo>
                <a:lnTo>
                  <a:pt x="99" y="791"/>
                </a:lnTo>
                <a:lnTo>
                  <a:pt x="98" y="800"/>
                </a:lnTo>
                <a:lnTo>
                  <a:pt x="93" y="819"/>
                </a:lnTo>
                <a:lnTo>
                  <a:pt x="89" y="845"/>
                </a:lnTo>
                <a:lnTo>
                  <a:pt x="86" y="861"/>
                </a:lnTo>
                <a:lnTo>
                  <a:pt x="85" y="880"/>
                </a:lnTo>
                <a:lnTo>
                  <a:pt x="85" y="880"/>
                </a:lnTo>
                <a:lnTo>
                  <a:pt x="85" y="899"/>
                </a:lnTo>
                <a:lnTo>
                  <a:pt x="86" y="917"/>
                </a:lnTo>
                <a:lnTo>
                  <a:pt x="89" y="934"/>
                </a:lnTo>
                <a:lnTo>
                  <a:pt x="92" y="951"/>
                </a:lnTo>
                <a:lnTo>
                  <a:pt x="99" y="979"/>
                </a:lnTo>
                <a:lnTo>
                  <a:pt x="105" y="1001"/>
                </a:lnTo>
                <a:lnTo>
                  <a:pt x="105" y="1001"/>
                </a:lnTo>
                <a:lnTo>
                  <a:pt x="106" y="1012"/>
                </a:lnTo>
                <a:lnTo>
                  <a:pt x="108" y="1027"/>
                </a:lnTo>
                <a:lnTo>
                  <a:pt x="109" y="1063"/>
                </a:lnTo>
                <a:lnTo>
                  <a:pt x="109" y="1108"/>
                </a:lnTo>
                <a:lnTo>
                  <a:pt x="109" y="1108"/>
                </a:lnTo>
                <a:lnTo>
                  <a:pt x="108" y="1114"/>
                </a:lnTo>
                <a:lnTo>
                  <a:pt x="106" y="1120"/>
                </a:lnTo>
                <a:lnTo>
                  <a:pt x="102" y="1126"/>
                </a:lnTo>
                <a:lnTo>
                  <a:pt x="102" y="1126"/>
                </a:lnTo>
                <a:lnTo>
                  <a:pt x="96" y="1135"/>
                </a:lnTo>
                <a:lnTo>
                  <a:pt x="93" y="1140"/>
                </a:lnTo>
                <a:lnTo>
                  <a:pt x="92" y="1146"/>
                </a:lnTo>
                <a:lnTo>
                  <a:pt x="92" y="1150"/>
                </a:lnTo>
                <a:lnTo>
                  <a:pt x="92" y="1156"/>
                </a:lnTo>
                <a:lnTo>
                  <a:pt x="95" y="1161"/>
                </a:lnTo>
                <a:lnTo>
                  <a:pt x="98" y="1166"/>
                </a:lnTo>
                <a:lnTo>
                  <a:pt x="98" y="1166"/>
                </a:lnTo>
                <a:lnTo>
                  <a:pt x="105" y="1173"/>
                </a:lnTo>
                <a:lnTo>
                  <a:pt x="111" y="1177"/>
                </a:lnTo>
                <a:lnTo>
                  <a:pt x="117" y="1180"/>
                </a:lnTo>
                <a:lnTo>
                  <a:pt x="125" y="1182"/>
                </a:lnTo>
                <a:lnTo>
                  <a:pt x="125" y="1182"/>
                </a:lnTo>
                <a:lnTo>
                  <a:pt x="132" y="1184"/>
                </a:lnTo>
                <a:lnTo>
                  <a:pt x="140" y="1185"/>
                </a:lnTo>
                <a:lnTo>
                  <a:pt x="153" y="1184"/>
                </a:lnTo>
                <a:lnTo>
                  <a:pt x="153" y="1184"/>
                </a:lnTo>
                <a:lnTo>
                  <a:pt x="162" y="1185"/>
                </a:lnTo>
                <a:lnTo>
                  <a:pt x="173" y="1184"/>
                </a:lnTo>
                <a:lnTo>
                  <a:pt x="177" y="1184"/>
                </a:lnTo>
                <a:lnTo>
                  <a:pt x="182" y="1182"/>
                </a:lnTo>
                <a:lnTo>
                  <a:pt x="186" y="1180"/>
                </a:lnTo>
                <a:lnTo>
                  <a:pt x="187" y="1177"/>
                </a:lnTo>
                <a:lnTo>
                  <a:pt x="187" y="1177"/>
                </a:lnTo>
                <a:lnTo>
                  <a:pt x="187" y="1172"/>
                </a:lnTo>
                <a:lnTo>
                  <a:pt x="187" y="1166"/>
                </a:lnTo>
                <a:lnTo>
                  <a:pt x="184" y="1153"/>
                </a:lnTo>
                <a:lnTo>
                  <a:pt x="182" y="1139"/>
                </a:lnTo>
                <a:lnTo>
                  <a:pt x="181" y="1128"/>
                </a:lnTo>
                <a:lnTo>
                  <a:pt x="181" y="1128"/>
                </a:lnTo>
                <a:lnTo>
                  <a:pt x="182" y="1121"/>
                </a:lnTo>
                <a:lnTo>
                  <a:pt x="183" y="1114"/>
                </a:lnTo>
                <a:lnTo>
                  <a:pt x="184" y="1106"/>
                </a:lnTo>
                <a:lnTo>
                  <a:pt x="184" y="1106"/>
                </a:lnTo>
                <a:lnTo>
                  <a:pt x="182" y="1102"/>
                </a:lnTo>
                <a:lnTo>
                  <a:pt x="180" y="1098"/>
                </a:lnTo>
                <a:lnTo>
                  <a:pt x="180" y="1098"/>
                </a:lnTo>
                <a:lnTo>
                  <a:pt x="180" y="1038"/>
                </a:lnTo>
                <a:lnTo>
                  <a:pt x="181" y="996"/>
                </a:lnTo>
                <a:lnTo>
                  <a:pt x="181" y="975"/>
                </a:lnTo>
                <a:lnTo>
                  <a:pt x="181" y="975"/>
                </a:lnTo>
                <a:lnTo>
                  <a:pt x="182" y="970"/>
                </a:lnTo>
                <a:lnTo>
                  <a:pt x="183" y="956"/>
                </a:lnTo>
                <a:lnTo>
                  <a:pt x="183" y="920"/>
                </a:lnTo>
                <a:lnTo>
                  <a:pt x="183" y="920"/>
                </a:lnTo>
                <a:lnTo>
                  <a:pt x="183" y="894"/>
                </a:lnTo>
                <a:lnTo>
                  <a:pt x="183" y="877"/>
                </a:lnTo>
                <a:lnTo>
                  <a:pt x="183" y="877"/>
                </a:lnTo>
                <a:lnTo>
                  <a:pt x="187" y="856"/>
                </a:lnTo>
                <a:lnTo>
                  <a:pt x="193" y="823"/>
                </a:lnTo>
                <a:lnTo>
                  <a:pt x="201" y="780"/>
                </a:lnTo>
                <a:lnTo>
                  <a:pt x="201" y="780"/>
                </a:lnTo>
                <a:lnTo>
                  <a:pt x="211" y="815"/>
                </a:lnTo>
                <a:lnTo>
                  <a:pt x="224" y="857"/>
                </a:lnTo>
                <a:lnTo>
                  <a:pt x="224" y="857"/>
                </a:lnTo>
                <a:lnTo>
                  <a:pt x="225" y="865"/>
                </a:lnTo>
                <a:lnTo>
                  <a:pt x="225" y="877"/>
                </a:lnTo>
                <a:lnTo>
                  <a:pt x="226" y="913"/>
                </a:lnTo>
                <a:lnTo>
                  <a:pt x="226" y="948"/>
                </a:lnTo>
                <a:lnTo>
                  <a:pt x="227" y="962"/>
                </a:lnTo>
                <a:lnTo>
                  <a:pt x="228" y="972"/>
                </a:lnTo>
                <a:lnTo>
                  <a:pt x="228" y="972"/>
                </a:lnTo>
                <a:lnTo>
                  <a:pt x="232" y="991"/>
                </a:lnTo>
                <a:lnTo>
                  <a:pt x="235" y="1013"/>
                </a:lnTo>
                <a:lnTo>
                  <a:pt x="238" y="1046"/>
                </a:lnTo>
                <a:lnTo>
                  <a:pt x="238" y="1097"/>
                </a:lnTo>
                <a:lnTo>
                  <a:pt x="244" y="1102"/>
                </a:lnTo>
                <a:lnTo>
                  <a:pt x="240" y="1104"/>
                </a:lnTo>
                <a:lnTo>
                  <a:pt x="198" y="1110"/>
                </a:lnTo>
                <a:lnTo>
                  <a:pt x="198" y="1110"/>
                </a:lnTo>
                <a:lnTo>
                  <a:pt x="196" y="1110"/>
                </a:lnTo>
                <a:lnTo>
                  <a:pt x="194" y="1113"/>
                </a:lnTo>
                <a:lnTo>
                  <a:pt x="193" y="1115"/>
                </a:lnTo>
                <a:lnTo>
                  <a:pt x="193" y="1117"/>
                </a:lnTo>
                <a:lnTo>
                  <a:pt x="194" y="1120"/>
                </a:lnTo>
                <a:lnTo>
                  <a:pt x="196" y="1124"/>
                </a:lnTo>
                <a:lnTo>
                  <a:pt x="196" y="1124"/>
                </a:lnTo>
                <a:lnTo>
                  <a:pt x="202" y="1132"/>
                </a:lnTo>
                <a:lnTo>
                  <a:pt x="208" y="1135"/>
                </a:lnTo>
                <a:lnTo>
                  <a:pt x="213" y="1137"/>
                </a:lnTo>
                <a:lnTo>
                  <a:pt x="216" y="1139"/>
                </a:lnTo>
                <a:lnTo>
                  <a:pt x="216" y="1139"/>
                </a:lnTo>
                <a:lnTo>
                  <a:pt x="231" y="1142"/>
                </a:lnTo>
                <a:lnTo>
                  <a:pt x="244" y="1146"/>
                </a:lnTo>
                <a:lnTo>
                  <a:pt x="244" y="1146"/>
                </a:lnTo>
                <a:lnTo>
                  <a:pt x="242" y="1148"/>
                </a:lnTo>
                <a:lnTo>
                  <a:pt x="242" y="1155"/>
                </a:lnTo>
                <a:lnTo>
                  <a:pt x="245" y="1164"/>
                </a:lnTo>
                <a:lnTo>
                  <a:pt x="246" y="1168"/>
                </a:lnTo>
                <a:lnTo>
                  <a:pt x="248" y="1172"/>
                </a:lnTo>
                <a:lnTo>
                  <a:pt x="248" y="1172"/>
                </a:lnTo>
                <a:lnTo>
                  <a:pt x="256" y="1178"/>
                </a:lnTo>
                <a:lnTo>
                  <a:pt x="263" y="1184"/>
                </a:lnTo>
                <a:lnTo>
                  <a:pt x="271" y="1190"/>
                </a:lnTo>
                <a:lnTo>
                  <a:pt x="271" y="1190"/>
                </a:lnTo>
                <a:lnTo>
                  <a:pt x="271" y="1191"/>
                </a:lnTo>
                <a:lnTo>
                  <a:pt x="274" y="1194"/>
                </a:lnTo>
                <a:lnTo>
                  <a:pt x="280" y="1198"/>
                </a:lnTo>
                <a:lnTo>
                  <a:pt x="286" y="1199"/>
                </a:lnTo>
                <a:lnTo>
                  <a:pt x="292" y="1200"/>
                </a:lnTo>
                <a:lnTo>
                  <a:pt x="292" y="1200"/>
                </a:lnTo>
                <a:lnTo>
                  <a:pt x="306" y="1201"/>
                </a:lnTo>
                <a:lnTo>
                  <a:pt x="321" y="1199"/>
                </a:lnTo>
                <a:lnTo>
                  <a:pt x="334" y="1197"/>
                </a:lnTo>
                <a:lnTo>
                  <a:pt x="345" y="1192"/>
                </a:lnTo>
                <a:lnTo>
                  <a:pt x="345" y="1192"/>
                </a:lnTo>
                <a:lnTo>
                  <a:pt x="350" y="1188"/>
                </a:lnTo>
                <a:lnTo>
                  <a:pt x="354" y="1185"/>
                </a:lnTo>
                <a:lnTo>
                  <a:pt x="356" y="1180"/>
                </a:lnTo>
                <a:lnTo>
                  <a:pt x="357" y="1177"/>
                </a:lnTo>
                <a:lnTo>
                  <a:pt x="357" y="1173"/>
                </a:lnTo>
                <a:lnTo>
                  <a:pt x="356" y="1169"/>
                </a:lnTo>
                <a:lnTo>
                  <a:pt x="356" y="1166"/>
                </a:lnTo>
                <a:lnTo>
                  <a:pt x="354" y="1165"/>
                </a:lnTo>
                <a:lnTo>
                  <a:pt x="354" y="1165"/>
                </a:lnTo>
                <a:lnTo>
                  <a:pt x="341" y="1155"/>
                </a:lnTo>
                <a:lnTo>
                  <a:pt x="334" y="1150"/>
                </a:lnTo>
                <a:lnTo>
                  <a:pt x="330" y="1148"/>
                </a:lnTo>
                <a:lnTo>
                  <a:pt x="330" y="1148"/>
                </a:lnTo>
                <a:lnTo>
                  <a:pt x="330" y="1143"/>
                </a:lnTo>
                <a:lnTo>
                  <a:pt x="330" y="1141"/>
                </a:lnTo>
                <a:lnTo>
                  <a:pt x="330" y="1141"/>
                </a:lnTo>
                <a:lnTo>
                  <a:pt x="382" y="1142"/>
                </a:lnTo>
                <a:lnTo>
                  <a:pt x="420" y="1143"/>
                </a:lnTo>
                <a:lnTo>
                  <a:pt x="433" y="1143"/>
                </a:lnTo>
                <a:lnTo>
                  <a:pt x="440" y="1142"/>
                </a:lnTo>
                <a:lnTo>
                  <a:pt x="440" y="1142"/>
                </a:lnTo>
                <a:lnTo>
                  <a:pt x="444" y="1141"/>
                </a:lnTo>
                <a:lnTo>
                  <a:pt x="446" y="1139"/>
                </a:lnTo>
                <a:lnTo>
                  <a:pt x="448" y="1137"/>
                </a:lnTo>
                <a:lnTo>
                  <a:pt x="448" y="1133"/>
                </a:lnTo>
                <a:lnTo>
                  <a:pt x="448" y="1133"/>
                </a:lnTo>
                <a:lnTo>
                  <a:pt x="448" y="1124"/>
                </a:lnTo>
                <a:lnTo>
                  <a:pt x="447" y="1111"/>
                </a:lnTo>
                <a:lnTo>
                  <a:pt x="445" y="1091"/>
                </a:lnTo>
                <a:lnTo>
                  <a:pt x="445" y="1091"/>
                </a:lnTo>
                <a:lnTo>
                  <a:pt x="445" y="1084"/>
                </a:lnTo>
                <a:lnTo>
                  <a:pt x="446" y="1081"/>
                </a:lnTo>
                <a:lnTo>
                  <a:pt x="447" y="1080"/>
                </a:lnTo>
                <a:lnTo>
                  <a:pt x="448" y="1078"/>
                </a:lnTo>
                <a:lnTo>
                  <a:pt x="448" y="1078"/>
                </a:lnTo>
                <a:lnTo>
                  <a:pt x="452" y="1078"/>
                </a:lnTo>
                <a:lnTo>
                  <a:pt x="454" y="1077"/>
                </a:lnTo>
                <a:lnTo>
                  <a:pt x="456" y="1075"/>
                </a:lnTo>
                <a:lnTo>
                  <a:pt x="454" y="1071"/>
                </a:lnTo>
                <a:lnTo>
                  <a:pt x="454" y="1071"/>
                </a:lnTo>
                <a:lnTo>
                  <a:pt x="447" y="1062"/>
                </a:lnTo>
                <a:lnTo>
                  <a:pt x="444" y="1053"/>
                </a:lnTo>
                <a:lnTo>
                  <a:pt x="444" y="1053"/>
                </a:lnTo>
                <a:lnTo>
                  <a:pt x="438" y="1017"/>
                </a:lnTo>
                <a:lnTo>
                  <a:pt x="432" y="988"/>
                </a:lnTo>
                <a:lnTo>
                  <a:pt x="428" y="972"/>
                </a:lnTo>
                <a:lnTo>
                  <a:pt x="428" y="972"/>
                </a:lnTo>
                <a:lnTo>
                  <a:pt x="413" y="917"/>
                </a:lnTo>
                <a:lnTo>
                  <a:pt x="413" y="917"/>
                </a:lnTo>
                <a:lnTo>
                  <a:pt x="427" y="917"/>
                </a:lnTo>
                <a:lnTo>
                  <a:pt x="456" y="915"/>
                </a:lnTo>
                <a:lnTo>
                  <a:pt x="456" y="915"/>
                </a:lnTo>
                <a:lnTo>
                  <a:pt x="491" y="912"/>
                </a:lnTo>
                <a:lnTo>
                  <a:pt x="491" y="912"/>
                </a:lnTo>
                <a:lnTo>
                  <a:pt x="498" y="914"/>
                </a:lnTo>
                <a:lnTo>
                  <a:pt x="503" y="914"/>
                </a:lnTo>
                <a:lnTo>
                  <a:pt x="504" y="913"/>
                </a:lnTo>
                <a:lnTo>
                  <a:pt x="505" y="912"/>
                </a:lnTo>
                <a:lnTo>
                  <a:pt x="505" y="912"/>
                </a:lnTo>
                <a:lnTo>
                  <a:pt x="505" y="910"/>
                </a:lnTo>
                <a:lnTo>
                  <a:pt x="503" y="907"/>
                </a:lnTo>
                <a:lnTo>
                  <a:pt x="499" y="900"/>
                </a:lnTo>
                <a:lnTo>
                  <a:pt x="495" y="889"/>
                </a:lnTo>
                <a:lnTo>
                  <a:pt x="493" y="883"/>
                </a:lnTo>
                <a:lnTo>
                  <a:pt x="492" y="877"/>
                </a:lnTo>
                <a:lnTo>
                  <a:pt x="492" y="877"/>
                </a:lnTo>
                <a:lnTo>
                  <a:pt x="492" y="870"/>
                </a:lnTo>
                <a:lnTo>
                  <a:pt x="491" y="862"/>
                </a:lnTo>
                <a:lnTo>
                  <a:pt x="487" y="843"/>
                </a:lnTo>
                <a:lnTo>
                  <a:pt x="482" y="819"/>
                </a:lnTo>
                <a:lnTo>
                  <a:pt x="495" y="803"/>
                </a:lnTo>
                <a:lnTo>
                  <a:pt x="495" y="803"/>
                </a:lnTo>
                <a:lnTo>
                  <a:pt x="490" y="773"/>
                </a:lnTo>
                <a:lnTo>
                  <a:pt x="487" y="740"/>
                </a:lnTo>
                <a:lnTo>
                  <a:pt x="487" y="740"/>
                </a:lnTo>
                <a:lnTo>
                  <a:pt x="483" y="722"/>
                </a:lnTo>
                <a:lnTo>
                  <a:pt x="473" y="686"/>
                </a:lnTo>
                <a:lnTo>
                  <a:pt x="463" y="644"/>
                </a:lnTo>
                <a:lnTo>
                  <a:pt x="456" y="615"/>
                </a:lnTo>
                <a:lnTo>
                  <a:pt x="456" y="615"/>
                </a:lnTo>
                <a:lnTo>
                  <a:pt x="453" y="595"/>
                </a:lnTo>
                <a:lnTo>
                  <a:pt x="452" y="572"/>
                </a:lnTo>
                <a:lnTo>
                  <a:pt x="451" y="542"/>
                </a:lnTo>
                <a:lnTo>
                  <a:pt x="451" y="542"/>
                </a:lnTo>
                <a:lnTo>
                  <a:pt x="452" y="538"/>
                </a:lnTo>
                <a:lnTo>
                  <a:pt x="452" y="538"/>
                </a:lnTo>
                <a:lnTo>
                  <a:pt x="454" y="538"/>
                </a:lnTo>
                <a:lnTo>
                  <a:pt x="458" y="538"/>
                </a:lnTo>
                <a:lnTo>
                  <a:pt x="465" y="537"/>
                </a:lnTo>
                <a:lnTo>
                  <a:pt x="465" y="537"/>
                </a:lnTo>
                <a:lnTo>
                  <a:pt x="469" y="537"/>
                </a:lnTo>
                <a:lnTo>
                  <a:pt x="472" y="537"/>
                </a:lnTo>
                <a:lnTo>
                  <a:pt x="477" y="538"/>
                </a:lnTo>
                <a:lnTo>
                  <a:pt x="478" y="538"/>
                </a:lnTo>
                <a:lnTo>
                  <a:pt x="479" y="537"/>
                </a:lnTo>
                <a:lnTo>
                  <a:pt x="482" y="527"/>
                </a:lnTo>
                <a:lnTo>
                  <a:pt x="482" y="527"/>
                </a:lnTo>
                <a:lnTo>
                  <a:pt x="482" y="521"/>
                </a:lnTo>
                <a:lnTo>
                  <a:pt x="482" y="515"/>
                </a:lnTo>
                <a:lnTo>
                  <a:pt x="479" y="508"/>
                </a:lnTo>
                <a:lnTo>
                  <a:pt x="478" y="502"/>
                </a:lnTo>
                <a:lnTo>
                  <a:pt x="472" y="492"/>
                </a:lnTo>
                <a:lnTo>
                  <a:pt x="465" y="482"/>
                </a:lnTo>
                <a:lnTo>
                  <a:pt x="465" y="482"/>
                </a:lnTo>
                <a:lnTo>
                  <a:pt x="454" y="470"/>
                </a:lnTo>
                <a:lnTo>
                  <a:pt x="451" y="466"/>
                </a:lnTo>
                <a:lnTo>
                  <a:pt x="472" y="472"/>
                </a:lnTo>
                <a:lnTo>
                  <a:pt x="460" y="458"/>
                </a:lnTo>
                <a:lnTo>
                  <a:pt x="476" y="461"/>
                </a:lnTo>
                <a:lnTo>
                  <a:pt x="476" y="461"/>
                </a:lnTo>
                <a:lnTo>
                  <a:pt x="473" y="455"/>
                </a:lnTo>
                <a:lnTo>
                  <a:pt x="470" y="449"/>
                </a:lnTo>
                <a:lnTo>
                  <a:pt x="467" y="442"/>
                </a:lnTo>
                <a:lnTo>
                  <a:pt x="467" y="442"/>
                </a:lnTo>
                <a:lnTo>
                  <a:pt x="465" y="435"/>
                </a:lnTo>
                <a:lnTo>
                  <a:pt x="464" y="425"/>
                </a:lnTo>
                <a:lnTo>
                  <a:pt x="464" y="406"/>
                </a:lnTo>
                <a:lnTo>
                  <a:pt x="464" y="406"/>
                </a:lnTo>
                <a:lnTo>
                  <a:pt x="463" y="395"/>
                </a:lnTo>
                <a:lnTo>
                  <a:pt x="459" y="379"/>
                </a:lnTo>
                <a:lnTo>
                  <a:pt x="452" y="352"/>
                </a:lnTo>
                <a:lnTo>
                  <a:pt x="452" y="352"/>
                </a:lnTo>
                <a:lnTo>
                  <a:pt x="451" y="346"/>
                </a:lnTo>
                <a:lnTo>
                  <a:pt x="448" y="343"/>
                </a:lnTo>
                <a:lnTo>
                  <a:pt x="441" y="334"/>
                </a:lnTo>
                <a:lnTo>
                  <a:pt x="435" y="330"/>
                </a:lnTo>
                <a:lnTo>
                  <a:pt x="433" y="328"/>
                </a:lnTo>
                <a:lnTo>
                  <a:pt x="433" y="328"/>
                </a:lnTo>
                <a:lnTo>
                  <a:pt x="435" y="318"/>
                </a:lnTo>
                <a:lnTo>
                  <a:pt x="441" y="294"/>
                </a:lnTo>
                <a:lnTo>
                  <a:pt x="445" y="280"/>
                </a:lnTo>
                <a:lnTo>
                  <a:pt x="447" y="264"/>
                </a:lnTo>
                <a:lnTo>
                  <a:pt x="448" y="250"/>
                </a:lnTo>
                <a:lnTo>
                  <a:pt x="447" y="240"/>
                </a:lnTo>
                <a:lnTo>
                  <a:pt x="447" y="240"/>
                </a:lnTo>
                <a:lnTo>
                  <a:pt x="445" y="229"/>
                </a:lnTo>
                <a:lnTo>
                  <a:pt x="441" y="220"/>
                </a:lnTo>
                <a:lnTo>
                  <a:pt x="435" y="204"/>
                </a:lnTo>
                <a:lnTo>
                  <a:pt x="425" y="185"/>
                </a:lnTo>
                <a:lnTo>
                  <a:pt x="425" y="185"/>
                </a:lnTo>
                <a:lnTo>
                  <a:pt x="420" y="179"/>
                </a:lnTo>
                <a:lnTo>
                  <a:pt x="412" y="172"/>
                </a:lnTo>
                <a:lnTo>
                  <a:pt x="400" y="163"/>
                </a:lnTo>
                <a:lnTo>
                  <a:pt x="400" y="163"/>
                </a:lnTo>
                <a:lnTo>
                  <a:pt x="400" y="144"/>
                </a:lnTo>
                <a:lnTo>
                  <a:pt x="401" y="118"/>
                </a:lnTo>
                <a:lnTo>
                  <a:pt x="401" y="118"/>
                </a:lnTo>
                <a:lnTo>
                  <a:pt x="402" y="107"/>
                </a:lnTo>
                <a:lnTo>
                  <a:pt x="401" y="89"/>
                </a:lnTo>
                <a:lnTo>
                  <a:pt x="400" y="80"/>
                </a:lnTo>
                <a:lnTo>
                  <a:pt x="398" y="69"/>
                </a:lnTo>
                <a:lnTo>
                  <a:pt x="394" y="60"/>
                </a:lnTo>
                <a:lnTo>
                  <a:pt x="390" y="50"/>
                </a:lnTo>
                <a:lnTo>
                  <a:pt x="390" y="50"/>
                </a:lnTo>
                <a:lnTo>
                  <a:pt x="381" y="34"/>
                </a:lnTo>
                <a:lnTo>
                  <a:pt x="369" y="20"/>
                </a:lnTo>
                <a:lnTo>
                  <a:pt x="358" y="9"/>
                </a:lnTo>
                <a:lnTo>
                  <a:pt x="354" y="5"/>
                </a:lnTo>
                <a:lnTo>
                  <a:pt x="350" y="3"/>
                </a:lnTo>
                <a:lnTo>
                  <a:pt x="350" y="3"/>
                </a:lnTo>
                <a:lnTo>
                  <a:pt x="343" y="2"/>
                </a:lnTo>
                <a:lnTo>
                  <a:pt x="335" y="2"/>
                </a:lnTo>
                <a:lnTo>
                  <a:pt x="325" y="2"/>
                </a:lnTo>
                <a:lnTo>
                  <a:pt x="325" y="2"/>
                </a:lnTo>
                <a:lnTo>
                  <a:pt x="325" y="1"/>
                </a:lnTo>
                <a:lnTo>
                  <a:pt x="323" y="0"/>
                </a:lnTo>
                <a:lnTo>
                  <a:pt x="315" y="0"/>
                </a:lnTo>
                <a:lnTo>
                  <a:pt x="296" y="2"/>
                </a:lnTo>
                <a:lnTo>
                  <a:pt x="296" y="2"/>
                </a:lnTo>
                <a:lnTo>
                  <a:pt x="285" y="4"/>
                </a:lnTo>
                <a:lnTo>
                  <a:pt x="274" y="8"/>
                </a:lnTo>
                <a:lnTo>
                  <a:pt x="266" y="11"/>
                </a:lnTo>
                <a:lnTo>
                  <a:pt x="258" y="16"/>
                </a:lnTo>
                <a:lnTo>
                  <a:pt x="251" y="21"/>
                </a:lnTo>
                <a:lnTo>
                  <a:pt x="245" y="27"/>
                </a:lnTo>
                <a:lnTo>
                  <a:pt x="237" y="36"/>
                </a:lnTo>
                <a:lnTo>
                  <a:pt x="237" y="36"/>
                </a:lnTo>
                <a:lnTo>
                  <a:pt x="220" y="54"/>
                </a:lnTo>
                <a:lnTo>
                  <a:pt x="214" y="62"/>
                </a:lnTo>
                <a:lnTo>
                  <a:pt x="212" y="67"/>
                </a:lnTo>
                <a:lnTo>
                  <a:pt x="211" y="70"/>
                </a:lnTo>
                <a:lnTo>
                  <a:pt x="211" y="70"/>
                </a:lnTo>
                <a:lnTo>
                  <a:pt x="207" y="91"/>
                </a:lnTo>
                <a:lnTo>
                  <a:pt x="205" y="99"/>
                </a:lnTo>
                <a:lnTo>
                  <a:pt x="201" y="105"/>
                </a:lnTo>
                <a:lnTo>
                  <a:pt x="201" y="105"/>
                </a:lnTo>
                <a:lnTo>
                  <a:pt x="196" y="110"/>
                </a:lnTo>
                <a:lnTo>
                  <a:pt x="189" y="117"/>
                </a:lnTo>
                <a:lnTo>
                  <a:pt x="180" y="125"/>
                </a:lnTo>
                <a:lnTo>
                  <a:pt x="180" y="125"/>
                </a:lnTo>
                <a:close/>
                <a:moveTo>
                  <a:pt x="343" y="298"/>
                </a:moveTo>
                <a:lnTo>
                  <a:pt x="343" y="298"/>
                </a:lnTo>
                <a:lnTo>
                  <a:pt x="340" y="330"/>
                </a:lnTo>
                <a:lnTo>
                  <a:pt x="340" y="330"/>
                </a:lnTo>
                <a:lnTo>
                  <a:pt x="332" y="348"/>
                </a:lnTo>
                <a:lnTo>
                  <a:pt x="332" y="348"/>
                </a:lnTo>
                <a:lnTo>
                  <a:pt x="330" y="338"/>
                </a:lnTo>
                <a:lnTo>
                  <a:pt x="329" y="330"/>
                </a:lnTo>
                <a:lnTo>
                  <a:pt x="329" y="322"/>
                </a:lnTo>
                <a:lnTo>
                  <a:pt x="329" y="322"/>
                </a:lnTo>
                <a:lnTo>
                  <a:pt x="329" y="320"/>
                </a:lnTo>
                <a:lnTo>
                  <a:pt x="328" y="320"/>
                </a:lnTo>
                <a:lnTo>
                  <a:pt x="327" y="320"/>
                </a:lnTo>
                <a:lnTo>
                  <a:pt x="327" y="320"/>
                </a:lnTo>
                <a:lnTo>
                  <a:pt x="330" y="315"/>
                </a:lnTo>
                <a:lnTo>
                  <a:pt x="330" y="315"/>
                </a:lnTo>
                <a:lnTo>
                  <a:pt x="340" y="302"/>
                </a:lnTo>
                <a:lnTo>
                  <a:pt x="343" y="298"/>
                </a:lnTo>
                <a:lnTo>
                  <a:pt x="343" y="298"/>
                </a:lnTo>
                <a:close/>
                <a:moveTo>
                  <a:pt x="335" y="915"/>
                </a:moveTo>
                <a:lnTo>
                  <a:pt x="345" y="915"/>
                </a:lnTo>
                <a:lnTo>
                  <a:pt x="345" y="915"/>
                </a:lnTo>
                <a:lnTo>
                  <a:pt x="363" y="959"/>
                </a:lnTo>
                <a:lnTo>
                  <a:pt x="363" y="959"/>
                </a:lnTo>
                <a:lnTo>
                  <a:pt x="371" y="979"/>
                </a:lnTo>
                <a:lnTo>
                  <a:pt x="377" y="994"/>
                </a:lnTo>
                <a:lnTo>
                  <a:pt x="381" y="1005"/>
                </a:lnTo>
                <a:lnTo>
                  <a:pt x="381" y="1005"/>
                </a:lnTo>
                <a:lnTo>
                  <a:pt x="393" y="1046"/>
                </a:lnTo>
                <a:lnTo>
                  <a:pt x="393" y="1046"/>
                </a:lnTo>
                <a:lnTo>
                  <a:pt x="386" y="1046"/>
                </a:lnTo>
                <a:lnTo>
                  <a:pt x="381" y="1048"/>
                </a:lnTo>
                <a:lnTo>
                  <a:pt x="380" y="1048"/>
                </a:lnTo>
                <a:lnTo>
                  <a:pt x="380" y="1048"/>
                </a:lnTo>
                <a:lnTo>
                  <a:pt x="381" y="1055"/>
                </a:lnTo>
                <a:lnTo>
                  <a:pt x="381" y="1061"/>
                </a:lnTo>
                <a:lnTo>
                  <a:pt x="380" y="1068"/>
                </a:lnTo>
                <a:lnTo>
                  <a:pt x="380" y="1068"/>
                </a:lnTo>
                <a:lnTo>
                  <a:pt x="376" y="1090"/>
                </a:lnTo>
                <a:lnTo>
                  <a:pt x="376" y="1090"/>
                </a:lnTo>
                <a:lnTo>
                  <a:pt x="375" y="1093"/>
                </a:lnTo>
                <a:lnTo>
                  <a:pt x="373" y="1097"/>
                </a:lnTo>
                <a:lnTo>
                  <a:pt x="369" y="1101"/>
                </a:lnTo>
                <a:lnTo>
                  <a:pt x="367" y="1103"/>
                </a:lnTo>
                <a:lnTo>
                  <a:pt x="363" y="1104"/>
                </a:lnTo>
                <a:lnTo>
                  <a:pt x="363" y="1104"/>
                </a:lnTo>
                <a:lnTo>
                  <a:pt x="355" y="1106"/>
                </a:lnTo>
                <a:lnTo>
                  <a:pt x="347" y="1107"/>
                </a:lnTo>
                <a:lnTo>
                  <a:pt x="336" y="1108"/>
                </a:lnTo>
                <a:lnTo>
                  <a:pt x="336" y="1108"/>
                </a:lnTo>
                <a:lnTo>
                  <a:pt x="337" y="1090"/>
                </a:lnTo>
                <a:lnTo>
                  <a:pt x="337" y="1077"/>
                </a:lnTo>
                <a:lnTo>
                  <a:pt x="337" y="1071"/>
                </a:lnTo>
                <a:lnTo>
                  <a:pt x="336" y="1068"/>
                </a:lnTo>
                <a:lnTo>
                  <a:pt x="336" y="1068"/>
                </a:lnTo>
                <a:lnTo>
                  <a:pt x="330" y="1059"/>
                </a:lnTo>
                <a:lnTo>
                  <a:pt x="327" y="1056"/>
                </a:lnTo>
                <a:lnTo>
                  <a:pt x="327" y="1056"/>
                </a:lnTo>
                <a:lnTo>
                  <a:pt x="329" y="1046"/>
                </a:lnTo>
                <a:lnTo>
                  <a:pt x="331" y="1035"/>
                </a:lnTo>
                <a:lnTo>
                  <a:pt x="332" y="1017"/>
                </a:lnTo>
                <a:lnTo>
                  <a:pt x="332" y="1017"/>
                </a:lnTo>
                <a:lnTo>
                  <a:pt x="332" y="1007"/>
                </a:lnTo>
                <a:lnTo>
                  <a:pt x="332" y="997"/>
                </a:lnTo>
                <a:lnTo>
                  <a:pt x="330" y="978"/>
                </a:lnTo>
                <a:lnTo>
                  <a:pt x="327" y="958"/>
                </a:lnTo>
                <a:lnTo>
                  <a:pt x="335" y="91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子供連れの人のシルエット（３）</dc:title>
  <dc:subject>子供連れの人のシルエット（３）</dc:subject>
  <dc:creator>http://www.digipot.net</dc:creator>
  <cp:lastModifiedBy/>
  <cp:revision>1</cp:revision>
  <dcterms:created xsi:type="dcterms:W3CDTF">2014-01-30T05:12:09Z</dcterms:created>
  <dcterms:modified xsi:type="dcterms:W3CDTF">2018-03-20T01:25:17Z</dcterms:modified>
  <cp:category/>
  <cp:version>1</cp:version>
</cp:coreProperties>
</file>